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7"/>
  </p:notesMasterIdLst>
  <p:sldIdLst>
    <p:sldId id="263" r:id="rId3"/>
    <p:sldId id="264" r:id="rId4"/>
    <p:sldId id="266" r:id="rId5"/>
    <p:sldId id="267" r:id="rId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258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tableStyles" Target="tableStyles.xml"/><Relationship Id="rId5" Type="http://schemas.openxmlformats.org/officeDocument/2006/relationships/slide" Target="slides/slide3.xml"/><Relationship Id="rId10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0BA37A9-F3E4-40FC-982B-2B03FC4D709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FDC3E2-54BA-4991-9B90-D12574D56C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83294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911040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23049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39711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95205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1459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942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6131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2214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88207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2711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286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89018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473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8614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9213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369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36366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75988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91141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8817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3610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87171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988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BA15E5-0EF6-4BEA-9088-DDC5E6465C7B}" type="datetimeFigureOut">
              <a:rPr lang="zh-CN" altLang="en-US" smtClean="0"/>
              <a:pPr/>
              <a:t>2015/10/29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E50E92-799E-4012-BEBC-A3CF640CDFD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6599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2015/10/29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73412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5"/>
          <p:cNvSpPr>
            <a:spLocks noChangeArrowheads="1"/>
          </p:cNvSpPr>
          <p:nvPr/>
        </p:nvSpPr>
        <p:spPr bwMode="auto">
          <a:xfrm>
            <a:off x="2247953" y="2139492"/>
            <a:ext cx="101832" cy="102915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6"/>
          <p:cNvSpPr>
            <a:spLocks/>
          </p:cNvSpPr>
          <p:nvPr/>
        </p:nvSpPr>
        <p:spPr bwMode="auto">
          <a:xfrm>
            <a:off x="2165621" y="2323656"/>
            <a:ext cx="266496" cy="102915"/>
          </a:xfrm>
          <a:custGeom>
            <a:avLst/>
            <a:gdLst>
              <a:gd name="T0" fmla="*/ 0 w 104"/>
              <a:gd name="T1" fmla="*/ 20 h 40"/>
              <a:gd name="T2" fmla="*/ 20 w 104"/>
              <a:gd name="T3" fmla="*/ 0 h 40"/>
              <a:gd name="T4" fmla="*/ 84 w 104"/>
              <a:gd name="T5" fmla="*/ 0 h 40"/>
              <a:gd name="T6" fmla="*/ 104 w 104"/>
              <a:gd name="T7" fmla="*/ 20 h 40"/>
              <a:gd name="T8" fmla="*/ 104 w 104"/>
              <a:gd name="T9" fmla="*/ 40 h 40"/>
              <a:gd name="T10" fmla="*/ 0 w 104"/>
              <a:gd name="T11" fmla="*/ 40 h 40"/>
              <a:gd name="T12" fmla="*/ 0 w 104"/>
              <a:gd name="T13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40">
                <a:moveTo>
                  <a:pt x="0" y="20"/>
                </a:moveTo>
                <a:cubicBezTo>
                  <a:pt x="0" y="9"/>
                  <a:pt x="9" y="0"/>
                  <a:pt x="2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5" y="0"/>
                  <a:pt x="104" y="9"/>
                  <a:pt x="104" y="2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0" y="40"/>
                  <a:pt x="0" y="40"/>
                  <a:pt x="0" y="40"/>
                </a:cubicBezTo>
                <a:lnTo>
                  <a:pt x="0" y="2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2124455" y="1955328"/>
            <a:ext cx="348828" cy="368328"/>
          </a:xfrm>
          <a:custGeom>
            <a:avLst/>
            <a:gdLst>
              <a:gd name="T0" fmla="*/ 237 w 322"/>
              <a:gd name="T1" fmla="*/ 340 h 340"/>
              <a:gd name="T2" fmla="*/ 322 w 322"/>
              <a:gd name="T3" fmla="*/ 227 h 340"/>
              <a:gd name="T4" fmla="*/ 161 w 322"/>
              <a:gd name="T5" fmla="*/ 0 h 340"/>
              <a:gd name="T6" fmla="*/ 0 w 322"/>
              <a:gd name="T7" fmla="*/ 227 h 340"/>
              <a:gd name="T8" fmla="*/ 85 w 322"/>
              <a:gd name="T9" fmla="*/ 34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2" h="340">
                <a:moveTo>
                  <a:pt x="237" y="340"/>
                </a:moveTo>
                <a:lnTo>
                  <a:pt x="322" y="227"/>
                </a:lnTo>
                <a:lnTo>
                  <a:pt x="161" y="0"/>
                </a:lnTo>
                <a:lnTo>
                  <a:pt x="0" y="227"/>
                </a:lnTo>
                <a:lnTo>
                  <a:pt x="85" y="34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2298869" y="1955328"/>
            <a:ext cx="0" cy="184164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3272771" y="1955328"/>
            <a:ext cx="472326" cy="471243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Line 10"/>
          <p:cNvSpPr>
            <a:spLocks noChangeShapeType="1"/>
          </p:cNvSpPr>
          <p:nvPr/>
        </p:nvSpPr>
        <p:spPr bwMode="auto">
          <a:xfrm>
            <a:off x="3272771" y="2015994"/>
            <a:ext cx="47232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Line 11"/>
          <p:cNvSpPr>
            <a:spLocks noChangeShapeType="1"/>
          </p:cNvSpPr>
          <p:nvPr/>
        </p:nvSpPr>
        <p:spPr bwMode="auto">
          <a:xfrm>
            <a:off x="3272771" y="2180659"/>
            <a:ext cx="47232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Line 12"/>
          <p:cNvSpPr>
            <a:spLocks noChangeShapeType="1"/>
          </p:cNvSpPr>
          <p:nvPr/>
        </p:nvSpPr>
        <p:spPr bwMode="auto">
          <a:xfrm>
            <a:off x="3437436" y="2077743"/>
            <a:ext cx="14299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>
            <a:off x="3540351" y="2242408"/>
            <a:ext cx="14299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4"/>
          <p:cNvSpPr>
            <a:spLocks noChangeShapeType="1"/>
          </p:cNvSpPr>
          <p:nvPr/>
        </p:nvSpPr>
        <p:spPr bwMode="auto">
          <a:xfrm>
            <a:off x="3540351" y="2303073"/>
            <a:ext cx="14299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Line 15"/>
          <p:cNvSpPr>
            <a:spLocks noChangeShapeType="1"/>
          </p:cNvSpPr>
          <p:nvPr/>
        </p:nvSpPr>
        <p:spPr bwMode="auto">
          <a:xfrm>
            <a:off x="3540351" y="2364823"/>
            <a:ext cx="14299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6"/>
          <p:cNvSpPr>
            <a:spLocks noChangeShapeType="1"/>
          </p:cNvSpPr>
          <p:nvPr/>
        </p:nvSpPr>
        <p:spPr bwMode="auto">
          <a:xfrm>
            <a:off x="3396270" y="2118909"/>
            <a:ext cx="22533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7"/>
          <p:cNvSpPr>
            <a:spLocks noChangeArrowheads="1"/>
          </p:cNvSpPr>
          <p:nvPr/>
        </p:nvSpPr>
        <p:spPr bwMode="auto">
          <a:xfrm>
            <a:off x="3334521" y="2221825"/>
            <a:ext cx="164664" cy="163581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852640" y="3287809"/>
            <a:ext cx="348828" cy="348828"/>
          </a:xfrm>
          <a:custGeom>
            <a:avLst/>
            <a:gdLst>
              <a:gd name="T0" fmla="*/ 249 w 322"/>
              <a:gd name="T1" fmla="*/ 322 h 322"/>
              <a:gd name="T2" fmla="*/ 0 w 322"/>
              <a:gd name="T3" fmla="*/ 73 h 322"/>
              <a:gd name="T4" fmla="*/ 73 w 322"/>
              <a:gd name="T5" fmla="*/ 0 h 322"/>
              <a:gd name="T6" fmla="*/ 322 w 322"/>
              <a:gd name="T7" fmla="*/ 248 h 322"/>
              <a:gd name="T8" fmla="*/ 249 w 322"/>
              <a:gd name="T9" fmla="*/ 322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2" h="322">
                <a:moveTo>
                  <a:pt x="249" y="322"/>
                </a:moveTo>
                <a:lnTo>
                  <a:pt x="0" y="73"/>
                </a:lnTo>
                <a:lnTo>
                  <a:pt x="73" y="0"/>
                </a:lnTo>
                <a:lnTo>
                  <a:pt x="322" y="248"/>
                </a:lnTo>
                <a:lnTo>
                  <a:pt x="249" y="322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1109387" y="3338725"/>
            <a:ext cx="174414" cy="297912"/>
          </a:xfrm>
          <a:custGeom>
            <a:avLst/>
            <a:gdLst>
              <a:gd name="T0" fmla="*/ 38 w 161"/>
              <a:gd name="T1" fmla="*/ 0 h 275"/>
              <a:gd name="T2" fmla="*/ 0 w 161"/>
              <a:gd name="T3" fmla="*/ 38 h 275"/>
              <a:gd name="T4" fmla="*/ 161 w 161"/>
              <a:gd name="T5" fmla="*/ 199 h 275"/>
              <a:gd name="T6" fmla="*/ 85 w 161"/>
              <a:gd name="T7" fmla="*/ 275 h 275"/>
              <a:gd name="T8" fmla="*/ 71 w 161"/>
              <a:gd name="T9" fmla="*/ 26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275">
                <a:moveTo>
                  <a:pt x="38" y="0"/>
                </a:moveTo>
                <a:lnTo>
                  <a:pt x="0" y="38"/>
                </a:lnTo>
                <a:lnTo>
                  <a:pt x="161" y="199"/>
                </a:lnTo>
                <a:lnTo>
                  <a:pt x="85" y="275"/>
                </a:lnTo>
                <a:lnTo>
                  <a:pt x="71" y="26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1119136" y="3159978"/>
            <a:ext cx="210164" cy="209080"/>
          </a:xfrm>
          <a:custGeom>
            <a:avLst/>
            <a:gdLst>
              <a:gd name="T0" fmla="*/ 24 w 82"/>
              <a:gd name="T1" fmla="*/ 82 h 82"/>
              <a:gd name="T2" fmla="*/ 75 w 82"/>
              <a:gd name="T3" fmla="*/ 29 h 82"/>
              <a:gd name="T4" fmla="*/ 75 w 82"/>
              <a:gd name="T5" fmla="*/ 29 h 82"/>
              <a:gd name="T6" fmla="*/ 75 w 82"/>
              <a:gd name="T7" fmla="*/ 7 h 82"/>
              <a:gd name="T8" fmla="*/ 53 w 82"/>
              <a:gd name="T9" fmla="*/ 7 h 82"/>
              <a:gd name="T10" fmla="*/ 0 w 82"/>
              <a:gd name="T11" fmla="*/ 58 h 82"/>
              <a:gd name="T12" fmla="*/ 24 w 82"/>
              <a:gd name="T13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82">
                <a:moveTo>
                  <a:pt x="24" y="82"/>
                </a:move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82" y="23"/>
                  <a:pt x="82" y="13"/>
                  <a:pt x="75" y="7"/>
                </a:cubicBezTo>
                <a:cubicBezTo>
                  <a:pt x="69" y="0"/>
                  <a:pt x="59" y="0"/>
                  <a:pt x="53" y="7"/>
                </a:cubicBezTo>
                <a:cubicBezTo>
                  <a:pt x="0" y="58"/>
                  <a:pt x="0" y="58"/>
                  <a:pt x="0" y="58"/>
                </a:cubicBezTo>
                <a:lnTo>
                  <a:pt x="24" y="82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Line 21"/>
          <p:cNvSpPr>
            <a:spLocks noChangeShapeType="1"/>
          </p:cNvSpPr>
          <p:nvPr/>
        </p:nvSpPr>
        <p:spPr bwMode="auto">
          <a:xfrm flipV="1">
            <a:off x="1178719" y="3205477"/>
            <a:ext cx="105082" cy="102915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1154886" y="3590055"/>
            <a:ext cx="38999" cy="37916"/>
          </a:xfrm>
          <a:custGeom>
            <a:avLst/>
            <a:gdLst>
              <a:gd name="T0" fmla="*/ 12 w 15"/>
              <a:gd name="T1" fmla="*/ 0 h 15"/>
              <a:gd name="T2" fmla="*/ 12 w 15"/>
              <a:gd name="T3" fmla="*/ 12 h 15"/>
              <a:gd name="T4" fmla="*/ 0 w 15"/>
              <a:gd name="T5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15">
                <a:moveTo>
                  <a:pt x="12" y="0"/>
                </a:moveTo>
                <a:cubicBezTo>
                  <a:pt x="15" y="3"/>
                  <a:pt x="15" y="8"/>
                  <a:pt x="12" y="12"/>
                </a:cubicBezTo>
                <a:cubicBezTo>
                  <a:pt x="9" y="15"/>
                  <a:pt x="4" y="15"/>
                  <a:pt x="0" y="12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4565169" y="1955328"/>
            <a:ext cx="307662" cy="471243"/>
          </a:xfrm>
          <a:custGeom>
            <a:avLst/>
            <a:gdLst>
              <a:gd name="T0" fmla="*/ 60 w 120"/>
              <a:gd name="T1" fmla="*/ 0 h 184"/>
              <a:gd name="T2" fmla="*/ 7 w 120"/>
              <a:gd name="T3" fmla="*/ 96 h 184"/>
              <a:gd name="T4" fmla="*/ 0 w 120"/>
              <a:gd name="T5" fmla="*/ 124 h 184"/>
              <a:gd name="T6" fmla="*/ 60 w 120"/>
              <a:gd name="T7" fmla="*/ 184 h 184"/>
              <a:gd name="T8" fmla="*/ 120 w 120"/>
              <a:gd name="T9" fmla="*/ 124 h 184"/>
              <a:gd name="T10" fmla="*/ 113 w 120"/>
              <a:gd name="T11" fmla="*/ 96 h 184"/>
              <a:gd name="T12" fmla="*/ 60 w 120"/>
              <a:gd name="T13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" h="184">
                <a:moveTo>
                  <a:pt x="60" y="0"/>
                </a:moveTo>
                <a:cubicBezTo>
                  <a:pt x="7" y="96"/>
                  <a:pt x="7" y="96"/>
                  <a:pt x="7" y="96"/>
                </a:cubicBezTo>
                <a:cubicBezTo>
                  <a:pt x="3" y="104"/>
                  <a:pt x="0" y="114"/>
                  <a:pt x="0" y="124"/>
                </a:cubicBezTo>
                <a:cubicBezTo>
                  <a:pt x="0" y="157"/>
                  <a:pt x="27" y="184"/>
                  <a:pt x="60" y="184"/>
                </a:cubicBezTo>
                <a:cubicBezTo>
                  <a:pt x="93" y="184"/>
                  <a:pt x="120" y="157"/>
                  <a:pt x="120" y="124"/>
                </a:cubicBezTo>
                <a:cubicBezTo>
                  <a:pt x="120" y="114"/>
                  <a:pt x="118" y="104"/>
                  <a:pt x="113" y="96"/>
                </a:cubicBezTo>
                <a:lnTo>
                  <a:pt x="60" y="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4688667" y="773429"/>
            <a:ext cx="197164" cy="197164"/>
          </a:xfrm>
          <a:custGeom>
            <a:avLst/>
            <a:gdLst>
              <a:gd name="T0" fmla="*/ 52 w 182"/>
              <a:gd name="T1" fmla="*/ 168 h 182"/>
              <a:gd name="T2" fmla="*/ 0 w 182"/>
              <a:gd name="T3" fmla="*/ 182 h 182"/>
              <a:gd name="T4" fmla="*/ 14 w 182"/>
              <a:gd name="T5" fmla="*/ 130 h 182"/>
              <a:gd name="T6" fmla="*/ 142 w 182"/>
              <a:gd name="T7" fmla="*/ 0 h 182"/>
              <a:gd name="T8" fmla="*/ 182 w 182"/>
              <a:gd name="T9" fmla="*/ 40 h 182"/>
              <a:gd name="T10" fmla="*/ 52 w 182"/>
              <a:gd name="T11" fmla="*/ 16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182">
                <a:moveTo>
                  <a:pt x="52" y="168"/>
                </a:moveTo>
                <a:lnTo>
                  <a:pt x="0" y="182"/>
                </a:lnTo>
                <a:lnTo>
                  <a:pt x="14" y="130"/>
                </a:lnTo>
                <a:lnTo>
                  <a:pt x="142" y="0"/>
                </a:lnTo>
                <a:lnTo>
                  <a:pt x="182" y="40"/>
                </a:lnTo>
                <a:lnTo>
                  <a:pt x="52" y="16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5"/>
          <p:cNvSpPr>
            <a:spLocks/>
          </p:cNvSpPr>
          <p:nvPr/>
        </p:nvSpPr>
        <p:spPr bwMode="auto">
          <a:xfrm>
            <a:off x="4842498" y="743096"/>
            <a:ext cx="74749" cy="73666"/>
          </a:xfrm>
          <a:custGeom>
            <a:avLst/>
            <a:gdLst>
              <a:gd name="T0" fmla="*/ 17 w 29"/>
              <a:gd name="T1" fmla="*/ 29 h 29"/>
              <a:gd name="T2" fmla="*/ 25 w 29"/>
              <a:gd name="T3" fmla="*/ 21 h 29"/>
              <a:gd name="T4" fmla="*/ 25 w 29"/>
              <a:gd name="T5" fmla="*/ 4 h 29"/>
              <a:gd name="T6" fmla="*/ 8 w 29"/>
              <a:gd name="T7" fmla="*/ 4 h 29"/>
              <a:gd name="T8" fmla="*/ 0 w 29"/>
              <a:gd name="T9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7" y="29"/>
                </a:moveTo>
                <a:cubicBezTo>
                  <a:pt x="25" y="21"/>
                  <a:pt x="25" y="21"/>
                  <a:pt x="25" y="21"/>
                </a:cubicBezTo>
                <a:cubicBezTo>
                  <a:pt x="29" y="16"/>
                  <a:pt x="29" y="9"/>
                  <a:pt x="25" y="4"/>
                </a:cubicBezTo>
                <a:cubicBezTo>
                  <a:pt x="20" y="0"/>
                  <a:pt x="13" y="0"/>
                  <a:pt x="8" y="4"/>
                </a:cubicBezTo>
                <a:cubicBezTo>
                  <a:pt x="0" y="12"/>
                  <a:pt x="0" y="12"/>
                  <a:pt x="0" y="12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6"/>
          <p:cNvSpPr>
            <a:spLocks/>
          </p:cNvSpPr>
          <p:nvPr/>
        </p:nvSpPr>
        <p:spPr bwMode="auto">
          <a:xfrm>
            <a:off x="4524003" y="745263"/>
            <a:ext cx="389994" cy="471243"/>
          </a:xfrm>
          <a:custGeom>
            <a:avLst/>
            <a:gdLst>
              <a:gd name="T0" fmla="*/ 360 w 360"/>
              <a:gd name="T1" fmla="*/ 95 h 435"/>
              <a:gd name="T2" fmla="*/ 360 w 360"/>
              <a:gd name="T3" fmla="*/ 435 h 435"/>
              <a:gd name="T4" fmla="*/ 0 w 360"/>
              <a:gd name="T5" fmla="*/ 435 h 435"/>
              <a:gd name="T6" fmla="*/ 0 w 360"/>
              <a:gd name="T7" fmla="*/ 0 h 435"/>
              <a:gd name="T8" fmla="*/ 266 w 360"/>
              <a:gd name="T9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0" h="435">
                <a:moveTo>
                  <a:pt x="360" y="95"/>
                </a:moveTo>
                <a:lnTo>
                  <a:pt x="360" y="435"/>
                </a:lnTo>
                <a:lnTo>
                  <a:pt x="0" y="435"/>
                </a:ln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Line 27"/>
          <p:cNvSpPr>
            <a:spLocks noChangeShapeType="1"/>
          </p:cNvSpPr>
          <p:nvPr/>
        </p:nvSpPr>
        <p:spPr bwMode="auto">
          <a:xfrm>
            <a:off x="4585752" y="848178"/>
            <a:ext cx="174414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28"/>
          <p:cNvSpPr>
            <a:spLocks noChangeShapeType="1"/>
          </p:cNvSpPr>
          <p:nvPr/>
        </p:nvSpPr>
        <p:spPr bwMode="auto">
          <a:xfrm>
            <a:off x="4585752" y="909927"/>
            <a:ext cx="112665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Line 29"/>
          <p:cNvSpPr>
            <a:spLocks noChangeShapeType="1"/>
          </p:cNvSpPr>
          <p:nvPr/>
        </p:nvSpPr>
        <p:spPr bwMode="auto">
          <a:xfrm>
            <a:off x="4585752" y="970593"/>
            <a:ext cx="61749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"/>
          <p:cNvSpPr>
            <a:spLocks/>
          </p:cNvSpPr>
          <p:nvPr/>
        </p:nvSpPr>
        <p:spPr bwMode="auto">
          <a:xfrm>
            <a:off x="3272771" y="765846"/>
            <a:ext cx="472326" cy="430077"/>
          </a:xfrm>
          <a:custGeom>
            <a:avLst/>
            <a:gdLst>
              <a:gd name="T0" fmla="*/ 176 w 184"/>
              <a:gd name="T1" fmla="*/ 0 h 168"/>
              <a:gd name="T2" fmla="*/ 184 w 184"/>
              <a:gd name="T3" fmla="*/ 8 h 168"/>
              <a:gd name="T4" fmla="*/ 184 w 184"/>
              <a:gd name="T5" fmla="*/ 160 h 168"/>
              <a:gd name="T6" fmla="*/ 176 w 184"/>
              <a:gd name="T7" fmla="*/ 168 h 168"/>
              <a:gd name="T8" fmla="*/ 8 w 184"/>
              <a:gd name="T9" fmla="*/ 168 h 168"/>
              <a:gd name="T10" fmla="*/ 0 w 184"/>
              <a:gd name="T11" fmla="*/ 160 h 168"/>
              <a:gd name="T12" fmla="*/ 0 w 184"/>
              <a:gd name="T13" fmla="*/ 8 h 168"/>
              <a:gd name="T14" fmla="*/ 8 w 184"/>
              <a:gd name="T15" fmla="*/ 0 h 168"/>
              <a:gd name="T16" fmla="*/ 176 w 184"/>
              <a:gd name="T17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68">
                <a:moveTo>
                  <a:pt x="176" y="0"/>
                </a:moveTo>
                <a:cubicBezTo>
                  <a:pt x="181" y="0"/>
                  <a:pt x="184" y="3"/>
                  <a:pt x="184" y="8"/>
                </a:cubicBezTo>
                <a:cubicBezTo>
                  <a:pt x="184" y="160"/>
                  <a:pt x="184" y="160"/>
                  <a:pt x="184" y="160"/>
                </a:cubicBezTo>
                <a:cubicBezTo>
                  <a:pt x="184" y="164"/>
                  <a:pt x="181" y="168"/>
                  <a:pt x="176" y="168"/>
                </a:cubicBezTo>
                <a:cubicBezTo>
                  <a:pt x="8" y="168"/>
                  <a:pt x="8" y="168"/>
                  <a:pt x="8" y="168"/>
                </a:cubicBezTo>
                <a:cubicBezTo>
                  <a:pt x="4" y="168"/>
                  <a:pt x="0" y="164"/>
                  <a:pt x="0" y="16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lnTo>
                  <a:pt x="176" y="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Line 31"/>
          <p:cNvSpPr>
            <a:spLocks noChangeShapeType="1"/>
          </p:cNvSpPr>
          <p:nvPr/>
        </p:nvSpPr>
        <p:spPr bwMode="auto">
          <a:xfrm flipV="1">
            <a:off x="3632433" y="827595"/>
            <a:ext cx="0" cy="142998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32"/>
          <p:cNvSpPr>
            <a:spLocks noChangeShapeType="1"/>
          </p:cNvSpPr>
          <p:nvPr/>
        </p:nvSpPr>
        <p:spPr bwMode="auto">
          <a:xfrm flipV="1">
            <a:off x="3632433" y="1011759"/>
            <a:ext cx="0" cy="2058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Rectangle 33"/>
          <p:cNvSpPr>
            <a:spLocks noChangeArrowheads="1"/>
          </p:cNvSpPr>
          <p:nvPr/>
        </p:nvSpPr>
        <p:spPr bwMode="auto">
          <a:xfrm>
            <a:off x="3580434" y="970593"/>
            <a:ext cx="102915" cy="4116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34"/>
          <p:cNvSpPr>
            <a:spLocks noChangeShapeType="1"/>
          </p:cNvSpPr>
          <p:nvPr/>
        </p:nvSpPr>
        <p:spPr bwMode="auto">
          <a:xfrm flipV="1">
            <a:off x="3386520" y="827595"/>
            <a:ext cx="0" cy="10183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Line 35"/>
          <p:cNvSpPr>
            <a:spLocks noChangeShapeType="1"/>
          </p:cNvSpPr>
          <p:nvPr/>
        </p:nvSpPr>
        <p:spPr bwMode="auto">
          <a:xfrm flipV="1">
            <a:off x="3386520" y="970593"/>
            <a:ext cx="0" cy="61749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36"/>
          <p:cNvSpPr>
            <a:spLocks noChangeArrowheads="1"/>
          </p:cNvSpPr>
          <p:nvPr/>
        </p:nvSpPr>
        <p:spPr bwMode="auto">
          <a:xfrm>
            <a:off x="3334521" y="929427"/>
            <a:ext cx="102915" cy="4116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Line 37"/>
          <p:cNvSpPr>
            <a:spLocks noChangeShapeType="1"/>
          </p:cNvSpPr>
          <p:nvPr/>
        </p:nvSpPr>
        <p:spPr bwMode="auto">
          <a:xfrm flipV="1">
            <a:off x="3508935" y="827595"/>
            <a:ext cx="0" cy="2058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38"/>
          <p:cNvSpPr>
            <a:spLocks noChangeShapeType="1"/>
          </p:cNvSpPr>
          <p:nvPr/>
        </p:nvSpPr>
        <p:spPr bwMode="auto">
          <a:xfrm flipV="1">
            <a:off x="3508935" y="889344"/>
            <a:ext cx="0" cy="142998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39"/>
          <p:cNvSpPr>
            <a:spLocks noChangeArrowheads="1"/>
          </p:cNvSpPr>
          <p:nvPr/>
        </p:nvSpPr>
        <p:spPr bwMode="auto">
          <a:xfrm>
            <a:off x="3458019" y="848178"/>
            <a:ext cx="102915" cy="4116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Oval 40"/>
          <p:cNvSpPr>
            <a:spLocks noChangeArrowheads="1"/>
          </p:cNvSpPr>
          <p:nvPr/>
        </p:nvSpPr>
        <p:spPr bwMode="auto">
          <a:xfrm>
            <a:off x="3478602" y="1073508"/>
            <a:ext cx="61749" cy="6174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Oval 41"/>
          <p:cNvSpPr>
            <a:spLocks noChangeArrowheads="1"/>
          </p:cNvSpPr>
          <p:nvPr/>
        </p:nvSpPr>
        <p:spPr bwMode="auto">
          <a:xfrm>
            <a:off x="3601017" y="1073508"/>
            <a:ext cx="61749" cy="6174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Oval 42"/>
          <p:cNvSpPr>
            <a:spLocks noChangeArrowheads="1"/>
          </p:cNvSpPr>
          <p:nvPr/>
        </p:nvSpPr>
        <p:spPr bwMode="auto">
          <a:xfrm>
            <a:off x="3355104" y="1073508"/>
            <a:ext cx="61749" cy="6174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934972" y="2067993"/>
            <a:ext cx="307662" cy="358578"/>
          </a:xfrm>
          <a:custGeom>
            <a:avLst/>
            <a:gdLst>
              <a:gd name="T0" fmla="*/ 284 w 284"/>
              <a:gd name="T1" fmla="*/ 0 h 331"/>
              <a:gd name="T2" fmla="*/ 265 w 284"/>
              <a:gd name="T3" fmla="*/ 331 h 331"/>
              <a:gd name="T4" fmla="*/ 19 w 284"/>
              <a:gd name="T5" fmla="*/ 331 h 331"/>
              <a:gd name="T6" fmla="*/ 0 w 284"/>
              <a:gd name="T7" fmla="*/ 0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4" h="331">
                <a:moveTo>
                  <a:pt x="284" y="0"/>
                </a:moveTo>
                <a:lnTo>
                  <a:pt x="265" y="331"/>
                </a:lnTo>
                <a:lnTo>
                  <a:pt x="19" y="331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/>
          </p:cNvSpPr>
          <p:nvPr/>
        </p:nvSpPr>
        <p:spPr bwMode="auto">
          <a:xfrm>
            <a:off x="893806" y="1955328"/>
            <a:ext cx="389994" cy="101832"/>
          </a:xfrm>
          <a:custGeom>
            <a:avLst/>
            <a:gdLst>
              <a:gd name="T0" fmla="*/ 360 w 360"/>
              <a:gd name="T1" fmla="*/ 56 h 94"/>
              <a:gd name="T2" fmla="*/ 360 w 360"/>
              <a:gd name="T3" fmla="*/ 94 h 94"/>
              <a:gd name="T4" fmla="*/ 0 w 360"/>
              <a:gd name="T5" fmla="*/ 94 h 94"/>
              <a:gd name="T6" fmla="*/ 0 w 360"/>
              <a:gd name="T7" fmla="*/ 56 h 94"/>
              <a:gd name="T8" fmla="*/ 114 w 360"/>
              <a:gd name="T9" fmla="*/ 38 h 94"/>
              <a:gd name="T10" fmla="*/ 123 w 360"/>
              <a:gd name="T11" fmla="*/ 0 h 94"/>
              <a:gd name="T12" fmla="*/ 237 w 360"/>
              <a:gd name="T13" fmla="*/ 0 h 94"/>
              <a:gd name="T14" fmla="*/ 246 w 360"/>
              <a:gd name="T15" fmla="*/ 38 h 94"/>
              <a:gd name="T16" fmla="*/ 360 w 360"/>
              <a:gd name="T17" fmla="*/ 5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0" h="94">
                <a:moveTo>
                  <a:pt x="360" y="56"/>
                </a:moveTo>
                <a:lnTo>
                  <a:pt x="360" y="94"/>
                </a:lnTo>
                <a:lnTo>
                  <a:pt x="0" y="94"/>
                </a:lnTo>
                <a:lnTo>
                  <a:pt x="0" y="56"/>
                </a:lnTo>
                <a:lnTo>
                  <a:pt x="114" y="38"/>
                </a:lnTo>
                <a:lnTo>
                  <a:pt x="123" y="0"/>
                </a:lnTo>
                <a:lnTo>
                  <a:pt x="237" y="0"/>
                </a:lnTo>
                <a:lnTo>
                  <a:pt x="246" y="38"/>
                </a:lnTo>
                <a:lnTo>
                  <a:pt x="360" y="56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Line 45"/>
          <p:cNvSpPr>
            <a:spLocks noChangeShapeType="1"/>
          </p:cNvSpPr>
          <p:nvPr/>
        </p:nvSpPr>
        <p:spPr bwMode="auto">
          <a:xfrm flipH="1">
            <a:off x="1150553" y="2118909"/>
            <a:ext cx="9750" cy="24591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46"/>
          <p:cNvSpPr>
            <a:spLocks noChangeShapeType="1"/>
          </p:cNvSpPr>
          <p:nvPr/>
        </p:nvSpPr>
        <p:spPr bwMode="auto">
          <a:xfrm>
            <a:off x="1017305" y="2118909"/>
            <a:ext cx="9750" cy="24591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Line 47"/>
          <p:cNvSpPr>
            <a:spLocks noChangeShapeType="1"/>
          </p:cNvSpPr>
          <p:nvPr/>
        </p:nvSpPr>
        <p:spPr bwMode="auto">
          <a:xfrm>
            <a:off x="1088804" y="2118909"/>
            <a:ext cx="0" cy="24591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852640" y="745263"/>
            <a:ext cx="307662" cy="307662"/>
          </a:xfrm>
          <a:custGeom>
            <a:avLst/>
            <a:gdLst>
              <a:gd name="T0" fmla="*/ 104 w 120"/>
              <a:gd name="T1" fmla="*/ 67 h 120"/>
              <a:gd name="T2" fmla="*/ 120 w 120"/>
              <a:gd name="T3" fmla="*/ 76 h 120"/>
              <a:gd name="T4" fmla="*/ 114 w 120"/>
              <a:gd name="T5" fmla="*/ 91 h 120"/>
              <a:gd name="T6" fmla="*/ 96 w 120"/>
              <a:gd name="T7" fmla="*/ 86 h 120"/>
              <a:gd name="T8" fmla="*/ 86 w 120"/>
              <a:gd name="T9" fmla="*/ 96 h 120"/>
              <a:gd name="T10" fmla="*/ 91 w 120"/>
              <a:gd name="T11" fmla="*/ 114 h 120"/>
              <a:gd name="T12" fmla="*/ 76 w 120"/>
              <a:gd name="T13" fmla="*/ 120 h 120"/>
              <a:gd name="T14" fmla="*/ 66 w 120"/>
              <a:gd name="T15" fmla="*/ 104 h 120"/>
              <a:gd name="T16" fmla="*/ 60 w 120"/>
              <a:gd name="T17" fmla="*/ 104 h 120"/>
              <a:gd name="T18" fmla="*/ 53 w 120"/>
              <a:gd name="T19" fmla="*/ 104 h 120"/>
              <a:gd name="T20" fmla="*/ 53 w 120"/>
              <a:gd name="T21" fmla="*/ 104 h 120"/>
              <a:gd name="T22" fmla="*/ 44 w 120"/>
              <a:gd name="T23" fmla="*/ 120 h 120"/>
              <a:gd name="T24" fmla="*/ 29 w 120"/>
              <a:gd name="T25" fmla="*/ 114 h 120"/>
              <a:gd name="T26" fmla="*/ 34 w 120"/>
              <a:gd name="T27" fmla="*/ 95 h 120"/>
              <a:gd name="T28" fmla="*/ 24 w 120"/>
              <a:gd name="T29" fmla="*/ 86 h 120"/>
              <a:gd name="T30" fmla="*/ 6 w 120"/>
              <a:gd name="T31" fmla="*/ 91 h 120"/>
              <a:gd name="T32" fmla="*/ 0 w 120"/>
              <a:gd name="T33" fmla="*/ 76 h 120"/>
              <a:gd name="T34" fmla="*/ 16 w 120"/>
              <a:gd name="T35" fmla="*/ 66 h 120"/>
              <a:gd name="T36" fmla="*/ 16 w 120"/>
              <a:gd name="T37" fmla="*/ 60 h 120"/>
              <a:gd name="T38" fmla="*/ 16 w 120"/>
              <a:gd name="T39" fmla="*/ 53 h 120"/>
              <a:gd name="T40" fmla="*/ 16 w 120"/>
              <a:gd name="T41" fmla="*/ 53 h 120"/>
              <a:gd name="T42" fmla="*/ 0 w 120"/>
              <a:gd name="T43" fmla="*/ 43 h 120"/>
              <a:gd name="T44" fmla="*/ 6 w 120"/>
              <a:gd name="T45" fmla="*/ 29 h 120"/>
              <a:gd name="T46" fmla="*/ 24 w 120"/>
              <a:gd name="T47" fmla="*/ 34 h 120"/>
              <a:gd name="T48" fmla="*/ 34 w 120"/>
              <a:gd name="T49" fmla="*/ 24 h 120"/>
              <a:gd name="T50" fmla="*/ 29 w 120"/>
              <a:gd name="T51" fmla="*/ 6 h 120"/>
              <a:gd name="T52" fmla="*/ 44 w 120"/>
              <a:gd name="T53" fmla="*/ 0 h 120"/>
              <a:gd name="T54" fmla="*/ 54 w 120"/>
              <a:gd name="T55" fmla="*/ 16 h 120"/>
              <a:gd name="T56" fmla="*/ 60 w 120"/>
              <a:gd name="T57" fmla="*/ 16 h 120"/>
              <a:gd name="T58" fmla="*/ 67 w 120"/>
              <a:gd name="T59" fmla="*/ 16 h 120"/>
              <a:gd name="T60" fmla="*/ 77 w 120"/>
              <a:gd name="T61" fmla="*/ 0 h 120"/>
              <a:gd name="T62" fmla="*/ 91 w 120"/>
              <a:gd name="T63" fmla="*/ 6 h 120"/>
              <a:gd name="T64" fmla="*/ 87 w 120"/>
              <a:gd name="T65" fmla="*/ 24 h 120"/>
              <a:gd name="T66" fmla="*/ 96 w 120"/>
              <a:gd name="T67" fmla="*/ 34 h 120"/>
              <a:gd name="T68" fmla="*/ 114 w 120"/>
              <a:gd name="T69" fmla="*/ 29 h 120"/>
              <a:gd name="T70" fmla="*/ 120 w 120"/>
              <a:gd name="T71" fmla="*/ 44 h 120"/>
              <a:gd name="T72" fmla="*/ 104 w 120"/>
              <a:gd name="T73" fmla="*/ 54 h 120"/>
              <a:gd name="T74" fmla="*/ 104 w 120"/>
              <a:gd name="T75" fmla="*/ 60 h 120"/>
              <a:gd name="T76" fmla="*/ 104 w 120"/>
              <a:gd name="T77" fmla="*/ 6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0" h="120">
                <a:moveTo>
                  <a:pt x="104" y="67"/>
                </a:moveTo>
                <a:cubicBezTo>
                  <a:pt x="120" y="76"/>
                  <a:pt x="120" y="76"/>
                  <a:pt x="120" y="76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90"/>
                  <a:pt x="90" y="93"/>
                  <a:pt x="86" y="96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4" y="104"/>
                  <a:pt x="62" y="104"/>
                  <a:pt x="60" y="104"/>
                </a:cubicBezTo>
                <a:cubicBezTo>
                  <a:pt x="58" y="104"/>
                  <a:pt x="56" y="104"/>
                  <a:pt x="53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34" y="95"/>
                  <a:pt x="34" y="95"/>
                  <a:pt x="34" y="95"/>
                </a:cubicBezTo>
                <a:cubicBezTo>
                  <a:pt x="30" y="93"/>
                  <a:pt x="27" y="89"/>
                  <a:pt x="24" y="86"/>
                </a:cubicBezTo>
                <a:cubicBezTo>
                  <a:pt x="6" y="91"/>
                  <a:pt x="6" y="91"/>
                  <a:pt x="6" y="91"/>
                </a:cubicBezTo>
                <a:cubicBezTo>
                  <a:pt x="0" y="76"/>
                  <a:pt x="0" y="76"/>
                  <a:pt x="0" y="76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4"/>
                  <a:pt x="16" y="62"/>
                  <a:pt x="16" y="60"/>
                </a:cubicBezTo>
                <a:cubicBezTo>
                  <a:pt x="16" y="57"/>
                  <a:pt x="16" y="55"/>
                  <a:pt x="16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29"/>
                  <a:pt x="6" y="29"/>
                  <a:pt x="6" y="29"/>
                </a:cubicBezTo>
                <a:cubicBezTo>
                  <a:pt x="24" y="34"/>
                  <a:pt x="24" y="34"/>
                  <a:pt x="24" y="34"/>
                </a:cubicBezTo>
                <a:cubicBezTo>
                  <a:pt x="27" y="30"/>
                  <a:pt x="30" y="27"/>
                  <a:pt x="34" y="24"/>
                </a:cubicBezTo>
                <a:cubicBezTo>
                  <a:pt x="29" y="6"/>
                  <a:pt x="29" y="6"/>
                  <a:pt x="29" y="6"/>
                </a:cubicBezTo>
                <a:cubicBezTo>
                  <a:pt x="44" y="0"/>
                  <a:pt x="44" y="0"/>
                  <a:pt x="44" y="0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8" y="16"/>
                  <a:pt x="60" y="16"/>
                </a:cubicBezTo>
                <a:cubicBezTo>
                  <a:pt x="62" y="16"/>
                  <a:pt x="65" y="16"/>
                  <a:pt x="67" y="16"/>
                </a:cubicBezTo>
                <a:cubicBezTo>
                  <a:pt x="77" y="0"/>
                  <a:pt x="77" y="0"/>
                  <a:pt x="77" y="0"/>
                </a:cubicBezTo>
                <a:cubicBezTo>
                  <a:pt x="91" y="6"/>
                  <a:pt x="91" y="6"/>
                  <a:pt x="91" y="6"/>
                </a:cubicBezTo>
                <a:cubicBezTo>
                  <a:pt x="87" y="24"/>
                  <a:pt x="87" y="24"/>
                  <a:pt x="87" y="24"/>
                </a:cubicBezTo>
                <a:cubicBezTo>
                  <a:pt x="90" y="27"/>
                  <a:pt x="93" y="30"/>
                  <a:pt x="96" y="34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6"/>
                  <a:pt x="104" y="58"/>
                  <a:pt x="104" y="60"/>
                </a:cubicBezTo>
                <a:cubicBezTo>
                  <a:pt x="104" y="62"/>
                  <a:pt x="104" y="64"/>
                  <a:pt x="104" y="67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50139" y="842761"/>
            <a:ext cx="112665" cy="112665"/>
          </a:xfrm>
          <a:custGeom>
            <a:avLst/>
            <a:gdLst>
              <a:gd name="T0" fmla="*/ 8 w 44"/>
              <a:gd name="T1" fmla="*/ 36 h 44"/>
              <a:gd name="T2" fmla="*/ 36 w 44"/>
              <a:gd name="T3" fmla="*/ 36 h 44"/>
              <a:gd name="T4" fmla="*/ 36 w 44"/>
              <a:gd name="T5" fmla="*/ 8 h 44"/>
              <a:gd name="T6" fmla="*/ 8 w 44"/>
              <a:gd name="T7" fmla="*/ 8 h 44"/>
              <a:gd name="T8" fmla="*/ 8 w 44"/>
              <a:gd name="T9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44">
                <a:moveTo>
                  <a:pt x="8" y="36"/>
                </a:moveTo>
                <a:cubicBezTo>
                  <a:pt x="16" y="44"/>
                  <a:pt x="28" y="44"/>
                  <a:pt x="36" y="36"/>
                </a:cubicBezTo>
                <a:cubicBezTo>
                  <a:pt x="44" y="28"/>
                  <a:pt x="44" y="16"/>
                  <a:pt x="36" y="8"/>
                </a:cubicBezTo>
                <a:cubicBezTo>
                  <a:pt x="28" y="0"/>
                  <a:pt x="16" y="0"/>
                  <a:pt x="8" y="8"/>
                </a:cubicBezTo>
                <a:cubicBezTo>
                  <a:pt x="0" y="16"/>
                  <a:pt x="0" y="28"/>
                  <a:pt x="8" y="36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1098553" y="991176"/>
            <a:ext cx="226413" cy="225330"/>
          </a:xfrm>
          <a:custGeom>
            <a:avLst/>
            <a:gdLst>
              <a:gd name="T0" fmla="*/ 75 w 88"/>
              <a:gd name="T1" fmla="*/ 36 h 88"/>
              <a:gd name="T2" fmla="*/ 88 w 88"/>
              <a:gd name="T3" fmla="*/ 38 h 88"/>
              <a:gd name="T4" fmla="*/ 88 w 88"/>
              <a:gd name="T5" fmla="*/ 49 h 88"/>
              <a:gd name="T6" fmla="*/ 75 w 88"/>
              <a:gd name="T7" fmla="*/ 51 h 88"/>
              <a:gd name="T8" fmla="*/ 71 w 88"/>
              <a:gd name="T9" fmla="*/ 60 h 88"/>
              <a:gd name="T10" fmla="*/ 79 w 88"/>
              <a:gd name="T11" fmla="*/ 71 h 88"/>
              <a:gd name="T12" fmla="*/ 71 w 88"/>
              <a:gd name="T13" fmla="*/ 79 h 88"/>
              <a:gd name="T14" fmla="*/ 61 w 88"/>
              <a:gd name="T15" fmla="*/ 71 h 88"/>
              <a:gd name="T16" fmla="*/ 57 w 88"/>
              <a:gd name="T17" fmla="*/ 73 h 88"/>
              <a:gd name="T18" fmla="*/ 52 w 88"/>
              <a:gd name="T19" fmla="*/ 75 h 88"/>
              <a:gd name="T20" fmla="*/ 52 w 88"/>
              <a:gd name="T21" fmla="*/ 75 h 88"/>
              <a:gd name="T22" fmla="*/ 50 w 88"/>
              <a:gd name="T23" fmla="*/ 88 h 88"/>
              <a:gd name="T24" fmla="*/ 39 w 88"/>
              <a:gd name="T25" fmla="*/ 88 h 88"/>
              <a:gd name="T26" fmla="*/ 37 w 88"/>
              <a:gd name="T27" fmla="*/ 75 h 88"/>
              <a:gd name="T28" fmla="*/ 28 w 88"/>
              <a:gd name="T29" fmla="*/ 71 h 88"/>
              <a:gd name="T30" fmla="*/ 17 w 88"/>
              <a:gd name="T31" fmla="*/ 79 h 88"/>
              <a:gd name="T32" fmla="*/ 9 w 88"/>
              <a:gd name="T33" fmla="*/ 71 h 88"/>
              <a:gd name="T34" fmla="*/ 17 w 88"/>
              <a:gd name="T35" fmla="*/ 60 h 88"/>
              <a:gd name="T36" fmla="*/ 15 w 88"/>
              <a:gd name="T37" fmla="*/ 56 h 88"/>
              <a:gd name="T38" fmla="*/ 13 w 88"/>
              <a:gd name="T39" fmla="*/ 51 h 88"/>
              <a:gd name="T40" fmla="*/ 13 w 88"/>
              <a:gd name="T41" fmla="*/ 51 h 88"/>
              <a:gd name="T42" fmla="*/ 0 w 88"/>
              <a:gd name="T43" fmla="*/ 50 h 88"/>
              <a:gd name="T44" fmla="*/ 0 w 88"/>
              <a:gd name="T45" fmla="*/ 38 h 88"/>
              <a:gd name="T46" fmla="*/ 13 w 88"/>
              <a:gd name="T47" fmla="*/ 37 h 88"/>
              <a:gd name="T48" fmla="*/ 17 w 88"/>
              <a:gd name="T49" fmla="*/ 28 h 88"/>
              <a:gd name="T50" fmla="*/ 9 w 88"/>
              <a:gd name="T51" fmla="*/ 17 h 88"/>
              <a:gd name="T52" fmla="*/ 17 w 88"/>
              <a:gd name="T53" fmla="*/ 9 h 88"/>
              <a:gd name="T54" fmla="*/ 28 w 88"/>
              <a:gd name="T55" fmla="*/ 17 h 88"/>
              <a:gd name="T56" fmla="*/ 32 w 88"/>
              <a:gd name="T57" fmla="*/ 15 h 88"/>
              <a:gd name="T58" fmla="*/ 36 w 88"/>
              <a:gd name="T59" fmla="*/ 13 h 88"/>
              <a:gd name="T60" fmla="*/ 38 w 88"/>
              <a:gd name="T61" fmla="*/ 0 h 88"/>
              <a:gd name="T62" fmla="*/ 50 w 88"/>
              <a:gd name="T63" fmla="*/ 0 h 88"/>
              <a:gd name="T64" fmla="*/ 51 w 88"/>
              <a:gd name="T65" fmla="*/ 13 h 88"/>
              <a:gd name="T66" fmla="*/ 60 w 88"/>
              <a:gd name="T67" fmla="*/ 17 h 88"/>
              <a:gd name="T68" fmla="*/ 71 w 88"/>
              <a:gd name="T69" fmla="*/ 9 h 88"/>
              <a:gd name="T70" fmla="*/ 79 w 88"/>
              <a:gd name="T71" fmla="*/ 17 h 88"/>
              <a:gd name="T72" fmla="*/ 71 w 88"/>
              <a:gd name="T73" fmla="*/ 27 h 88"/>
              <a:gd name="T74" fmla="*/ 73 w 88"/>
              <a:gd name="T75" fmla="*/ 31 h 88"/>
              <a:gd name="T76" fmla="*/ 75 w 88"/>
              <a:gd name="T77" fmla="*/ 3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8" h="88">
                <a:moveTo>
                  <a:pt x="75" y="36"/>
                </a:moveTo>
                <a:cubicBezTo>
                  <a:pt x="88" y="38"/>
                  <a:pt x="88" y="38"/>
                  <a:pt x="88" y="38"/>
                </a:cubicBezTo>
                <a:cubicBezTo>
                  <a:pt x="88" y="49"/>
                  <a:pt x="88" y="49"/>
                  <a:pt x="88" y="49"/>
                </a:cubicBezTo>
                <a:cubicBezTo>
                  <a:pt x="75" y="51"/>
                  <a:pt x="75" y="51"/>
                  <a:pt x="75" y="51"/>
                </a:cubicBezTo>
                <a:cubicBezTo>
                  <a:pt x="74" y="54"/>
                  <a:pt x="73" y="57"/>
                  <a:pt x="71" y="60"/>
                </a:cubicBezTo>
                <a:cubicBezTo>
                  <a:pt x="79" y="71"/>
                  <a:pt x="79" y="71"/>
                  <a:pt x="79" y="71"/>
                </a:cubicBezTo>
                <a:cubicBezTo>
                  <a:pt x="71" y="79"/>
                  <a:pt x="71" y="79"/>
                  <a:pt x="71" y="79"/>
                </a:cubicBezTo>
                <a:cubicBezTo>
                  <a:pt x="61" y="71"/>
                  <a:pt x="61" y="71"/>
                  <a:pt x="61" y="71"/>
                </a:cubicBezTo>
                <a:cubicBezTo>
                  <a:pt x="59" y="72"/>
                  <a:pt x="58" y="72"/>
                  <a:pt x="57" y="73"/>
                </a:cubicBezTo>
                <a:cubicBezTo>
                  <a:pt x="55" y="74"/>
                  <a:pt x="54" y="74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0" y="88"/>
                  <a:pt x="50" y="88"/>
                  <a:pt x="50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7" y="75"/>
                  <a:pt x="37" y="75"/>
                  <a:pt x="37" y="75"/>
                </a:cubicBezTo>
                <a:cubicBezTo>
                  <a:pt x="34" y="74"/>
                  <a:pt x="31" y="73"/>
                  <a:pt x="28" y="71"/>
                </a:cubicBezTo>
                <a:cubicBezTo>
                  <a:pt x="17" y="79"/>
                  <a:pt x="17" y="79"/>
                  <a:pt x="17" y="79"/>
                </a:cubicBezTo>
                <a:cubicBezTo>
                  <a:pt x="9" y="71"/>
                  <a:pt x="9" y="71"/>
                  <a:pt x="9" y="71"/>
                </a:cubicBezTo>
                <a:cubicBezTo>
                  <a:pt x="17" y="60"/>
                  <a:pt x="17" y="60"/>
                  <a:pt x="17" y="60"/>
                </a:cubicBezTo>
                <a:cubicBezTo>
                  <a:pt x="16" y="59"/>
                  <a:pt x="16" y="58"/>
                  <a:pt x="15" y="56"/>
                </a:cubicBezTo>
                <a:cubicBezTo>
                  <a:pt x="14" y="55"/>
                  <a:pt x="14" y="53"/>
                  <a:pt x="13" y="51"/>
                </a:cubicBezTo>
                <a:cubicBezTo>
                  <a:pt x="13" y="51"/>
                  <a:pt x="13" y="51"/>
                  <a:pt x="13" y="51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38"/>
                  <a:pt x="0" y="38"/>
                  <a:pt x="0" y="38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3"/>
                  <a:pt x="15" y="30"/>
                  <a:pt x="17" y="28"/>
                </a:cubicBezTo>
                <a:cubicBezTo>
                  <a:pt x="9" y="17"/>
                  <a:pt x="9" y="17"/>
                  <a:pt x="9" y="17"/>
                </a:cubicBezTo>
                <a:cubicBezTo>
                  <a:pt x="17" y="9"/>
                  <a:pt x="17" y="9"/>
                  <a:pt x="17" y="9"/>
                </a:cubicBezTo>
                <a:cubicBezTo>
                  <a:pt x="28" y="17"/>
                  <a:pt x="28" y="17"/>
                  <a:pt x="28" y="17"/>
                </a:cubicBezTo>
                <a:cubicBezTo>
                  <a:pt x="29" y="16"/>
                  <a:pt x="30" y="15"/>
                  <a:pt x="32" y="15"/>
                </a:cubicBezTo>
                <a:cubicBezTo>
                  <a:pt x="33" y="14"/>
                  <a:pt x="35" y="14"/>
                  <a:pt x="36" y="13"/>
                </a:cubicBezTo>
                <a:cubicBezTo>
                  <a:pt x="38" y="0"/>
                  <a:pt x="38" y="0"/>
                  <a:pt x="3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13"/>
                  <a:pt x="51" y="13"/>
                  <a:pt x="51" y="13"/>
                </a:cubicBezTo>
                <a:cubicBezTo>
                  <a:pt x="55" y="14"/>
                  <a:pt x="58" y="15"/>
                  <a:pt x="60" y="17"/>
                </a:cubicBezTo>
                <a:cubicBezTo>
                  <a:pt x="71" y="9"/>
                  <a:pt x="71" y="9"/>
                  <a:pt x="71" y="9"/>
                </a:cubicBezTo>
                <a:cubicBezTo>
                  <a:pt x="79" y="17"/>
                  <a:pt x="79" y="17"/>
                  <a:pt x="79" y="17"/>
                </a:cubicBezTo>
                <a:cubicBezTo>
                  <a:pt x="71" y="27"/>
                  <a:pt x="71" y="27"/>
                  <a:pt x="71" y="27"/>
                </a:cubicBezTo>
                <a:cubicBezTo>
                  <a:pt x="72" y="29"/>
                  <a:pt x="73" y="30"/>
                  <a:pt x="73" y="31"/>
                </a:cubicBezTo>
                <a:cubicBezTo>
                  <a:pt x="74" y="33"/>
                  <a:pt x="74" y="35"/>
                  <a:pt x="75" y="36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1"/>
          <p:cNvSpPr>
            <a:spLocks/>
          </p:cNvSpPr>
          <p:nvPr/>
        </p:nvSpPr>
        <p:spPr bwMode="auto">
          <a:xfrm>
            <a:off x="1178719" y="1068091"/>
            <a:ext cx="69332" cy="69332"/>
          </a:xfrm>
          <a:custGeom>
            <a:avLst/>
            <a:gdLst>
              <a:gd name="T0" fmla="*/ 9 w 27"/>
              <a:gd name="T1" fmla="*/ 25 h 27"/>
              <a:gd name="T2" fmla="*/ 24 w 27"/>
              <a:gd name="T3" fmla="*/ 18 h 27"/>
              <a:gd name="T4" fmla="*/ 18 w 27"/>
              <a:gd name="T5" fmla="*/ 3 h 27"/>
              <a:gd name="T6" fmla="*/ 2 w 27"/>
              <a:gd name="T7" fmla="*/ 9 h 27"/>
              <a:gd name="T8" fmla="*/ 9 w 27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27">
                <a:moveTo>
                  <a:pt x="9" y="25"/>
                </a:moveTo>
                <a:cubicBezTo>
                  <a:pt x="15" y="27"/>
                  <a:pt x="22" y="24"/>
                  <a:pt x="24" y="18"/>
                </a:cubicBezTo>
                <a:cubicBezTo>
                  <a:pt x="27" y="12"/>
                  <a:pt x="24" y="5"/>
                  <a:pt x="18" y="3"/>
                </a:cubicBezTo>
                <a:cubicBezTo>
                  <a:pt x="11" y="0"/>
                  <a:pt x="4" y="3"/>
                  <a:pt x="2" y="9"/>
                </a:cubicBezTo>
                <a:cubicBezTo>
                  <a:pt x="0" y="16"/>
                  <a:pt x="3" y="23"/>
                  <a:pt x="9" y="25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2"/>
          <p:cNvSpPr>
            <a:spLocks/>
          </p:cNvSpPr>
          <p:nvPr/>
        </p:nvSpPr>
        <p:spPr bwMode="auto">
          <a:xfrm>
            <a:off x="2060539" y="745263"/>
            <a:ext cx="476660" cy="289246"/>
          </a:xfrm>
          <a:custGeom>
            <a:avLst/>
            <a:gdLst>
              <a:gd name="T0" fmla="*/ 93 w 186"/>
              <a:gd name="T1" fmla="*/ 35 h 113"/>
              <a:gd name="T2" fmla="*/ 165 w 186"/>
              <a:gd name="T3" fmla="*/ 108 h 113"/>
              <a:gd name="T4" fmla="*/ 182 w 186"/>
              <a:gd name="T5" fmla="*/ 108 h 113"/>
              <a:gd name="T6" fmla="*/ 182 w 186"/>
              <a:gd name="T7" fmla="*/ 91 h 113"/>
              <a:gd name="T8" fmla="*/ 93 w 186"/>
              <a:gd name="T9" fmla="*/ 0 h 113"/>
              <a:gd name="T10" fmla="*/ 5 w 186"/>
              <a:gd name="T11" fmla="*/ 91 h 113"/>
              <a:gd name="T12" fmla="*/ 5 w 186"/>
              <a:gd name="T13" fmla="*/ 108 h 113"/>
              <a:gd name="T14" fmla="*/ 22 w 186"/>
              <a:gd name="T15" fmla="*/ 108 h 113"/>
              <a:gd name="T16" fmla="*/ 93 w 186"/>
              <a:gd name="T17" fmla="*/ 3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113">
                <a:moveTo>
                  <a:pt x="93" y="35"/>
                </a:moveTo>
                <a:cubicBezTo>
                  <a:pt x="165" y="108"/>
                  <a:pt x="165" y="108"/>
                  <a:pt x="165" y="108"/>
                </a:cubicBezTo>
                <a:cubicBezTo>
                  <a:pt x="169" y="113"/>
                  <a:pt x="177" y="113"/>
                  <a:pt x="182" y="108"/>
                </a:cubicBezTo>
                <a:cubicBezTo>
                  <a:pt x="186" y="103"/>
                  <a:pt x="186" y="96"/>
                  <a:pt x="182" y="91"/>
                </a:cubicBezTo>
                <a:cubicBezTo>
                  <a:pt x="93" y="0"/>
                  <a:pt x="93" y="0"/>
                  <a:pt x="93" y="0"/>
                </a:cubicBezTo>
                <a:cubicBezTo>
                  <a:pt x="5" y="91"/>
                  <a:pt x="5" y="91"/>
                  <a:pt x="5" y="91"/>
                </a:cubicBezTo>
                <a:cubicBezTo>
                  <a:pt x="0" y="96"/>
                  <a:pt x="0" y="103"/>
                  <a:pt x="5" y="108"/>
                </a:cubicBezTo>
                <a:cubicBezTo>
                  <a:pt x="9" y="113"/>
                  <a:pt x="17" y="113"/>
                  <a:pt x="22" y="108"/>
                </a:cubicBezTo>
                <a:lnTo>
                  <a:pt x="93" y="35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3"/>
          <p:cNvSpPr>
            <a:spLocks/>
          </p:cNvSpPr>
          <p:nvPr/>
        </p:nvSpPr>
        <p:spPr bwMode="auto">
          <a:xfrm>
            <a:off x="2124455" y="1015009"/>
            <a:ext cx="348828" cy="201497"/>
          </a:xfrm>
          <a:custGeom>
            <a:avLst/>
            <a:gdLst>
              <a:gd name="T0" fmla="*/ 0 w 322"/>
              <a:gd name="T1" fmla="*/ 0 h 186"/>
              <a:gd name="T2" fmla="*/ 0 w 322"/>
              <a:gd name="T3" fmla="*/ 186 h 186"/>
              <a:gd name="T4" fmla="*/ 114 w 322"/>
              <a:gd name="T5" fmla="*/ 186 h 186"/>
              <a:gd name="T6" fmla="*/ 114 w 322"/>
              <a:gd name="T7" fmla="*/ 54 h 186"/>
              <a:gd name="T8" fmla="*/ 208 w 322"/>
              <a:gd name="T9" fmla="*/ 54 h 186"/>
              <a:gd name="T10" fmla="*/ 208 w 322"/>
              <a:gd name="T11" fmla="*/ 186 h 186"/>
              <a:gd name="T12" fmla="*/ 322 w 322"/>
              <a:gd name="T13" fmla="*/ 186 h 186"/>
              <a:gd name="T14" fmla="*/ 322 w 322"/>
              <a:gd name="T15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2" h="186">
                <a:moveTo>
                  <a:pt x="0" y="0"/>
                </a:moveTo>
                <a:lnTo>
                  <a:pt x="0" y="186"/>
                </a:lnTo>
                <a:lnTo>
                  <a:pt x="114" y="186"/>
                </a:lnTo>
                <a:lnTo>
                  <a:pt x="114" y="54"/>
                </a:lnTo>
                <a:lnTo>
                  <a:pt x="208" y="54"/>
                </a:lnTo>
                <a:lnTo>
                  <a:pt x="208" y="186"/>
                </a:lnTo>
                <a:lnTo>
                  <a:pt x="322" y="186"/>
                </a:lnTo>
                <a:lnTo>
                  <a:pt x="322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Oval 54"/>
          <p:cNvSpPr>
            <a:spLocks noChangeArrowheads="1"/>
          </p:cNvSpPr>
          <p:nvPr/>
        </p:nvSpPr>
        <p:spPr bwMode="auto">
          <a:xfrm>
            <a:off x="2247953" y="3287809"/>
            <a:ext cx="101832" cy="101832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5"/>
          <p:cNvSpPr>
            <a:spLocks/>
          </p:cNvSpPr>
          <p:nvPr/>
        </p:nvSpPr>
        <p:spPr bwMode="auto">
          <a:xfrm>
            <a:off x="2124455" y="3164311"/>
            <a:ext cx="348828" cy="472326"/>
          </a:xfrm>
          <a:custGeom>
            <a:avLst/>
            <a:gdLst>
              <a:gd name="T0" fmla="*/ 97 w 136"/>
              <a:gd name="T1" fmla="*/ 129 h 184"/>
              <a:gd name="T2" fmla="*/ 68 w 136"/>
              <a:gd name="T3" fmla="*/ 184 h 184"/>
              <a:gd name="T4" fmla="*/ 40 w 136"/>
              <a:gd name="T5" fmla="*/ 129 h 184"/>
              <a:gd name="T6" fmla="*/ 0 w 136"/>
              <a:gd name="T7" fmla="*/ 68 h 184"/>
              <a:gd name="T8" fmla="*/ 68 w 136"/>
              <a:gd name="T9" fmla="*/ 0 h 184"/>
              <a:gd name="T10" fmla="*/ 136 w 136"/>
              <a:gd name="T11" fmla="*/ 68 h 184"/>
              <a:gd name="T12" fmla="*/ 97 w 136"/>
              <a:gd name="T13" fmla="*/ 12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84">
                <a:moveTo>
                  <a:pt x="97" y="129"/>
                </a:moveTo>
                <a:cubicBezTo>
                  <a:pt x="68" y="184"/>
                  <a:pt x="68" y="184"/>
                  <a:pt x="68" y="184"/>
                </a:cubicBezTo>
                <a:cubicBezTo>
                  <a:pt x="40" y="129"/>
                  <a:pt x="40" y="129"/>
                  <a:pt x="40" y="129"/>
                </a:cubicBezTo>
                <a:cubicBezTo>
                  <a:pt x="16" y="119"/>
                  <a:pt x="0" y="95"/>
                  <a:pt x="0" y="68"/>
                </a:cubicBezTo>
                <a:cubicBezTo>
                  <a:pt x="0" y="30"/>
                  <a:pt x="31" y="0"/>
                  <a:pt x="68" y="0"/>
                </a:cubicBezTo>
                <a:cubicBezTo>
                  <a:pt x="106" y="0"/>
                  <a:pt x="136" y="30"/>
                  <a:pt x="136" y="68"/>
                </a:cubicBezTo>
                <a:cubicBezTo>
                  <a:pt x="136" y="95"/>
                  <a:pt x="120" y="119"/>
                  <a:pt x="97" y="129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Oval 56"/>
          <p:cNvSpPr>
            <a:spLocks noChangeArrowheads="1"/>
          </p:cNvSpPr>
          <p:nvPr/>
        </p:nvSpPr>
        <p:spPr bwMode="auto">
          <a:xfrm>
            <a:off x="4483920" y="3164311"/>
            <a:ext cx="471243" cy="47232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/>
          </p:cNvSpPr>
          <p:nvPr/>
        </p:nvSpPr>
        <p:spPr bwMode="auto">
          <a:xfrm>
            <a:off x="4555419" y="3226060"/>
            <a:ext cx="243746" cy="223163"/>
          </a:xfrm>
          <a:custGeom>
            <a:avLst/>
            <a:gdLst>
              <a:gd name="T0" fmla="*/ 8 w 95"/>
              <a:gd name="T1" fmla="*/ 33 h 87"/>
              <a:gd name="T2" fmla="*/ 29 w 95"/>
              <a:gd name="T3" fmla="*/ 74 h 87"/>
              <a:gd name="T4" fmla="*/ 57 w 95"/>
              <a:gd name="T5" fmla="*/ 85 h 87"/>
              <a:gd name="T6" fmla="*/ 54 w 95"/>
              <a:gd name="T7" fmla="*/ 81 h 87"/>
              <a:gd name="T8" fmla="*/ 48 w 95"/>
              <a:gd name="T9" fmla="*/ 76 h 87"/>
              <a:gd name="T10" fmla="*/ 45 w 95"/>
              <a:gd name="T11" fmla="*/ 67 h 87"/>
              <a:gd name="T12" fmla="*/ 36 w 95"/>
              <a:gd name="T13" fmla="*/ 64 h 87"/>
              <a:gd name="T14" fmla="*/ 45 w 95"/>
              <a:gd name="T15" fmla="*/ 52 h 87"/>
              <a:gd name="T16" fmla="*/ 71 w 95"/>
              <a:gd name="T17" fmla="*/ 33 h 87"/>
              <a:gd name="T18" fmla="*/ 43 w 95"/>
              <a:gd name="T19" fmla="*/ 3 h 87"/>
              <a:gd name="T20" fmla="*/ 6 w 95"/>
              <a:gd name="T21" fmla="*/ 14 h 87"/>
              <a:gd name="T22" fmla="*/ 8 w 95"/>
              <a:gd name="T23" fmla="*/ 3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5" h="87">
                <a:moveTo>
                  <a:pt x="8" y="33"/>
                </a:moveTo>
                <a:cubicBezTo>
                  <a:pt x="4" y="44"/>
                  <a:pt x="7" y="61"/>
                  <a:pt x="29" y="74"/>
                </a:cubicBezTo>
                <a:cubicBezTo>
                  <a:pt x="51" y="86"/>
                  <a:pt x="55" y="83"/>
                  <a:pt x="57" y="85"/>
                </a:cubicBezTo>
                <a:cubicBezTo>
                  <a:pt x="59" y="87"/>
                  <a:pt x="53" y="87"/>
                  <a:pt x="54" y="81"/>
                </a:cubicBezTo>
                <a:cubicBezTo>
                  <a:pt x="55" y="75"/>
                  <a:pt x="51" y="76"/>
                  <a:pt x="48" y="76"/>
                </a:cubicBezTo>
                <a:cubicBezTo>
                  <a:pt x="45" y="76"/>
                  <a:pt x="44" y="70"/>
                  <a:pt x="45" y="67"/>
                </a:cubicBezTo>
                <a:cubicBezTo>
                  <a:pt x="46" y="63"/>
                  <a:pt x="41" y="71"/>
                  <a:pt x="36" y="64"/>
                </a:cubicBezTo>
                <a:cubicBezTo>
                  <a:pt x="32" y="56"/>
                  <a:pt x="39" y="50"/>
                  <a:pt x="45" y="52"/>
                </a:cubicBezTo>
                <a:cubicBezTo>
                  <a:pt x="61" y="57"/>
                  <a:pt x="59" y="43"/>
                  <a:pt x="71" y="33"/>
                </a:cubicBezTo>
                <a:cubicBezTo>
                  <a:pt x="95" y="15"/>
                  <a:pt x="60" y="5"/>
                  <a:pt x="43" y="3"/>
                </a:cubicBezTo>
                <a:cubicBezTo>
                  <a:pt x="25" y="0"/>
                  <a:pt x="0" y="7"/>
                  <a:pt x="6" y="14"/>
                </a:cubicBezTo>
                <a:cubicBezTo>
                  <a:pt x="12" y="20"/>
                  <a:pt x="9" y="30"/>
                  <a:pt x="8" y="33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8"/>
          <p:cNvSpPr>
            <a:spLocks/>
          </p:cNvSpPr>
          <p:nvPr/>
        </p:nvSpPr>
        <p:spPr bwMode="auto">
          <a:xfrm>
            <a:off x="4686501" y="3398308"/>
            <a:ext cx="186331" cy="217747"/>
          </a:xfrm>
          <a:custGeom>
            <a:avLst/>
            <a:gdLst>
              <a:gd name="T0" fmla="*/ 12 w 73"/>
              <a:gd name="T1" fmla="*/ 32 h 85"/>
              <a:gd name="T2" fmla="*/ 12 w 73"/>
              <a:gd name="T3" fmla="*/ 45 h 85"/>
              <a:gd name="T4" fmla="*/ 25 w 73"/>
              <a:gd name="T5" fmla="*/ 58 h 85"/>
              <a:gd name="T6" fmla="*/ 19 w 73"/>
              <a:gd name="T7" fmla="*/ 80 h 85"/>
              <a:gd name="T8" fmla="*/ 45 w 73"/>
              <a:gd name="T9" fmla="*/ 66 h 85"/>
              <a:gd name="T10" fmla="*/ 66 w 73"/>
              <a:gd name="T11" fmla="*/ 37 h 85"/>
              <a:gd name="T12" fmla="*/ 54 w 73"/>
              <a:gd name="T13" fmla="*/ 24 h 85"/>
              <a:gd name="T14" fmla="*/ 24 w 73"/>
              <a:gd name="T15" fmla="*/ 11 h 85"/>
              <a:gd name="T16" fmla="*/ 12 w 73"/>
              <a:gd name="T17" fmla="*/ 32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" h="85">
                <a:moveTo>
                  <a:pt x="12" y="32"/>
                </a:moveTo>
                <a:cubicBezTo>
                  <a:pt x="10" y="43"/>
                  <a:pt x="0" y="34"/>
                  <a:pt x="12" y="45"/>
                </a:cubicBezTo>
                <a:cubicBezTo>
                  <a:pt x="23" y="56"/>
                  <a:pt x="26" y="33"/>
                  <a:pt x="25" y="58"/>
                </a:cubicBezTo>
                <a:cubicBezTo>
                  <a:pt x="23" y="83"/>
                  <a:pt x="2" y="85"/>
                  <a:pt x="19" y="80"/>
                </a:cubicBezTo>
                <a:cubicBezTo>
                  <a:pt x="36" y="74"/>
                  <a:pt x="33" y="79"/>
                  <a:pt x="45" y="66"/>
                </a:cubicBezTo>
                <a:cubicBezTo>
                  <a:pt x="58" y="54"/>
                  <a:pt x="60" y="47"/>
                  <a:pt x="66" y="37"/>
                </a:cubicBezTo>
                <a:cubicBezTo>
                  <a:pt x="73" y="27"/>
                  <a:pt x="62" y="31"/>
                  <a:pt x="54" y="24"/>
                </a:cubicBezTo>
                <a:cubicBezTo>
                  <a:pt x="47" y="17"/>
                  <a:pt x="34" y="0"/>
                  <a:pt x="24" y="11"/>
                </a:cubicBezTo>
                <a:cubicBezTo>
                  <a:pt x="14" y="21"/>
                  <a:pt x="12" y="32"/>
                  <a:pt x="12" y="32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/>
          </p:cNvSpPr>
          <p:nvPr/>
        </p:nvSpPr>
        <p:spPr bwMode="auto">
          <a:xfrm>
            <a:off x="4786166" y="3175144"/>
            <a:ext cx="161414" cy="304412"/>
          </a:xfrm>
          <a:custGeom>
            <a:avLst/>
            <a:gdLst>
              <a:gd name="T0" fmla="*/ 0 w 63"/>
              <a:gd name="T1" fmla="*/ 0 h 119"/>
              <a:gd name="T2" fmla="*/ 11 w 63"/>
              <a:gd name="T3" fmla="*/ 30 h 119"/>
              <a:gd name="T4" fmla="*/ 46 w 63"/>
              <a:gd name="T5" fmla="*/ 54 h 119"/>
              <a:gd name="T6" fmla="*/ 54 w 63"/>
              <a:gd name="T7" fmla="*/ 81 h 119"/>
              <a:gd name="T8" fmla="*/ 52 w 63"/>
              <a:gd name="T9" fmla="*/ 111 h 119"/>
              <a:gd name="T10" fmla="*/ 63 w 63"/>
              <a:gd name="T11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119">
                <a:moveTo>
                  <a:pt x="0" y="0"/>
                </a:moveTo>
                <a:cubicBezTo>
                  <a:pt x="0" y="6"/>
                  <a:pt x="3" y="22"/>
                  <a:pt x="11" y="30"/>
                </a:cubicBezTo>
                <a:cubicBezTo>
                  <a:pt x="19" y="37"/>
                  <a:pt x="45" y="44"/>
                  <a:pt x="46" y="54"/>
                </a:cubicBezTo>
                <a:cubicBezTo>
                  <a:pt x="47" y="64"/>
                  <a:pt x="58" y="71"/>
                  <a:pt x="54" y="81"/>
                </a:cubicBezTo>
                <a:cubicBezTo>
                  <a:pt x="50" y="90"/>
                  <a:pt x="42" y="103"/>
                  <a:pt x="52" y="111"/>
                </a:cubicBezTo>
                <a:cubicBezTo>
                  <a:pt x="61" y="119"/>
                  <a:pt x="63" y="113"/>
                  <a:pt x="63" y="113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Oval 60"/>
          <p:cNvSpPr>
            <a:spLocks noChangeArrowheads="1"/>
          </p:cNvSpPr>
          <p:nvPr/>
        </p:nvSpPr>
        <p:spPr bwMode="auto">
          <a:xfrm>
            <a:off x="3272771" y="3164311"/>
            <a:ext cx="472326" cy="47232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61"/>
          <p:cNvSpPr>
            <a:spLocks noChangeArrowheads="1"/>
          </p:cNvSpPr>
          <p:nvPr/>
        </p:nvSpPr>
        <p:spPr bwMode="auto">
          <a:xfrm>
            <a:off x="3478602" y="3369058"/>
            <a:ext cx="61749" cy="6174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Oval 62"/>
          <p:cNvSpPr>
            <a:spLocks noChangeArrowheads="1"/>
          </p:cNvSpPr>
          <p:nvPr/>
        </p:nvSpPr>
        <p:spPr bwMode="auto">
          <a:xfrm>
            <a:off x="3416853" y="3451390"/>
            <a:ext cx="41166" cy="4116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Line 63"/>
          <p:cNvSpPr>
            <a:spLocks noChangeShapeType="1"/>
          </p:cNvSpPr>
          <p:nvPr/>
        </p:nvSpPr>
        <p:spPr bwMode="auto">
          <a:xfrm flipV="1">
            <a:off x="3531684" y="3287809"/>
            <a:ext cx="89915" cy="89915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Line 64"/>
          <p:cNvSpPr>
            <a:spLocks noChangeShapeType="1"/>
          </p:cNvSpPr>
          <p:nvPr/>
        </p:nvSpPr>
        <p:spPr bwMode="auto">
          <a:xfrm flipV="1">
            <a:off x="3458019" y="3421057"/>
            <a:ext cx="30333" cy="3033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5"/>
          <p:cNvSpPr>
            <a:spLocks/>
          </p:cNvSpPr>
          <p:nvPr/>
        </p:nvSpPr>
        <p:spPr bwMode="auto">
          <a:xfrm>
            <a:off x="3488352" y="3226060"/>
            <a:ext cx="41166" cy="20583"/>
          </a:xfrm>
          <a:custGeom>
            <a:avLst/>
            <a:gdLst>
              <a:gd name="T0" fmla="*/ 38 w 38"/>
              <a:gd name="T1" fmla="*/ 19 h 19"/>
              <a:gd name="T2" fmla="*/ 19 w 38"/>
              <a:gd name="T3" fmla="*/ 0 h 19"/>
              <a:gd name="T4" fmla="*/ 0 w 38"/>
              <a:gd name="T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9">
                <a:moveTo>
                  <a:pt x="38" y="19"/>
                </a:moveTo>
                <a:lnTo>
                  <a:pt x="19" y="0"/>
                </a:lnTo>
                <a:lnTo>
                  <a:pt x="0" y="19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/>
          </p:cNvSpPr>
          <p:nvPr/>
        </p:nvSpPr>
        <p:spPr bwMode="auto">
          <a:xfrm>
            <a:off x="3488352" y="3554305"/>
            <a:ext cx="41166" cy="20583"/>
          </a:xfrm>
          <a:custGeom>
            <a:avLst/>
            <a:gdLst>
              <a:gd name="T0" fmla="*/ 0 w 38"/>
              <a:gd name="T1" fmla="*/ 0 h 19"/>
              <a:gd name="T2" fmla="*/ 19 w 38"/>
              <a:gd name="T3" fmla="*/ 19 h 19"/>
              <a:gd name="T4" fmla="*/ 38 w 38"/>
              <a:gd name="T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8" h="19">
                <a:moveTo>
                  <a:pt x="0" y="0"/>
                </a:moveTo>
                <a:lnTo>
                  <a:pt x="19" y="19"/>
                </a:lnTo>
                <a:lnTo>
                  <a:pt x="38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7"/>
          <p:cNvSpPr>
            <a:spLocks/>
          </p:cNvSpPr>
          <p:nvPr/>
        </p:nvSpPr>
        <p:spPr bwMode="auto">
          <a:xfrm>
            <a:off x="3662766" y="3379891"/>
            <a:ext cx="20583" cy="41166"/>
          </a:xfrm>
          <a:custGeom>
            <a:avLst/>
            <a:gdLst>
              <a:gd name="T0" fmla="*/ 0 w 19"/>
              <a:gd name="T1" fmla="*/ 38 h 38"/>
              <a:gd name="T2" fmla="*/ 19 w 19"/>
              <a:gd name="T3" fmla="*/ 19 h 38"/>
              <a:gd name="T4" fmla="*/ 0 w 19"/>
              <a:gd name="T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38">
                <a:moveTo>
                  <a:pt x="0" y="38"/>
                </a:moveTo>
                <a:lnTo>
                  <a:pt x="19" y="19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8"/>
          <p:cNvSpPr>
            <a:spLocks/>
          </p:cNvSpPr>
          <p:nvPr/>
        </p:nvSpPr>
        <p:spPr bwMode="auto">
          <a:xfrm>
            <a:off x="3334521" y="3379891"/>
            <a:ext cx="20583" cy="41166"/>
          </a:xfrm>
          <a:custGeom>
            <a:avLst/>
            <a:gdLst>
              <a:gd name="T0" fmla="*/ 19 w 19"/>
              <a:gd name="T1" fmla="*/ 0 h 38"/>
              <a:gd name="T2" fmla="*/ 0 w 19"/>
              <a:gd name="T3" fmla="*/ 19 h 38"/>
              <a:gd name="T4" fmla="*/ 19 w 19"/>
              <a:gd name="T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38">
                <a:moveTo>
                  <a:pt x="19" y="0"/>
                </a:moveTo>
                <a:lnTo>
                  <a:pt x="0" y="19"/>
                </a:lnTo>
                <a:lnTo>
                  <a:pt x="19" y="38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Oval 69"/>
          <p:cNvSpPr>
            <a:spLocks noChangeArrowheads="1"/>
          </p:cNvSpPr>
          <p:nvPr/>
        </p:nvSpPr>
        <p:spPr bwMode="auto">
          <a:xfrm>
            <a:off x="852640" y="4374377"/>
            <a:ext cx="472326" cy="471243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/>
          </p:cNvSpPr>
          <p:nvPr/>
        </p:nvSpPr>
        <p:spPr bwMode="auto">
          <a:xfrm>
            <a:off x="955555" y="4517375"/>
            <a:ext cx="225330" cy="225330"/>
          </a:xfrm>
          <a:custGeom>
            <a:avLst/>
            <a:gdLst>
              <a:gd name="T0" fmla="*/ 139 w 208"/>
              <a:gd name="T1" fmla="*/ 208 h 208"/>
              <a:gd name="T2" fmla="*/ 104 w 208"/>
              <a:gd name="T3" fmla="*/ 104 h 208"/>
              <a:gd name="T4" fmla="*/ 0 w 208"/>
              <a:gd name="T5" fmla="*/ 69 h 208"/>
              <a:gd name="T6" fmla="*/ 208 w 208"/>
              <a:gd name="T7" fmla="*/ 0 h 208"/>
              <a:gd name="T8" fmla="*/ 139 w 208"/>
              <a:gd name="T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8" h="208">
                <a:moveTo>
                  <a:pt x="139" y="208"/>
                </a:moveTo>
                <a:lnTo>
                  <a:pt x="104" y="104"/>
                </a:lnTo>
                <a:lnTo>
                  <a:pt x="0" y="69"/>
                </a:lnTo>
                <a:lnTo>
                  <a:pt x="208" y="0"/>
                </a:lnTo>
                <a:lnTo>
                  <a:pt x="139" y="20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1"/>
          <p:cNvSpPr>
            <a:spLocks/>
          </p:cNvSpPr>
          <p:nvPr/>
        </p:nvSpPr>
        <p:spPr bwMode="auto">
          <a:xfrm>
            <a:off x="2062706" y="4374377"/>
            <a:ext cx="472326" cy="471243"/>
          </a:xfrm>
          <a:custGeom>
            <a:avLst/>
            <a:gdLst>
              <a:gd name="T0" fmla="*/ 152 w 436"/>
              <a:gd name="T1" fmla="*/ 0 h 435"/>
              <a:gd name="T2" fmla="*/ 0 w 436"/>
              <a:gd name="T3" fmla="*/ 38 h 435"/>
              <a:gd name="T4" fmla="*/ 0 w 436"/>
              <a:gd name="T5" fmla="*/ 397 h 435"/>
              <a:gd name="T6" fmla="*/ 152 w 436"/>
              <a:gd name="T7" fmla="*/ 359 h 435"/>
              <a:gd name="T8" fmla="*/ 284 w 436"/>
              <a:gd name="T9" fmla="*/ 435 h 435"/>
              <a:gd name="T10" fmla="*/ 436 w 436"/>
              <a:gd name="T11" fmla="*/ 397 h 435"/>
              <a:gd name="T12" fmla="*/ 436 w 436"/>
              <a:gd name="T13" fmla="*/ 38 h 435"/>
              <a:gd name="T14" fmla="*/ 284 w 436"/>
              <a:gd name="T15" fmla="*/ 76 h 435"/>
              <a:gd name="T16" fmla="*/ 152 w 436"/>
              <a:gd name="T17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6" h="435">
                <a:moveTo>
                  <a:pt x="152" y="0"/>
                </a:moveTo>
                <a:lnTo>
                  <a:pt x="0" y="38"/>
                </a:lnTo>
                <a:lnTo>
                  <a:pt x="0" y="397"/>
                </a:lnTo>
                <a:lnTo>
                  <a:pt x="152" y="359"/>
                </a:lnTo>
                <a:lnTo>
                  <a:pt x="284" y="435"/>
                </a:lnTo>
                <a:lnTo>
                  <a:pt x="436" y="397"/>
                </a:lnTo>
                <a:lnTo>
                  <a:pt x="436" y="38"/>
                </a:lnTo>
                <a:lnTo>
                  <a:pt x="284" y="76"/>
                </a:lnTo>
                <a:lnTo>
                  <a:pt x="152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Line 72"/>
          <p:cNvSpPr>
            <a:spLocks noChangeShapeType="1"/>
          </p:cNvSpPr>
          <p:nvPr/>
        </p:nvSpPr>
        <p:spPr bwMode="auto">
          <a:xfrm>
            <a:off x="2370368" y="4456709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Line 73"/>
          <p:cNvSpPr>
            <a:spLocks noChangeShapeType="1"/>
          </p:cNvSpPr>
          <p:nvPr/>
        </p:nvSpPr>
        <p:spPr bwMode="auto">
          <a:xfrm flipV="1">
            <a:off x="2370368" y="4456709"/>
            <a:ext cx="0" cy="38891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Line 74"/>
          <p:cNvSpPr>
            <a:spLocks noChangeShapeType="1"/>
          </p:cNvSpPr>
          <p:nvPr/>
        </p:nvSpPr>
        <p:spPr bwMode="auto">
          <a:xfrm flipV="1">
            <a:off x="2227370" y="4374377"/>
            <a:ext cx="0" cy="38891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Oval 75"/>
          <p:cNvSpPr>
            <a:spLocks noChangeArrowheads="1"/>
          </p:cNvSpPr>
          <p:nvPr/>
        </p:nvSpPr>
        <p:spPr bwMode="auto">
          <a:xfrm>
            <a:off x="3478602" y="4476209"/>
            <a:ext cx="61749" cy="6174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6"/>
          <p:cNvSpPr>
            <a:spLocks/>
          </p:cNvSpPr>
          <p:nvPr/>
        </p:nvSpPr>
        <p:spPr bwMode="auto">
          <a:xfrm>
            <a:off x="3396270" y="4394960"/>
            <a:ext cx="225330" cy="307662"/>
          </a:xfrm>
          <a:custGeom>
            <a:avLst/>
            <a:gdLst>
              <a:gd name="T0" fmla="*/ 63 w 88"/>
              <a:gd name="T1" fmla="*/ 84 h 120"/>
              <a:gd name="T2" fmla="*/ 44 w 88"/>
              <a:gd name="T3" fmla="*/ 120 h 120"/>
              <a:gd name="T4" fmla="*/ 26 w 88"/>
              <a:gd name="T5" fmla="*/ 84 h 120"/>
              <a:gd name="T6" fmla="*/ 0 w 88"/>
              <a:gd name="T7" fmla="*/ 44 h 120"/>
              <a:gd name="T8" fmla="*/ 44 w 88"/>
              <a:gd name="T9" fmla="*/ 0 h 120"/>
              <a:gd name="T10" fmla="*/ 88 w 88"/>
              <a:gd name="T11" fmla="*/ 44 h 120"/>
              <a:gd name="T12" fmla="*/ 63 w 88"/>
              <a:gd name="T13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20">
                <a:moveTo>
                  <a:pt x="63" y="84"/>
                </a:moveTo>
                <a:cubicBezTo>
                  <a:pt x="44" y="120"/>
                  <a:pt x="44" y="120"/>
                  <a:pt x="44" y="120"/>
                </a:cubicBezTo>
                <a:cubicBezTo>
                  <a:pt x="26" y="84"/>
                  <a:pt x="26" y="84"/>
                  <a:pt x="26" y="84"/>
                </a:cubicBezTo>
                <a:cubicBezTo>
                  <a:pt x="11" y="77"/>
                  <a:pt x="0" y="61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8" y="0"/>
                  <a:pt x="88" y="20"/>
                  <a:pt x="88" y="44"/>
                </a:cubicBezTo>
                <a:cubicBezTo>
                  <a:pt x="88" y="61"/>
                  <a:pt x="78" y="77"/>
                  <a:pt x="63" y="84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Line 77"/>
          <p:cNvSpPr>
            <a:spLocks noChangeShapeType="1"/>
          </p:cNvSpPr>
          <p:nvPr/>
        </p:nvSpPr>
        <p:spPr bwMode="auto">
          <a:xfrm>
            <a:off x="3437436" y="4374377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8"/>
          <p:cNvSpPr>
            <a:spLocks/>
          </p:cNvSpPr>
          <p:nvPr/>
        </p:nvSpPr>
        <p:spPr bwMode="auto">
          <a:xfrm>
            <a:off x="3272771" y="4374377"/>
            <a:ext cx="472326" cy="471243"/>
          </a:xfrm>
          <a:custGeom>
            <a:avLst/>
            <a:gdLst>
              <a:gd name="T0" fmla="*/ 152 w 436"/>
              <a:gd name="T1" fmla="*/ 0 h 435"/>
              <a:gd name="T2" fmla="*/ 0 w 436"/>
              <a:gd name="T3" fmla="*/ 38 h 435"/>
              <a:gd name="T4" fmla="*/ 0 w 436"/>
              <a:gd name="T5" fmla="*/ 397 h 435"/>
              <a:gd name="T6" fmla="*/ 152 w 436"/>
              <a:gd name="T7" fmla="*/ 359 h 435"/>
              <a:gd name="T8" fmla="*/ 284 w 436"/>
              <a:gd name="T9" fmla="*/ 435 h 435"/>
              <a:gd name="T10" fmla="*/ 436 w 436"/>
              <a:gd name="T11" fmla="*/ 397 h 435"/>
              <a:gd name="T12" fmla="*/ 436 w 436"/>
              <a:gd name="T13" fmla="*/ 38 h 435"/>
              <a:gd name="T14" fmla="*/ 308 w 436"/>
              <a:gd name="T15" fmla="*/ 68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6" h="435">
                <a:moveTo>
                  <a:pt x="152" y="0"/>
                </a:moveTo>
                <a:lnTo>
                  <a:pt x="0" y="38"/>
                </a:lnTo>
                <a:lnTo>
                  <a:pt x="0" y="397"/>
                </a:lnTo>
                <a:lnTo>
                  <a:pt x="152" y="359"/>
                </a:lnTo>
                <a:lnTo>
                  <a:pt x="284" y="435"/>
                </a:lnTo>
                <a:lnTo>
                  <a:pt x="436" y="397"/>
                </a:lnTo>
                <a:lnTo>
                  <a:pt x="436" y="38"/>
                </a:lnTo>
                <a:lnTo>
                  <a:pt x="308" y="68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Line 79"/>
          <p:cNvSpPr>
            <a:spLocks noChangeShapeType="1"/>
          </p:cNvSpPr>
          <p:nvPr/>
        </p:nvSpPr>
        <p:spPr bwMode="auto">
          <a:xfrm flipV="1">
            <a:off x="3580434" y="4594290"/>
            <a:ext cx="0" cy="25133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Line 80"/>
          <p:cNvSpPr>
            <a:spLocks noChangeShapeType="1"/>
          </p:cNvSpPr>
          <p:nvPr/>
        </p:nvSpPr>
        <p:spPr bwMode="auto">
          <a:xfrm flipV="1">
            <a:off x="3437436" y="4374377"/>
            <a:ext cx="0" cy="45499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Line 81"/>
          <p:cNvSpPr>
            <a:spLocks noChangeShapeType="1"/>
          </p:cNvSpPr>
          <p:nvPr/>
        </p:nvSpPr>
        <p:spPr bwMode="auto">
          <a:xfrm flipV="1">
            <a:off x="3437436" y="4594290"/>
            <a:ext cx="0" cy="168998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82"/>
          <p:cNvSpPr>
            <a:spLocks noChangeShapeType="1"/>
          </p:cNvSpPr>
          <p:nvPr/>
        </p:nvSpPr>
        <p:spPr bwMode="auto">
          <a:xfrm flipH="1" flipV="1">
            <a:off x="3437436" y="4374377"/>
            <a:ext cx="43333" cy="227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3"/>
          <p:cNvSpPr>
            <a:spLocks/>
          </p:cNvSpPr>
          <p:nvPr/>
        </p:nvSpPr>
        <p:spPr bwMode="auto">
          <a:xfrm>
            <a:off x="4709250" y="4371127"/>
            <a:ext cx="248080" cy="249163"/>
          </a:xfrm>
          <a:custGeom>
            <a:avLst/>
            <a:gdLst>
              <a:gd name="T0" fmla="*/ 96 w 97"/>
              <a:gd name="T1" fmla="*/ 48 h 97"/>
              <a:gd name="T2" fmla="*/ 49 w 97"/>
              <a:gd name="T3" fmla="*/ 97 h 97"/>
              <a:gd name="T4" fmla="*/ 0 w 97"/>
              <a:gd name="T5" fmla="*/ 50 h 97"/>
              <a:gd name="T6" fmla="*/ 47 w 97"/>
              <a:gd name="T7" fmla="*/ 1 h 97"/>
              <a:gd name="T8" fmla="*/ 96 w 97"/>
              <a:gd name="T9" fmla="*/ 4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97">
                <a:moveTo>
                  <a:pt x="96" y="48"/>
                </a:moveTo>
                <a:cubicBezTo>
                  <a:pt x="97" y="74"/>
                  <a:pt x="76" y="96"/>
                  <a:pt x="49" y="97"/>
                </a:cubicBezTo>
                <a:cubicBezTo>
                  <a:pt x="23" y="97"/>
                  <a:pt x="1" y="76"/>
                  <a:pt x="0" y="50"/>
                </a:cubicBezTo>
                <a:cubicBezTo>
                  <a:pt x="0" y="23"/>
                  <a:pt x="21" y="1"/>
                  <a:pt x="47" y="1"/>
                </a:cubicBezTo>
                <a:cubicBezTo>
                  <a:pt x="74" y="0"/>
                  <a:pt x="96" y="21"/>
                  <a:pt x="96" y="48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84"/>
          <p:cNvSpPr>
            <a:spLocks noChangeShapeType="1"/>
          </p:cNvSpPr>
          <p:nvPr/>
        </p:nvSpPr>
        <p:spPr bwMode="auto">
          <a:xfrm>
            <a:off x="4750416" y="4496792"/>
            <a:ext cx="82332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Line 85"/>
          <p:cNvSpPr>
            <a:spLocks noChangeShapeType="1"/>
          </p:cNvSpPr>
          <p:nvPr/>
        </p:nvSpPr>
        <p:spPr bwMode="auto">
          <a:xfrm>
            <a:off x="4832748" y="4415543"/>
            <a:ext cx="0" cy="81249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6"/>
          <p:cNvSpPr>
            <a:spLocks/>
          </p:cNvSpPr>
          <p:nvPr/>
        </p:nvSpPr>
        <p:spPr bwMode="auto">
          <a:xfrm>
            <a:off x="4483920" y="4374377"/>
            <a:ext cx="471243" cy="471243"/>
          </a:xfrm>
          <a:custGeom>
            <a:avLst/>
            <a:gdLst>
              <a:gd name="T0" fmla="*/ 118 w 184"/>
              <a:gd name="T1" fmla="*/ 3 h 184"/>
              <a:gd name="T2" fmla="*/ 92 w 184"/>
              <a:gd name="T3" fmla="*/ 0 h 184"/>
              <a:gd name="T4" fmla="*/ 0 w 184"/>
              <a:gd name="T5" fmla="*/ 92 h 184"/>
              <a:gd name="T6" fmla="*/ 92 w 184"/>
              <a:gd name="T7" fmla="*/ 184 h 184"/>
              <a:gd name="T8" fmla="*/ 184 w 184"/>
              <a:gd name="T9" fmla="*/ 92 h 184"/>
              <a:gd name="T10" fmla="*/ 181 w 184"/>
              <a:gd name="T11" fmla="*/ 6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4" h="184">
                <a:moveTo>
                  <a:pt x="118" y="3"/>
                </a:moveTo>
                <a:cubicBezTo>
                  <a:pt x="110" y="1"/>
                  <a:pt x="101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ubicBezTo>
                  <a:pt x="143" y="184"/>
                  <a:pt x="184" y="143"/>
                  <a:pt x="184" y="92"/>
                </a:cubicBezTo>
                <a:cubicBezTo>
                  <a:pt x="184" y="83"/>
                  <a:pt x="183" y="74"/>
                  <a:pt x="181" y="66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7"/>
          <p:cNvSpPr>
            <a:spLocks/>
          </p:cNvSpPr>
          <p:nvPr/>
        </p:nvSpPr>
        <p:spPr bwMode="auto">
          <a:xfrm>
            <a:off x="4555419" y="4436126"/>
            <a:ext cx="163581" cy="222080"/>
          </a:xfrm>
          <a:custGeom>
            <a:avLst/>
            <a:gdLst>
              <a:gd name="T0" fmla="*/ 63 w 64"/>
              <a:gd name="T1" fmla="*/ 8 h 87"/>
              <a:gd name="T2" fmla="*/ 43 w 64"/>
              <a:gd name="T3" fmla="*/ 3 h 87"/>
              <a:gd name="T4" fmla="*/ 6 w 64"/>
              <a:gd name="T5" fmla="*/ 14 h 87"/>
              <a:gd name="T6" fmla="*/ 8 w 64"/>
              <a:gd name="T7" fmla="*/ 33 h 87"/>
              <a:gd name="T8" fmla="*/ 29 w 64"/>
              <a:gd name="T9" fmla="*/ 74 h 87"/>
              <a:gd name="T10" fmla="*/ 57 w 64"/>
              <a:gd name="T11" fmla="*/ 85 h 87"/>
              <a:gd name="T12" fmla="*/ 54 w 64"/>
              <a:gd name="T13" fmla="*/ 81 h 87"/>
              <a:gd name="T14" fmla="*/ 48 w 64"/>
              <a:gd name="T15" fmla="*/ 76 h 87"/>
              <a:gd name="T16" fmla="*/ 45 w 64"/>
              <a:gd name="T17" fmla="*/ 67 h 87"/>
              <a:gd name="T18" fmla="*/ 36 w 64"/>
              <a:gd name="T19" fmla="*/ 64 h 87"/>
              <a:gd name="T20" fmla="*/ 45 w 64"/>
              <a:gd name="T21" fmla="*/ 52 h 87"/>
              <a:gd name="T22" fmla="*/ 64 w 64"/>
              <a:gd name="T23" fmla="*/ 4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" h="87">
                <a:moveTo>
                  <a:pt x="63" y="8"/>
                </a:moveTo>
                <a:cubicBezTo>
                  <a:pt x="56" y="5"/>
                  <a:pt x="48" y="4"/>
                  <a:pt x="43" y="3"/>
                </a:cubicBezTo>
                <a:cubicBezTo>
                  <a:pt x="25" y="0"/>
                  <a:pt x="0" y="7"/>
                  <a:pt x="6" y="14"/>
                </a:cubicBezTo>
                <a:cubicBezTo>
                  <a:pt x="12" y="20"/>
                  <a:pt x="9" y="30"/>
                  <a:pt x="8" y="33"/>
                </a:cubicBezTo>
                <a:cubicBezTo>
                  <a:pt x="4" y="44"/>
                  <a:pt x="7" y="61"/>
                  <a:pt x="29" y="74"/>
                </a:cubicBezTo>
                <a:cubicBezTo>
                  <a:pt x="51" y="86"/>
                  <a:pt x="55" y="83"/>
                  <a:pt x="57" y="85"/>
                </a:cubicBezTo>
                <a:cubicBezTo>
                  <a:pt x="59" y="87"/>
                  <a:pt x="53" y="87"/>
                  <a:pt x="54" y="81"/>
                </a:cubicBezTo>
                <a:cubicBezTo>
                  <a:pt x="55" y="75"/>
                  <a:pt x="51" y="76"/>
                  <a:pt x="48" y="76"/>
                </a:cubicBezTo>
                <a:cubicBezTo>
                  <a:pt x="45" y="76"/>
                  <a:pt x="44" y="70"/>
                  <a:pt x="45" y="67"/>
                </a:cubicBezTo>
                <a:cubicBezTo>
                  <a:pt x="46" y="63"/>
                  <a:pt x="41" y="71"/>
                  <a:pt x="36" y="64"/>
                </a:cubicBezTo>
                <a:cubicBezTo>
                  <a:pt x="32" y="56"/>
                  <a:pt x="39" y="50"/>
                  <a:pt x="45" y="52"/>
                </a:cubicBezTo>
                <a:cubicBezTo>
                  <a:pt x="57" y="56"/>
                  <a:pt x="59" y="49"/>
                  <a:pt x="64" y="42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8"/>
          <p:cNvSpPr>
            <a:spLocks/>
          </p:cNvSpPr>
          <p:nvPr/>
        </p:nvSpPr>
        <p:spPr bwMode="auto">
          <a:xfrm>
            <a:off x="4686501" y="4607290"/>
            <a:ext cx="186331" cy="217747"/>
          </a:xfrm>
          <a:custGeom>
            <a:avLst/>
            <a:gdLst>
              <a:gd name="T0" fmla="*/ 12 w 73"/>
              <a:gd name="T1" fmla="*/ 32 h 85"/>
              <a:gd name="T2" fmla="*/ 12 w 73"/>
              <a:gd name="T3" fmla="*/ 45 h 85"/>
              <a:gd name="T4" fmla="*/ 25 w 73"/>
              <a:gd name="T5" fmla="*/ 58 h 85"/>
              <a:gd name="T6" fmla="*/ 19 w 73"/>
              <a:gd name="T7" fmla="*/ 80 h 85"/>
              <a:gd name="T8" fmla="*/ 45 w 73"/>
              <a:gd name="T9" fmla="*/ 66 h 85"/>
              <a:gd name="T10" fmla="*/ 66 w 73"/>
              <a:gd name="T11" fmla="*/ 37 h 85"/>
              <a:gd name="T12" fmla="*/ 54 w 73"/>
              <a:gd name="T13" fmla="*/ 24 h 85"/>
              <a:gd name="T14" fmla="*/ 24 w 73"/>
              <a:gd name="T15" fmla="*/ 11 h 85"/>
              <a:gd name="T16" fmla="*/ 12 w 73"/>
              <a:gd name="T17" fmla="*/ 32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" h="85">
                <a:moveTo>
                  <a:pt x="12" y="32"/>
                </a:moveTo>
                <a:cubicBezTo>
                  <a:pt x="10" y="43"/>
                  <a:pt x="0" y="34"/>
                  <a:pt x="12" y="45"/>
                </a:cubicBezTo>
                <a:cubicBezTo>
                  <a:pt x="23" y="56"/>
                  <a:pt x="26" y="33"/>
                  <a:pt x="25" y="58"/>
                </a:cubicBezTo>
                <a:cubicBezTo>
                  <a:pt x="23" y="83"/>
                  <a:pt x="2" y="85"/>
                  <a:pt x="19" y="80"/>
                </a:cubicBezTo>
                <a:cubicBezTo>
                  <a:pt x="36" y="74"/>
                  <a:pt x="33" y="79"/>
                  <a:pt x="45" y="66"/>
                </a:cubicBezTo>
                <a:cubicBezTo>
                  <a:pt x="58" y="54"/>
                  <a:pt x="60" y="47"/>
                  <a:pt x="66" y="37"/>
                </a:cubicBezTo>
                <a:cubicBezTo>
                  <a:pt x="73" y="27"/>
                  <a:pt x="62" y="31"/>
                  <a:pt x="54" y="24"/>
                </a:cubicBezTo>
                <a:cubicBezTo>
                  <a:pt x="47" y="17"/>
                  <a:pt x="34" y="0"/>
                  <a:pt x="24" y="11"/>
                </a:cubicBezTo>
                <a:cubicBezTo>
                  <a:pt x="14" y="21"/>
                  <a:pt x="12" y="32"/>
                  <a:pt x="12" y="32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9"/>
          <p:cNvSpPr>
            <a:spLocks/>
          </p:cNvSpPr>
          <p:nvPr/>
        </p:nvSpPr>
        <p:spPr bwMode="auto">
          <a:xfrm>
            <a:off x="4893414" y="4579124"/>
            <a:ext cx="54166" cy="110498"/>
          </a:xfrm>
          <a:custGeom>
            <a:avLst/>
            <a:gdLst>
              <a:gd name="T0" fmla="*/ 13 w 21"/>
              <a:gd name="T1" fmla="*/ 0 h 43"/>
              <a:gd name="T2" fmla="*/ 12 w 21"/>
              <a:gd name="T3" fmla="*/ 5 h 43"/>
              <a:gd name="T4" fmla="*/ 10 w 21"/>
              <a:gd name="T5" fmla="*/ 35 h 43"/>
              <a:gd name="T6" fmla="*/ 21 w 21"/>
              <a:gd name="T7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43">
                <a:moveTo>
                  <a:pt x="13" y="0"/>
                </a:moveTo>
                <a:cubicBezTo>
                  <a:pt x="14" y="2"/>
                  <a:pt x="13" y="2"/>
                  <a:pt x="12" y="5"/>
                </a:cubicBezTo>
                <a:cubicBezTo>
                  <a:pt x="8" y="14"/>
                  <a:pt x="0" y="27"/>
                  <a:pt x="10" y="35"/>
                </a:cubicBezTo>
                <a:cubicBezTo>
                  <a:pt x="19" y="43"/>
                  <a:pt x="21" y="37"/>
                  <a:pt x="21" y="37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Line 90"/>
          <p:cNvSpPr>
            <a:spLocks noChangeShapeType="1"/>
          </p:cNvSpPr>
          <p:nvPr/>
        </p:nvSpPr>
        <p:spPr bwMode="auto">
          <a:xfrm flipV="1">
            <a:off x="914389" y="5624525"/>
            <a:ext cx="0" cy="43116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Line 91"/>
          <p:cNvSpPr>
            <a:spLocks noChangeShapeType="1"/>
          </p:cNvSpPr>
          <p:nvPr/>
        </p:nvSpPr>
        <p:spPr bwMode="auto">
          <a:xfrm flipH="1">
            <a:off x="914389" y="5870438"/>
            <a:ext cx="16358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92"/>
          <p:cNvSpPr>
            <a:spLocks noChangeShapeType="1"/>
          </p:cNvSpPr>
          <p:nvPr/>
        </p:nvSpPr>
        <p:spPr bwMode="auto">
          <a:xfrm>
            <a:off x="914389" y="5665691"/>
            <a:ext cx="16358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3"/>
          <p:cNvSpPr>
            <a:spLocks/>
          </p:cNvSpPr>
          <p:nvPr/>
        </p:nvSpPr>
        <p:spPr bwMode="auto">
          <a:xfrm>
            <a:off x="1077970" y="5665691"/>
            <a:ext cx="20583" cy="225330"/>
          </a:xfrm>
          <a:custGeom>
            <a:avLst/>
            <a:gdLst>
              <a:gd name="T0" fmla="*/ 0 w 8"/>
              <a:gd name="T1" fmla="*/ 0 h 88"/>
              <a:gd name="T2" fmla="*/ 8 w 8"/>
              <a:gd name="T3" fmla="*/ 8 h 88"/>
              <a:gd name="T4" fmla="*/ 8 w 8"/>
              <a:gd name="T5" fmla="*/ 88 h 88"/>
              <a:gd name="T6" fmla="*/ 0 w 8"/>
              <a:gd name="T7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88">
                <a:moveTo>
                  <a:pt x="0" y="0"/>
                </a:moveTo>
                <a:cubicBezTo>
                  <a:pt x="5" y="0"/>
                  <a:pt x="8" y="3"/>
                  <a:pt x="8" y="8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83"/>
                  <a:pt x="5" y="80"/>
                  <a:pt x="0" y="8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4"/>
          <p:cNvSpPr>
            <a:spLocks/>
          </p:cNvSpPr>
          <p:nvPr/>
        </p:nvSpPr>
        <p:spPr bwMode="auto">
          <a:xfrm>
            <a:off x="1098553" y="5706858"/>
            <a:ext cx="185247" cy="204747"/>
          </a:xfrm>
          <a:custGeom>
            <a:avLst/>
            <a:gdLst>
              <a:gd name="T0" fmla="*/ 0 w 171"/>
              <a:gd name="T1" fmla="*/ 0 h 189"/>
              <a:gd name="T2" fmla="*/ 171 w 171"/>
              <a:gd name="T3" fmla="*/ 0 h 189"/>
              <a:gd name="T4" fmla="*/ 171 w 171"/>
              <a:gd name="T5" fmla="*/ 189 h 189"/>
              <a:gd name="T6" fmla="*/ 0 w 171"/>
              <a:gd name="T7" fmla="*/ 189 h 189"/>
              <a:gd name="T8" fmla="*/ 0 w 171"/>
              <a:gd name="T9" fmla="*/ 151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1" h="189">
                <a:moveTo>
                  <a:pt x="0" y="0"/>
                </a:moveTo>
                <a:lnTo>
                  <a:pt x="171" y="0"/>
                </a:lnTo>
                <a:lnTo>
                  <a:pt x="171" y="189"/>
                </a:lnTo>
                <a:lnTo>
                  <a:pt x="0" y="189"/>
                </a:lnTo>
                <a:lnTo>
                  <a:pt x="0" y="151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Oval 95"/>
          <p:cNvSpPr>
            <a:spLocks noChangeArrowheads="1"/>
          </p:cNvSpPr>
          <p:nvPr/>
        </p:nvSpPr>
        <p:spPr bwMode="auto">
          <a:xfrm>
            <a:off x="893806" y="5583359"/>
            <a:ext cx="41166" cy="4116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6"/>
          <p:cNvSpPr>
            <a:spLocks/>
          </p:cNvSpPr>
          <p:nvPr/>
        </p:nvSpPr>
        <p:spPr bwMode="auto">
          <a:xfrm>
            <a:off x="2268536" y="5583359"/>
            <a:ext cx="60666" cy="51999"/>
          </a:xfrm>
          <a:custGeom>
            <a:avLst/>
            <a:gdLst>
              <a:gd name="T0" fmla="*/ 24 w 24"/>
              <a:gd name="T1" fmla="*/ 20 h 20"/>
              <a:gd name="T2" fmla="*/ 24 w 24"/>
              <a:gd name="T3" fmla="*/ 12 h 20"/>
              <a:gd name="T4" fmla="*/ 12 w 24"/>
              <a:gd name="T5" fmla="*/ 0 h 20"/>
              <a:gd name="T6" fmla="*/ 0 w 24"/>
              <a:gd name="T7" fmla="*/ 12 h 20"/>
              <a:gd name="T8" fmla="*/ 0 w 24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0">
                <a:moveTo>
                  <a:pt x="24" y="20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20"/>
                  <a:pt x="0" y="20"/>
                  <a:pt x="0" y="2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Line 97"/>
          <p:cNvSpPr>
            <a:spLocks noChangeShapeType="1"/>
          </p:cNvSpPr>
          <p:nvPr/>
        </p:nvSpPr>
        <p:spPr bwMode="auto">
          <a:xfrm>
            <a:off x="2268536" y="5748024"/>
            <a:ext cx="0" cy="4116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98"/>
          <p:cNvSpPr>
            <a:spLocks noChangeShapeType="1"/>
          </p:cNvSpPr>
          <p:nvPr/>
        </p:nvSpPr>
        <p:spPr bwMode="auto">
          <a:xfrm flipV="1">
            <a:off x="2329202" y="5748024"/>
            <a:ext cx="0" cy="4116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9"/>
          <p:cNvSpPr>
            <a:spLocks/>
          </p:cNvSpPr>
          <p:nvPr/>
        </p:nvSpPr>
        <p:spPr bwMode="auto">
          <a:xfrm>
            <a:off x="2268536" y="5891022"/>
            <a:ext cx="60666" cy="164664"/>
          </a:xfrm>
          <a:custGeom>
            <a:avLst/>
            <a:gdLst>
              <a:gd name="T0" fmla="*/ 0 w 56"/>
              <a:gd name="T1" fmla="*/ 0 h 152"/>
              <a:gd name="T2" fmla="*/ 0 w 56"/>
              <a:gd name="T3" fmla="*/ 152 h 152"/>
              <a:gd name="T4" fmla="*/ 56 w 56"/>
              <a:gd name="T5" fmla="*/ 152 h 152"/>
              <a:gd name="T6" fmla="*/ 56 w 56"/>
              <a:gd name="T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152">
                <a:moveTo>
                  <a:pt x="0" y="0"/>
                </a:moveTo>
                <a:lnTo>
                  <a:pt x="0" y="152"/>
                </a:lnTo>
                <a:lnTo>
                  <a:pt x="56" y="152"/>
                </a:lnTo>
                <a:lnTo>
                  <a:pt x="56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00"/>
          <p:cNvSpPr>
            <a:spLocks/>
          </p:cNvSpPr>
          <p:nvPr/>
        </p:nvSpPr>
        <p:spPr bwMode="auto">
          <a:xfrm>
            <a:off x="2103872" y="5645108"/>
            <a:ext cx="431160" cy="102915"/>
          </a:xfrm>
          <a:custGeom>
            <a:avLst/>
            <a:gdLst>
              <a:gd name="T0" fmla="*/ 327 w 398"/>
              <a:gd name="T1" fmla="*/ 95 h 95"/>
              <a:gd name="T2" fmla="*/ 0 w 398"/>
              <a:gd name="T3" fmla="*/ 95 h 95"/>
              <a:gd name="T4" fmla="*/ 19 w 398"/>
              <a:gd name="T5" fmla="*/ 47 h 95"/>
              <a:gd name="T6" fmla="*/ 0 w 398"/>
              <a:gd name="T7" fmla="*/ 0 h 95"/>
              <a:gd name="T8" fmla="*/ 327 w 398"/>
              <a:gd name="T9" fmla="*/ 0 h 95"/>
              <a:gd name="T10" fmla="*/ 398 w 398"/>
              <a:gd name="T11" fmla="*/ 47 h 95"/>
              <a:gd name="T12" fmla="*/ 327 w 398"/>
              <a:gd name="T13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8" h="95">
                <a:moveTo>
                  <a:pt x="327" y="95"/>
                </a:moveTo>
                <a:lnTo>
                  <a:pt x="0" y="95"/>
                </a:lnTo>
                <a:lnTo>
                  <a:pt x="19" y="47"/>
                </a:lnTo>
                <a:lnTo>
                  <a:pt x="0" y="0"/>
                </a:lnTo>
                <a:lnTo>
                  <a:pt x="327" y="0"/>
                </a:lnTo>
                <a:lnTo>
                  <a:pt x="398" y="47"/>
                </a:lnTo>
                <a:lnTo>
                  <a:pt x="327" y="95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1"/>
          <p:cNvSpPr>
            <a:spLocks/>
          </p:cNvSpPr>
          <p:nvPr/>
        </p:nvSpPr>
        <p:spPr bwMode="auto">
          <a:xfrm>
            <a:off x="2062706" y="5789190"/>
            <a:ext cx="431160" cy="101832"/>
          </a:xfrm>
          <a:custGeom>
            <a:avLst/>
            <a:gdLst>
              <a:gd name="T0" fmla="*/ 71 w 398"/>
              <a:gd name="T1" fmla="*/ 0 h 94"/>
              <a:gd name="T2" fmla="*/ 398 w 398"/>
              <a:gd name="T3" fmla="*/ 0 h 94"/>
              <a:gd name="T4" fmla="*/ 379 w 398"/>
              <a:gd name="T5" fmla="*/ 47 h 94"/>
              <a:gd name="T6" fmla="*/ 398 w 398"/>
              <a:gd name="T7" fmla="*/ 94 h 94"/>
              <a:gd name="T8" fmla="*/ 71 w 398"/>
              <a:gd name="T9" fmla="*/ 94 h 94"/>
              <a:gd name="T10" fmla="*/ 0 w 398"/>
              <a:gd name="T11" fmla="*/ 47 h 94"/>
              <a:gd name="T12" fmla="*/ 71 w 398"/>
              <a:gd name="T13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8" h="94">
                <a:moveTo>
                  <a:pt x="71" y="0"/>
                </a:moveTo>
                <a:lnTo>
                  <a:pt x="398" y="0"/>
                </a:lnTo>
                <a:lnTo>
                  <a:pt x="379" y="47"/>
                </a:lnTo>
                <a:lnTo>
                  <a:pt x="398" y="94"/>
                </a:lnTo>
                <a:lnTo>
                  <a:pt x="71" y="94"/>
                </a:lnTo>
                <a:lnTo>
                  <a:pt x="0" y="47"/>
                </a:lnTo>
                <a:lnTo>
                  <a:pt x="71" y="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Rectangle 102"/>
          <p:cNvSpPr>
            <a:spLocks noChangeArrowheads="1"/>
          </p:cNvSpPr>
          <p:nvPr/>
        </p:nvSpPr>
        <p:spPr bwMode="auto">
          <a:xfrm>
            <a:off x="3272771" y="5624525"/>
            <a:ext cx="472326" cy="389994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Line 103"/>
          <p:cNvSpPr>
            <a:spLocks noChangeShapeType="1"/>
          </p:cNvSpPr>
          <p:nvPr/>
        </p:nvSpPr>
        <p:spPr bwMode="auto">
          <a:xfrm>
            <a:off x="3272771" y="5706858"/>
            <a:ext cx="47232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04"/>
          <p:cNvSpPr>
            <a:spLocks noChangeShapeType="1"/>
          </p:cNvSpPr>
          <p:nvPr/>
        </p:nvSpPr>
        <p:spPr bwMode="auto">
          <a:xfrm>
            <a:off x="3313937" y="566569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Line 105"/>
          <p:cNvSpPr>
            <a:spLocks noChangeShapeType="1"/>
          </p:cNvSpPr>
          <p:nvPr/>
        </p:nvSpPr>
        <p:spPr bwMode="auto">
          <a:xfrm>
            <a:off x="3355104" y="566569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106"/>
          <p:cNvSpPr>
            <a:spLocks noChangeShapeType="1"/>
          </p:cNvSpPr>
          <p:nvPr/>
        </p:nvSpPr>
        <p:spPr bwMode="auto">
          <a:xfrm>
            <a:off x="3396270" y="566569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Line 107"/>
          <p:cNvSpPr>
            <a:spLocks noChangeShapeType="1"/>
          </p:cNvSpPr>
          <p:nvPr/>
        </p:nvSpPr>
        <p:spPr bwMode="auto">
          <a:xfrm flipH="1">
            <a:off x="3458019" y="5748024"/>
            <a:ext cx="102915" cy="22533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8"/>
          <p:cNvSpPr>
            <a:spLocks/>
          </p:cNvSpPr>
          <p:nvPr/>
        </p:nvSpPr>
        <p:spPr bwMode="auto">
          <a:xfrm>
            <a:off x="3355104" y="5789190"/>
            <a:ext cx="61749" cy="142998"/>
          </a:xfrm>
          <a:custGeom>
            <a:avLst/>
            <a:gdLst>
              <a:gd name="T0" fmla="*/ 57 w 57"/>
              <a:gd name="T1" fmla="*/ 132 h 132"/>
              <a:gd name="T2" fmla="*/ 0 w 57"/>
              <a:gd name="T3" fmla="*/ 66 h 132"/>
              <a:gd name="T4" fmla="*/ 57 w 57"/>
              <a:gd name="T5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132">
                <a:moveTo>
                  <a:pt x="57" y="132"/>
                </a:moveTo>
                <a:lnTo>
                  <a:pt x="0" y="66"/>
                </a:lnTo>
                <a:lnTo>
                  <a:pt x="57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9"/>
          <p:cNvSpPr>
            <a:spLocks/>
          </p:cNvSpPr>
          <p:nvPr/>
        </p:nvSpPr>
        <p:spPr bwMode="auto">
          <a:xfrm>
            <a:off x="3601017" y="5789190"/>
            <a:ext cx="61749" cy="142998"/>
          </a:xfrm>
          <a:custGeom>
            <a:avLst/>
            <a:gdLst>
              <a:gd name="T0" fmla="*/ 0 w 57"/>
              <a:gd name="T1" fmla="*/ 0 h 132"/>
              <a:gd name="T2" fmla="*/ 57 w 57"/>
              <a:gd name="T3" fmla="*/ 66 h 132"/>
              <a:gd name="T4" fmla="*/ 0 w 57"/>
              <a:gd name="T5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132">
                <a:moveTo>
                  <a:pt x="0" y="0"/>
                </a:moveTo>
                <a:lnTo>
                  <a:pt x="57" y="66"/>
                </a:lnTo>
                <a:lnTo>
                  <a:pt x="0" y="132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/>
          </p:cNvSpPr>
          <p:nvPr/>
        </p:nvSpPr>
        <p:spPr bwMode="auto">
          <a:xfrm>
            <a:off x="4483920" y="5706858"/>
            <a:ext cx="101832" cy="225330"/>
          </a:xfrm>
          <a:custGeom>
            <a:avLst/>
            <a:gdLst>
              <a:gd name="T0" fmla="*/ 94 w 94"/>
              <a:gd name="T1" fmla="*/ 208 h 208"/>
              <a:gd name="T2" fmla="*/ 0 w 94"/>
              <a:gd name="T3" fmla="*/ 104 h 208"/>
              <a:gd name="T4" fmla="*/ 94 w 94"/>
              <a:gd name="T5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4" h="208">
                <a:moveTo>
                  <a:pt x="94" y="208"/>
                </a:moveTo>
                <a:lnTo>
                  <a:pt x="0" y="104"/>
                </a:lnTo>
                <a:lnTo>
                  <a:pt x="94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1"/>
          <p:cNvSpPr>
            <a:spLocks/>
          </p:cNvSpPr>
          <p:nvPr/>
        </p:nvSpPr>
        <p:spPr bwMode="auto">
          <a:xfrm>
            <a:off x="4852248" y="5706858"/>
            <a:ext cx="102915" cy="225330"/>
          </a:xfrm>
          <a:custGeom>
            <a:avLst/>
            <a:gdLst>
              <a:gd name="T0" fmla="*/ 0 w 95"/>
              <a:gd name="T1" fmla="*/ 0 h 208"/>
              <a:gd name="T2" fmla="*/ 95 w 95"/>
              <a:gd name="T3" fmla="*/ 104 h 208"/>
              <a:gd name="T4" fmla="*/ 0 w 95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208">
                <a:moveTo>
                  <a:pt x="0" y="0"/>
                </a:moveTo>
                <a:lnTo>
                  <a:pt x="95" y="104"/>
                </a:lnTo>
                <a:lnTo>
                  <a:pt x="0" y="208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112"/>
          <p:cNvSpPr>
            <a:spLocks noChangeShapeType="1"/>
          </p:cNvSpPr>
          <p:nvPr/>
        </p:nvSpPr>
        <p:spPr bwMode="auto">
          <a:xfrm flipH="1">
            <a:off x="4647501" y="5603942"/>
            <a:ext cx="144081" cy="43116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Rectangle 116"/>
          <p:cNvSpPr>
            <a:spLocks noChangeArrowheads="1"/>
          </p:cNvSpPr>
          <p:nvPr/>
        </p:nvSpPr>
        <p:spPr bwMode="auto">
          <a:xfrm>
            <a:off x="5699489" y="755680"/>
            <a:ext cx="477656" cy="393300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Line 117"/>
          <p:cNvSpPr>
            <a:spLocks noChangeShapeType="1"/>
          </p:cNvSpPr>
          <p:nvPr/>
        </p:nvSpPr>
        <p:spPr bwMode="auto">
          <a:xfrm flipH="1">
            <a:off x="5948177" y="1066814"/>
            <a:ext cx="10407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118"/>
          <p:cNvSpPr>
            <a:spLocks noChangeShapeType="1"/>
          </p:cNvSpPr>
          <p:nvPr/>
        </p:nvSpPr>
        <p:spPr bwMode="auto">
          <a:xfrm>
            <a:off x="5699489" y="838941"/>
            <a:ext cx="47765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Line 119"/>
          <p:cNvSpPr>
            <a:spLocks noChangeShapeType="1"/>
          </p:cNvSpPr>
          <p:nvPr/>
        </p:nvSpPr>
        <p:spPr bwMode="auto">
          <a:xfrm>
            <a:off x="5741119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Line 120"/>
          <p:cNvSpPr>
            <a:spLocks noChangeShapeType="1"/>
          </p:cNvSpPr>
          <p:nvPr/>
        </p:nvSpPr>
        <p:spPr bwMode="auto">
          <a:xfrm>
            <a:off x="5782750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Line 121"/>
          <p:cNvSpPr>
            <a:spLocks noChangeShapeType="1"/>
          </p:cNvSpPr>
          <p:nvPr/>
        </p:nvSpPr>
        <p:spPr bwMode="auto">
          <a:xfrm>
            <a:off x="5824381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2"/>
          <p:cNvSpPr>
            <a:spLocks/>
          </p:cNvSpPr>
          <p:nvPr/>
        </p:nvSpPr>
        <p:spPr bwMode="auto">
          <a:xfrm>
            <a:off x="5824381" y="921107"/>
            <a:ext cx="61350" cy="145707"/>
          </a:xfrm>
          <a:custGeom>
            <a:avLst/>
            <a:gdLst>
              <a:gd name="T0" fmla="*/ 0 w 56"/>
              <a:gd name="T1" fmla="*/ 0 h 133"/>
              <a:gd name="T2" fmla="*/ 56 w 56"/>
              <a:gd name="T3" fmla="*/ 66 h 133"/>
              <a:gd name="T4" fmla="*/ 0 w 56"/>
              <a:gd name="T5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6" h="133">
                <a:moveTo>
                  <a:pt x="0" y="0"/>
                </a:moveTo>
                <a:lnTo>
                  <a:pt x="56" y="66"/>
                </a:lnTo>
                <a:lnTo>
                  <a:pt x="0" y="133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3"/>
          <p:cNvSpPr>
            <a:spLocks/>
          </p:cNvSpPr>
          <p:nvPr/>
        </p:nvSpPr>
        <p:spPr bwMode="auto">
          <a:xfrm>
            <a:off x="7068916" y="921107"/>
            <a:ext cx="186242" cy="269503"/>
          </a:xfrm>
          <a:custGeom>
            <a:avLst/>
            <a:gdLst>
              <a:gd name="T0" fmla="*/ 36 w 72"/>
              <a:gd name="T1" fmla="*/ 104 h 104"/>
              <a:gd name="T2" fmla="*/ 0 w 72"/>
              <a:gd name="T3" fmla="*/ 59 h 104"/>
              <a:gd name="T4" fmla="*/ 0 w 72"/>
              <a:gd name="T5" fmla="*/ 37 h 104"/>
              <a:gd name="T6" fmla="*/ 36 w 72"/>
              <a:gd name="T7" fmla="*/ 0 h 104"/>
              <a:gd name="T8" fmla="*/ 72 w 72"/>
              <a:gd name="T9" fmla="*/ 37 h 104"/>
              <a:gd name="T10" fmla="*/ 72 w 72"/>
              <a:gd name="T11" fmla="*/ 59 h 104"/>
              <a:gd name="T12" fmla="*/ 36 w 72"/>
              <a:gd name="T13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104">
                <a:moveTo>
                  <a:pt x="36" y="104"/>
                </a:moveTo>
                <a:cubicBezTo>
                  <a:pt x="0" y="95"/>
                  <a:pt x="0" y="59"/>
                  <a:pt x="0" y="59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0"/>
                  <a:pt x="16" y="0"/>
                  <a:pt x="36" y="0"/>
                </a:cubicBezTo>
                <a:cubicBezTo>
                  <a:pt x="56" y="0"/>
                  <a:pt x="72" y="10"/>
                  <a:pt x="72" y="37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9"/>
                  <a:pt x="72" y="95"/>
                  <a:pt x="36" y="10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4"/>
          <p:cNvSpPr>
            <a:spLocks/>
          </p:cNvSpPr>
          <p:nvPr/>
        </p:nvSpPr>
        <p:spPr bwMode="auto">
          <a:xfrm>
            <a:off x="7089731" y="818126"/>
            <a:ext cx="144612" cy="118319"/>
          </a:xfrm>
          <a:custGeom>
            <a:avLst/>
            <a:gdLst>
              <a:gd name="T0" fmla="*/ 6 w 56"/>
              <a:gd name="T1" fmla="*/ 46 h 46"/>
              <a:gd name="T2" fmla="*/ 0 w 56"/>
              <a:gd name="T3" fmla="*/ 28 h 46"/>
              <a:gd name="T4" fmla="*/ 28 w 56"/>
              <a:gd name="T5" fmla="*/ 0 h 46"/>
              <a:gd name="T6" fmla="*/ 56 w 56"/>
              <a:gd name="T7" fmla="*/ 28 h 46"/>
              <a:gd name="T8" fmla="*/ 50 w 56"/>
              <a:gd name="T9" fmla="*/ 4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46">
                <a:moveTo>
                  <a:pt x="6" y="46"/>
                </a:moveTo>
                <a:cubicBezTo>
                  <a:pt x="3" y="41"/>
                  <a:pt x="0" y="35"/>
                  <a:pt x="0" y="28"/>
                </a:cubicBezTo>
                <a:cubicBezTo>
                  <a:pt x="0" y="12"/>
                  <a:pt x="13" y="0"/>
                  <a:pt x="28" y="0"/>
                </a:cubicBezTo>
                <a:cubicBezTo>
                  <a:pt x="44" y="0"/>
                  <a:pt x="56" y="12"/>
                  <a:pt x="56" y="28"/>
                </a:cubicBezTo>
                <a:cubicBezTo>
                  <a:pt x="56" y="34"/>
                  <a:pt x="54" y="40"/>
                  <a:pt x="50" y="45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5"/>
          <p:cNvSpPr>
            <a:spLocks/>
          </p:cNvSpPr>
          <p:nvPr/>
        </p:nvSpPr>
        <p:spPr bwMode="auto">
          <a:xfrm>
            <a:off x="7110547" y="755680"/>
            <a:ext cx="102981" cy="62446"/>
          </a:xfrm>
          <a:custGeom>
            <a:avLst/>
            <a:gdLst>
              <a:gd name="T0" fmla="*/ 12 w 40"/>
              <a:gd name="T1" fmla="*/ 24 h 24"/>
              <a:gd name="T2" fmla="*/ 0 w 40"/>
              <a:gd name="T3" fmla="*/ 12 h 24"/>
              <a:gd name="T4" fmla="*/ 12 w 40"/>
              <a:gd name="T5" fmla="*/ 0 h 24"/>
              <a:gd name="T6" fmla="*/ 28 w 40"/>
              <a:gd name="T7" fmla="*/ 0 h 24"/>
              <a:gd name="T8" fmla="*/ 40 w 40"/>
              <a:gd name="T9" fmla="*/ 12 h 24"/>
              <a:gd name="T10" fmla="*/ 28 w 40"/>
              <a:gd name="T11" fmla="*/ 24 h 24"/>
              <a:gd name="T12" fmla="*/ 12 w 40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24">
                <a:moveTo>
                  <a:pt x="12" y="24"/>
                </a:moveTo>
                <a:cubicBezTo>
                  <a:pt x="6" y="24"/>
                  <a:pt x="0" y="18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40" y="5"/>
                  <a:pt x="40" y="12"/>
                </a:cubicBezTo>
                <a:cubicBezTo>
                  <a:pt x="40" y="18"/>
                  <a:pt x="35" y="24"/>
                  <a:pt x="28" y="24"/>
                </a:cubicBezTo>
                <a:lnTo>
                  <a:pt x="12" y="24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6"/>
          <p:cNvSpPr>
            <a:spLocks/>
          </p:cNvSpPr>
          <p:nvPr/>
        </p:nvSpPr>
        <p:spPr bwMode="auto">
          <a:xfrm>
            <a:off x="7234343" y="879476"/>
            <a:ext cx="124892" cy="62446"/>
          </a:xfrm>
          <a:custGeom>
            <a:avLst/>
            <a:gdLst>
              <a:gd name="T0" fmla="*/ 48 w 48"/>
              <a:gd name="T1" fmla="*/ 0 h 24"/>
              <a:gd name="T2" fmla="*/ 40 w 48"/>
              <a:gd name="T3" fmla="*/ 8 h 24"/>
              <a:gd name="T4" fmla="*/ 8 w 48"/>
              <a:gd name="T5" fmla="*/ 8 h 24"/>
              <a:gd name="T6" fmla="*/ 0 w 48"/>
              <a:gd name="T7" fmla="*/ 16 h 24"/>
              <a:gd name="T8" fmla="*/ 0 w 48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24">
                <a:moveTo>
                  <a:pt x="48" y="0"/>
                </a:moveTo>
                <a:cubicBezTo>
                  <a:pt x="48" y="4"/>
                  <a:pt x="45" y="8"/>
                  <a:pt x="40" y="8"/>
                </a:cubicBezTo>
                <a:cubicBezTo>
                  <a:pt x="8" y="8"/>
                  <a:pt x="8" y="8"/>
                  <a:pt x="8" y="8"/>
                </a:cubicBezTo>
                <a:cubicBezTo>
                  <a:pt x="4" y="8"/>
                  <a:pt x="0" y="11"/>
                  <a:pt x="0" y="16"/>
                </a:cubicBezTo>
                <a:cubicBezTo>
                  <a:pt x="0" y="24"/>
                  <a:pt x="0" y="24"/>
                  <a:pt x="0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7"/>
          <p:cNvSpPr>
            <a:spLocks/>
          </p:cNvSpPr>
          <p:nvPr/>
        </p:nvSpPr>
        <p:spPr bwMode="auto">
          <a:xfrm>
            <a:off x="7234343" y="941922"/>
            <a:ext cx="104076" cy="207057"/>
          </a:xfrm>
          <a:custGeom>
            <a:avLst/>
            <a:gdLst>
              <a:gd name="T0" fmla="*/ 0 w 95"/>
              <a:gd name="T1" fmla="*/ 0 h 189"/>
              <a:gd name="T2" fmla="*/ 76 w 95"/>
              <a:gd name="T3" fmla="*/ 38 h 189"/>
              <a:gd name="T4" fmla="*/ 95 w 95"/>
              <a:gd name="T5" fmla="*/ 18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" h="189">
                <a:moveTo>
                  <a:pt x="0" y="0"/>
                </a:moveTo>
                <a:lnTo>
                  <a:pt x="76" y="38"/>
                </a:lnTo>
                <a:lnTo>
                  <a:pt x="95" y="189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8"/>
          <p:cNvSpPr>
            <a:spLocks/>
          </p:cNvSpPr>
          <p:nvPr/>
        </p:nvSpPr>
        <p:spPr bwMode="auto">
          <a:xfrm>
            <a:off x="7027285" y="734865"/>
            <a:ext cx="62446" cy="123796"/>
          </a:xfrm>
          <a:custGeom>
            <a:avLst/>
            <a:gdLst>
              <a:gd name="T0" fmla="*/ 0 w 24"/>
              <a:gd name="T1" fmla="*/ 0 h 48"/>
              <a:gd name="T2" fmla="*/ 8 w 24"/>
              <a:gd name="T3" fmla="*/ 8 h 48"/>
              <a:gd name="T4" fmla="*/ 8 w 24"/>
              <a:gd name="T5" fmla="*/ 40 h 48"/>
              <a:gd name="T6" fmla="*/ 16 w 24"/>
              <a:gd name="T7" fmla="*/ 48 h 48"/>
              <a:gd name="T8" fmla="*/ 24 w 24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48">
                <a:moveTo>
                  <a:pt x="0" y="0"/>
                </a:moveTo>
                <a:cubicBezTo>
                  <a:pt x="5" y="0"/>
                  <a:pt x="8" y="3"/>
                  <a:pt x="8" y="8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4"/>
                  <a:pt x="12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9"/>
          <p:cNvSpPr>
            <a:spLocks/>
          </p:cNvSpPr>
          <p:nvPr/>
        </p:nvSpPr>
        <p:spPr bwMode="auto">
          <a:xfrm>
            <a:off x="6964840" y="879476"/>
            <a:ext cx="124892" cy="62446"/>
          </a:xfrm>
          <a:custGeom>
            <a:avLst/>
            <a:gdLst>
              <a:gd name="T0" fmla="*/ 0 w 48"/>
              <a:gd name="T1" fmla="*/ 0 h 24"/>
              <a:gd name="T2" fmla="*/ 8 w 48"/>
              <a:gd name="T3" fmla="*/ 8 h 24"/>
              <a:gd name="T4" fmla="*/ 40 w 48"/>
              <a:gd name="T5" fmla="*/ 8 h 24"/>
              <a:gd name="T6" fmla="*/ 48 w 48"/>
              <a:gd name="T7" fmla="*/ 16 h 24"/>
              <a:gd name="T8" fmla="*/ 48 w 48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24">
                <a:moveTo>
                  <a:pt x="0" y="0"/>
                </a:moveTo>
                <a:cubicBezTo>
                  <a:pt x="0" y="4"/>
                  <a:pt x="4" y="8"/>
                  <a:pt x="8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5" y="8"/>
                  <a:pt x="48" y="11"/>
                  <a:pt x="48" y="16"/>
                </a:cubicBezTo>
                <a:cubicBezTo>
                  <a:pt x="48" y="24"/>
                  <a:pt x="48" y="24"/>
                  <a:pt x="48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30"/>
          <p:cNvSpPr>
            <a:spLocks/>
          </p:cNvSpPr>
          <p:nvPr/>
        </p:nvSpPr>
        <p:spPr bwMode="auto">
          <a:xfrm>
            <a:off x="7338419" y="1148980"/>
            <a:ext cx="20815" cy="20815"/>
          </a:xfrm>
          <a:custGeom>
            <a:avLst/>
            <a:gdLst>
              <a:gd name="T0" fmla="*/ 0 w 8"/>
              <a:gd name="T1" fmla="*/ 0 h 8"/>
              <a:gd name="T2" fmla="*/ 8 w 8"/>
              <a:gd name="T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8">
                <a:moveTo>
                  <a:pt x="0" y="0"/>
                </a:moveTo>
                <a:cubicBezTo>
                  <a:pt x="0" y="4"/>
                  <a:pt x="4" y="8"/>
                  <a:pt x="8" y="8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31"/>
          <p:cNvSpPr>
            <a:spLocks/>
          </p:cNvSpPr>
          <p:nvPr/>
        </p:nvSpPr>
        <p:spPr bwMode="auto">
          <a:xfrm>
            <a:off x="7234343" y="734865"/>
            <a:ext cx="62446" cy="123796"/>
          </a:xfrm>
          <a:custGeom>
            <a:avLst/>
            <a:gdLst>
              <a:gd name="T0" fmla="*/ 0 w 24"/>
              <a:gd name="T1" fmla="*/ 48 h 48"/>
              <a:gd name="T2" fmla="*/ 8 w 24"/>
              <a:gd name="T3" fmla="*/ 48 h 48"/>
              <a:gd name="T4" fmla="*/ 16 w 24"/>
              <a:gd name="T5" fmla="*/ 40 h 48"/>
              <a:gd name="T6" fmla="*/ 16 w 24"/>
              <a:gd name="T7" fmla="*/ 8 h 48"/>
              <a:gd name="T8" fmla="*/ 24 w 24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48">
                <a:moveTo>
                  <a:pt x="0" y="48"/>
                </a:moveTo>
                <a:cubicBezTo>
                  <a:pt x="8" y="48"/>
                  <a:pt x="8" y="48"/>
                  <a:pt x="8" y="48"/>
                </a:cubicBezTo>
                <a:cubicBezTo>
                  <a:pt x="13" y="48"/>
                  <a:pt x="16" y="44"/>
                  <a:pt x="16" y="4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20" y="0"/>
                  <a:pt x="24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32"/>
          <p:cNvSpPr>
            <a:spLocks/>
          </p:cNvSpPr>
          <p:nvPr/>
        </p:nvSpPr>
        <p:spPr bwMode="auto">
          <a:xfrm>
            <a:off x="6964840" y="941922"/>
            <a:ext cx="124892" cy="227873"/>
          </a:xfrm>
          <a:custGeom>
            <a:avLst/>
            <a:gdLst>
              <a:gd name="T0" fmla="*/ 48 w 48"/>
              <a:gd name="T1" fmla="*/ 0 h 88"/>
              <a:gd name="T2" fmla="*/ 16 w 48"/>
              <a:gd name="T3" fmla="*/ 16 h 88"/>
              <a:gd name="T4" fmla="*/ 8 w 48"/>
              <a:gd name="T5" fmla="*/ 80 h 88"/>
              <a:gd name="T6" fmla="*/ 0 w 48"/>
              <a:gd name="T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88">
                <a:moveTo>
                  <a:pt x="48" y="0"/>
                </a:moveTo>
                <a:cubicBezTo>
                  <a:pt x="16" y="16"/>
                  <a:pt x="16" y="16"/>
                  <a:pt x="16" y="16"/>
                </a:cubicBezTo>
                <a:cubicBezTo>
                  <a:pt x="8" y="80"/>
                  <a:pt x="8" y="80"/>
                  <a:pt x="8" y="80"/>
                </a:cubicBezTo>
                <a:cubicBezTo>
                  <a:pt x="8" y="84"/>
                  <a:pt x="5" y="88"/>
                  <a:pt x="0" y="88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Line 133"/>
          <p:cNvSpPr>
            <a:spLocks noChangeShapeType="1"/>
          </p:cNvSpPr>
          <p:nvPr/>
        </p:nvSpPr>
        <p:spPr bwMode="auto">
          <a:xfrm flipH="1" flipV="1">
            <a:off x="7099591" y="714050"/>
            <a:ext cx="41631" cy="4163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Line 134"/>
          <p:cNvSpPr>
            <a:spLocks noChangeShapeType="1"/>
          </p:cNvSpPr>
          <p:nvPr/>
        </p:nvSpPr>
        <p:spPr bwMode="auto">
          <a:xfrm flipV="1">
            <a:off x="7182852" y="714050"/>
            <a:ext cx="41631" cy="4163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Rectangle 135"/>
          <p:cNvSpPr>
            <a:spLocks noChangeArrowheads="1"/>
          </p:cNvSpPr>
          <p:nvPr/>
        </p:nvSpPr>
        <p:spPr bwMode="auto">
          <a:xfrm>
            <a:off x="8146929" y="755680"/>
            <a:ext cx="477656" cy="393300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Line 136"/>
          <p:cNvSpPr>
            <a:spLocks noChangeShapeType="1"/>
          </p:cNvSpPr>
          <p:nvPr/>
        </p:nvSpPr>
        <p:spPr bwMode="auto">
          <a:xfrm>
            <a:off x="8146929" y="838941"/>
            <a:ext cx="47765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Line 137"/>
          <p:cNvSpPr>
            <a:spLocks noChangeShapeType="1"/>
          </p:cNvSpPr>
          <p:nvPr/>
        </p:nvSpPr>
        <p:spPr bwMode="auto">
          <a:xfrm>
            <a:off x="8188560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Line 138"/>
          <p:cNvSpPr>
            <a:spLocks noChangeShapeType="1"/>
          </p:cNvSpPr>
          <p:nvPr/>
        </p:nvSpPr>
        <p:spPr bwMode="auto">
          <a:xfrm>
            <a:off x="8230190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Line 139"/>
          <p:cNvSpPr>
            <a:spLocks noChangeShapeType="1"/>
          </p:cNvSpPr>
          <p:nvPr/>
        </p:nvSpPr>
        <p:spPr bwMode="auto">
          <a:xfrm>
            <a:off x="8271821" y="79731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Oval 140"/>
          <p:cNvSpPr>
            <a:spLocks noChangeArrowheads="1"/>
          </p:cNvSpPr>
          <p:nvPr/>
        </p:nvSpPr>
        <p:spPr bwMode="auto">
          <a:xfrm>
            <a:off x="8230190" y="900292"/>
            <a:ext cx="62446" cy="6244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Oval 141"/>
          <p:cNvSpPr>
            <a:spLocks noChangeArrowheads="1"/>
          </p:cNvSpPr>
          <p:nvPr/>
        </p:nvSpPr>
        <p:spPr bwMode="auto">
          <a:xfrm>
            <a:off x="8478878" y="900292"/>
            <a:ext cx="62446" cy="6244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Oval 142"/>
          <p:cNvSpPr>
            <a:spLocks noChangeArrowheads="1"/>
          </p:cNvSpPr>
          <p:nvPr/>
        </p:nvSpPr>
        <p:spPr bwMode="auto">
          <a:xfrm>
            <a:off x="8355082" y="1025183"/>
            <a:ext cx="62446" cy="6244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3"/>
          <p:cNvSpPr>
            <a:spLocks/>
          </p:cNvSpPr>
          <p:nvPr/>
        </p:nvSpPr>
        <p:spPr bwMode="auto">
          <a:xfrm>
            <a:off x="8375897" y="900292"/>
            <a:ext cx="20815" cy="62446"/>
          </a:xfrm>
          <a:custGeom>
            <a:avLst/>
            <a:gdLst>
              <a:gd name="T0" fmla="*/ 19 w 19"/>
              <a:gd name="T1" fmla="*/ 57 h 57"/>
              <a:gd name="T2" fmla="*/ 19 w 19"/>
              <a:gd name="T3" fmla="*/ 0 h 57"/>
              <a:gd name="T4" fmla="*/ 0 w 19"/>
              <a:gd name="T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57">
                <a:moveTo>
                  <a:pt x="19" y="57"/>
                </a:moveTo>
                <a:lnTo>
                  <a:pt x="19" y="0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4"/>
          <p:cNvSpPr>
            <a:spLocks/>
          </p:cNvSpPr>
          <p:nvPr/>
        </p:nvSpPr>
        <p:spPr bwMode="auto">
          <a:xfrm>
            <a:off x="8251006" y="1025183"/>
            <a:ext cx="20815" cy="62446"/>
          </a:xfrm>
          <a:custGeom>
            <a:avLst/>
            <a:gdLst>
              <a:gd name="T0" fmla="*/ 19 w 19"/>
              <a:gd name="T1" fmla="*/ 57 h 57"/>
              <a:gd name="T2" fmla="*/ 19 w 19"/>
              <a:gd name="T3" fmla="*/ 0 h 57"/>
              <a:gd name="T4" fmla="*/ 0 w 19"/>
              <a:gd name="T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57">
                <a:moveTo>
                  <a:pt x="19" y="57"/>
                </a:moveTo>
                <a:lnTo>
                  <a:pt x="19" y="0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5"/>
          <p:cNvSpPr>
            <a:spLocks/>
          </p:cNvSpPr>
          <p:nvPr/>
        </p:nvSpPr>
        <p:spPr bwMode="auto">
          <a:xfrm>
            <a:off x="8499694" y="1025183"/>
            <a:ext cx="20815" cy="62446"/>
          </a:xfrm>
          <a:custGeom>
            <a:avLst/>
            <a:gdLst>
              <a:gd name="T0" fmla="*/ 19 w 19"/>
              <a:gd name="T1" fmla="*/ 57 h 57"/>
              <a:gd name="T2" fmla="*/ 19 w 19"/>
              <a:gd name="T3" fmla="*/ 0 h 57"/>
              <a:gd name="T4" fmla="*/ 0 w 19"/>
              <a:gd name="T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" h="57">
                <a:moveTo>
                  <a:pt x="19" y="57"/>
                </a:moveTo>
                <a:lnTo>
                  <a:pt x="19" y="0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6"/>
          <p:cNvSpPr>
            <a:spLocks/>
          </p:cNvSpPr>
          <p:nvPr/>
        </p:nvSpPr>
        <p:spPr bwMode="auto">
          <a:xfrm>
            <a:off x="9392560" y="714050"/>
            <a:ext cx="434930" cy="476561"/>
          </a:xfrm>
          <a:custGeom>
            <a:avLst/>
            <a:gdLst>
              <a:gd name="T0" fmla="*/ 8 w 168"/>
              <a:gd name="T1" fmla="*/ 40 h 184"/>
              <a:gd name="T2" fmla="*/ 84 w 168"/>
              <a:gd name="T3" fmla="*/ 184 h 184"/>
              <a:gd name="T4" fmla="*/ 84 w 168"/>
              <a:gd name="T5" fmla="*/ 184 h 184"/>
              <a:gd name="T6" fmla="*/ 160 w 168"/>
              <a:gd name="T7" fmla="*/ 40 h 184"/>
              <a:gd name="T8" fmla="*/ 84 w 168"/>
              <a:gd name="T9" fmla="*/ 0 h 184"/>
              <a:gd name="T10" fmla="*/ 8 w 168"/>
              <a:gd name="T11" fmla="*/ 4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8" h="184">
                <a:moveTo>
                  <a:pt x="8" y="40"/>
                </a:moveTo>
                <a:cubicBezTo>
                  <a:pt x="8" y="40"/>
                  <a:pt x="0" y="132"/>
                  <a:pt x="84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168" y="132"/>
                  <a:pt x="160" y="40"/>
                  <a:pt x="160" y="40"/>
                </a:cubicBezTo>
                <a:cubicBezTo>
                  <a:pt x="160" y="40"/>
                  <a:pt x="109" y="39"/>
                  <a:pt x="84" y="0"/>
                </a:cubicBezTo>
                <a:cubicBezTo>
                  <a:pt x="59" y="39"/>
                  <a:pt x="8" y="40"/>
                  <a:pt x="8" y="4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7"/>
          <p:cNvSpPr>
            <a:spLocks/>
          </p:cNvSpPr>
          <p:nvPr/>
        </p:nvSpPr>
        <p:spPr bwMode="auto">
          <a:xfrm>
            <a:off x="5782750" y="2351885"/>
            <a:ext cx="311134" cy="62446"/>
          </a:xfrm>
          <a:custGeom>
            <a:avLst/>
            <a:gdLst>
              <a:gd name="T0" fmla="*/ 0 w 284"/>
              <a:gd name="T1" fmla="*/ 0 h 57"/>
              <a:gd name="T2" fmla="*/ 0 w 284"/>
              <a:gd name="T3" fmla="*/ 57 h 57"/>
              <a:gd name="T4" fmla="*/ 284 w 284"/>
              <a:gd name="T5" fmla="*/ 57 h 57"/>
              <a:gd name="T6" fmla="*/ 284 w 284"/>
              <a:gd name="T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4" h="57">
                <a:moveTo>
                  <a:pt x="0" y="0"/>
                </a:moveTo>
                <a:lnTo>
                  <a:pt x="0" y="57"/>
                </a:lnTo>
                <a:lnTo>
                  <a:pt x="284" y="57"/>
                </a:lnTo>
                <a:lnTo>
                  <a:pt x="284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8"/>
          <p:cNvSpPr>
            <a:spLocks/>
          </p:cNvSpPr>
          <p:nvPr/>
        </p:nvSpPr>
        <p:spPr bwMode="auto">
          <a:xfrm>
            <a:off x="5885731" y="1979401"/>
            <a:ext cx="41631" cy="82166"/>
          </a:xfrm>
          <a:custGeom>
            <a:avLst/>
            <a:gdLst>
              <a:gd name="T0" fmla="*/ 16 w 16"/>
              <a:gd name="T1" fmla="*/ 0 h 32"/>
              <a:gd name="T2" fmla="*/ 0 w 16"/>
              <a:gd name="T3" fmla="*/ 20 h 32"/>
              <a:gd name="T4" fmla="*/ 4 w 16"/>
              <a:gd name="T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2">
                <a:moveTo>
                  <a:pt x="16" y="0"/>
                </a:moveTo>
                <a:cubicBezTo>
                  <a:pt x="7" y="2"/>
                  <a:pt x="0" y="10"/>
                  <a:pt x="0" y="20"/>
                </a:cubicBezTo>
                <a:cubicBezTo>
                  <a:pt x="0" y="24"/>
                  <a:pt x="2" y="28"/>
                  <a:pt x="4" y="32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9"/>
          <p:cNvSpPr>
            <a:spLocks/>
          </p:cNvSpPr>
          <p:nvPr/>
        </p:nvSpPr>
        <p:spPr bwMode="auto">
          <a:xfrm>
            <a:off x="5761935" y="1937770"/>
            <a:ext cx="352764" cy="414115"/>
          </a:xfrm>
          <a:custGeom>
            <a:avLst/>
            <a:gdLst>
              <a:gd name="T0" fmla="*/ 136 w 136"/>
              <a:gd name="T1" fmla="*/ 160 h 160"/>
              <a:gd name="T2" fmla="*/ 0 w 136"/>
              <a:gd name="T3" fmla="*/ 160 h 160"/>
              <a:gd name="T4" fmla="*/ 0 w 136"/>
              <a:gd name="T5" fmla="*/ 148 h 160"/>
              <a:gd name="T6" fmla="*/ 8 w 136"/>
              <a:gd name="T7" fmla="*/ 140 h 160"/>
              <a:gd name="T8" fmla="*/ 56 w 136"/>
              <a:gd name="T9" fmla="*/ 108 h 160"/>
              <a:gd name="T10" fmla="*/ 56 w 136"/>
              <a:gd name="T11" fmla="*/ 84 h 160"/>
              <a:gd name="T12" fmla="*/ 45 w 136"/>
              <a:gd name="T13" fmla="*/ 63 h 160"/>
              <a:gd name="T14" fmla="*/ 32 w 136"/>
              <a:gd name="T15" fmla="*/ 36 h 160"/>
              <a:gd name="T16" fmla="*/ 68 w 136"/>
              <a:gd name="T17" fmla="*/ 0 h 160"/>
              <a:gd name="T18" fmla="*/ 104 w 136"/>
              <a:gd name="T19" fmla="*/ 36 h 160"/>
              <a:gd name="T20" fmla="*/ 91 w 136"/>
              <a:gd name="T21" fmla="*/ 63 h 160"/>
              <a:gd name="T22" fmla="*/ 80 w 136"/>
              <a:gd name="T23" fmla="*/ 83 h 160"/>
              <a:gd name="T24" fmla="*/ 80 w 136"/>
              <a:gd name="T25" fmla="*/ 108 h 160"/>
              <a:gd name="T26" fmla="*/ 128 w 136"/>
              <a:gd name="T27" fmla="*/ 140 h 160"/>
              <a:gd name="T28" fmla="*/ 136 w 136"/>
              <a:gd name="T29" fmla="*/ 148 h 160"/>
              <a:gd name="T30" fmla="*/ 136 w 136"/>
              <a:gd name="T31" fmla="*/ 16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6" h="160">
                <a:moveTo>
                  <a:pt x="136" y="16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3"/>
                  <a:pt x="4" y="140"/>
                  <a:pt x="8" y="140"/>
                </a:cubicBezTo>
                <a:cubicBezTo>
                  <a:pt x="26" y="140"/>
                  <a:pt x="56" y="126"/>
                  <a:pt x="56" y="108"/>
                </a:cubicBezTo>
                <a:cubicBezTo>
                  <a:pt x="56" y="108"/>
                  <a:pt x="56" y="88"/>
                  <a:pt x="56" y="84"/>
                </a:cubicBezTo>
                <a:cubicBezTo>
                  <a:pt x="56" y="76"/>
                  <a:pt x="56" y="74"/>
                  <a:pt x="45" y="63"/>
                </a:cubicBezTo>
                <a:cubicBezTo>
                  <a:pt x="37" y="57"/>
                  <a:pt x="32" y="47"/>
                  <a:pt x="32" y="36"/>
                </a:cubicBezTo>
                <a:cubicBezTo>
                  <a:pt x="32" y="16"/>
                  <a:pt x="48" y="0"/>
                  <a:pt x="68" y="0"/>
                </a:cubicBezTo>
                <a:cubicBezTo>
                  <a:pt x="88" y="0"/>
                  <a:pt x="104" y="16"/>
                  <a:pt x="104" y="36"/>
                </a:cubicBezTo>
                <a:cubicBezTo>
                  <a:pt x="104" y="47"/>
                  <a:pt x="99" y="57"/>
                  <a:pt x="91" y="63"/>
                </a:cubicBezTo>
                <a:cubicBezTo>
                  <a:pt x="81" y="74"/>
                  <a:pt x="80" y="76"/>
                  <a:pt x="80" y="83"/>
                </a:cubicBezTo>
                <a:cubicBezTo>
                  <a:pt x="80" y="86"/>
                  <a:pt x="80" y="108"/>
                  <a:pt x="80" y="108"/>
                </a:cubicBezTo>
                <a:cubicBezTo>
                  <a:pt x="80" y="126"/>
                  <a:pt x="110" y="140"/>
                  <a:pt x="128" y="140"/>
                </a:cubicBezTo>
                <a:cubicBezTo>
                  <a:pt x="133" y="140"/>
                  <a:pt x="136" y="143"/>
                  <a:pt x="136" y="148"/>
                </a:cubicBezTo>
                <a:lnTo>
                  <a:pt x="136" y="16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Line 150"/>
          <p:cNvSpPr>
            <a:spLocks noChangeShapeType="1"/>
          </p:cNvSpPr>
          <p:nvPr/>
        </p:nvSpPr>
        <p:spPr bwMode="auto">
          <a:xfrm flipV="1">
            <a:off x="7275973" y="2144827"/>
            <a:ext cx="62446" cy="6244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Line 151"/>
          <p:cNvSpPr>
            <a:spLocks noChangeShapeType="1"/>
          </p:cNvSpPr>
          <p:nvPr/>
        </p:nvSpPr>
        <p:spPr bwMode="auto">
          <a:xfrm>
            <a:off x="7275973" y="2144827"/>
            <a:ext cx="62446" cy="6244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Line 152"/>
          <p:cNvSpPr>
            <a:spLocks noChangeShapeType="1"/>
          </p:cNvSpPr>
          <p:nvPr/>
        </p:nvSpPr>
        <p:spPr bwMode="auto">
          <a:xfrm flipV="1">
            <a:off x="6985655" y="2269719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Line 153"/>
          <p:cNvSpPr>
            <a:spLocks noChangeShapeType="1"/>
          </p:cNvSpPr>
          <p:nvPr/>
        </p:nvSpPr>
        <p:spPr bwMode="auto">
          <a:xfrm>
            <a:off x="6985655" y="2269719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Line 154"/>
          <p:cNvSpPr>
            <a:spLocks noChangeShapeType="1"/>
          </p:cNvSpPr>
          <p:nvPr/>
        </p:nvSpPr>
        <p:spPr bwMode="auto">
          <a:xfrm flipV="1">
            <a:off x="7131362" y="2269719"/>
            <a:ext cx="61350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Line 155"/>
          <p:cNvSpPr>
            <a:spLocks noChangeShapeType="1"/>
          </p:cNvSpPr>
          <p:nvPr/>
        </p:nvSpPr>
        <p:spPr bwMode="auto">
          <a:xfrm>
            <a:off x="7131362" y="2269719"/>
            <a:ext cx="61350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Line 156"/>
          <p:cNvSpPr>
            <a:spLocks noChangeShapeType="1"/>
          </p:cNvSpPr>
          <p:nvPr/>
        </p:nvSpPr>
        <p:spPr bwMode="auto">
          <a:xfrm flipV="1">
            <a:off x="7131362" y="2144827"/>
            <a:ext cx="61350" cy="6244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Line 157"/>
          <p:cNvSpPr>
            <a:spLocks noChangeShapeType="1"/>
          </p:cNvSpPr>
          <p:nvPr/>
        </p:nvSpPr>
        <p:spPr bwMode="auto">
          <a:xfrm>
            <a:off x="7162037" y="2175503"/>
            <a:ext cx="30675" cy="3177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8"/>
          <p:cNvSpPr>
            <a:spLocks/>
          </p:cNvSpPr>
          <p:nvPr/>
        </p:nvSpPr>
        <p:spPr bwMode="auto">
          <a:xfrm>
            <a:off x="7255158" y="1937770"/>
            <a:ext cx="41631" cy="123796"/>
          </a:xfrm>
          <a:custGeom>
            <a:avLst/>
            <a:gdLst>
              <a:gd name="T0" fmla="*/ 0 w 16"/>
              <a:gd name="T1" fmla="*/ 40 h 48"/>
              <a:gd name="T2" fmla="*/ 8 w 16"/>
              <a:gd name="T3" fmla="*/ 48 h 48"/>
              <a:gd name="T4" fmla="*/ 16 w 16"/>
              <a:gd name="T5" fmla="*/ 40 h 48"/>
              <a:gd name="T6" fmla="*/ 16 w 16"/>
              <a:gd name="T7" fmla="*/ 8 h 48"/>
              <a:gd name="T8" fmla="*/ 8 w 16"/>
              <a:gd name="T9" fmla="*/ 0 h 48"/>
              <a:gd name="T10" fmla="*/ 0 w 16"/>
              <a:gd name="T11" fmla="*/ 8 h 48"/>
              <a:gd name="T12" fmla="*/ 0 w 16"/>
              <a:gd name="T13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8">
                <a:moveTo>
                  <a:pt x="0" y="40"/>
                </a:moveTo>
                <a:cubicBezTo>
                  <a:pt x="0" y="44"/>
                  <a:pt x="4" y="48"/>
                  <a:pt x="8" y="48"/>
                </a:cubicBezTo>
                <a:cubicBezTo>
                  <a:pt x="13" y="48"/>
                  <a:pt x="16" y="44"/>
                  <a:pt x="16" y="4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3" y="0"/>
                  <a:pt x="8" y="0"/>
                </a:cubicBezTo>
                <a:cubicBezTo>
                  <a:pt x="4" y="0"/>
                  <a:pt x="0" y="3"/>
                  <a:pt x="0" y="8"/>
                </a:cubicBezTo>
                <a:lnTo>
                  <a:pt x="0" y="4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Line 159"/>
          <p:cNvSpPr>
            <a:spLocks noChangeShapeType="1"/>
          </p:cNvSpPr>
          <p:nvPr/>
        </p:nvSpPr>
        <p:spPr bwMode="auto">
          <a:xfrm>
            <a:off x="7213528" y="1999120"/>
            <a:ext cx="4163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60"/>
          <p:cNvSpPr>
            <a:spLocks/>
          </p:cNvSpPr>
          <p:nvPr/>
        </p:nvSpPr>
        <p:spPr bwMode="auto">
          <a:xfrm>
            <a:off x="6923209" y="1999120"/>
            <a:ext cx="477656" cy="415210"/>
          </a:xfrm>
          <a:custGeom>
            <a:avLst/>
            <a:gdLst>
              <a:gd name="T0" fmla="*/ 341 w 436"/>
              <a:gd name="T1" fmla="*/ 0 h 379"/>
              <a:gd name="T2" fmla="*/ 436 w 436"/>
              <a:gd name="T3" fmla="*/ 0 h 379"/>
              <a:gd name="T4" fmla="*/ 436 w 436"/>
              <a:gd name="T5" fmla="*/ 379 h 379"/>
              <a:gd name="T6" fmla="*/ 436 w 436"/>
              <a:gd name="T7" fmla="*/ 379 h 379"/>
              <a:gd name="T8" fmla="*/ 0 w 436"/>
              <a:gd name="T9" fmla="*/ 379 h 379"/>
              <a:gd name="T10" fmla="*/ 0 w 436"/>
              <a:gd name="T11" fmla="*/ 171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6" h="379">
                <a:moveTo>
                  <a:pt x="341" y="0"/>
                </a:moveTo>
                <a:lnTo>
                  <a:pt x="436" y="0"/>
                </a:lnTo>
                <a:lnTo>
                  <a:pt x="436" y="379"/>
                </a:lnTo>
                <a:lnTo>
                  <a:pt x="436" y="379"/>
                </a:lnTo>
                <a:lnTo>
                  <a:pt x="0" y="379"/>
                </a:lnTo>
                <a:lnTo>
                  <a:pt x="0" y="171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Rectangle 161"/>
          <p:cNvSpPr>
            <a:spLocks noChangeArrowheads="1"/>
          </p:cNvSpPr>
          <p:nvPr/>
        </p:nvSpPr>
        <p:spPr bwMode="auto">
          <a:xfrm>
            <a:off x="7275973" y="2269719"/>
            <a:ext cx="62446" cy="61350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Oval 162"/>
          <p:cNvSpPr>
            <a:spLocks noChangeArrowheads="1"/>
          </p:cNvSpPr>
          <p:nvPr/>
        </p:nvSpPr>
        <p:spPr bwMode="auto">
          <a:xfrm>
            <a:off x="6923209" y="1937770"/>
            <a:ext cx="248688" cy="248688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Line 163"/>
          <p:cNvSpPr>
            <a:spLocks noChangeShapeType="1"/>
          </p:cNvSpPr>
          <p:nvPr/>
        </p:nvSpPr>
        <p:spPr bwMode="auto">
          <a:xfrm>
            <a:off x="6964840" y="2061566"/>
            <a:ext cx="8326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Line 164"/>
          <p:cNvSpPr>
            <a:spLocks noChangeShapeType="1"/>
          </p:cNvSpPr>
          <p:nvPr/>
        </p:nvSpPr>
        <p:spPr bwMode="auto">
          <a:xfrm>
            <a:off x="7048101" y="1979401"/>
            <a:ext cx="0" cy="8216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Rectangle 165"/>
          <p:cNvSpPr>
            <a:spLocks noChangeArrowheads="1"/>
          </p:cNvSpPr>
          <p:nvPr/>
        </p:nvSpPr>
        <p:spPr bwMode="auto">
          <a:xfrm>
            <a:off x="8167744" y="2196318"/>
            <a:ext cx="62446" cy="176382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Rectangle 166"/>
          <p:cNvSpPr>
            <a:spLocks noChangeArrowheads="1"/>
          </p:cNvSpPr>
          <p:nvPr/>
        </p:nvSpPr>
        <p:spPr bwMode="auto">
          <a:xfrm>
            <a:off x="8292636" y="2061566"/>
            <a:ext cx="62446" cy="311134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Rectangle 167"/>
          <p:cNvSpPr>
            <a:spLocks noChangeArrowheads="1"/>
          </p:cNvSpPr>
          <p:nvPr/>
        </p:nvSpPr>
        <p:spPr bwMode="auto">
          <a:xfrm>
            <a:off x="8417528" y="2124012"/>
            <a:ext cx="61350" cy="248688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Rectangle 168"/>
          <p:cNvSpPr>
            <a:spLocks noChangeArrowheads="1"/>
          </p:cNvSpPr>
          <p:nvPr/>
        </p:nvSpPr>
        <p:spPr bwMode="auto">
          <a:xfrm>
            <a:off x="8541324" y="1979401"/>
            <a:ext cx="62446" cy="393300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Line 169"/>
          <p:cNvSpPr>
            <a:spLocks noChangeShapeType="1"/>
          </p:cNvSpPr>
          <p:nvPr/>
        </p:nvSpPr>
        <p:spPr bwMode="auto">
          <a:xfrm flipH="1">
            <a:off x="8146929" y="2372700"/>
            <a:ext cx="47765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70"/>
          <p:cNvSpPr>
            <a:spLocks/>
          </p:cNvSpPr>
          <p:nvPr/>
        </p:nvSpPr>
        <p:spPr bwMode="auto">
          <a:xfrm>
            <a:off x="9371745" y="2040751"/>
            <a:ext cx="372484" cy="373580"/>
          </a:xfrm>
          <a:custGeom>
            <a:avLst/>
            <a:gdLst>
              <a:gd name="T0" fmla="*/ 144 w 144"/>
              <a:gd name="T1" fmla="*/ 72 h 144"/>
              <a:gd name="T2" fmla="*/ 72 w 144"/>
              <a:gd name="T3" fmla="*/ 144 h 144"/>
              <a:gd name="T4" fmla="*/ 0 w 144"/>
              <a:gd name="T5" fmla="*/ 72 h 144"/>
              <a:gd name="T6" fmla="*/ 72 w 144"/>
              <a:gd name="T7" fmla="*/ 0 h 144"/>
              <a:gd name="T8" fmla="*/ 72 w 144"/>
              <a:gd name="T9" fmla="*/ 72 h 144"/>
              <a:gd name="T10" fmla="*/ 144 w 144"/>
              <a:gd name="T11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4" h="144">
                <a:moveTo>
                  <a:pt x="144" y="72"/>
                </a:moveTo>
                <a:cubicBezTo>
                  <a:pt x="144" y="112"/>
                  <a:pt x="112" y="144"/>
                  <a:pt x="72" y="144"/>
                </a:cubicBezTo>
                <a:cubicBezTo>
                  <a:pt x="32" y="144"/>
                  <a:pt x="0" y="112"/>
                  <a:pt x="0" y="72"/>
                </a:cubicBezTo>
                <a:cubicBezTo>
                  <a:pt x="0" y="32"/>
                  <a:pt x="32" y="0"/>
                  <a:pt x="72" y="0"/>
                </a:cubicBezTo>
                <a:cubicBezTo>
                  <a:pt x="72" y="72"/>
                  <a:pt x="72" y="72"/>
                  <a:pt x="72" y="72"/>
                </a:cubicBezTo>
                <a:lnTo>
                  <a:pt x="144" y="72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71"/>
          <p:cNvSpPr>
            <a:spLocks/>
          </p:cNvSpPr>
          <p:nvPr/>
        </p:nvSpPr>
        <p:spPr bwMode="auto">
          <a:xfrm>
            <a:off x="9599618" y="1937770"/>
            <a:ext cx="248688" cy="248688"/>
          </a:xfrm>
          <a:custGeom>
            <a:avLst/>
            <a:gdLst>
              <a:gd name="T0" fmla="*/ 96 w 96"/>
              <a:gd name="T1" fmla="*/ 96 h 96"/>
              <a:gd name="T2" fmla="*/ 0 w 96"/>
              <a:gd name="T3" fmla="*/ 0 h 96"/>
              <a:gd name="T4" fmla="*/ 0 w 96"/>
              <a:gd name="T5" fmla="*/ 96 h 96"/>
              <a:gd name="T6" fmla="*/ 96 w 96"/>
              <a:gd name="T7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6" h="96">
                <a:moveTo>
                  <a:pt x="96" y="96"/>
                </a:moveTo>
                <a:cubicBezTo>
                  <a:pt x="96" y="43"/>
                  <a:pt x="53" y="0"/>
                  <a:pt x="0" y="0"/>
                </a:cubicBezTo>
                <a:cubicBezTo>
                  <a:pt x="0" y="96"/>
                  <a:pt x="0" y="96"/>
                  <a:pt x="0" y="96"/>
                </a:cubicBezTo>
                <a:lnTo>
                  <a:pt x="96" y="96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72"/>
          <p:cNvSpPr>
            <a:spLocks/>
          </p:cNvSpPr>
          <p:nvPr/>
        </p:nvSpPr>
        <p:spPr bwMode="auto">
          <a:xfrm>
            <a:off x="6951693" y="3406892"/>
            <a:ext cx="47108" cy="47108"/>
          </a:xfrm>
          <a:custGeom>
            <a:avLst/>
            <a:gdLst>
              <a:gd name="T0" fmla="*/ 3 w 18"/>
              <a:gd name="T1" fmla="*/ 15 h 18"/>
              <a:gd name="T2" fmla="*/ 15 w 18"/>
              <a:gd name="T3" fmla="*/ 15 h 18"/>
              <a:gd name="T4" fmla="*/ 15 w 18"/>
              <a:gd name="T5" fmla="*/ 3 h 18"/>
              <a:gd name="T6" fmla="*/ 3 w 18"/>
              <a:gd name="T7" fmla="*/ 3 h 18"/>
              <a:gd name="T8" fmla="*/ 3 w 18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8">
                <a:moveTo>
                  <a:pt x="3" y="15"/>
                </a:moveTo>
                <a:cubicBezTo>
                  <a:pt x="7" y="18"/>
                  <a:pt x="12" y="18"/>
                  <a:pt x="15" y="15"/>
                </a:cubicBezTo>
                <a:cubicBezTo>
                  <a:pt x="18" y="11"/>
                  <a:pt x="18" y="6"/>
                  <a:pt x="15" y="3"/>
                </a:cubicBezTo>
                <a:cubicBezTo>
                  <a:pt x="12" y="0"/>
                  <a:pt x="7" y="0"/>
                  <a:pt x="3" y="3"/>
                </a:cubicBezTo>
                <a:cubicBezTo>
                  <a:pt x="0" y="6"/>
                  <a:pt x="0" y="11"/>
                  <a:pt x="3" y="15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3"/>
          <p:cNvSpPr>
            <a:spLocks/>
          </p:cNvSpPr>
          <p:nvPr/>
        </p:nvSpPr>
        <p:spPr bwMode="auto">
          <a:xfrm>
            <a:off x="7076585" y="3283096"/>
            <a:ext cx="46013" cy="46013"/>
          </a:xfrm>
          <a:custGeom>
            <a:avLst/>
            <a:gdLst>
              <a:gd name="T0" fmla="*/ 3 w 18"/>
              <a:gd name="T1" fmla="*/ 15 h 18"/>
              <a:gd name="T2" fmla="*/ 15 w 18"/>
              <a:gd name="T3" fmla="*/ 15 h 18"/>
              <a:gd name="T4" fmla="*/ 15 w 18"/>
              <a:gd name="T5" fmla="*/ 3 h 18"/>
              <a:gd name="T6" fmla="*/ 3 w 18"/>
              <a:gd name="T7" fmla="*/ 3 h 18"/>
              <a:gd name="T8" fmla="*/ 3 w 18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8">
                <a:moveTo>
                  <a:pt x="3" y="15"/>
                </a:moveTo>
                <a:cubicBezTo>
                  <a:pt x="7" y="18"/>
                  <a:pt x="12" y="18"/>
                  <a:pt x="15" y="15"/>
                </a:cubicBezTo>
                <a:cubicBezTo>
                  <a:pt x="18" y="11"/>
                  <a:pt x="18" y="6"/>
                  <a:pt x="15" y="3"/>
                </a:cubicBezTo>
                <a:cubicBezTo>
                  <a:pt x="12" y="0"/>
                  <a:pt x="7" y="0"/>
                  <a:pt x="3" y="3"/>
                </a:cubicBezTo>
                <a:cubicBezTo>
                  <a:pt x="0" y="6"/>
                  <a:pt x="0" y="11"/>
                  <a:pt x="3" y="15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Rectangle 174"/>
          <p:cNvSpPr>
            <a:spLocks noChangeArrowheads="1"/>
          </p:cNvSpPr>
          <p:nvPr/>
        </p:nvSpPr>
        <p:spPr bwMode="auto">
          <a:xfrm>
            <a:off x="6944024" y="3513159"/>
            <a:ext cx="62446" cy="83261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Rectangle 175"/>
          <p:cNvSpPr>
            <a:spLocks noChangeArrowheads="1"/>
          </p:cNvSpPr>
          <p:nvPr/>
        </p:nvSpPr>
        <p:spPr bwMode="auto">
          <a:xfrm>
            <a:off x="7068916" y="3389363"/>
            <a:ext cx="62446" cy="207057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Rectangle 176"/>
          <p:cNvSpPr>
            <a:spLocks noChangeArrowheads="1"/>
          </p:cNvSpPr>
          <p:nvPr/>
        </p:nvSpPr>
        <p:spPr bwMode="auto">
          <a:xfrm>
            <a:off x="7192712" y="3450713"/>
            <a:ext cx="62446" cy="145707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Rectangle 177"/>
          <p:cNvSpPr>
            <a:spLocks noChangeArrowheads="1"/>
          </p:cNvSpPr>
          <p:nvPr/>
        </p:nvSpPr>
        <p:spPr bwMode="auto">
          <a:xfrm>
            <a:off x="7317604" y="3306102"/>
            <a:ext cx="62446" cy="290319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Line 178"/>
          <p:cNvSpPr>
            <a:spLocks noChangeShapeType="1"/>
          </p:cNvSpPr>
          <p:nvPr/>
        </p:nvSpPr>
        <p:spPr bwMode="auto">
          <a:xfrm flipH="1">
            <a:off x="6923209" y="3596421"/>
            <a:ext cx="47765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9"/>
          <p:cNvSpPr>
            <a:spLocks/>
          </p:cNvSpPr>
          <p:nvPr/>
        </p:nvSpPr>
        <p:spPr bwMode="auto">
          <a:xfrm>
            <a:off x="7201477" y="3344446"/>
            <a:ext cx="46013" cy="47108"/>
          </a:xfrm>
          <a:custGeom>
            <a:avLst/>
            <a:gdLst>
              <a:gd name="T0" fmla="*/ 3 w 18"/>
              <a:gd name="T1" fmla="*/ 15 h 18"/>
              <a:gd name="T2" fmla="*/ 15 w 18"/>
              <a:gd name="T3" fmla="*/ 15 h 18"/>
              <a:gd name="T4" fmla="*/ 15 w 18"/>
              <a:gd name="T5" fmla="*/ 3 h 18"/>
              <a:gd name="T6" fmla="*/ 3 w 18"/>
              <a:gd name="T7" fmla="*/ 3 h 18"/>
              <a:gd name="T8" fmla="*/ 3 w 18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8">
                <a:moveTo>
                  <a:pt x="3" y="15"/>
                </a:moveTo>
                <a:cubicBezTo>
                  <a:pt x="7" y="18"/>
                  <a:pt x="12" y="18"/>
                  <a:pt x="15" y="15"/>
                </a:cubicBezTo>
                <a:cubicBezTo>
                  <a:pt x="18" y="11"/>
                  <a:pt x="18" y="6"/>
                  <a:pt x="15" y="3"/>
                </a:cubicBezTo>
                <a:cubicBezTo>
                  <a:pt x="12" y="0"/>
                  <a:pt x="7" y="0"/>
                  <a:pt x="3" y="3"/>
                </a:cubicBezTo>
                <a:cubicBezTo>
                  <a:pt x="0" y="6"/>
                  <a:pt x="0" y="11"/>
                  <a:pt x="3" y="15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80"/>
          <p:cNvSpPr>
            <a:spLocks/>
          </p:cNvSpPr>
          <p:nvPr/>
        </p:nvSpPr>
        <p:spPr bwMode="auto">
          <a:xfrm>
            <a:off x="7325273" y="3199834"/>
            <a:ext cx="47108" cy="46013"/>
          </a:xfrm>
          <a:custGeom>
            <a:avLst/>
            <a:gdLst>
              <a:gd name="T0" fmla="*/ 3 w 18"/>
              <a:gd name="T1" fmla="*/ 15 h 18"/>
              <a:gd name="T2" fmla="*/ 15 w 18"/>
              <a:gd name="T3" fmla="*/ 15 h 18"/>
              <a:gd name="T4" fmla="*/ 15 w 18"/>
              <a:gd name="T5" fmla="*/ 3 h 18"/>
              <a:gd name="T6" fmla="*/ 3 w 18"/>
              <a:gd name="T7" fmla="*/ 3 h 18"/>
              <a:gd name="T8" fmla="*/ 3 w 18"/>
              <a:gd name="T9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8">
                <a:moveTo>
                  <a:pt x="3" y="15"/>
                </a:moveTo>
                <a:cubicBezTo>
                  <a:pt x="7" y="18"/>
                  <a:pt x="12" y="18"/>
                  <a:pt x="15" y="15"/>
                </a:cubicBezTo>
                <a:cubicBezTo>
                  <a:pt x="18" y="11"/>
                  <a:pt x="18" y="6"/>
                  <a:pt x="15" y="3"/>
                </a:cubicBezTo>
                <a:cubicBezTo>
                  <a:pt x="12" y="0"/>
                  <a:pt x="7" y="0"/>
                  <a:pt x="3" y="3"/>
                </a:cubicBezTo>
                <a:cubicBezTo>
                  <a:pt x="0" y="6"/>
                  <a:pt x="0" y="11"/>
                  <a:pt x="3" y="15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Line 181"/>
          <p:cNvSpPr>
            <a:spLocks noChangeShapeType="1"/>
          </p:cNvSpPr>
          <p:nvPr/>
        </p:nvSpPr>
        <p:spPr bwMode="auto">
          <a:xfrm>
            <a:off x="7348279" y="3222841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Line 182"/>
          <p:cNvSpPr>
            <a:spLocks noChangeShapeType="1"/>
          </p:cNvSpPr>
          <p:nvPr/>
        </p:nvSpPr>
        <p:spPr bwMode="auto">
          <a:xfrm>
            <a:off x="7120406" y="3315962"/>
            <a:ext cx="83261" cy="4163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Line 183"/>
          <p:cNvSpPr>
            <a:spLocks noChangeShapeType="1"/>
          </p:cNvSpPr>
          <p:nvPr/>
        </p:nvSpPr>
        <p:spPr bwMode="auto">
          <a:xfrm>
            <a:off x="6996610" y="3410178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Line 184"/>
          <p:cNvSpPr>
            <a:spLocks noChangeShapeType="1"/>
          </p:cNvSpPr>
          <p:nvPr/>
        </p:nvSpPr>
        <p:spPr bwMode="auto">
          <a:xfrm flipV="1">
            <a:off x="6996610" y="3326917"/>
            <a:ext cx="82166" cy="8326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Line 185"/>
          <p:cNvSpPr>
            <a:spLocks noChangeShapeType="1"/>
          </p:cNvSpPr>
          <p:nvPr/>
        </p:nvSpPr>
        <p:spPr bwMode="auto">
          <a:xfrm flipV="1">
            <a:off x="7245298" y="3243656"/>
            <a:ext cx="82166" cy="10407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6"/>
          <p:cNvSpPr>
            <a:spLocks/>
          </p:cNvSpPr>
          <p:nvPr/>
        </p:nvSpPr>
        <p:spPr bwMode="auto">
          <a:xfrm>
            <a:off x="9474726" y="3160395"/>
            <a:ext cx="41631" cy="124892"/>
          </a:xfrm>
          <a:custGeom>
            <a:avLst/>
            <a:gdLst>
              <a:gd name="T0" fmla="*/ 0 w 16"/>
              <a:gd name="T1" fmla="*/ 40 h 48"/>
              <a:gd name="T2" fmla="*/ 8 w 16"/>
              <a:gd name="T3" fmla="*/ 48 h 48"/>
              <a:gd name="T4" fmla="*/ 16 w 16"/>
              <a:gd name="T5" fmla="*/ 40 h 48"/>
              <a:gd name="T6" fmla="*/ 16 w 16"/>
              <a:gd name="T7" fmla="*/ 8 h 48"/>
              <a:gd name="T8" fmla="*/ 8 w 16"/>
              <a:gd name="T9" fmla="*/ 0 h 48"/>
              <a:gd name="T10" fmla="*/ 0 w 16"/>
              <a:gd name="T11" fmla="*/ 8 h 48"/>
              <a:gd name="T12" fmla="*/ 0 w 16"/>
              <a:gd name="T13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8">
                <a:moveTo>
                  <a:pt x="0" y="40"/>
                </a:moveTo>
                <a:cubicBezTo>
                  <a:pt x="0" y="44"/>
                  <a:pt x="4" y="48"/>
                  <a:pt x="8" y="48"/>
                </a:cubicBezTo>
                <a:cubicBezTo>
                  <a:pt x="13" y="48"/>
                  <a:pt x="16" y="44"/>
                  <a:pt x="16" y="4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3" y="0"/>
                  <a:pt x="8" y="0"/>
                </a:cubicBezTo>
                <a:cubicBezTo>
                  <a:pt x="4" y="0"/>
                  <a:pt x="0" y="3"/>
                  <a:pt x="0" y="8"/>
                </a:cubicBezTo>
                <a:lnTo>
                  <a:pt x="0" y="4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7"/>
          <p:cNvSpPr>
            <a:spLocks/>
          </p:cNvSpPr>
          <p:nvPr/>
        </p:nvSpPr>
        <p:spPr bwMode="auto">
          <a:xfrm>
            <a:off x="9703694" y="3160395"/>
            <a:ext cx="40535" cy="124892"/>
          </a:xfrm>
          <a:custGeom>
            <a:avLst/>
            <a:gdLst>
              <a:gd name="T0" fmla="*/ 0 w 16"/>
              <a:gd name="T1" fmla="*/ 40 h 48"/>
              <a:gd name="T2" fmla="*/ 8 w 16"/>
              <a:gd name="T3" fmla="*/ 48 h 48"/>
              <a:gd name="T4" fmla="*/ 16 w 16"/>
              <a:gd name="T5" fmla="*/ 40 h 48"/>
              <a:gd name="T6" fmla="*/ 16 w 16"/>
              <a:gd name="T7" fmla="*/ 8 h 48"/>
              <a:gd name="T8" fmla="*/ 8 w 16"/>
              <a:gd name="T9" fmla="*/ 0 h 48"/>
              <a:gd name="T10" fmla="*/ 0 w 16"/>
              <a:gd name="T11" fmla="*/ 8 h 48"/>
              <a:gd name="T12" fmla="*/ 0 w 16"/>
              <a:gd name="T13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8">
                <a:moveTo>
                  <a:pt x="0" y="40"/>
                </a:moveTo>
                <a:cubicBezTo>
                  <a:pt x="0" y="44"/>
                  <a:pt x="4" y="48"/>
                  <a:pt x="8" y="48"/>
                </a:cubicBezTo>
                <a:cubicBezTo>
                  <a:pt x="13" y="48"/>
                  <a:pt x="16" y="44"/>
                  <a:pt x="16" y="4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3" y="0"/>
                  <a:pt x="8" y="0"/>
                </a:cubicBezTo>
                <a:cubicBezTo>
                  <a:pt x="4" y="0"/>
                  <a:pt x="0" y="3"/>
                  <a:pt x="0" y="8"/>
                </a:cubicBezTo>
                <a:lnTo>
                  <a:pt x="0" y="4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Rectangle 188"/>
          <p:cNvSpPr>
            <a:spLocks noChangeArrowheads="1"/>
          </p:cNvSpPr>
          <p:nvPr/>
        </p:nvSpPr>
        <p:spPr bwMode="auto">
          <a:xfrm>
            <a:off x="9724509" y="3368548"/>
            <a:ext cx="61350" cy="61350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Rectangle 189"/>
          <p:cNvSpPr>
            <a:spLocks noChangeArrowheads="1"/>
          </p:cNvSpPr>
          <p:nvPr/>
        </p:nvSpPr>
        <p:spPr bwMode="auto">
          <a:xfrm>
            <a:off x="9433095" y="3492344"/>
            <a:ext cx="62446" cy="6244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Rectangle 190"/>
          <p:cNvSpPr>
            <a:spLocks noChangeArrowheads="1"/>
          </p:cNvSpPr>
          <p:nvPr/>
        </p:nvSpPr>
        <p:spPr bwMode="auto">
          <a:xfrm>
            <a:off x="9578802" y="3492344"/>
            <a:ext cx="62446" cy="6244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Rectangle 191"/>
          <p:cNvSpPr>
            <a:spLocks noChangeArrowheads="1"/>
          </p:cNvSpPr>
          <p:nvPr/>
        </p:nvSpPr>
        <p:spPr bwMode="auto">
          <a:xfrm>
            <a:off x="9724509" y="3492344"/>
            <a:ext cx="61350" cy="6244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Line 192"/>
          <p:cNvSpPr>
            <a:spLocks noChangeShapeType="1"/>
          </p:cNvSpPr>
          <p:nvPr/>
        </p:nvSpPr>
        <p:spPr bwMode="auto">
          <a:xfrm flipV="1">
            <a:off x="9433095" y="3368548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Line 193"/>
          <p:cNvSpPr>
            <a:spLocks noChangeShapeType="1"/>
          </p:cNvSpPr>
          <p:nvPr/>
        </p:nvSpPr>
        <p:spPr bwMode="auto">
          <a:xfrm>
            <a:off x="9433095" y="3368548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Line 194"/>
          <p:cNvSpPr>
            <a:spLocks noChangeShapeType="1"/>
          </p:cNvSpPr>
          <p:nvPr/>
        </p:nvSpPr>
        <p:spPr bwMode="auto">
          <a:xfrm flipV="1">
            <a:off x="9578802" y="3368548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Line 195"/>
          <p:cNvSpPr>
            <a:spLocks noChangeShapeType="1"/>
          </p:cNvSpPr>
          <p:nvPr/>
        </p:nvSpPr>
        <p:spPr bwMode="auto">
          <a:xfrm>
            <a:off x="9578802" y="3368548"/>
            <a:ext cx="62446" cy="6135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6"/>
          <p:cNvSpPr>
            <a:spLocks/>
          </p:cNvSpPr>
          <p:nvPr/>
        </p:nvSpPr>
        <p:spPr bwMode="auto">
          <a:xfrm>
            <a:off x="9371745" y="3222841"/>
            <a:ext cx="476561" cy="415210"/>
          </a:xfrm>
          <a:custGeom>
            <a:avLst/>
            <a:gdLst>
              <a:gd name="T0" fmla="*/ 340 w 435"/>
              <a:gd name="T1" fmla="*/ 0 h 379"/>
              <a:gd name="T2" fmla="*/ 435 w 435"/>
              <a:gd name="T3" fmla="*/ 0 h 379"/>
              <a:gd name="T4" fmla="*/ 435 w 435"/>
              <a:gd name="T5" fmla="*/ 379 h 379"/>
              <a:gd name="T6" fmla="*/ 0 w 435"/>
              <a:gd name="T7" fmla="*/ 379 h 379"/>
              <a:gd name="T8" fmla="*/ 0 w 435"/>
              <a:gd name="T9" fmla="*/ 0 h 379"/>
              <a:gd name="T10" fmla="*/ 94 w 435"/>
              <a:gd name="T11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5" h="379">
                <a:moveTo>
                  <a:pt x="340" y="0"/>
                </a:moveTo>
                <a:lnTo>
                  <a:pt x="435" y="0"/>
                </a:lnTo>
                <a:lnTo>
                  <a:pt x="435" y="379"/>
                </a:lnTo>
                <a:lnTo>
                  <a:pt x="0" y="379"/>
                </a:lnTo>
                <a:lnTo>
                  <a:pt x="0" y="0"/>
                </a:lnTo>
                <a:lnTo>
                  <a:pt x="94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Line 197"/>
          <p:cNvSpPr>
            <a:spLocks noChangeShapeType="1"/>
          </p:cNvSpPr>
          <p:nvPr/>
        </p:nvSpPr>
        <p:spPr bwMode="auto">
          <a:xfrm>
            <a:off x="9516356" y="3222841"/>
            <a:ext cx="18733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8"/>
          <p:cNvSpPr>
            <a:spLocks/>
          </p:cNvSpPr>
          <p:nvPr/>
        </p:nvSpPr>
        <p:spPr bwMode="auto">
          <a:xfrm>
            <a:off x="5699489" y="3222841"/>
            <a:ext cx="415210" cy="415210"/>
          </a:xfrm>
          <a:custGeom>
            <a:avLst/>
            <a:gdLst>
              <a:gd name="T0" fmla="*/ 160 w 160"/>
              <a:gd name="T1" fmla="*/ 80 h 160"/>
              <a:gd name="T2" fmla="*/ 80 w 160"/>
              <a:gd name="T3" fmla="*/ 160 h 160"/>
              <a:gd name="T4" fmla="*/ 0 w 160"/>
              <a:gd name="T5" fmla="*/ 80 h 160"/>
              <a:gd name="T6" fmla="*/ 80 w 160"/>
              <a:gd name="T7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0" h="160">
                <a:moveTo>
                  <a:pt x="160" y="80"/>
                </a:moveTo>
                <a:cubicBezTo>
                  <a:pt x="160" y="124"/>
                  <a:pt x="124" y="160"/>
                  <a:pt x="80" y="160"/>
                </a:cubicBezTo>
                <a:cubicBezTo>
                  <a:pt x="36" y="160"/>
                  <a:pt x="0" y="124"/>
                  <a:pt x="0" y="80"/>
                </a:cubicBezTo>
                <a:cubicBezTo>
                  <a:pt x="0" y="36"/>
                  <a:pt x="36" y="0"/>
                  <a:pt x="80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Oval 199"/>
          <p:cNvSpPr>
            <a:spLocks noChangeArrowheads="1"/>
          </p:cNvSpPr>
          <p:nvPr/>
        </p:nvSpPr>
        <p:spPr bwMode="auto">
          <a:xfrm>
            <a:off x="5855056" y="3378408"/>
            <a:ext cx="104076" cy="104076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Line 200"/>
          <p:cNvSpPr>
            <a:spLocks noChangeShapeType="1"/>
          </p:cNvSpPr>
          <p:nvPr/>
        </p:nvSpPr>
        <p:spPr bwMode="auto">
          <a:xfrm flipH="1" flipV="1">
            <a:off x="5948177" y="3471529"/>
            <a:ext cx="106268" cy="104076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Line 201"/>
          <p:cNvSpPr>
            <a:spLocks noChangeShapeType="1"/>
          </p:cNvSpPr>
          <p:nvPr/>
        </p:nvSpPr>
        <p:spPr bwMode="auto">
          <a:xfrm>
            <a:off x="5963514" y="3429898"/>
            <a:ext cx="151185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Line 202"/>
          <p:cNvSpPr>
            <a:spLocks noChangeShapeType="1"/>
          </p:cNvSpPr>
          <p:nvPr/>
        </p:nvSpPr>
        <p:spPr bwMode="auto">
          <a:xfrm flipV="1">
            <a:off x="5906546" y="3222841"/>
            <a:ext cx="0" cy="150089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3"/>
          <p:cNvSpPr>
            <a:spLocks/>
          </p:cNvSpPr>
          <p:nvPr/>
        </p:nvSpPr>
        <p:spPr bwMode="auto">
          <a:xfrm>
            <a:off x="5948177" y="3160395"/>
            <a:ext cx="228968" cy="228968"/>
          </a:xfrm>
          <a:custGeom>
            <a:avLst/>
            <a:gdLst>
              <a:gd name="T0" fmla="*/ 88 w 88"/>
              <a:gd name="T1" fmla="*/ 88 h 88"/>
              <a:gd name="T2" fmla="*/ 0 w 88"/>
              <a:gd name="T3" fmla="*/ 0 h 88"/>
              <a:gd name="T4" fmla="*/ 0 w 88"/>
              <a:gd name="T5" fmla="*/ 0 h 88"/>
              <a:gd name="T6" fmla="*/ 0 w 88"/>
              <a:gd name="T7" fmla="*/ 69 h 88"/>
              <a:gd name="T8" fmla="*/ 19 w 88"/>
              <a:gd name="T9" fmla="*/ 88 h 88"/>
              <a:gd name="T10" fmla="*/ 88 w 88"/>
              <a:gd name="T11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" h="88">
                <a:moveTo>
                  <a:pt x="88" y="88"/>
                </a:moveTo>
                <a:cubicBezTo>
                  <a:pt x="88" y="39"/>
                  <a:pt x="49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11" y="69"/>
                  <a:pt x="19" y="77"/>
                  <a:pt x="19" y="88"/>
                </a:cubicBezTo>
                <a:lnTo>
                  <a:pt x="88" y="8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4"/>
          <p:cNvSpPr>
            <a:spLocks/>
          </p:cNvSpPr>
          <p:nvPr/>
        </p:nvSpPr>
        <p:spPr bwMode="auto">
          <a:xfrm>
            <a:off x="5699489" y="4653619"/>
            <a:ext cx="477656" cy="187338"/>
          </a:xfrm>
          <a:custGeom>
            <a:avLst/>
            <a:gdLst>
              <a:gd name="T0" fmla="*/ 0 w 184"/>
              <a:gd name="T1" fmla="*/ 0 h 72"/>
              <a:gd name="T2" fmla="*/ 184 w 184"/>
              <a:gd name="T3" fmla="*/ 0 h 72"/>
              <a:gd name="T4" fmla="*/ 184 w 184"/>
              <a:gd name="T5" fmla="*/ 56 h 72"/>
              <a:gd name="T6" fmla="*/ 168 w 184"/>
              <a:gd name="T7" fmla="*/ 72 h 72"/>
              <a:gd name="T8" fmla="*/ 16 w 184"/>
              <a:gd name="T9" fmla="*/ 72 h 72"/>
              <a:gd name="T10" fmla="*/ 0 w 184"/>
              <a:gd name="T11" fmla="*/ 56 h 72"/>
              <a:gd name="T12" fmla="*/ 0 w 184"/>
              <a:gd name="T13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4" h="72">
                <a:moveTo>
                  <a:pt x="0" y="0"/>
                </a:moveTo>
                <a:cubicBezTo>
                  <a:pt x="184" y="0"/>
                  <a:pt x="184" y="0"/>
                  <a:pt x="184" y="0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84" y="65"/>
                  <a:pt x="177" y="72"/>
                  <a:pt x="16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7" y="72"/>
                  <a:pt x="0" y="65"/>
                  <a:pt x="0" y="56"/>
                </a:cubicBezTo>
                <a:lnTo>
                  <a:pt x="0" y="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5"/>
          <p:cNvSpPr>
            <a:spLocks/>
          </p:cNvSpPr>
          <p:nvPr/>
        </p:nvSpPr>
        <p:spPr bwMode="auto">
          <a:xfrm>
            <a:off x="5699489" y="4488192"/>
            <a:ext cx="477656" cy="165427"/>
          </a:xfrm>
          <a:custGeom>
            <a:avLst/>
            <a:gdLst>
              <a:gd name="T0" fmla="*/ 0 w 436"/>
              <a:gd name="T1" fmla="*/ 151 h 151"/>
              <a:gd name="T2" fmla="*/ 0 w 436"/>
              <a:gd name="T3" fmla="*/ 0 h 151"/>
              <a:gd name="T4" fmla="*/ 436 w 436"/>
              <a:gd name="T5" fmla="*/ 0 h 151"/>
              <a:gd name="T6" fmla="*/ 436 w 436"/>
              <a:gd name="T7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6" h="151">
                <a:moveTo>
                  <a:pt x="0" y="151"/>
                </a:moveTo>
                <a:lnTo>
                  <a:pt x="0" y="0"/>
                </a:lnTo>
                <a:lnTo>
                  <a:pt x="436" y="0"/>
                </a:lnTo>
                <a:lnTo>
                  <a:pt x="436" y="151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6"/>
          <p:cNvSpPr>
            <a:spLocks/>
          </p:cNvSpPr>
          <p:nvPr/>
        </p:nvSpPr>
        <p:spPr bwMode="auto">
          <a:xfrm>
            <a:off x="5803565" y="4425746"/>
            <a:ext cx="82166" cy="62446"/>
          </a:xfrm>
          <a:custGeom>
            <a:avLst/>
            <a:gdLst>
              <a:gd name="T0" fmla="*/ 32 w 32"/>
              <a:gd name="T1" fmla="*/ 0 h 24"/>
              <a:gd name="T2" fmla="*/ 24 w 32"/>
              <a:gd name="T3" fmla="*/ 0 h 24"/>
              <a:gd name="T4" fmla="*/ 16 w 32"/>
              <a:gd name="T5" fmla="*/ 8 h 24"/>
              <a:gd name="T6" fmla="*/ 16 w 32"/>
              <a:gd name="T7" fmla="*/ 16 h 24"/>
              <a:gd name="T8" fmla="*/ 0 w 32"/>
              <a:gd name="T9" fmla="*/ 16 h 24"/>
              <a:gd name="T10" fmla="*/ 0 w 32"/>
              <a:gd name="T1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4">
                <a:moveTo>
                  <a:pt x="32" y="0"/>
                </a:moveTo>
                <a:cubicBezTo>
                  <a:pt x="24" y="0"/>
                  <a:pt x="24" y="0"/>
                  <a:pt x="24" y="0"/>
                </a:cubicBezTo>
                <a:cubicBezTo>
                  <a:pt x="20" y="0"/>
                  <a:pt x="16" y="3"/>
                  <a:pt x="16" y="8"/>
                </a:cubicBezTo>
                <a:cubicBezTo>
                  <a:pt x="16" y="16"/>
                  <a:pt x="16" y="16"/>
                  <a:pt x="16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4"/>
                  <a:pt x="0" y="24"/>
                  <a:pt x="0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Rectangle 207"/>
          <p:cNvSpPr>
            <a:spLocks noChangeArrowheads="1"/>
          </p:cNvSpPr>
          <p:nvPr/>
        </p:nvSpPr>
        <p:spPr bwMode="auto">
          <a:xfrm>
            <a:off x="5885731" y="4404931"/>
            <a:ext cx="104076" cy="41631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08"/>
          <p:cNvSpPr>
            <a:spLocks/>
          </p:cNvSpPr>
          <p:nvPr/>
        </p:nvSpPr>
        <p:spPr bwMode="auto">
          <a:xfrm>
            <a:off x="5989807" y="4425746"/>
            <a:ext cx="83261" cy="62446"/>
          </a:xfrm>
          <a:custGeom>
            <a:avLst/>
            <a:gdLst>
              <a:gd name="T0" fmla="*/ 0 w 32"/>
              <a:gd name="T1" fmla="*/ 0 h 24"/>
              <a:gd name="T2" fmla="*/ 8 w 32"/>
              <a:gd name="T3" fmla="*/ 0 h 24"/>
              <a:gd name="T4" fmla="*/ 16 w 32"/>
              <a:gd name="T5" fmla="*/ 8 h 24"/>
              <a:gd name="T6" fmla="*/ 16 w 32"/>
              <a:gd name="T7" fmla="*/ 16 h 24"/>
              <a:gd name="T8" fmla="*/ 32 w 32"/>
              <a:gd name="T9" fmla="*/ 16 h 24"/>
              <a:gd name="T10" fmla="*/ 32 w 32"/>
              <a:gd name="T1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4">
                <a:moveTo>
                  <a:pt x="0" y="0"/>
                </a:moveTo>
                <a:cubicBezTo>
                  <a:pt x="8" y="0"/>
                  <a:pt x="8" y="0"/>
                  <a:pt x="8" y="0"/>
                </a:cubicBezTo>
                <a:cubicBezTo>
                  <a:pt x="13" y="0"/>
                  <a:pt x="16" y="3"/>
                  <a:pt x="16" y="8"/>
                </a:cubicBezTo>
                <a:cubicBezTo>
                  <a:pt x="16" y="16"/>
                  <a:pt x="16" y="16"/>
                  <a:pt x="16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4"/>
                  <a:pt x="32" y="24"/>
                  <a:pt x="32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Rectangle 209"/>
          <p:cNvSpPr>
            <a:spLocks noChangeArrowheads="1"/>
          </p:cNvSpPr>
          <p:nvPr/>
        </p:nvSpPr>
        <p:spPr bwMode="auto">
          <a:xfrm>
            <a:off x="5803565" y="4611988"/>
            <a:ext cx="62446" cy="10407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Rectangle 210"/>
          <p:cNvSpPr>
            <a:spLocks noChangeArrowheads="1"/>
          </p:cNvSpPr>
          <p:nvPr/>
        </p:nvSpPr>
        <p:spPr bwMode="auto">
          <a:xfrm>
            <a:off x="6010623" y="4611988"/>
            <a:ext cx="62446" cy="10407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Rectangle 211"/>
          <p:cNvSpPr>
            <a:spLocks noChangeArrowheads="1"/>
          </p:cNvSpPr>
          <p:nvPr/>
        </p:nvSpPr>
        <p:spPr bwMode="auto">
          <a:xfrm>
            <a:off x="8167744" y="3575605"/>
            <a:ext cx="62446" cy="62446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Rectangle 212"/>
          <p:cNvSpPr>
            <a:spLocks noChangeArrowheads="1"/>
          </p:cNvSpPr>
          <p:nvPr/>
        </p:nvSpPr>
        <p:spPr bwMode="auto">
          <a:xfrm>
            <a:off x="8292636" y="3492344"/>
            <a:ext cx="62446" cy="145707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Rectangle 213"/>
          <p:cNvSpPr>
            <a:spLocks noChangeArrowheads="1"/>
          </p:cNvSpPr>
          <p:nvPr/>
        </p:nvSpPr>
        <p:spPr bwMode="auto">
          <a:xfrm>
            <a:off x="8417528" y="3389363"/>
            <a:ext cx="61350" cy="248688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Rectangle 214"/>
          <p:cNvSpPr>
            <a:spLocks noChangeArrowheads="1"/>
          </p:cNvSpPr>
          <p:nvPr/>
        </p:nvSpPr>
        <p:spPr bwMode="auto">
          <a:xfrm>
            <a:off x="8541324" y="3285287"/>
            <a:ext cx="62446" cy="352765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Line 215"/>
          <p:cNvSpPr>
            <a:spLocks noChangeShapeType="1"/>
          </p:cNvSpPr>
          <p:nvPr/>
        </p:nvSpPr>
        <p:spPr bwMode="auto">
          <a:xfrm flipH="1">
            <a:off x="8146929" y="3638051"/>
            <a:ext cx="47765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Line 216"/>
          <p:cNvSpPr>
            <a:spLocks noChangeShapeType="1"/>
          </p:cNvSpPr>
          <p:nvPr/>
        </p:nvSpPr>
        <p:spPr bwMode="auto">
          <a:xfrm flipH="1">
            <a:off x="8167744" y="3160395"/>
            <a:ext cx="436026" cy="37358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17"/>
          <p:cNvSpPr>
            <a:spLocks/>
          </p:cNvSpPr>
          <p:nvPr/>
        </p:nvSpPr>
        <p:spPr bwMode="auto">
          <a:xfrm>
            <a:off x="8541324" y="3160395"/>
            <a:ext cx="62446" cy="62446"/>
          </a:xfrm>
          <a:custGeom>
            <a:avLst/>
            <a:gdLst>
              <a:gd name="T0" fmla="*/ 0 w 57"/>
              <a:gd name="T1" fmla="*/ 0 h 57"/>
              <a:gd name="T2" fmla="*/ 57 w 57"/>
              <a:gd name="T3" fmla="*/ 0 h 57"/>
              <a:gd name="T4" fmla="*/ 57 w 57"/>
              <a:gd name="T5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" h="57">
                <a:moveTo>
                  <a:pt x="0" y="0"/>
                </a:moveTo>
                <a:lnTo>
                  <a:pt x="57" y="0"/>
                </a:lnTo>
                <a:lnTo>
                  <a:pt x="57" y="57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Rectangle 218"/>
          <p:cNvSpPr>
            <a:spLocks noChangeArrowheads="1"/>
          </p:cNvSpPr>
          <p:nvPr/>
        </p:nvSpPr>
        <p:spPr bwMode="auto">
          <a:xfrm>
            <a:off x="6923209" y="4446561"/>
            <a:ext cx="477656" cy="352765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Line 219"/>
          <p:cNvSpPr>
            <a:spLocks noChangeShapeType="1"/>
          </p:cNvSpPr>
          <p:nvPr/>
        </p:nvSpPr>
        <p:spPr bwMode="auto">
          <a:xfrm flipV="1">
            <a:off x="6985655" y="4509007"/>
            <a:ext cx="0" cy="22787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Line 220"/>
          <p:cNvSpPr>
            <a:spLocks noChangeShapeType="1"/>
          </p:cNvSpPr>
          <p:nvPr/>
        </p:nvSpPr>
        <p:spPr bwMode="auto">
          <a:xfrm flipV="1">
            <a:off x="7027285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Line 221"/>
          <p:cNvSpPr>
            <a:spLocks noChangeShapeType="1"/>
          </p:cNvSpPr>
          <p:nvPr/>
        </p:nvSpPr>
        <p:spPr bwMode="auto">
          <a:xfrm flipV="1">
            <a:off x="7089731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Line 222"/>
          <p:cNvSpPr>
            <a:spLocks noChangeShapeType="1"/>
          </p:cNvSpPr>
          <p:nvPr/>
        </p:nvSpPr>
        <p:spPr bwMode="auto">
          <a:xfrm flipV="1">
            <a:off x="7131362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Line 223"/>
          <p:cNvSpPr>
            <a:spLocks noChangeShapeType="1"/>
          </p:cNvSpPr>
          <p:nvPr/>
        </p:nvSpPr>
        <p:spPr bwMode="auto">
          <a:xfrm flipV="1">
            <a:off x="7171897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Line 224"/>
          <p:cNvSpPr>
            <a:spLocks noChangeShapeType="1"/>
          </p:cNvSpPr>
          <p:nvPr/>
        </p:nvSpPr>
        <p:spPr bwMode="auto">
          <a:xfrm flipV="1">
            <a:off x="7234343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Line 225"/>
          <p:cNvSpPr>
            <a:spLocks noChangeShapeType="1"/>
          </p:cNvSpPr>
          <p:nvPr/>
        </p:nvSpPr>
        <p:spPr bwMode="auto">
          <a:xfrm flipV="1">
            <a:off x="7275973" y="4509007"/>
            <a:ext cx="0" cy="186242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Line 226"/>
          <p:cNvSpPr>
            <a:spLocks noChangeShapeType="1"/>
          </p:cNvSpPr>
          <p:nvPr/>
        </p:nvSpPr>
        <p:spPr bwMode="auto">
          <a:xfrm>
            <a:off x="7027285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Line 227"/>
          <p:cNvSpPr>
            <a:spLocks noChangeShapeType="1"/>
          </p:cNvSpPr>
          <p:nvPr/>
        </p:nvSpPr>
        <p:spPr bwMode="auto">
          <a:xfrm>
            <a:off x="7089731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Line 228"/>
          <p:cNvSpPr>
            <a:spLocks noChangeShapeType="1"/>
          </p:cNvSpPr>
          <p:nvPr/>
        </p:nvSpPr>
        <p:spPr bwMode="auto">
          <a:xfrm>
            <a:off x="7131362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Line 229"/>
          <p:cNvSpPr>
            <a:spLocks noChangeShapeType="1"/>
          </p:cNvSpPr>
          <p:nvPr/>
        </p:nvSpPr>
        <p:spPr bwMode="auto">
          <a:xfrm>
            <a:off x="7171897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Line 230"/>
          <p:cNvSpPr>
            <a:spLocks noChangeShapeType="1"/>
          </p:cNvSpPr>
          <p:nvPr/>
        </p:nvSpPr>
        <p:spPr bwMode="auto">
          <a:xfrm>
            <a:off x="7234343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Line 231"/>
          <p:cNvSpPr>
            <a:spLocks noChangeShapeType="1"/>
          </p:cNvSpPr>
          <p:nvPr/>
        </p:nvSpPr>
        <p:spPr bwMode="auto">
          <a:xfrm>
            <a:off x="7275973" y="473688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Line 232"/>
          <p:cNvSpPr>
            <a:spLocks noChangeShapeType="1"/>
          </p:cNvSpPr>
          <p:nvPr/>
        </p:nvSpPr>
        <p:spPr bwMode="auto">
          <a:xfrm flipV="1">
            <a:off x="7338419" y="4509007"/>
            <a:ext cx="0" cy="22787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Oval 233"/>
          <p:cNvSpPr>
            <a:spLocks noChangeArrowheads="1"/>
          </p:cNvSpPr>
          <p:nvPr/>
        </p:nvSpPr>
        <p:spPr bwMode="auto">
          <a:xfrm>
            <a:off x="8313451" y="4653619"/>
            <a:ext cx="144612" cy="145707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34"/>
          <p:cNvSpPr>
            <a:spLocks/>
          </p:cNvSpPr>
          <p:nvPr/>
        </p:nvSpPr>
        <p:spPr bwMode="auto">
          <a:xfrm>
            <a:off x="8313451" y="4509007"/>
            <a:ext cx="144612" cy="72306"/>
          </a:xfrm>
          <a:custGeom>
            <a:avLst/>
            <a:gdLst>
              <a:gd name="T0" fmla="*/ 0 w 56"/>
              <a:gd name="T1" fmla="*/ 28 h 28"/>
              <a:gd name="T2" fmla="*/ 28 w 56"/>
              <a:gd name="T3" fmla="*/ 0 h 28"/>
              <a:gd name="T4" fmla="*/ 56 w 56"/>
              <a:gd name="T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6" h="28">
                <a:moveTo>
                  <a:pt x="0" y="28"/>
                </a:moveTo>
                <a:cubicBezTo>
                  <a:pt x="0" y="12"/>
                  <a:pt x="13" y="0"/>
                  <a:pt x="28" y="0"/>
                </a:cubicBezTo>
                <a:cubicBezTo>
                  <a:pt x="44" y="0"/>
                  <a:pt x="56" y="12"/>
                  <a:pt x="56" y="28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Rectangle 235"/>
          <p:cNvSpPr>
            <a:spLocks noChangeArrowheads="1"/>
          </p:cNvSpPr>
          <p:nvPr/>
        </p:nvSpPr>
        <p:spPr bwMode="auto">
          <a:xfrm>
            <a:off x="8167744" y="4591173"/>
            <a:ext cx="436026" cy="269503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36"/>
          <p:cNvSpPr>
            <a:spLocks/>
          </p:cNvSpPr>
          <p:nvPr/>
        </p:nvSpPr>
        <p:spPr bwMode="auto">
          <a:xfrm>
            <a:off x="8167744" y="4591173"/>
            <a:ext cx="62446" cy="62446"/>
          </a:xfrm>
          <a:custGeom>
            <a:avLst/>
            <a:gdLst>
              <a:gd name="T0" fmla="*/ 24 w 24"/>
              <a:gd name="T1" fmla="*/ 0 h 24"/>
              <a:gd name="T2" fmla="*/ 0 w 24"/>
              <a:gd name="T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4">
                <a:moveTo>
                  <a:pt x="24" y="0"/>
                </a:moveTo>
                <a:cubicBezTo>
                  <a:pt x="24" y="13"/>
                  <a:pt x="13" y="24"/>
                  <a:pt x="0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37"/>
          <p:cNvSpPr>
            <a:spLocks/>
          </p:cNvSpPr>
          <p:nvPr/>
        </p:nvSpPr>
        <p:spPr bwMode="auto">
          <a:xfrm>
            <a:off x="8539133" y="4591173"/>
            <a:ext cx="62446" cy="62446"/>
          </a:xfrm>
          <a:custGeom>
            <a:avLst/>
            <a:gdLst>
              <a:gd name="T0" fmla="*/ 24 w 24"/>
              <a:gd name="T1" fmla="*/ 24 h 24"/>
              <a:gd name="T2" fmla="*/ 0 w 24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4">
                <a:moveTo>
                  <a:pt x="24" y="24"/>
                </a:moveTo>
                <a:cubicBezTo>
                  <a:pt x="11" y="24"/>
                  <a:pt x="0" y="13"/>
                  <a:pt x="0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238"/>
          <p:cNvSpPr>
            <a:spLocks/>
          </p:cNvSpPr>
          <p:nvPr/>
        </p:nvSpPr>
        <p:spPr bwMode="auto">
          <a:xfrm>
            <a:off x="8541324" y="4799326"/>
            <a:ext cx="62446" cy="61350"/>
          </a:xfrm>
          <a:custGeom>
            <a:avLst/>
            <a:gdLst>
              <a:gd name="T0" fmla="*/ 0 w 24"/>
              <a:gd name="T1" fmla="*/ 24 h 24"/>
              <a:gd name="T2" fmla="*/ 24 w 24"/>
              <a:gd name="T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4"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239"/>
          <p:cNvSpPr>
            <a:spLocks/>
          </p:cNvSpPr>
          <p:nvPr/>
        </p:nvSpPr>
        <p:spPr bwMode="auto">
          <a:xfrm>
            <a:off x="8167744" y="4799326"/>
            <a:ext cx="62446" cy="61350"/>
          </a:xfrm>
          <a:custGeom>
            <a:avLst/>
            <a:gdLst>
              <a:gd name="T0" fmla="*/ 0 w 24"/>
              <a:gd name="T1" fmla="*/ 0 h 24"/>
              <a:gd name="T2" fmla="*/ 24 w 24"/>
              <a:gd name="T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4" h="24">
                <a:moveTo>
                  <a:pt x="0" y="0"/>
                </a:moveTo>
                <a:cubicBezTo>
                  <a:pt x="13" y="0"/>
                  <a:pt x="24" y="11"/>
                  <a:pt x="24" y="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40"/>
          <p:cNvSpPr>
            <a:spLocks/>
          </p:cNvSpPr>
          <p:nvPr/>
        </p:nvSpPr>
        <p:spPr bwMode="auto">
          <a:xfrm>
            <a:off x="8146929" y="4384115"/>
            <a:ext cx="477656" cy="280459"/>
          </a:xfrm>
          <a:custGeom>
            <a:avLst/>
            <a:gdLst>
              <a:gd name="T0" fmla="*/ 19 w 436"/>
              <a:gd name="T1" fmla="*/ 189 h 256"/>
              <a:gd name="T2" fmla="*/ 0 w 436"/>
              <a:gd name="T3" fmla="*/ 73 h 256"/>
              <a:gd name="T4" fmla="*/ 393 w 436"/>
              <a:gd name="T5" fmla="*/ 0 h 256"/>
              <a:gd name="T6" fmla="*/ 436 w 436"/>
              <a:gd name="T7" fmla="*/ 249 h 256"/>
              <a:gd name="T8" fmla="*/ 417 w 436"/>
              <a:gd name="T9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6" h="256">
                <a:moveTo>
                  <a:pt x="19" y="189"/>
                </a:moveTo>
                <a:lnTo>
                  <a:pt x="0" y="73"/>
                </a:lnTo>
                <a:lnTo>
                  <a:pt x="393" y="0"/>
                </a:lnTo>
                <a:lnTo>
                  <a:pt x="436" y="249"/>
                </a:lnTo>
                <a:lnTo>
                  <a:pt x="417" y="256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41"/>
          <p:cNvSpPr>
            <a:spLocks/>
          </p:cNvSpPr>
          <p:nvPr/>
        </p:nvSpPr>
        <p:spPr bwMode="auto">
          <a:xfrm>
            <a:off x="8157885" y="4452039"/>
            <a:ext cx="56968" cy="74497"/>
          </a:xfrm>
          <a:custGeom>
            <a:avLst/>
            <a:gdLst>
              <a:gd name="T0" fmla="*/ 20 w 22"/>
              <a:gd name="T1" fmla="*/ 0 h 29"/>
              <a:gd name="T2" fmla="*/ 0 w 22"/>
              <a:gd name="T3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" h="29">
                <a:moveTo>
                  <a:pt x="20" y="0"/>
                </a:moveTo>
                <a:cubicBezTo>
                  <a:pt x="22" y="14"/>
                  <a:pt x="13" y="27"/>
                  <a:pt x="0" y="29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242"/>
          <p:cNvSpPr>
            <a:spLocks/>
          </p:cNvSpPr>
          <p:nvPr/>
        </p:nvSpPr>
        <p:spPr bwMode="auto">
          <a:xfrm>
            <a:off x="8516127" y="4395071"/>
            <a:ext cx="72306" cy="59159"/>
          </a:xfrm>
          <a:custGeom>
            <a:avLst/>
            <a:gdLst>
              <a:gd name="T0" fmla="*/ 28 w 28"/>
              <a:gd name="T1" fmla="*/ 20 h 23"/>
              <a:gd name="T2" fmla="*/ 0 w 28"/>
              <a:gd name="T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8" h="23">
                <a:moveTo>
                  <a:pt x="28" y="20"/>
                </a:moveTo>
                <a:cubicBezTo>
                  <a:pt x="15" y="23"/>
                  <a:pt x="2" y="14"/>
                  <a:pt x="0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43"/>
          <p:cNvSpPr>
            <a:spLocks/>
          </p:cNvSpPr>
          <p:nvPr/>
        </p:nvSpPr>
        <p:spPr bwMode="auto">
          <a:xfrm>
            <a:off x="5824381" y="5607836"/>
            <a:ext cx="311134" cy="476561"/>
          </a:xfrm>
          <a:custGeom>
            <a:avLst/>
            <a:gdLst>
              <a:gd name="T0" fmla="*/ 120 w 120"/>
              <a:gd name="T1" fmla="*/ 60 h 184"/>
              <a:gd name="T2" fmla="*/ 60 w 120"/>
              <a:gd name="T3" fmla="*/ 0 h 184"/>
              <a:gd name="T4" fmla="*/ 0 w 120"/>
              <a:gd name="T5" fmla="*/ 60 h 184"/>
              <a:gd name="T6" fmla="*/ 0 w 120"/>
              <a:gd name="T7" fmla="*/ 124 h 184"/>
              <a:gd name="T8" fmla="*/ 60 w 120"/>
              <a:gd name="T9" fmla="*/ 184 h 184"/>
              <a:gd name="T10" fmla="*/ 120 w 120"/>
              <a:gd name="T11" fmla="*/ 12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0" h="184">
                <a:moveTo>
                  <a:pt x="120" y="60"/>
                </a:moveTo>
                <a:cubicBezTo>
                  <a:pt x="120" y="27"/>
                  <a:pt x="93" y="0"/>
                  <a:pt x="60" y="0"/>
                </a:cubicBezTo>
                <a:cubicBezTo>
                  <a:pt x="27" y="0"/>
                  <a:pt x="0" y="27"/>
                  <a:pt x="0" y="60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57"/>
                  <a:pt x="27" y="184"/>
                  <a:pt x="60" y="184"/>
                </a:cubicBezTo>
                <a:cubicBezTo>
                  <a:pt x="93" y="184"/>
                  <a:pt x="120" y="157"/>
                  <a:pt x="120" y="12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Line 244"/>
          <p:cNvSpPr>
            <a:spLocks noChangeShapeType="1"/>
          </p:cNvSpPr>
          <p:nvPr/>
        </p:nvSpPr>
        <p:spPr bwMode="auto">
          <a:xfrm flipH="1">
            <a:off x="5741119" y="5814893"/>
            <a:ext cx="24868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Line 245"/>
          <p:cNvSpPr>
            <a:spLocks noChangeShapeType="1"/>
          </p:cNvSpPr>
          <p:nvPr/>
        </p:nvSpPr>
        <p:spPr bwMode="auto">
          <a:xfrm flipH="1">
            <a:off x="5741119" y="5877339"/>
            <a:ext cx="207057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46"/>
          <p:cNvSpPr>
            <a:spLocks/>
          </p:cNvSpPr>
          <p:nvPr/>
        </p:nvSpPr>
        <p:spPr bwMode="auto">
          <a:xfrm>
            <a:off x="9371745" y="4467376"/>
            <a:ext cx="476561" cy="311134"/>
          </a:xfrm>
          <a:custGeom>
            <a:avLst/>
            <a:gdLst>
              <a:gd name="T0" fmla="*/ 184 w 184"/>
              <a:gd name="T1" fmla="*/ 112 h 120"/>
              <a:gd name="T2" fmla="*/ 176 w 184"/>
              <a:gd name="T3" fmla="*/ 120 h 120"/>
              <a:gd name="T4" fmla="*/ 8 w 184"/>
              <a:gd name="T5" fmla="*/ 120 h 120"/>
              <a:gd name="T6" fmla="*/ 0 w 184"/>
              <a:gd name="T7" fmla="*/ 112 h 120"/>
              <a:gd name="T8" fmla="*/ 0 w 184"/>
              <a:gd name="T9" fmla="*/ 8 h 120"/>
              <a:gd name="T10" fmla="*/ 8 w 184"/>
              <a:gd name="T11" fmla="*/ 0 h 120"/>
              <a:gd name="T12" fmla="*/ 176 w 184"/>
              <a:gd name="T13" fmla="*/ 0 h 120"/>
              <a:gd name="T14" fmla="*/ 184 w 184"/>
              <a:gd name="T15" fmla="*/ 8 h 120"/>
              <a:gd name="T16" fmla="*/ 184 w 184"/>
              <a:gd name="T17" fmla="*/ 11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20">
                <a:moveTo>
                  <a:pt x="184" y="112"/>
                </a:moveTo>
                <a:cubicBezTo>
                  <a:pt x="184" y="116"/>
                  <a:pt x="181" y="120"/>
                  <a:pt x="17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4" y="120"/>
                  <a:pt x="0" y="116"/>
                  <a:pt x="0" y="112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81" y="0"/>
                  <a:pt x="184" y="3"/>
                  <a:pt x="184" y="8"/>
                </a:cubicBezTo>
                <a:lnTo>
                  <a:pt x="184" y="112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Line 247"/>
          <p:cNvSpPr>
            <a:spLocks noChangeShapeType="1"/>
          </p:cNvSpPr>
          <p:nvPr/>
        </p:nvSpPr>
        <p:spPr bwMode="auto">
          <a:xfrm>
            <a:off x="9371745" y="4529822"/>
            <a:ext cx="47656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Line 248"/>
          <p:cNvSpPr>
            <a:spLocks noChangeShapeType="1"/>
          </p:cNvSpPr>
          <p:nvPr/>
        </p:nvSpPr>
        <p:spPr bwMode="auto">
          <a:xfrm>
            <a:off x="9371745" y="4570357"/>
            <a:ext cx="47656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Line 249"/>
          <p:cNvSpPr>
            <a:spLocks noChangeShapeType="1"/>
          </p:cNvSpPr>
          <p:nvPr/>
        </p:nvSpPr>
        <p:spPr bwMode="auto">
          <a:xfrm>
            <a:off x="9433095" y="4695249"/>
            <a:ext cx="145707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250"/>
          <p:cNvSpPr>
            <a:spLocks/>
          </p:cNvSpPr>
          <p:nvPr/>
        </p:nvSpPr>
        <p:spPr bwMode="auto">
          <a:xfrm>
            <a:off x="9682879" y="4653619"/>
            <a:ext cx="102981" cy="62446"/>
          </a:xfrm>
          <a:custGeom>
            <a:avLst/>
            <a:gdLst>
              <a:gd name="T0" fmla="*/ 28 w 40"/>
              <a:gd name="T1" fmla="*/ 0 h 24"/>
              <a:gd name="T2" fmla="*/ 20 w 40"/>
              <a:gd name="T3" fmla="*/ 3 h 24"/>
              <a:gd name="T4" fmla="*/ 12 w 40"/>
              <a:gd name="T5" fmla="*/ 0 h 24"/>
              <a:gd name="T6" fmla="*/ 0 w 40"/>
              <a:gd name="T7" fmla="*/ 12 h 24"/>
              <a:gd name="T8" fmla="*/ 12 w 40"/>
              <a:gd name="T9" fmla="*/ 24 h 24"/>
              <a:gd name="T10" fmla="*/ 20 w 40"/>
              <a:gd name="T11" fmla="*/ 21 h 24"/>
              <a:gd name="T12" fmla="*/ 28 w 40"/>
              <a:gd name="T13" fmla="*/ 24 h 24"/>
              <a:gd name="T14" fmla="*/ 40 w 40"/>
              <a:gd name="T15" fmla="*/ 12 h 24"/>
              <a:gd name="T16" fmla="*/ 28 w 40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24">
                <a:moveTo>
                  <a:pt x="28" y="0"/>
                </a:moveTo>
                <a:cubicBezTo>
                  <a:pt x="25" y="0"/>
                  <a:pt x="22" y="1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"/>
                  <a:pt x="6" y="24"/>
                  <a:pt x="12" y="24"/>
                </a:cubicBezTo>
                <a:cubicBezTo>
                  <a:pt x="15" y="24"/>
                  <a:pt x="18" y="23"/>
                  <a:pt x="20" y="21"/>
                </a:cubicBezTo>
                <a:cubicBezTo>
                  <a:pt x="22" y="23"/>
                  <a:pt x="25" y="24"/>
                  <a:pt x="28" y="24"/>
                </a:cubicBezTo>
                <a:cubicBezTo>
                  <a:pt x="35" y="24"/>
                  <a:pt x="40" y="18"/>
                  <a:pt x="40" y="12"/>
                </a:cubicBezTo>
                <a:cubicBezTo>
                  <a:pt x="40" y="5"/>
                  <a:pt x="35" y="0"/>
                  <a:pt x="28" y="0"/>
                </a:cubicBez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251"/>
          <p:cNvSpPr>
            <a:spLocks/>
          </p:cNvSpPr>
          <p:nvPr/>
        </p:nvSpPr>
        <p:spPr bwMode="auto">
          <a:xfrm>
            <a:off x="7089731" y="5607836"/>
            <a:ext cx="248688" cy="373580"/>
          </a:xfrm>
          <a:custGeom>
            <a:avLst/>
            <a:gdLst>
              <a:gd name="T0" fmla="*/ 96 w 96"/>
              <a:gd name="T1" fmla="*/ 48 h 144"/>
              <a:gd name="T2" fmla="*/ 48 w 96"/>
              <a:gd name="T3" fmla="*/ 0 h 144"/>
              <a:gd name="T4" fmla="*/ 0 w 96"/>
              <a:gd name="T5" fmla="*/ 48 h 144"/>
              <a:gd name="T6" fmla="*/ 0 w 96"/>
              <a:gd name="T7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6" h="144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2" y="0"/>
                  <a:pt x="0" y="21"/>
                  <a:pt x="0" y="48"/>
                </a:cubicBezTo>
                <a:cubicBezTo>
                  <a:pt x="0" y="144"/>
                  <a:pt x="0" y="144"/>
                  <a:pt x="0" y="144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252"/>
          <p:cNvSpPr>
            <a:spLocks/>
          </p:cNvSpPr>
          <p:nvPr/>
        </p:nvSpPr>
        <p:spPr bwMode="auto">
          <a:xfrm>
            <a:off x="6985655" y="5981416"/>
            <a:ext cx="352764" cy="102981"/>
          </a:xfrm>
          <a:custGeom>
            <a:avLst/>
            <a:gdLst>
              <a:gd name="T0" fmla="*/ 40 w 136"/>
              <a:gd name="T1" fmla="*/ 0 h 40"/>
              <a:gd name="T2" fmla="*/ 0 w 136"/>
              <a:gd name="T3" fmla="*/ 40 h 40"/>
              <a:gd name="T4" fmla="*/ 136 w 136"/>
              <a:gd name="T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6" h="40">
                <a:moveTo>
                  <a:pt x="40" y="0"/>
                </a:moveTo>
                <a:cubicBezTo>
                  <a:pt x="40" y="22"/>
                  <a:pt x="22" y="40"/>
                  <a:pt x="0" y="40"/>
                </a:cubicBezTo>
                <a:cubicBezTo>
                  <a:pt x="136" y="40"/>
                  <a:pt x="136" y="40"/>
                  <a:pt x="136" y="4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Line 253"/>
          <p:cNvSpPr>
            <a:spLocks noChangeShapeType="1"/>
          </p:cNvSpPr>
          <p:nvPr/>
        </p:nvSpPr>
        <p:spPr bwMode="auto">
          <a:xfrm flipH="1">
            <a:off x="6987846" y="5856524"/>
            <a:ext cx="208153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254"/>
          <p:cNvSpPr>
            <a:spLocks/>
          </p:cNvSpPr>
          <p:nvPr/>
        </p:nvSpPr>
        <p:spPr bwMode="auto">
          <a:xfrm>
            <a:off x="8292636" y="5659326"/>
            <a:ext cx="186242" cy="187338"/>
          </a:xfrm>
          <a:custGeom>
            <a:avLst/>
            <a:gdLst>
              <a:gd name="T0" fmla="*/ 36 w 72"/>
              <a:gd name="T1" fmla="*/ 72 h 72"/>
              <a:gd name="T2" fmla="*/ 0 w 72"/>
              <a:gd name="T3" fmla="*/ 36 h 72"/>
              <a:gd name="T4" fmla="*/ 36 w 72"/>
              <a:gd name="T5" fmla="*/ 0 h 72"/>
              <a:gd name="T6" fmla="*/ 72 w 72"/>
              <a:gd name="T7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72">
                <a:moveTo>
                  <a:pt x="36" y="72"/>
                </a:move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255"/>
          <p:cNvSpPr>
            <a:spLocks/>
          </p:cNvSpPr>
          <p:nvPr/>
        </p:nvSpPr>
        <p:spPr bwMode="auto">
          <a:xfrm>
            <a:off x="8292636" y="5846664"/>
            <a:ext cx="186242" cy="186242"/>
          </a:xfrm>
          <a:custGeom>
            <a:avLst/>
            <a:gdLst>
              <a:gd name="T0" fmla="*/ 36 w 72"/>
              <a:gd name="T1" fmla="*/ 0 h 72"/>
              <a:gd name="T2" fmla="*/ 72 w 72"/>
              <a:gd name="T3" fmla="*/ 36 h 72"/>
              <a:gd name="T4" fmla="*/ 36 w 72"/>
              <a:gd name="T5" fmla="*/ 72 h 72"/>
              <a:gd name="T6" fmla="*/ 0 w 72"/>
              <a:gd name="T7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72">
                <a:moveTo>
                  <a:pt x="36" y="0"/>
                </a:moveTo>
                <a:cubicBezTo>
                  <a:pt x="56" y="0"/>
                  <a:pt x="72" y="16"/>
                  <a:pt x="72" y="36"/>
                </a:cubicBez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Line 256"/>
          <p:cNvSpPr>
            <a:spLocks noChangeShapeType="1"/>
          </p:cNvSpPr>
          <p:nvPr/>
        </p:nvSpPr>
        <p:spPr bwMode="auto">
          <a:xfrm flipV="1">
            <a:off x="8385757" y="5607836"/>
            <a:ext cx="0" cy="476561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Line 257"/>
          <p:cNvSpPr>
            <a:spLocks noChangeShapeType="1"/>
          </p:cNvSpPr>
          <p:nvPr/>
        </p:nvSpPr>
        <p:spPr bwMode="auto">
          <a:xfrm>
            <a:off x="9453910" y="5607836"/>
            <a:ext cx="155567" cy="218013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258"/>
          <p:cNvSpPr>
            <a:spLocks/>
          </p:cNvSpPr>
          <p:nvPr/>
        </p:nvSpPr>
        <p:spPr bwMode="auto">
          <a:xfrm>
            <a:off x="9609477" y="5607836"/>
            <a:ext cx="155567" cy="476561"/>
          </a:xfrm>
          <a:custGeom>
            <a:avLst/>
            <a:gdLst>
              <a:gd name="T0" fmla="*/ 0 w 142"/>
              <a:gd name="T1" fmla="*/ 435 h 435"/>
              <a:gd name="T2" fmla="*/ 0 w 142"/>
              <a:gd name="T3" fmla="*/ 199 h 435"/>
              <a:gd name="T4" fmla="*/ 142 w 142"/>
              <a:gd name="T5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2" h="435">
                <a:moveTo>
                  <a:pt x="0" y="435"/>
                </a:moveTo>
                <a:lnTo>
                  <a:pt x="0" y="199"/>
                </a:lnTo>
                <a:lnTo>
                  <a:pt x="142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Line 259"/>
          <p:cNvSpPr>
            <a:spLocks noChangeShapeType="1"/>
          </p:cNvSpPr>
          <p:nvPr/>
        </p:nvSpPr>
        <p:spPr bwMode="auto">
          <a:xfrm flipH="1">
            <a:off x="9506496" y="5835708"/>
            <a:ext cx="207057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Line 260"/>
          <p:cNvSpPr>
            <a:spLocks noChangeShapeType="1"/>
          </p:cNvSpPr>
          <p:nvPr/>
        </p:nvSpPr>
        <p:spPr bwMode="auto">
          <a:xfrm flipH="1">
            <a:off x="9506496" y="5898154"/>
            <a:ext cx="207057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264"/>
          <p:cNvSpPr>
            <a:spLocks/>
          </p:cNvSpPr>
          <p:nvPr/>
        </p:nvSpPr>
        <p:spPr bwMode="auto">
          <a:xfrm>
            <a:off x="10707700" y="3162690"/>
            <a:ext cx="271615" cy="474509"/>
          </a:xfrm>
          <a:custGeom>
            <a:avLst/>
            <a:gdLst>
              <a:gd name="T0" fmla="*/ 104 w 104"/>
              <a:gd name="T1" fmla="*/ 176 h 184"/>
              <a:gd name="T2" fmla="*/ 96 w 104"/>
              <a:gd name="T3" fmla="*/ 184 h 184"/>
              <a:gd name="T4" fmla="*/ 8 w 104"/>
              <a:gd name="T5" fmla="*/ 184 h 184"/>
              <a:gd name="T6" fmla="*/ 0 w 104"/>
              <a:gd name="T7" fmla="*/ 176 h 184"/>
              <a:gd name="T8" fmla="*/ 0 w 104"/>
              <a:gd name="T9" fmla="*/ 8 h 184"/>
              <a:gd name="T10" fmla="*/ 8 w 104"/>
              <a:gd name="T11" fmla="*/ 0 h 184"/>
              <a:gd name="T12" fmla="*/ 96 w 104"/>
              <a:gd name="T13" fmla="*/ 0 h 184"/>
              <a:gd name="T14" fmla="*/ 104 w 104"/>
              <a:gd name="T15" fmla="*/ 8 h 184"/>
              <a:gd name="T16" fmla="*/ 104 w 104"/>
              <a:gd name="T17" fmla="*/ 17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184">
                <a:moveTo>
                  <a:pt x="104" y="176"/>
                </a:moveTo>
                <a:cubicBezTo>
                  <a:pt x="104" y="180"/>
                  <a:pt x="101" y="184"/>
                  <a:pt x="96" y="184"/>
                </a:cubicBezTo>
                <a:cubicBezTo>
                  <a:pt x="8" y="184"/>
                  <a:pt x="8" y="184"/>
                  <a:pt x="8" y="184"/>
                </a:cubicBezTo>
                <a:cubicBezTo>
                  <a:pt x="4" y="184"/>
                  <a:pt x="0" y="180"/>
                  <a:pt x="0" y="176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101" y="0"/>
                  <a:pt x="104" y="3"/>
                  <a:pt x="104" y="8"/>
                </a:cubicBezTo>
                <a:lnTo>
                  <a:pt x="104" y="176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Line 265"/>
          <p:cNvSpPr>
            <a:spLocks noChangeShapeType="1"/>
          </p:cNvSpPr>
          <p:nvPr/>
        </p:nvSpPr>
        <p:spPr bwMode="auto">
          <a:xfrm>
            <a:off x="10833145" y="3203050"/>
            <a:ext cx="20726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Oval 266"/>
          <p:cNvSpPr>
            <a:spLocks noChangeArrowheads="1"/>
          </p:cNvSpPr>
          <p:nvPr/>
        </p:nvSpPr>
        <p:spPr bwMode="auto">
          <a:xfrm>
            <a:off x="10822236" y="3554296"/>
            <a:ext cx="42542" cy="41451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Rectangle 267"/>
          <p:cNvSpPr>
            <a:spLocks noChangeArrowheads="1"/>
          </p:cNvSpPr>
          <p:nvPr/>
        </p:nvSpPr>
        <p:spPr bwMode="auto">
          <a:xfrm>
            <a:off x="10749151" y="3244502"/>
            <a:ext cx="188713" cy="268343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Line 268"/>
          <p:cNvSpPr>
            <a:spLocks noChangeShapeType="1"/>
          </p:cNvSpPr>
          <p:nvPr/>
        </p:nvSpPr>
        <p:spPr bwMode="auto">
          <a:xfrm>
            <a:off x="10791693" y="3203050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Line 269"/>
          <p:cNvSpPr>
            <a:spLocks noChangeShapeType="1"/>
          </p:cNvSpPr>
          <p:nvPr/>
        </p:nvSpPr>
        <p:spPr bwMode="auto">
          <a:xfrm>
            <a:off x="10833145" y="4731295"/>
            <a:ext cx="83993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70"/>
          <p:cNvSpPr>
            <a:spLocks/>
          </p:cNvSpPr>
          <p:nvPr/>
        </p:nvSpPr>
        <p:spPr bwMode="auto">
          <a:xfrm>
            <a:off x="10639628" y="4348415"/>
            <a:ext cx="439602" cy="217074"/>
          </a:xfrm>
          <a:custGeom>
            <a:avLst/>
            <a:gdLst>
              <a:gd name="T0" fmla="*/ 168 w 168"/>
              <a:gd name="T1" fmla="*/ 84 h 84"/>
              <a:gd name="T2" fmla="*/ 168 w 168"/>
              <a:gd name="T3" fmla="*/ 8 h 84"/>
              <a:gd name="T4" fmla="*/ 160 w 168"/>
              <a:gd name="T5" fmla="*/ 0 h 84"/>
              <a:gd name="T6" fmla="*/ 8 w 168"/>
              <a:gd name="T7" fmla="*/ 0 h 84"/>
              <a:gd name="T8" fmla="*/ 0 w 168"/>
              <a:gd name="T9" fmla="*/ 8 h 84"/>
              <a:gd name="T10" fmla="*/ 0 w 168"/>
              <a:gd name="T11" fmla="*/ 5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8" h="84">
                <a:moveTo>
                  <a:pt x="168" y="84"/>
                </a:moveTo>
                <a:cubicBezTo>
                  <a:pt x="168" y="8"/>
                  <a:pt x="168" y="8"/>
                  <a:pt x="168" y="8"/>
                </a:cubicBezTo>
                <a:cubicBezTo>
                  <a:pt x="168" y="3"/>
                  <a:pt x="165" y="0"/>
                  <a:pt x="16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6"/>
                  <a:pt x="0" y="56"/>
                  <a:pt x="0" y="56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Line 271"/>
          <p:cNvSpPr>
            <a:spLocks noChangeShapeType="1"/>
          </p:cNvSpPr>
          <p:nvPr/>
        </p:nvSpPr>
        <p:spPr bwMode="auto">
          <a:xfrm>
            <a:off x="10833145" y="4669118"/>
            <a:ext cx="83993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72"/>
          <p:cNvSpPr>
            <a:spLocks/>
          </p:cNvSpPr>
          <p:nvPr/>
        </p:nvSpPr>
        <p:spPr bwMode="auto">
          <a:xfrm>
            <a:off x="10602981" y="4525130"/>
            <a:ext cx="230164" cy="329429"/>
          </a:xfrm>
          <a:custGeom>
            <a:avLst/>
            <a:gdLst>
              <a:gd name="T0" fmla="*/ 88 w 88"/>
              <a:gd name="T1" fmla="*/ 120 h 128"/>
              <a:gd name="T2" fmla="*/ 80 w 88"/>
              <a:gd name="T3" fmla="*/ 128 h 128"/>
              <a:gd name="T4" fmla="*/ 8 w 88"/>
              <a:gd name="T5" fmla="*/ 128 h 128"/>
              <a:gd name="T6" fmla="*/ 0 w 88"/>
              <a:gd name="T7" fmla="*/ 120 h 128"/>
              <a:gd name="T8" fmla="*/ 0 w 88"/>
              <a:gd name="T9" fmla="*/ 8 h 128"/>
              <a:gd name="T10" fmla="*/ 8 w 88"/>
              <a:gd name="T11" fmla="*/ 0 h 128"/>
              <a:gd name="T12" fmla="*/ 80 w 88"/>
              <a:gd name="T13" fmla="*/ 0 h 128"/>
              <a:gd name="T14" fmla="*/ 88 w 88"/>
              <a:gd name="T15" fmla="*/ 8 h 128"/>
              <a:gd name="T16" fmla="*/ 88 w 88"/>
              <a:gd name="T17" fmla="*/ 1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128">
                <a:moveTo>
                  <a:pt x="88" y="120"/>
                </a:moveTo>
                <a:cubicBezTo>
                  <a:pt x="88" y="124"/>
                  <a:pt x="85" y="128"/>
                  <a:pt x="80" y="128"/>
                </a:cubicBezTo>
                <a:cubicBezTo>
                  <a:pt x="8" y="128"/>
                  <a:pt x="8" y="128"/>
                  <a:pt x="8" y="128"/>
                </a:cubicBezTo>
                <a:cubicBezTo>
                  <a:pt x="4" y="128"/>
                  <a:pt x="0" y="124"/>
                  <a:pt x="0" y="12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5" y="0"/>
                  <a:pt x="88" y="3"/>
                  <a:pt x="88" y="8"/>
                </a:cubicBezTo>
                <a:lnTo>
                  <a:pt x="88" y="120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Line 273"/>
          <p:cNvSpPr>
            <a:spLocks noChangeShapeType="1"/>
          </p:cNvSpPr>
          <p:nvPr/>
        </p:nvSpPr>
        <p:spPr bwMode="auto">
          <a:xfrm>
            <a:off x="10718608" y="4814198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274"/>
          <p:cNvSpPr>
            <a:spLocks noChangeArrowheads="1"/>
          </p:cNvSpPr>
          <p:nvPr/>
        </p:nvSpPr>
        <p:spPr bwMode="auto">
          <a:xfrm>
            <a:off x="10644432" y="4565490"/>
            <a:ext cx="147261" cy="207257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275"/>
          <p:cNvSpPr>
            <a:spLocks/>
          </p:cNvSpPr>
          <p:nvPr/>
        </p:nvSpPr>
        <p:spPr bwMode="auto">
          <a:xfrm>
            <a:off x="10917138" y="4606941"/>
            <a:ext cx="166896" cy="247617"/>
          </a:xfrm>
          <a:custGeom>
            <a:avLst/>
            <a:gdLst>
              <a:gd name="T0" fmla="*/ 64 w 64"/>
              <a:gd name="T1" fmla="*/ 88 h 96"/>
              <a:gd name="T2" fmla="*/ 56 w 64"/>
              <a:gd name="T3" fmla="*/ 96 h 96"/>
              <a:gd name="T4" fmla="*/ 8 w 64"/>
              <a:gd name="T5" fmla="*/ 96 h 96"/>
              <a:gd name="T6" fmla="*/ 0 w 64"/>
              <a:gd name="T7" fmla="*/ 88 h 96"/>
              <a:gd name="T8" fmla="*/ 0 w 64"/>
              <a:gd name="T9" fmla="*/ 8 h 96"/>
              <a:gd name="T10" fmla="*/ 8 w 64"/>
              <a:gd name="T11" fmla="*/ 0 h 96"/>
              <a:gd name="T12" fmla="*/ 56 w 64"/>
              <a:gd name="T13" fmla="*/ 0 h 96"/>
              <a:gd name="T14" fmla="*/ 64 w 64"/>
              <a:gd name="T15" fmla="*/ 8 h 96"/>
              <a:gd name="T16" fmla="*/ 64 w 64"/>
              <a:gd name="T17" fmla="*/ 8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" h="96">
                <a:moveTo>
                  <a:pt x="64" y="88"/>
                </a:moveTo>
                <a:cubicBezTo>
                  <a:pt x="64" y="92"/>
                  <a:pt x="61" y="96"/>
                  <a:pt x="5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92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1" y="0"/>
                  <a:pt x="64" y="3"/>
                  <a:pt x="64" y="8"/>
                </a:cubicBezTo>
                <a:lnTo>
                  <a:pt x="64" y="8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Line 276"/>
          <p:cNvSpPr>
            <a:spLocks noChangeShapeType="1"/>
          </p:cNvSpPr>
          <p:nvPr/>
        </p:nvSpPr>
        <p:spPr bwMode="auto">
          <a:xfrm>
            <a:off x="11000041" y="4814198"/>
            <a:ext cx="0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Rectangle 277"/>
          <p:cNvSpPr>
            <a:spLocks noChangeArrowheads="1"/>
          </p:cNvSpPr>
          <p:nvPr/>
        </p:nvSpPr>
        <p:spPr bwMode="auto">
          <a:xfrm>
            <a:off x="10958589" y="4648393"/>
            <a:ext cx="83993" cy="124354"/>
          </a:xfrm>
          <a:prstGeom prst="rect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Oval 278"/>
          <p:cNvSpPr>
            <a:spLocks noChangeArrowheads="1"/>
          </p:cNvSpPr>
          <p:nvPr/>
        </p:nvSpPr>
        <p:spPr bwMode="auto">
          <a:xfrm>
            <a:off x="10666249" y="5639952"/>
            <a:ext cx="354518" cy="350155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279"/>
          <p:cNvSpPr>
            <a:spLocks/>
          </p:cNvSpPr>
          <p:nvPr/>
        </p:nvSpPr>
        <p:spPr bwMode="auto">
          <a:xfrm>
            <a:off x="10812419" y="5598501"/>
            <a:ext cx="62177" cy="30543"/>
          </a:xfrm>
          <a:custGeom>
            <a:avLst/>
            <a:gdLst>
              <a:gd name="T0" fmla="*/ 24 w 24"/>
              <a:gd name="T1" fmla="*/ 12 h 12"/>
              <a:gd name="T2" fmla="*/ 12 w 24"/>
              <a:gd name="T3" fmla="*/ 0 h 12"/>
              <a:gd name="T4" fmla="*/ 0 w 24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" h="12">
                <a:moveTo>
                  <a:pt x="24" y="12"/>
                </a:moveTo>
                <a:cubicBezTo>
                  <a:pt x="24" y="5"/>
                  <a:pt x="19" y="0"/>
                  <a:pt x="12" y="0"/>
                </a:cubicBezTo>
                <a:cubicBezTo>
                  <a:pt x="6" y="0"/>
                  <a:pt x="0" y="5"/>
                  <a:pt x="0" y="12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Oval 280"/>
          <p:cNvSpPr>
            <a:spLocks noChangeArrowheads="1"/>
          </p:cNvSpPr>
          <p:nvPr/>
        </p:nvSpPr>
        <p:spPr bwMode="auto">
          <a:xfrm>
            <a:off x="10769877" y="5742489"/>
            <a:ext cx="147261" cy="145080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281"/>
          <p:cNvSpPr>
            <a:spLocks/>
          </p:cNvSpPr>
          <p:nvPr/>
        </p:nvSpPr>
        <p:spPr bwMode="auto">
          <a:xfrm>
            <a:off x="10812419" y="5783941"/>
            <a:ext cx="31634" cy="30543"/>
          </a:xfrm>
          <a:custGeom>
            <a:avLst/>
            <a:gdLst>
              <a:gd name="T0" fmla="*/ 0 w 12"/>
              <a:gd name="T1" fmla="*/ 12 h 12"/>
              <a:gd name="T2" fmla="*/ 12 w 12"/>
              <a:gd name="T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" h="12">
                <a:moveTo>
                  <a:pt x="0" y="12"/>
                </a:moveTo>
                <a:cubicBezTo>
                  <a:pt x="0" y="5"/>
                  <a:pt x="6" y="0"/>
                  <a:pt x="12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282"/>
          <p:cNvSpPr>
            <a:spLocks/>
          </p:cNvSpPr>
          <p:nvPr/>
        </p:nvSpPr>
        <p:spPr bwMode="auto">
          <a:xfrm>
            <a:off x="10739334" y="5990107"/>
            <a:ext cx="208347" cy="82903"/>
          </a:xfrm>
          <a:custGeom>
            <a:avLst/>
            <a:gdLst>
              <a:gd name="T0" fmla="*/ 56 w 80"/>
              <a:gd name="T1" fmla="*/ 0 h 32"/>
              <a:gd name="T2" fmla="*/ 80 w 80"/>
              <a:gd name="T3" fmla="*/ 24 h 32"/>
              <a:gd name="T4" fmla="*/ 80 w 80"/>
              <a:gd name="T5" fmla="*/ 24 h 32"/>
              <a:gd name="T6" fmla="*/ 40 w 80"/>
              <a:gd name="T7" fmla="*/ 32 h 32"/>
              <a:gd name="T8" fmla="*/ 0 w 80"/>
              <a:gd name="T9" fmla="*/ 24 h 32"/>
              <a:gd name="T10" fmla="*/ 0 w 80"/>
              <a:gd name="T11" fmla="*/ 24 h 32"/>
              <a:gd name="T12" fmla="*/ 24 w 80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32">
                <a:moveTo>
                  <a:pt x="56" y="0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0" y="28"/>
                  <a:pt x="62" y="32"/>
                  <a:pt x="40" y="32"/>
                </a:cubicBezTo>
                <a:cubicBezTo>
                  <a:pt x="18" y="32"/>
                  <a:pt x="0" y="28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283"/>
          <p:cNvSpPr>
            <a:spLocks/>
          </p:cNvSpPr>
          <p:nvPr/>
        </p:nvSpPr>
        <p:spPr bwMode="auto">
          <a:xfrm>
            <a:off x="10602981" y="808691"/>
            <a:ext cx="481053" cy="145080"/>
          </a:xfrm>
          <a:custGeom>
            <a:avLst/>
            <a:gdLst>
              <a:gd name="T0" fmla="*/ 0 w 441"/>
              <a:gd name="T1" fmla="*/ 133 h 133"/>
              <a:gd name="T2" fmla="*/ 0 w 441"/>
              <a:gd name="T3" fmla="*/ 0 h 133"/>
              <a:gd name="T4" fmla="*/ 441 w 441"/>
              <a:gd name="T5" fmla="*/ 0 h 133"/>
              <a:gd name="T6" fmla="*/ 441 w 441"/>
              <a:gd name="T7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133">
                <a:moveTo>
                  <a:pt x="0" y="133"/>
                </a:moveTo>
                <a:lnTo>
                  <a:pt x="0" y="0"/>
                </a:lnTo>
                <a:lnTo>
                  <a:pt x="441" y="0"/>
                </a:lnTo>
                <a:lnTo>
                  <a:pt x="441" y="133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284"/>
          <p:cNvSpPr>
            <a:spLocks/>
          </p:cNvSpPr>
          <p:nvPr/>
        </p:nvSpPr>
        <p:spPr bwMode="auto">
          <a:xfrm>
            <a:off x="10644432" y="953771"/>
            <a:ext cx="398151" cy="247617"/>
          </a:xfrm>
          <a:custGeom>
            <a:avLst/>
            <a:gdLst>
              <a:gd name="T0" fmla="*/ 365 w 365"/>
              <a:gd name="T1" fmla="*/ 0 h 227"/>
              <a:gd name="T2" fmla="*/ 365 w 365"/>
              <a:gd name="T3" fmla="*/ 227 h 227"/>
              <a:gd name="T4" fmla="*/ 0 w 365"/>
              <a:gd name="T5" fmla="*/ 227 h 227"/>
              <a:gd name="T6" fmla="*/ 0 w 365"/>
              <a:gd name="T7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5" h="227">
                <a:moveTo>
                  <a:pt x="365" y="0"/>
                </a:moveTo>
                <a:lnTo>
                  <a:pt x="365" y="227"/>
                </a:lnTo>
                <a:lnTo>
                  <a:pt x="0" y="227"/>
                </a:lnTo>
                <a:lnTo>
                  <a:pt x="0" y="0"/>
                </a:lnTo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Line 285"/>
          <p:cNvSpPr>
            <a:spLocks noChangeShapeType="1"/>
          </p:cNvSpPr>
          <p:nvPr/>
        </p:nvSpPr>
        <p:spPr bwMode="auto">
          <a:xfrm flipV="1">
            <a:off x="10812419" y="808691"/>
            <a:ext cx="0" cy="392697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Line 286"/>
          <p:cNvSpPr>
            <a:spLocks noChangeShapeType="1"/>
          </p:cNvSpPr>
          <p:nvPr/>
        </p:nvSpPr>
        <p:spPr bwMode="auto">
          <a:xfrm>
            <a:off x="10874596" y="808691"/>
            <a:ext cx="0" cy="392697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Oval 287"/>
          <p:cNvSpPr>
            <a:spLocks noChangeArrowheads="1"/>
          </p:cNvSpPr>
          <p:nvPr/>
        </p:nvSpPr>
        <p:spPr bwMode="auto">
          <a:xfrm>
            <a:off x="10853870" y="725788"/>
            <a:ext cx="83993" cy="82903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Oval 288"/>
          <p:cNvSpPr>
            <a:spLocks noChangeArrowheads="1"/>
          </p:cNvSpPr>
          <p:nvPr/>
        </p:nvSpPr>
        <p:spPr bwMode="auto">
          <a:xfrm>
            <a:off x="10749151" y="725788"/>
            <a:ext cx="83993" cy="82903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Line 289"/>
          <p:cNvSpPr>
            <a:spLocks noChangeShapeType="1"/>
          </p:cNvSpPr>
          <p:nvPr/>
        </p:nvSpPr>
        <p:spPr bwMode="auto">
          <a:xfrm flipH="1">
            <a:off x="10602981" y="953771"/>
            <a:ext cx="20943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Line 290"/>
          <p:cNvSpPr>
            <a:spLocks noChangeShapeType="1"/>
          </p:cNvSpPr>
          <p:nvPr/>
        </p:nvSpPr>
        <p:spPr bwMode="auto">
          <a:xfrm flipH="1">
            <a:off x="10874596" y="953771"/>
            <a:ext cx="209438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291"/>
          <p:cNvSpPr>
            <a:spLocks/>
          </p:cNvSpPr>
          <p:nvPr/>
        </p:nvSpPr>
        <p:spPr bwMode="auto">
          <a:xfrm>
            <a:off x="10602981" y="2129679"/>
            <a:ext cx="334883" cy="268343"/>
          </a:xfrm>
          <a:custGeom>
            <a:avLst/>
            <a:gdLst>
              <a:gd name="T0" fmla="*/ 128 w 128"/>
              <a:gd name="T1" fmla="*/ 88 h 104"/>
              <a:gd name="T2" fmla="*/ 112 w 128"/>
              <a:gd name="T3" fmla="*/ 104 h 104"/>
              <a:gd name="T4" fmla="*/ 16 w 128"/>
              <a:gd name="T5" fmla="*/ 104 h 104"/>
              <a:gd name="T6" fmla="*/ 0 w 128"/>
              <a:gd name="T7" fmla="*/ 88 h 104"/>
              <a:gd name="T8" fmla="*/ 0 w 128"/>
              <a:gd name="T9" fmla="*/ 16 h 104"/>
              <a:gd name="T10" fmla="*/ 16 w 128"/>
              <a:gd name="T11" fmla="*/ 0 h 104"/>
              <a:gd name="T12" fmla="*/ 112 w 128"/>
              <a:gd name="T13" fmla="*/ 0 h 104"/>
              <a:gd name="T14" fmla="*/ 128 w 128"/>
              <a:gd name="T15" fmla="*/ 16 h 104"/>
              <a:gd name="T16" fmla="*/ 128 w 128"/>
              <a:gd name="T17" fmla="*/ 8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104">
                <a:moveTo>
                  <a:pt x="128" y="88"/>
                </a:moveTo>
                <a:cubicBezTo>
                  <a:pt x="128" y="97"/>
                  <a:pt x="121" y="104"/>
                  <a:pt x="112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7" y="104"/>
                  <a:pt x="0" y="97"/>
                  <a:pt x="0" y="8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21" y="0"/>
                  <a:pt x="128" y="7"/>
                  <a:pt x="128" y="16"/>
                </a:cubicBezTo>
                <a:lnTo>
                  <a:pt x="128" y="8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292"/>
          <p:cNvSpPr>
            <a:spLocks/>
          </p:cNvSpPr>
          <p:nvPr/>
        </p:nvSpPr>
        <p:spPr bwMode="auto">
          <a:xfrm>
            <a:off x="10937864" y="2150405"/>
            <a:ext cx="146170" cy="226891"/>
          </a:xfrm>
          <a:custGeom>
            <a:avLst/>
            <a:gdLst>
              <a:gd name="T0" fmla="*/ 134 w 134"/>
              <a:gd name="T1" fmla="*/ 208 h 208"/>
              <a:gd name="T2" fmla="*/ 0 w 134"/>
              <a:gd name="T3" fmla="*/ 171 h 208"/>
              <a:gd name="T4" fmla="*/ 0 w 134"/>
              <a:gd name="T5" fmla="*/ 38 h 208"/>
              <a:gd name="T6" fmla="*/ 134 w 134"/>
              <a:gd name="T7" fmla="*/ 0 h 208"/>
              <a:gd name="T8" fmla="*/ 134 w 134"/>
              <a:gd name="T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208">
                <a:moveTo>
                  <a:pt x="134" y="208"/>
                </a:moveTo>
                <a:lnTo>
                  <a:pt x="0" y="171"/>
                </a:lnTo>
                <a:lnTo>
                  <a:pt x="0" y="38"/>
                </a:lnTo>
                <a:lnTo>
                  <a:pt x="134" y="0"/>
                </a:lnTo>
                <a:lnTo>
                  <a:pt x="134" y="208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Oval 293"/>
          <p:cNvSpPr>
            <a:spLocks noChangeArrowheads="1"/>
          </p:cNvSpPr>
          <p:nvPr/>
        </p:nvSpPr>
        <p:spPr bwMode="auto">
          <a:xfrm>
            <a:off x="10623706" y="1964965"/>
            <a:ext cx="146170" cy="143989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Oval 294"/>
          <p:cNvSpPr>
            <a:spLocks noChangeArrowheads="1"/>
          </p:cNvSpPr>
          <p:nvPr/>
        </p:nvSpPr>
        <p:spPr bwMode="auto">
          <a:xfrm>
            <a:off x="10791693" y="2006416"/>
            <a:ext cx="103628" cy="102537"/>
          </a:xfrm>
          <a:prstGeom prst="ellips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295"/>
          <p:cNvSpPr>
            <a:spLocks/>
          </p:cNvSpPr>
          <p:nvPr/>
        </p:nvSpPr>
        <p:spPr bwMode="auto">
          <a:xfrm>
            <a:off x="10644432" y="2295485"/>
            <a:ext cx="250890" cy="41451"/>
          </a:xfrm>
          <a:custGeom>
            <a:avLst/>
            <a:gdLst>
              <a:gd name="T0" fmla="*/ 88 w 96"/>
              <a:gd name="T1" fmla="*/ 16 h 16"/>
              <a:gd name="T2" fmla="*/ 96 w 96"/>
              <a:gd name="T3" fmla="*/ 8 h 16"/>
              <a:gd name="T4" fmla="*/ 88 w 96"/>
              <a:gd name="T5" fmla="*/ 0 h 16"/>
              <a:gd name="T6" fmla="*/ 8 w 96"/>
              <a:gd name="T7" fmla="*/ 0 h 16"/>
              <a:gd name="T8" fmla="*/ 0 w 96"/>
              <a:gd name="T9" fmla="*/ 8 h 16"/>
              <a:gd name="T10" fmla="*/ 8 w 96"/>
              <a:gd name="T11" fmla="*/ 16 h 16"/>
              <a:gd name="T12" fmla="*/ 88 w 96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16">
                <a:moveTo>
                  <a:pt x="88" y="16"/>
                </a:moveTo>
                <a:cubicBezTo>
                  <a:pt x="93" y="16"/>
                  <a:pt x="96" y="12"/>
                  <a:pt x="96" y="8"/>
                </a:cubicBezTo>
                <a:cubicBezTo>
                  <a:pt x="96" y="3"/>
                  <a:pt x="93" y="0"/>
                  <a:pt x="8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2"/>
                  <a:pt x="4" y="16"/>
                  <a:pt x="8" y="16"/>
                </a:cubicBezTo>
                <a:lnTo>
                  <a:pt x="88" y="16"/>
                </a:lnTo>
                <a:close/>
              </a:path>
            </a:pathLst>
          </a:cu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Line 296"/>
          <p:cNvSpPr>
            <a:spLocks noChangeShapeType="1"/>
          </p:cNvSpPr>
          <p:nvPr/>
        </p:nvSpPr>
        <p:spPr bwMode="auto">
          <a:xfrm>
            <a:off x="10853870" y="2191856"/>
            <a:ext cx="41451" cy="0"/>
          </a:xfrm>
          <a:prstGeom prst="line">
            <a:avLst/>
          </a:prstGeom>
          <a:noFill/>
          <a:ln w="30163" cap="rnd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08371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3290888" y="4516438"/>
            <a:ext cx="404813" cy="539750"/>
          </a:xfrm>
          <a:custGeom>
            <a:avLst/>
            <a:gdLst>
              <a:gd name="T0" fmla="*/ 132 w 144"/>
              <a:gd name="T1" fmla="*/ 0 h 192"/>
              <a:gd name="T2" fmla="*/ 12 w 144"/>
              <a:gd name="T3" fmla="*/ 0 h 192"/>
              <a:gd name="T4" fmla="*/ 0 w 144"/>
              <a:gd name="T5" fmla="*/ 12 h 192"/>
              <a:gd name="T6" fmla="*/ 0 w 144"/>
              <a:gd name="T7" fmla="*/ 180 h 192"/>
              <a:gd name="T8" fmla="*/ 12 w 144"/>
              <a:gd name="T9" fmla="*/ 192 h 192"/>
              <a:gd name="T10" fmla="*/ 132 w 144"/>
              <a:gd name="T11" fmla="*/ 192 h 192"/>
              <a:gd name="T12" fmla="*/ 144 w 144"/>
              <a:gd name="T13" fmla="*/ 180 h 192"/>
              <a:gd name="T14" fmla="*/ 144 w 144"/>
              <a:gd name="T15" fmla="*/ 12 h 192"/>
              <a:gd name="T16" fmla="*/ 132 w 144"/>
              <a:gd name="T17" fmla="*/ 0 h 192"/>
              <a:gd name="T18" fmla="*/ 69 w 144"/>
              <a:gd name="T19" fmla="*/ 17 h 192"/>
              <a:gd name="T20" fmla="*/ 75 w 144"/>
              <a:gd name="T21" fmla="*/ 17 h 192"/>
              <a:gd name="T22" fmla="*/ 76 w 144"/>
              <a:gd name="T23" fmla="*/ 20 h 192"/>
              <a:gd name="T24" fmla="*/ 75 w 144"/>
              <a:gd name="T25" fmla="*/ 23 h 192"/>
              <a:gd name="T26" fmla="*/ 72 w 144"/>
              <a:gd name="T27" fmla="*/ 24 h 192"/>
              <a:gd name="T28" fmla="*/ 69 w 144"/>
              <a:gd name="T29" fmla="*/ 23 h 192"/>
              <a:gd name="T30" fmla="*/ 68 w 144"/>
              <a:gd name="T31" fmla="*/ 20 h 192"/>
              <a:gd name="T32" fmla="*/ 69 w 144"/>
              <a:gd name="T33" fmla="*/ 17 h 192"/>
              <a:gd name="T34" fmla="*/ 72 w 144"/>
              <a:gd name="T35" fmla="*/ 176 h 192"/>
              <a:gd name="T36" fmla="*/ 60 w 144"/>
              <a:gd name="T37" fmla="*/ 164 h 192"/>
              <a:gd name="T38" fmla="*/ 72 w 144"/>
              <a:gd name="T39" fmla="*/ 152 h 192"/>
              <a:gd name="T40" fmla="*/ 84 w 144"/>
              <a:gd name="T41" fmla="*/ 164 h 192"/>
              <a:gd name="T42" fmla="*/ 72 w 144"/>
              <a:gd name="T43" fmla="*/ 176 h 192"/>
              <a:gd name="T44" fmla="*/ 128 w 144"/>
              <a:gd name="T45" fmla="*/ 140 h 192"/>
              <a:gd name="T46" fmla="*/ 124 w 144"/>
              <a:gd name="T47" fmla="*/ 144 h 192"/>
              <a:gd name="T48" fmla="*/ 20 w 144"/>
              <a:gd name="T49" fmla="*/ 144 h 192"/>
              <a:gd name="T50" fmla="*/ 16 w 144"/>
              <a:gd name="T51" fmla="*/ 140 h 192"/>
              <a:gd name="T52" fmla="*/ 16 w 144"/>
              <a:gd name="T53" fmla="*/ 36 h 192"/>
              <a:gd name="T54" fmla="*/ 20 w 144"/>
              <a:gd name="T55" fmla="*/ 32 h 192"/>
              <a:gd name="T56" fmla="*/ 124 w 144"/>
              <a:gd name="T57" fmla="*/ 32 h 192"/>
              <a:gd name="T58" fmla="*/ 128 w 144"/>
              <a:gd name="T59" fmla="*/ 36 h 192"/>
              <a:gd name="T60" fmla="*/ 128 w 144"/>
              <a:gd name="T61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4" h="192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86"/>
                  <a:pt x="6" y="192"/>
                  <a:pt x="12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39" y="192"/>
                  <a:pt x="144" y="186"/>
                  <a:pt x="144" y="18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lose/>
                <a:moveTo>
                  <a:pt x="69" y="17"/>
                </a:moveTo>
                <a:cubicBezTo>
                  <a:pt x="71" y="16"/>
                  <a:pt x="74" y="16"/>
                  <a:pt x="75" y="17"/>
                </a:cubicBezTo>
                <a:cubicBezTo>
                  <a:pt x="76" y="18"/>
                  <a:pt x="76" y="19"/>
                  <a:pt x="76" y="20"/>
                </a:cubicBezTo>
                <a:cubicBezTo>
                  <a:pt x="76" y="21"/>
                  <a:pt x="76" y="22"/>
                  <a:pt x="75" y="23"/>
                </a:cubicBezTo>
                <a:cubicBezTo>
                  <a:pt x="74" y="23"/>
                  <a:pt x="73" y="24"/>
                  <a:pt x="72" y="24"/>
                </a:cubicBezTo>
                <a:cubicBezTo>
                  <a:pt x="71" y="24"/>
                  <a:pt x="70" y="23"/>
                  <a:pt x="69" y="23"/>
                </a:cubicBezTo>
                <a:cubicBezTo>
                  <a:pt x="69" y="22"/>
                  <a:pt x="68" y="21"/>
                  <a:pt x="68" y="20"/>
                </a:cubicBezTo>
                <a:cubicBezTo>
                  <a:pt x="68" y="19"/>
                  <a:pt x="69" y="18"/>
                  <a:pt x="69" y="17"/>
                </a:cubicBezTo>
                <a:close/>
                <a:moveTo>
                  <a:pt x="72" y="176"/>
                </a:moveTo>
                <a:cubicBezTo>
                  <a:pt x="66" y="176"/>
                  <a:pt x="60" y="170"/>
                  <a:pt x="60" y="164"/>
                </a:cubicBezTo>
                <a:cubicBezTo>
                  <a:pt x="60" y="157"/>
                  <a:pt x="66" y="152"/>
                  <a:pt x="72" y="152"/>
                </a:cubicBezTo>
                <a:cubicBezTo>
                  <a:pt x="79" y="152"/>
                  <a:pt x="84" y="157"/>
                  <a:pt x="84" y="164"/>
                </a:cubicBezTo>
                <a:cubicBezTo>
                  <a:pt x="84" y="170"/>
                  <a:pt x="79" y="176"/>
                  <a:pt x="72" y="176"/>
                </a:cubicBezTo>
                <a:close/>
                <a:moveTo>
                  <a:pt x="128" y="140"/>
                </a:moveTo>
                <a:cubicBezTo>
                  <a:pt x="128" y="142"/>
                  <a:pt x="126" y="144"/>
                  <a:pt x="124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18" y="144"/>
                  <a:pt x="16" y="142"/>
                  <a:pt x="16" y="140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4"/>
                  <a:pt x="18" y="32"/>
                  <a:pt x="20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26" y="32"/>
                  <a:pt x="128" y="34"/>
                  <a:pt x="128" y="36"/>
                </a:cubicBezTo>
                <a:lnTo>
                  <a:pt x="128" y="1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662488" y="4516438"/>
            <a:ext cx="314325" cy="539750"/>
          </a:xfrm>
          <a:custGeom>
            <a:avLst/>
            <a:gdLst>
              <a:gd name="T0" fmla="*/ 100 w 112"/>
              <a:gd name="T1" fmla="*/ 0 h 192"/>
              <a:gd name="T2" fmla="*/ 12 w 112"/>
              <a:gd name="T3" fmla="*/ 0 h 192"/>
              <a:gd name="T4" fmla="*/ 0 w 112"/>
              <a:gd name="T5" fmla="*/ 12 h 192"/>
              <a:gd name="T6" fmla="*/ 0 w 112"/>
              <a:gd name="T7" fmla="*/ 180 h 192"/>
              <a:gd name="T8" fmla="*/ 12 w 112"/>
              <a:gd name="T9" fmla="*/ 192 h 192"/>
              <a:gd name="T10" fmla="*/ 100 w 112"/>
              <a:gd name="T11" fmla="*/ 192 h 192"/>
              <a:gd name="T12" fmla="*/ 112 w 112"/>
              <a:gd name="T13" fmla="*/ 180 h 192"/>
              <a:gd name="T14" fmla="*/ 112 w 112"/>
              <a:gd name="T15" fmla="*/ 12 h 192"/>
              <a:gd name="T16" fmla="*/ 100 w 112"/>
              <a:gd name="T17" fmla="*/ 0 h 192"/>
              <a:gd name="T18" fmla="*/ 52 w 112"/>
              <a:gd name="T19" fmla="*/ 16 h 192"/>
              <a:gd name="T20" fmla="*/ 60 w 112"/>
              <a:gd name="T21" fmla="*/ 16 h 192"/>
              <a:gd name="T22" fmla="*/ 64 w 112"/>
              <a:gd name="T23" fmla="*/ 20 h 192"/>
              <a:gd name="T24" fmla="*/ 60 w 112"/>
              <a:gd name="T25" fmla="*/ 24 h 192"/>
              <a:gd name="T26" fmla="*/ 52 w 112"/>
              <a:gd name="T27" fmla="*/ 24 h 192"/>
              <a:gd name="T28" fmla="*/ 48 w 112"/>
              <a:gd name="T29" fmla="*/ 20 h 192"/>
              <a:gd name="T30" fmla="*/ 52 w 112"/>
              <a:gd name="T31" fmla="*/ 16 h 192"/>
              <a:gd name="T32" fmla="*/ 33 w 112"/>
              <a:gd name="T33" fmla="*/ 17 h 192"/>
              <a:gd name="T34" fmla="*/ 39 w 112"/>
              <a:gd name="T35" fmla="*/ 17 h 192"/>
              <a:gd name="T36" fmla="*/ 40 w 112"/>
              <a:gd name="T37" fmla="*/ 20 h 192"/>
              <a:gd name="T38" fmla="*/ 39 w 112"/>
              <a:gd name="T39" fmla="*/ 23 h 192"/>
              <a:gd name="T40" fmla="*/ 36 w 112"/>
              <a:gd name="T41" fmla="*/ 24 h 192"/>
              <a:gd name="T42" fmla="*/ 33 w 112"/>
              <a:gd name="T43" fmla="*/ 23 h 192"/>
              <a:gd name="T44" fmla="*/ 32 w 112"/>
              <a:gd name="T45" fmla="*/ 20 h 192"/>
              <a:gd name="T46" fmla="*/ 33 w 112"/>
              <a:gd name="T47" fmla="*/ 17 h 192"/>
              <a:gd name="T48" fmla="*/ 56 w 112"/>
              <a:gd name="T49" fmla="*/ 176 h 192"/>
              <a:gd name="T50" fmla="*/ 44 w 112"/>
              <a:gd name="T51" fmla="*/ 164 h 192"/>
              <a:gd name="T52" fmla="*/ 56 w 112"/>
              <a:gd name="T53" fmla="*/ 152 h 192"/>
              <a:gd name="T54" fmla="*/ 68 w 112"/>
              <a:gd name="T55" fmla="*/ 164 h 192"/>
              <a:gd name="T56" fmla="*/ 56 w 112"/>
              <a:gd name="T57" fmla="*/ 176 h 192"/>
              <a:gd name="T58" fmla="*/ 96 w 112"/>
              <a:gd name="T59" fmla="*/ 140 h 192"/>
              <a:gd name="T60" fmla="*/ 92 w 112"/>
              <a:gd name="T61" fmla="*/ 144 h 192"/>
              <a:gd name="T62" fmla="*/ 20 w 112"/>
              <a:gd name="T63" fmla="*/ 144 h 192"/>
              <a:gd name="T64" fmla="*/ 16 w 112"/>
              <a:gd name="T65" fmla="*/ 140 h 192"/>
              <a:gd name="T66" fmla="*/ 16 w 112"/>
              <a:gd name="T67" fmla="*/ 36 h 192"/>
              <a:gd name="T68" fmla="*/ 20 w 112"/>
              <a:gd name="T69" fmla="*/ 32 h 192"/>
              <a:gd name="T70" fmla="*/ 92 w 112"/>
              <a:gd name="T71" fmla="*/ 32 h 192"/>
              <a:gd name="T72" fmla="*/ 96 w 112"/>
              <a:gd name="T73" fmla="*/ 36 h 192"/>
              <a:gd name="T74" fmla="*/ 96 w 112"/>
              <a:gd name="T75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2" h="192">
                <a:moveTo>
                  <a:pt x="100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86"/>
                  <a:pt x="6" y="192"/>
                  <a:pt x="12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7" y="192"/>
                  <a:pt x="112" y="186"/>
                  <a:pt x="112" y="180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07" y="0"/>
                  <a:pt x="100" y="0"/>
                </a:cubicBezTo>
                <a:close/>
                <a:moveTo>
                  <a:pt x="52" y="16"/>
                </a:moveTo>
                <a:cubicBezTo>
                  <a:pt x="60" y="16"/>
                  <a:pt x="60" y="16"/>
                  <a:pt x="60" y="16"/>
                </a:cubicBezTo>
                <a:cubicBezTo>
                  <a:pt x="62" y="16"/>
                  <a:pt x="64" y="18"/>
                  <a:pt x="64" y="20"/>
                </a:cubicBezTo>
                <a:cubicBezTo>
                  <a:pt x="64" y="22"/>
                  <a:pt x="62" y="24"/>
                  <a:pt x="60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0" y="24"/>
                  <a:pt x="48" y="22"/>
                  <a:pt x="48" y="20"/>
                </a:cubicBezTo>
                <a:cubicBezTo>
                  <a:pt x="48" y="18"/>
                  <a:pt x="50" y="16"/>
                  <a:pt x="52" y="16"/>
                </a:cubicBezTo>
                <a:close/>
                <a:moveTo>
                  <a:pt x="33" y="17"/>
                </a:moveTo>
                <a:cubicBezTo>
                  <a:pt x="35" y="16"/>
                  <a:pt x="38" y="16"/>
                  <a:pt x="39" y="17"/>
                </a:cubicBezTo>
                <a:cubicBezTo>
                  <a:pt x="40" y="18"/>
                  <a:pt x="40" y="19"/>
                  <a:pt x="40" y="20"/>
                </a:cubicBezTo>
                <a:cubicBezTo>
                  <a:pt x="40" y="21"/>
                  <a:pt x="40" y="22"/>
                  <a:pt x="39" y="23"/>
                </a:cubicBezTo>
                <a:cubicBezTo>
                  <a:pt x="38" y="23"/>
                  <a:pt x="37" y="24"/>
                  <a:pt x="36" y="24"/>
                </a:cubicBezTo>
                <a:cubicBezTo>
                  <a:pt x="35" y="24"/>
                  <a:pt x="34" y="23"/>
                  <a:pt x="33" y="23"/>
                </a:cubicBezTo>
                <a:cubicBezTo>
                  <a:pt x="33" y="22"/>
                  <a:pt x="32" y="21"/>
                  <a:pt x="32" y="20"/>
                </a:cubicBezTo>
                <a:cubicBezTo>
                  <a:pt x="32" y="19"/>
                  <a:pt x="33" y="18"/>
                  <a:pt x="33" y="17"/>
                </a:cubicBezTo>
                <a:close/>
                <a:moveTo>
                  <a:pt x="56" y="176"/>
                </a:moveTo>
                <a:cubicBezTo>
                  <a:pt x="50" y="176"/>
                  <a:pt x="44" y="170"/>
                  <a:pt x="44" y="164"/>
                </a:cubicBezTo>
                <a:cubicBezTo>
                  <a:pt x="44" y="157"/>
                  <a:pt x="50" y="152"/>
                  <a:pt x="56" y="152"/>
                </a:cubicBezTo>
                <a:cubicBezTo>
                  <a:pt x="63" y="152"/>
                  <a:pt x="68" y="157"/>
                  <a:pt x="68" y="164"/>
                </a:cubicBezTo>
                <a:cubicBezTo>
                  <a:pt x="68" y="170"/>
                  <a:pt x="63" y="176"/>
                  <a:pt x="56" y="176"/>
                </a:cubicBezTo>
                <a:close/>
                <a:moveTo>
                  <a:pt x="96" y="140"/>
                </a:moveTo>
                <a:cubicBezTo>
                  <a:pt x="96" y="142"/>
                  <a:pt x="94" y="144"/>
                  <a:pt x="92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18" y="144"/>
                  <a:pt x="16" y="142"/>
                  <a:pt x="16" y="140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4"/>
                  <a:pt x="18" y="32"/>
                  <a:pt x="20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4" y="32"/>
                  <a:pt x="96" y="34"/>
                  <a:pt x="96" y="36"/>
                </a:cubicBezTo>
                <a:lnTo>
                  <a:pt x="96" y="1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568325" y="6180138"/>
            <a:ext cx="539750" cy="66675"/>
          </a:xfrm>
          <a:custGeom>
            <a:avLst/>
            <a:gdLst>
              <a:gd name="T0" fmla="*/ 0 w 192"/>
              <a:gd name="T1" fmla="*/ 12 h 24"/>
              <a:gd name="T2" fmla="*/ 13 w 192"/>
              <a:gd name="T3" fmla="*/ 24 h 24"/>
              <a:gd name="T4" fmla="*/ 80 w 192"/>
              <a:gd name="T5" fmla="*/ 24 h 24"/>
              <a:gd name="T6" fmla="*/ 88 w 192"/>
              <a:gd name="T7" fmla="*/ 24 h 24"/>
              <a:gd name="T8" fmla="*/ 104 w 192"/>
              <a:gd name="T9" fmla="*/ 24 h 24"/>
              <a:gd name="T10" fmla="*/ 112 w 192"/>
              <a:gd name="T11" fmla="*/ 24 h 24"/>
              <a:gd name="T12" fmla="*/ 181 w 192"/>
              <a:gd name="T13" fmla="*/ 24 h 24"/>
              <a:gd name="T14" fmla="*/ 192 w 192"/>
              <a:gd name="T15" fmla="*/ 12 h 24"/>
              <a:gd name="T16" fmla="*/ 192 w 192"/>
              <a:gd name="T17" fmla="*/ 0 h 24"/>
              <a:gd name="T18" fmla="*/ 0 w 192"/>
              <a:gd name="T19" fmla="*/ 0 h 24"/>
              <a:gd name="T20" fmla="*/ 0 w 192"/>
              <a:gd name="T2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2" h="24">
                <a:moveTo>
                  <a:pt x="0" y="12"/>
                </a:moveTo>
                <a:cubicBezTo>
                  <a:pt x="0" y="19"/>
                  <a:pt x="6" y="24"/>
                  <a:pt x="13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81" y="24"/>
                  <a:pt x="181" y="24"/>
                  <a:pt x="181" y="24"/>
                </a:cubicBezTo>
                <a:cubicBezTo>
                  <a:pt x="187" y="24"/>
                  <a:pt x="192" y="18"/>
                  <a:pt x="192" y="12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568325" y="5842000"/>
            <a:ext cx="539750" cy="315913"/>
          </a:xfrm>
          <a:custGeom>
            <a:avLst/>
            <a:gdLst>
              <a:gd name="T0" fmla="*/ 180 w 192"/>
              <a:gd name="T1" fmla="*/ 0 h 112"/>
              <a:gd name="T2" fmla="*/ 12 w 192"/>
              <a:gd name="T3" fmla="*/ 0 h 112"/>
              <a:gd name="T4" fmla="*/ 0 w 192"/>
              <a:gd name="T5" fmla="*/ 12 h 112"/>
              <a:gd name="T6" fmla="*/ 0 w 192"/>
              <a:gd name="T7" fmla="*/ 112 h 112"/>
              <a:gd name="T8" fmla="*/ 192 w 192"/>
              <a:gd name="T9" fmla="*/ 112 h 112"/>
              <a:gd name="T10" fmla="*/ 192 w 192"/>
              <a:gd name="T11" fmla="*/ 12 h 112"/>
              <a:gd name="T12" fmla="*/ 180 w 192"/>
              <a:gd name="T13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12">
                <a:moveTo>
                  <a:pt x="180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92" y="112"/>
                  <a:pt x="192" y="112"/>
                  <a:pt x="192" y="1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5"/>
                  <a:pt x="187" y="0"/>
                  <a:pt x="18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725488" y="6269038"/>
            <a:ext cx="225425" cy="112713"/>
          </a:xfrm>
          <a:custGeom>
            <a:avLst/>
            <a:gdLst>
              <a:gd name="T0" fmla="*/ 56 w 80"/>
              <a:gd name="T1" fmla="*/ 2 h 40"/>
              <a:gd name="T2" fmla="*/ 56 w 80"/>
              <a:gd name="T3" fmla="*/ 2 h 40"/>
              <a:gd name="T4" fmla="*/ 56 w 80"/>
              <a:gd name="T5" fmla="*/ 0 h 40"/>
              <a:gd name="T6" fmla="*/ 48 w 80"/>
              <a:gd name="T7" fmla="*/ 0 h 40"/>
              <a:gd name="T8" fmla="*/ 32 w 80"/>
              <a:gd name="T9" fmla="*/ 0 h 40"/>
              <a:gd name="T10" fmla="*/ 24 w 80"/>
              <a:gd name="T11" fmla="*/ 0 h 40"/>
              <a:gd name="T12" fmla="*/ 24 w 80"/>
              <a:gd name="T13" fmla="*/ 1 h 40"/>
              <a:gd name="T14" fmla="*/ 24 w 80"/>
              <a:gd name="T15" fmla="*/ 1 h 40"/>
              <a:gd name="T16" fmla="*/ 0 w 80"/>
              <a:gd name="T17" fmla="*/ 20 h 40"/>
              <a:gd name="T18" fmla="*/ 13 w 80"/>
              <a:gd name="T19" fmla="*/ 35 h 40"/>
              <a:gd name="T20" fmla="*/ 40 w 80"/>
              <a:gd name="T21" fmla="*/ 40 h 40"/>
              <a:gd name="T22" fmla="*/ 80 w 80"/>
              <a:gd name="T23" fmla="*/ 20 h 40"/>
              <a:gd name="T24" fmla="*/ 80 w 80"/>
              <a:gd name="T25" fmla="*/ 20 h 40"/>
              <a:gd name="T26" fmla="*/ 80 w 80"/>
              <a:gd name="T27" fmla="*/ 20 h 40"/>
              <a:gd name="T28" fmla="*/ 80 w 80"/>
              <a:gd name="T29" fmla="*/ 20 h 40"/>
              <a:gd name="T30" fmla="*/ 80 w 80"/>
              <a:gd name="T31" fmla="*/ 20 h 40"/>
              <a:gd name="T32" fmla="*/ 56 w 80"/>
              <a:gd name="T33" fmla="*/ 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" h="40">
                <a:moveTo>
                  <a:pt x="56" y="2"/>
                </a:move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6" y="0"/>
                  <a:pt x="5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9" y="5"/>
                  <a:pt x="0" y="11"/>
                  <a:pt x="0" y="20"/>
                </a:cubicBezTo>
                <a:cubicBezTo>
                  <a:pt x="0" y="26"/>
                  <a:pt x="5" y="31"/>
                  <a:pt x="13" y="35"/>
                </a:cubicBezTo>
                <a:cubicBezTo>
                  <a:pt x="20" y="38"/>
                  <a:pt x="30" y="40"/>
                  <a:pt x="40" y="40"/>
                </a:cubicBezTo>
                <a:cubicBezTo>
                  <a:pt x="63" y="40"/>
                  <a:pt x="80" y="31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11"/>
                  <a:pt x="71" y="5"/>
                  <a:pt x="56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1895475" y="5888038"/>
            <a:ext cx="539750" cy="449263"/>
          </a:xfrm>
          <a:custGeom>
            <a:avLst/>
            <a:gdLst>
              <a:gd name="T0" fmla="*/ 192 w 192"/>
              <a:gd name="T1" fmla="*/ 138 h 160"/>
              <a:gd name="T2" fmla="*/ 176 w 192"/>
              <a:gd name="T3" fmla="*/ 99 h 160"/>
              <a:gd name="T4" fmla="*/ 176 w 192"/>
              <a:gd name="T5" fmla="*/ 12 h 160"/>
              <a:gd name="T6" fmla="*/ 164 w 192"/>
              <a:gd name="T7" fmla="*/ 0 h 160"/>
              <a:gd name="T8" fmla="*/ 28 w 192"/>
              <a:gd name="T9" fmla="*/ 0 h 160"/>
              <a:gd name="T10" fmla="*/ 16 w 192"/>
              <a:gd name="T11" fmla="*/ 12 h 160"/>
              <a:gd name="T12" fmla="*/ 16 w 192"/>
              <a:gd name="T13" fmla="*/ 99 h 160"/>
              <a:gd name="T14" fmla="*/ 0 w 192"/>
              <a:gd name="T15" fmla="*/ 138 h 160"/>
              <a:gd name="T16" fmla="*/ 0 w 192"/>
              <a:gd name="T17" fmla="*/ 139 h 160"/>
              <a:gd name="T18" fmla="*/ 0 w 192"/>
              <a:gd name="T19" fmla="*/ 139 h 160"/>
              <a:gd name="T20" fmla="*/ 0 w 192"/>
              <a:gd name="T21" fmla="*/ 140 h 160"/>
              <a:gd name="T22" fmla="*/ 0 w 192"/>
              <a:gd name="T23" fmla="*/ 140 h 160"/>
              <a:gd name="T24" fmla="*/ 0 w 192"/>
              <a:gd name="T25" fmla="*/ 142 h 160"/>
              <a:gd name="T26" fmla="*/ 1 w 192"/>
              <a:gd name="T27" fmla="*/ 142 h 160"/>
              <a:gd name="T28" fmla="*/ 9 w 192"/>
              <a:gd name="T29" fmla="*/ 158 h 160"/>
              <a:gd name="T30" fmla="*/ 12 w 192"/>
              <a:gd name="T31" fmla="*/ 160 h 160"/>
              <a:gd name="T32" fmla="*/ 180 w 192"/>
              <a:gd name="T33" fmla="*/ 160 h 160"/>
              <a:gd name="T34" fmla="*/ 184 w 192"/>
              <a:gd name="T35" fmla="*/ 158 h 160"/>
              <a:gd name="T36" fmla="*/ 192 w 192"/>
              <a:gd name="T37" fmla="*/ 142 h 160"/>
              <a:gd name="T38" fmla="*/ 192 w 192"/>
              <a:gd name="T39" fmla="*/ 140 h 160"/>
              <a:gd name="T40" fmla="*/ 192 w 192"/>
              <a:gd name="T41" fmla="*/ 138 h 160"/>
              <a:gd name="T42" fmla="*/ 93 w 192"/>
              <a:gd name="T43" fmla="*/ 9 h 160"/>
              <a:gd name="T44" fmla="*/ 99 w 192"/>
              <a:gd name="T45" fmla="*/ 9 h 160"/>
              <a:gd name="T46" fmla="*/ 100 w 192"/>
              <a:gd name="T47" fmla="*/ 12 h 160"/>
              <a:gd name="T48" fmla="*/ 99 w 192"/>
              <a:gd name="T49" fmla="*/ 15 h 160"/>
              <a:gd name="T50" fmla="*/ 96 w 192"/>
              <a:gd name="T51" fmla="*/ 16 h 160"/>
              <a:gd name="T52" fmla="*/ 93 w 192"/>
              <a:gd name="T53" fmla="*/ 15 h 160"/>
              <a:gd name="T54" fmla="*/ 92 w 192"/>
              <a:gd name="T55" fmla="*/ 12 h 160"/>
              <a:gd name="T56" fmla="*/ 93 w 192"/>
              <a:gd name="T57" fmla="*/ 9 h 160"/>
              <a:gd name="T58" fmla="*/ 40 w 192"/>
              <a:gd name="T59" fmla="*/ 24 h 160"/>
              <a:gd name="T60" fmla="*/ 152 w 192"/>
              <a:gd name="T61" fmla="*/ 24 h 160"/>
              <a:gd name="T62" fmla="*/ 152 w 192"/>
              <a:gd name="T63" fmla="*/ 96 h 160"/>
              <a:gd name="T64" fmla="*/ 40 w 192"/>
              <a:gd name="T65" fmla="*/ 96 h 160"/>
              <a:gd name="T66" fmla="*/ 40 w 192"/>
              <a:gd name="T67" fmla="*/ 24 h 160"/>
              <a:gd name="T68" fmla="*/ 10 w 192"/>
              <a:gd name="T69" fmla="*/ 136 h 160"/>
              <a:gd name="T70" fmla="*/ 23 w 192"/>
              <a:gd name="T71" fmla="*/ 104 h 160"/>
              <a:gd name="T72" fmla="*/ 169 w 192"/>
              <a:gd name="T73" fmla="*/ 104 h 160"/>
              <a:gd name="T74" fmla="*/ 182 w 192"/>
              <a:gd name="T75" fmla="*/ 136 h 160"/>
              <a:gd name="T76" fmla="*/ 10 w 192"/>
              <a:gd name="T77" fmla="*/ 13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2" h="160">
                <a:moveTo>
                  <a:pt x="192" y="138"/>
                </a:moveTo>
                <a:cubicBezTo>
                  <a:pt x="176" y="99"/>
                  <a:pt x="176" y="99"/>
                  <a:pt x="176" y="99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5"/>
                  <a:pt x="171" y="0"/>
                  <a:pt x="164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6" y="5"/>
                  <a:pt x="16" y="12"/>
                </a:cubicBezTo>
                <a:cubicBezTo>
                  <a:pt x="16" y="99"/>
                  <a:pt x="16" y="99"/>
                  <a:pt x="16" y="99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9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39"/>
                  <a:pt x="0" y="140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1"/>
                  <a:pt x="0" y="141"/>
                  <a:pt x="0" y="142"/>
                </a:cubicBezTo>
                <a:cubicBezTo>
                  <a:pt x="0" y="142"/>
                  <a:pt x="0" y="142"/>
                  <a:pt x="1" y="142"/>
                </a:cubicBezTo>
                <a:cubicBezTo>
                  <a:pt x="9" y="158"/>
                  <a:pt x="9" y="158"/>
                  <a:pt x="9" y="158"/>
                </a:cubicBezTo>
                <a:cubicBezTo>
                  <a:pt x="9" y="159"/>
                  <a:pt x="11" y="160"/>
                  <a:pt x="12" y="160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82" y="160"/>
                  <a:pt x="183" y="159"/>
                  <a:pt x="184" y="158"/>
                </a:cubicBezTo>
                <a:cubicBezTo>
                  <a:pt x="192" y="142"/>
                  <a:pt x="192" y="142"/>
                  <a:pt x="192" y="142"/>
                </a:cubicBezTo>
                <a:cubicBezTo>
                  <a:pt x="192" y="141"/>
                  <a:pt x="192" y="141"/>
                  <a:pt x="192" y="140"/>
                </a:cubicBezTo>
                <a:cubicBezTo>
                  <a:pt x="192" y="139"/>
                  <a:pt x="192" y="138"/>
                  <a:pt x="192" y="138"/>
                </a:cubicBezTo>
                <a:close/>
                <a:moveTo>
                  <a:pt x="93" y="9"/>
                </a:moveTo>
                <a:cubicBezTo>
                  <a:pt x="95" y="8"/>
                  <a:pt x="97" y="8"/>
                  <a:pt x="99" y="9"/>
                </a:cubicBezTo>
                <a:cubicBezTo>
                  <a:pt x="100" y="10"/>
                  <a:pt x="100" y="11"/>
                  <a:pt x="100" y="12"/>
                </a:cubicBezTo>
                <a:cubicBezTo>
                  <a:pt x="100" y="13"/>
                  <a:pt x="100" y="14"/>
                  <a:pt x="99" y="15"/>
                </a:cubicBezTo>
                <a:cubicBezTo>
                  <a:pt x="98" y="15"/>
                  <a:pt x="97" y="16"/>
                  <a:pt x="96" y="16"/>
                </a:cubicBezTo>
                <a:cubicBezTo>
                  <a:pt x="95" y="16"/>
                  <a:pt x="94" y="15"/>
                  <a:pt x="93" y="15"/>
                </a:cubicBezTo>
                <a:cubicBezTo>
                  <a:pt x="93" y="14"/>
                  <a:pt x="92" y="13"/>
                  <a:pt x="92" y="12"/>
                </a:cubicBezTo>
                <a:cubicBezTo>
                  <a:pt x="92" y="11"/>
                  <a:pt x="93" y="10"/>
                  <a:pt x="93" y="9"/>
                </a:cubicBezTo>
                <a:close/>
                <a:moveTo>
                  <a:pt x="40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40" y="96"/>
                  <a:pt x="40" y="96"/>
                  <a:pt x="40" y="96"/>
                </a:cubicBezTo>
                <a:lnTo>
                  <a:pt x="40" y="24"/>
                </a:lnTo>
                <a:close/>
                <a:moveTo>
                  <a:pt x="10" y="136"/>
                </a:moveTo>
                <a:cubicBezTo>
                  <a:pt x="23" y="104"/>
                  <a:pt x="23" y="104"/>
                  <a:pt x="23" y="104"/>
                </a:cubicBezTo>
                <a:cubicBezTo>
                  <a:pt x="169" y="104"/>
                  <a:pt x="169" y="104"/>
                  <a:pt x="169" y="104"/>
                </a:cubicBezTo>
                <a:cubicBezTo>
                  <a:pt x="182" y="136"/>
                  <a:pt x="182" y="136"/>
                  <a:pt x="182" y="136"/>
                </a:cubicBezTo>
                <a:lnTo>
                  <a:pt x="10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3222625" y="5910263"/>
            <a:ext cx="539750" cy="404813"/>
          </a:xfrm>
          <a:custGeom>
            <a:avLst/>
            <a:gdLst>
              <a:gd name="T0" fmla="*/ 180 w 192"/>
              <a:gd name="T1" fmla="*/ 0 h 144"/>
              <a:gd name="T2" fmla="*/ 12 w 192"/>
              <a:gd name="T3" fmla="*/ 0 h 144"/>
              <a:gd name="T4" fmla="*/ 0 w 192"/>
              <a:gd name="T5" fmla="*/ 12 h 144"/>
              <a:gd name="T6" fmla="*/ 0 w 192"/>
              <a:gd name="T7" fmla="*/ 116 h 144"/>
              <a:gd name="T8" fmla="*/ 13 w 192"/>
              <a:gd name="T9" fmla="*/ 128 h 144"/>
              <a:gd name="T10" fmla="*/ 78 w 192"/>
              <a:gd name="T11" fmla="*/ 128 h 144"/>
              <a:gd name="T12" fmla="*/ 73 w 192"/>
              <a:gd name="T13" fmla="*/ 138 h 144"/>
              <a:gd name="T14" fmla="*/ 74 w 192"/>
              <a:gd name="T15" fmla="*/ 143 h 144"/>
              <a:gd name="T16" fmla="*/ 76 w 192"/>
              <a:gd name="T17" fmla="*/ 144 h 144"/>
              <a:gd name="T18" fmla="*/ 80 w 192"/>
              <a:gd name="T19" fmla="*/ 142 h 144"/>
              <a:gd name="T20" fmla="*/ 87 w 192"/>
              <a:gd name="T21" fmla="*/ 128 h 144"/>
              <a:gd name="T22" fmla="*/ 106 w 192"/>
              <a:gd name="T23" fmla="*/ 128 h 144"/>
              <a:gd name="T24" fmla="*/ 113 w 192"/>
              <a:gd name="T25" fmla="*/ 142 h 144"/>
              <a:gd name="T26" fmla="*/ 116 w 192"/>
              <a:gd name="T27" fmla="*/ 144 h 144"/>
              <a:gd name="T28" fmla="*/ 118 w 192"/>
              <a:gd name="T29" fmla="*/ 143 h 144"/>
              <a:gd name="T30" fmla="*/ 120 w 192"/>
              <a:gd name="T31" fmla="*/ 138 h 144"/>
              <a:gd name="T32" fmla="*/ 115 w 192"/>
              <a:gd name="T33" fmla="*/ 128 h 144"/>
              <a:gd name="T34" fmla="*/ 181 w 192"/>
              <a:gd name="T35" fmla="*/ 128 h 144"/>
              <a:gd name="T36" fmla="*/ 192 w 192"/>
              <a:gd name="T37" fmla="*/ 116 h 144"/>
              <a:gd name="T38" fmla="*/ 192 w 192"/>
              <a:gd name="T39" fmla="*/ 12 h 144"/>
              <a:gd name="T40" fmla="*/ 180 w 192"/>
              <a:gd name="T41" fmla="*/ 0 h 144"/>
              <a:gd name="T42" fmla="*/ 176 w 192"/>
              <a:gd name="T43" fmla="*/ 108 h 144"/>
              <a:gd name="T44" fmla="*/ 172 w 192"/>
              <a:gd name="T45" fmla="*/ 112 h 144"/>
              <a:gd name="T46" fmla="*/ 20 w 192"/>
              <a:gd name="T47" fmla="*/ 112 h 144"/>
              <a:gd name="T48" fmla="*/ 16 w 192"/>
              <a:gd name="T49" fmla="*/ 108 h 144"/>
              <a:gd name="T50" fmla="*/ 16 w 192"/>
              <a:gd name="T51" fmla="*/ 20 h 144"/>
              <a:gd name="T52" fmla="*/ 20 w 192"/>
              <a:gd name="T53" fmla="*/ 16 h 144"/>
              <a:gd name="T54" fmla="*/ 172 w 192"/>
              <a:gd name="T55" fmla="*/ 16 h 144"/>
              <a:gd name="T56" fmla="*/ 176 w 192"/>
              <a:gd name="T57" fmla="*/ 20 h 144"/>
              <a:gd name="T58" fmla="*/ 176 w 192"/>
              <a:gd name="T59" fmla="*/ 10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2" h="144">
                <a:moveTo>
                  <a:pt x="180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3"/>
                  <a:pt x="6" y="128"/>
                  <a:pt x="13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2" y="140"/>
                  <a:pt x="72" y="142"/>
                  <a:pt x="74" y="143"/>
                </a:cubicBezTo>
                <a:cubicBezTo>
                  <a:pt x="75" y="144"/>
                  <a:pt x="76" y="144"/>
                  <a:pt x="76" y="144"/>
                </a:cubicBezTo>
                <a:cubicBezTo>
                  <a:pt x="78" y="144"/>
                  <a:pt x="79" y="143"/>
                  <a:pt x="80" y="142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13" y="142"/>
                  <a:pt x="113" y="142"/>
                  <a:pt x="113" y="142"/>
                </a:cubicBezTo>
                <a:cubicBezTo>
                  <a:pt x="113" y="143"/>
                  <a:pt x="115" y="144"/>
                  <a:pt x="116" y="144"/>
                </a:cubicBezTo>
                <a:cubicBezTo>
                  <a:pt x="117" y="144"/>
                  <a:pt x="117" y="144"/>
                  <a:pt x="118" y="143"/>
                </a:cubicBezTo>
                <a:cubicBezTo>
                  <a:pt x="120" y="142"/>
                  <a:pt x="121" y="140"/>
                  <a:pt x="120" y="138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81" y="128"/>
                  <a:pt x="181" y="128"/>
                  <a:pt x="181" y="128"/>
                </a:cubicBezTo>
                <a:cubicBezTo>
                  <a:pt x="187" y="128"/>
                  <a:pt x="192" y="122"/>
                  <a:pt x="192" y="116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5"/>
                  <a:pt x="187" y="0"/>
                  <a:pt x="180" y="0"/>
                </a:cubicBezTo>
                <a:close/>
                <a:moveTo>
                  <a:pt x="176" y="108"/>
                </a:moveTo>
                <a:cubicBezTo>
                  <a:pt x="176" y="110"/>
                  <a:pt x="174" y="112"/>
                  <a:pt x="172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8" y="112"/>
                  <a:pt x="16" y="110"/>
                  <a:pt x="16" y="108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4" y="16"/>
                  <a:pt x="176" y="18"/>
                  <a:pt x="176" y="20"/>
                </a:cubicBezTo>
                <a:lnTo>
                  <a:pt x="176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4841875" y="6180138"/>
            <a:ext cx="22225" cy="666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4572000" y="5842000"/>
            <a:ext cx="495300" cy="315913"/>
          </a:xfrm>
          <a:custGeom>
            <a:avLst/>
            <a:gdLst>
              <a:gd name="T0" fmla="*/ 172 w 176"/>
              <a:gd name="T1" fmla="*/ 80 h 112"/>
              <a:gd name="T2" fmla="*/ 176 w 176"/>
              <a:gd name="T3" fmla="*/ 80 h 112"/>
              <a:gd name="T4" fmla="*/ 176 w 176"/>
              <a:gd name="T5" fmla="*/ 12 h 112"/>
              <a:gd name="T6" fmla="*/ 164 w 176"/>
              <a:gd name="T7" fmla="*/ 0 h 112"/>
              <a:gd name="T8" fmla="*/ 12 w 176"/>
              <a:gd name="T9" fmla="*/ 0 h 112"/>
              <a:gd name="T10" fmla="*/ 0 w 176"/>
              <a:gd name="T11" fmla="*/ 12 h 112"/>
              <a:gd name="T12" fmla="*/ 0 w 176"/>
              <a:gd name="T13" fmla="*/ 48 h 112"/>
              <a:gd name="T14" fmla="*/ 4 w 176"/>
              <a:gd name="T15" fmla="*/ 48 h 112"/>
              <a:gd name="T16" fmla="*/ 76 w 176"/>
              <a:gd name="T17" fmla="*/ 48 h 112"/>
              <a:gd name="T18" fmla="*/ 96 w 176"/>
              <a:gd name="T19" fmla="*/ 68 h 112"/>
              <a:gd name="T20" fmla="*/ 96 w 176"/>
              <a:gd name="T21" fmla="*/ 112 h 112"/>
              <a:gd name="T22" fmla="*/ 104 w 176"/>
              <a:gd name="T23" fmla="*/ 112 h 112"/>
              <a:gd name="T24" fmla="*/ 104 w 176"/>
              <a:gd name="T25" fmla="*/ 100 h 112"/>
              <a:gd name="T26" fmla="*/ 124 w 176"/>
              <a:gd name="T27" fmla="*/ 80 h 112"/>
              <a:gd name="T28" fmla="*/ 172 w 176"/>
              <a:gd name="T29" fmla="*/ 8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6" h="112">
                <a:moveTo>
                  <a:pt x="172" y="80"/>
                </a:moveTo>
                <a:cubicBezTo>
                  <a:pt x="174" y="80"/>
                  <a:pt x="175" y="80"/>
                  <a:pt x="176" y="8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5"/>
                  <a:pt x="171" y="0"/>
                  <a:pt x="1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48"/>
                  <a:pt x="3" y="48"/>
                  <a:pt x="4" y="48"/>
                </a:cubicBezTo>
                <a:cubicBezTo>
                  <a:pt x="76" y="48"/>
                  <a:pt x="76" y="48"/>
                  <a:pt x="76" y="48"/>
                </a:cubicBezTo>
                <a:cubicBezTo>
                  <a:pt x="87" y="48"/>
                  <a:pt x="96" y="57"/>
                  <a:pt x="96" y="6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4" y="89"/>
                  <a:pt x="113" y="80"/>
                  <a:pt x="124" y="80"/>
                </a:cubicBezTo>
                <a:lnTo>
                  <a:pt x="17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549775" y="5999163"/>
            <a:ext cx="269875" cy="382588"/>
          </a:xfrm>
          <a:custGeom>
            <a:avLst/>
            <a:gdLst>
              <a:gd name="T0" fmla="*/ 84 w 96"/>
              <a:gd name="T1" fmla="*/ 0 h 136"/>
              <a:gd name="T2" fmla="*/ 12 w 96"/>
              <a:gd name="T3" fmla="*/ 0 h 136"/>
              <a:gd name="T4" fmla="*/ 0 w 96"/>
              <a:gd name="T5" fmla="*/ 12 h 136"/>
              <a:gd name="T6" fmla="*/ 0 w 96"/>
              <a:gd name="T7" fmla="*/ 56 h 136"/>
              <a:gd name="T8" fmla="*/ 0 w 96"/>
              <a:gd name="T9" fmla="*/ 64 h 136"/>
              <a:gd name="T10" fmla="*/ 0 w 96"/>
              <a:gd name="T11" fmla="*/ 124 h 136"/>
              <a:gd name="T12" fmla="*/ 12 w 96"/>
              <a:gd name="T13" fmla="*/ 136 h 136"/>
              <a:gd name="T14" fmla="*/ 84 w 96"/>
              <a:gd name="T15" fmla="*/ 136 h 136"/>
              <a:gd name="T16" fmla="*/ 96 w 96"/>
              <a:gd name="T17" fmla="*/ 124 h 136"/>
              <a:gd name="T18" fmla="*/ 96 w 96"/>
              <a:gd name="T19" fmla="*/ 12 h 136"/>
              <a:gd name="T20" fmla="*/ 84 w 96"/>
              <a:gd name="T21" fmla="*/ 0 h 136"/>
              <a:gd name="T22" fmla="*/ 51 w 96"/>
              <a:gd name="T23" fmla="*/ 119 h 136"/>
              <a:gd name="T24" fmla="*/ 48 w 96"/>
              <a:gd name="T25" fmla="*/ 120 h 136"/>
              <a:gd name="T26" fmla="*/ 45 w 96"/>
              <a:gd name="T27" fmla="*/ 119 h 136"/>
              <a:gd name="T28" fmla="*/ 44 w 96"/>
              <a:gd name="T29" fmla="*/ 116 h 136"/>
              <a:gd name="T30" fmla="*/ 45 w 96"/>
              <a:gd name="T31" fmla="*/ 113 h 136"/>
              <a:gd name="T32" fmla="*/ 51 w 96"/>
              <a:gd name="T33" fmla="*/ 113 h 136"/>
              <a:gd name="T34" fmla="*/ 52 w 96"/>
              <a:gd name="T35" fmla="*/ 116 h 136"/>
              <a:gd name="T36" fmla="*/ 51 w 96"/>
              <a:gd name="T37" fmla="*/ 119 h 136"/>
              <a:gd name="T38" fmla="*/ 80 w 96"/>
              <a:gd name="T39" fmla="*/ 100 h 136"/>
              <a:gd name="T40" fmla="*/ 76 w 96"/>
              <a:gd name="T41" fmla="*/ 104 h 136"/>
              <a:gd name="T42" fmla="*/ 20 w 96"/>
              <a:gd name="T43" fmla="*/ 104 h 136"/>
              <a:gd name="T44" fmla="*/ 16 w 96"/>
              <a:gd name="T45" fmla="*/ 100 h 136"/>
              <a:gd name="T46" fmla="*/ 16 w 96"/>
              <a:gd name="T47" fmla="*/ 20 h 136"/>
              <a:gd name="T48" fmla="*/ 20 w 96"/>
              <a:gd name="T49" fmla="*/ 16 h 136"/>
              <a:gd name="T50" fmla="*/ 76 w 96"/>
              <a:gd name="T51" fmla="*/ 16 h 136"/>
              <a:gd name="T52" fmla="*/ 80 w 96"/>
              <a:gd name="T53" fmla="*/ 20 h 136"/>
              <a:gd name="T54" fmla="*/ 80 w 96"/>
              <a:gd name="T55" fmla="*/ 10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136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0"/>
                  <a:pt x="6" y="136"/>
                  <a:pt x="12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1" y="136"/>
                  <a:pt x="96" y="130"/>
                  <a:pt x="96" y="124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close/>
                <a:moveTo>
                  <a:pt x="51" y="119"/>
                </a:moveTo>
                <a:cubicBezTo>
                  <a:pt x="50" y="119"/>
                  <a:pt x="49" y="120"/>
                  <a:pt x="48" y="120"/>
                </a:cubicBezTo>
                <a:cubicBezTo>
                  <a:pt x="47" y="120"/>
                  <a:pt x="46" y="119"/>
                  <a:pt x="45" y="119"/>
                </a:cubicBezTo>
                <a:cubicBezTo>
                  <a:pt x="45" y="118"/>
                  <a:pt x="44" y="117"/>
                  <a:pt x="44" y="116"/>
                </a:cubicBezTo>
                <a:cubicBezTo>
                  <a:pt x="44" y="115"/>
                  <a:pt x="45" y="114"/>
                  <a:pt x="45" y="113"/>
                </a:cubicBezTo>
                <a:cubicBezTo>
                  <a:pt x="47" y="112"/>
                  <a:pt x="49" y="112"/>
                  <a:pt x="51" y="113"/>
                </a:cubicBezTo>
                <a:cubicBezTo>
                  <a:pt x="52" y="114"/>
                  <a:pt x="52" y="115"/>
                  <a:pt x="52" y="116"/>
                </a:cubicBezTo>
                <a:cubicBezTo>
                  <a:pt x="52" y="117"/>
                  <a:pt x="52" y="118"/>
                  <a:pt x="51" y="119"/>
                </a:cubicBezTo>
                <a:close/>
                <a:moveTo>
                  <a:pt x="80" y="100"/>
                </a:moveTo>
                <a:cubicBezTo>
                  <a:pt x="80" y="102"/>
                  <a:pt x="78" y="104"/>
                  <a:pt x="76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8" y="104"/>
                  <a:pt x="16" y="102"/>
                  <a:pt x="16" y="10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76" y="16"/>
                  <a:pt x="76" y="16"/>
                  <a:pt x="76" y="16"/>
                </a:cubicBezTo>
                <a:cubicBezTo>
                  <a:pt x="78" y="16"/>
                  <a:pt x="80" y="18"/>
                  <a:pt x="80" y="20"/>
                </a:cubicBezTo>
                <a:lnTo>
                  <a:pt x="80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887913" y="6089650"/>
            <a:ext cx="201613" cy="292100"/>
          </a:xfrm>
          <a:custGeom>
            <a:avLst/>
            <a:gdLst>
              <a:gd name="T0" fmla="*/ 60 w 72"/>
              <a:gd name="T1" fmla="*/ 0 h 104"/>
              <a:gd name="T2" fmla="*/ 12 w 72"/>
              <a:gd name="T3" fmla="*/ 0 h 104"/>
              <a:gd name="T4" fmla="*/ 0 w 72"/>
              <a:gd name="T5" fmla="*/ 12 h 104"/>
              <a:gd name="T6" fmla="*/ 0 w 72"/>
              <a:gd name="T7" fmla="*/ 92 h 104"/>
              <a:gd name="T8" fmla="*/ 12 w 72"/>
              <a:gd name="T9" fmla="*/ 104 h 104"/>
              <a:gd name="T10" fmla="*/ 60 w 72"/>
              <a:gd name="T11" fmla="*/ 104 h 104"/>
              <a:gd name="T12" fmla="*/ 72 w 72"/>
              <a:gd name="T13" fmla="*/ 92 h 104"/>
              <a:gd name="T14" fmla="*/ 72 w 72"/>
              <a:gd name="T15" fmla="*/ 12 h 104"/>
              <a:gd name="T16" fmla="*/ 60 w 72"/>
              <a:gd name="T17" fmla="*/ 0 h 104"/>
              <a:gd name="T18" fmla="*/ 39 w 72"/>
              <a:gd name="T19" fmla="*/ 87 h 104"/>
              <a:gd name="T20" fmla="*/ 36 w 72"/>
              <a:gd name="T21" fmla="*/ 88 h 104"/>
              <a:gd name="T22" fmla="*/ 33 w 72"/>
              <a:gd name="T23" fmla="*/ 87 h 104"/>
              <a:gd name="T24" fmla="*/ 32 w 72"/>
              <a:gd name="T25" fmla="*/ 84 h 104"/>
              <a:gd name="T26" fmla="*/ 33 w 72"/>
              <a:gd name="T27" fmla="*/ 81 h 104"/>
              <a:gd name="T28" fmla="*/ 39 w 72"/>
              <a:gd name="T29" fmla="*/ 81 h 104"/>
              <a:gd name="T30" fmla="*/ 40 w 72"/>
              <a:gd name="T31" fmla="*/ 84 h 104"/>
              <a:gd name="T32" fmla="*/ 39 w 72"/>
              <a:gd name="T33" fmla="*/ 87 h 104"/>
              <a:gd name="T34" fmla="*/ 56 w 72"/>
              <a:gd name="T35" fmla="*/ 68 h 104"/>
              <a:gd name="T36" fmla="*/ 52 w 72"/>
              <a:gd name="T37" fmla="*/ 72 h 104"/>
              <a:gd name="T38" fmla="*/ 20 w 72"/>
              <a:gd name="T39" fmla="*/ 72 h 104"/>
              <a:gd name="T40" fmla="*/ 16 w 72"/>
              <a:gd name="T41" fmla="*/ 68 h 104"/>
              <a:gd name="T42" fmla="*/ 16 w 72"/>
              <a:gd name="T43" fmla="*/ 20 h 104"/>
              <a:gd name="T44" fmla="*/ 20 w 72"/>
              <a:gd name="T45" fmla="*/ 16 h 104"/>
              <a:gd name="T46" fmla="*/ 52 w 72"/>
              <a:gd name="T47" fmla="*/ 16 h 104"/>
              <a:gd name="T48" fmla="*/ 56 w 72"/>
              <a:gd name="T49" fmla="*/ 20 h 104"/>
              <a:gd name="T50" fmla="*/ 56 w 72"/>
              <a:gd name="T51" fmla="*/ 6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104">
                <a:moveTo>
                  <a:pt x="60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8"/>
                  <a:pt x="6" y="104"/>
                  <a:pt x="12" y="104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67" y="104"/>
                  <a:pt x="72" y="98"/>
                  <a:pt x="72" y="92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67" y="0"/>
                  <a:pt x="60" y="0"/>
                </a:cubicBezTo>
                <a:close/>
                <a:moveTo>
                  <a:pt x="39" y="87"/>
                </a:moveTo>
                <a:cubicBezTo>
                  <a:pt x="38" y="87"/>
                  <a:pt x="37" y="88"/>
                  <a:pt x="36" y="88"/>
                </a:cubicBezTo>
                <a:cubicBezTo>
                  <a:pt x="35" y="88"/>
                  <a:pt x="34" y="87"/>
                  <a:pt x="33" y="87"/>
                </a:cubicBezTo>
                <a:cubicBezTo>
                  <a:pt x="33" y="86"/>
                  <a:pt x="32" y="85"/>
                  <a:pt x="32" y="84"/>
                </a:cubicBezTo>
                <a:cubicBezTo>
                  <a:pt x="32" y="83"/>
                  <a:pt x="33" y="82"/>
                  <a:pt x="33" y="81"/>
                </a:cubicBezTo>
                <a:cubicBezTo>
                  <a:pt x="35" y="80"/>
                  <a:pt x="38" y="80"/>
                  <a:pt x="39" y="81"/>
                </a:cubicBezTo>
                <a:cubicBezTo>
                  <a:pt x="40" y="82"/>
                  <a:pt x="40" y="83"/>
                  <a:pt x="40" y="84"/>
                </a:cubicBezTo>
                <a:cubicBezTo>
                  <a:pt x="40" y="85"/>
                  <a:pt x="40" y="86"/>
                  <a:pt x="39" y="87"/>
                </a:cubicBezTo>
                <a:close/>
                <a:moveTo>
                  <a:pt x="56" y="68"/>
                </a:moveTo>
                <a:cubicBezTo>
                  <a:pt x="56" y="70"/>
                  <a:pt x="54" y="72"/>
                  <a:pt x="52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8" y="72"/>
                  <a:pt x="16" y="70"/>
                  <a:pt x="16" y="68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4" y="16"/>
                  <a:pt x="56" y="18"/>
                  <a:pt x="56" y="20"/>
                </a:cubicBezTo>
                <a:lnTo>
                  <a:pt x="5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549275" y="649288"/>
            <a:ext cx="463550" cy="427038"/>
          </a:xfrm>
          <a:custGeom>
            <a:avLst/>
            <a:gdLst>
              <a:gd name="T0" fmla="*/ 149 w 165"/>
              <a:gd name="T1" fmla="*/ 38 h 152"/>
              <a:gd name="T2" fmla="*/ 147 w 165"/>
              <a:gd name="T3" fmla="*/ 34 h 152"/>
              <a:gd name="T4" fmla="*/ 137 w 165"/>
              <a:gd name="T5" fmla="*/ 22 h 152"/>
              <a:gd name="T6" fmla="*/ 125 w 165"/>
              <a:gd name="T7" fmla="*/ 12 h 152"/>
              <a:gd name="T8" fmla="*/ 121 w 165"/>
              <a:gd name="T9" fmla="*/ 10 h 152"/>
              <a:gd name="T10" fmla="*/ 118 w 165"/>
              <a:gd name="T11" fmla="*/ 8 h 152"/>
              <a:gd name="T12" fmla="*/ 83 w 165"/>
              <a:gd name="T13" fmla="*/ 0 h 152"/>
              <a:gd name="T14" fmla="*/ 29 w 165"/>
              <a:gd name="T15" fmla="*/ 22 h 152"/>
              <a:gd name="T16" fmla="*/ 29 w 165"/>
              <a:gd name="T17" fmla="*/ 130 h 152"/>
              <a:gd name="T18" fmla="*/ 83 w 165"/>
              <a:gd name="T19" fmla="*/ 152 h 152"/>
              <a:gd name="T20" fmla="*/ 137 w 165"/>
              <a:gd name="T21" fmla="*/ 130 h 152"/>
              <a:gd name="T22" fmla="*/ 151 w 165"/>
              <a:gd name="T23" fmla="*/ 41 h 152"/>
              <a:gd name="T24" fmla="*/ 149 w 165"/>
              <a:gd name="T25" fmla="*/ 38 h 152"/>
              <a:gd name="T26" fmla="*/ 83 w 165"/>
              <a:gd name="T27" fmla="*/ 32 h 152"/>
              <a:gd name="T28" fmla="*/ 52 w 165"/>
              <a:gd name="T29" fmla="*/ 45 h 152"/>
              <a:gd name="T30" fmla="*/ 39 w 165"/>
              <a:gd name="T31" fmla="*/ 76 h 152"/>
              <a:gd name="T32" fmla="*/ 52 w 165"/>
              <a:gd name="T33" fmla="*/ 107 h 152"/>
              <a:gd name="T34" fmla="*/ 52 w 165"/>
              <a:gd name="T35" fmla="*/ 113 h 152"/>
              <a:gd name="T36" fmla="*/ 49 w 165"/>
              <a:gd name="T37" fmla="*/ 114 h 152"/>
              <a:gd name="T38" fmla="*/ 46 w 165"/>
              <a:gd name="T39" fmla="*/ 113 h 152"/>
              <a:gd name="T40" fmla="*/ 31 w 165"/>
              <a:gd name="T41" fmla="*/ 76 h 152"/>
              <a:gd name="T42" fmla="*/ 46 w 165"/>
              <a:gd name="T43" fmla="*/ 39 h 152"/>
              <a:gd name="T44" fmla="*/ 83 w 165"/>
              <a:gd name="T45" fmla="*/ 24 h 152"/>
              <a:gd name="T46" fmla="*/ 87 w 165"/>
              <a:gd name="T47" fmla="*/ 28 h 152"/>
              <a:gd name="T48" fmla="*/ 83 w 165"/>
              <a:gd name="T49" fmla="*/ 3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" h="152">
                <a:moveTo>
                  <a:pt x="149" y="38"/>
                </a:moveTo>
                <a:cubicBezTo>
                  <a:pt x="148" y="37"/>
                  <a:pt x="147" y="35"/>
                  <a:pt x="147" y="34"/>
                </a:cubicBezTo>
                <a:cubicBezTo>
                  <a:pt x="144" y="30"/>
                  <a:pt x="141" y="26"/>
                  <a:pt x="137" y="22"/>
                </a:cubicBezTo>
                <a:cubicBezTo>
                  <a:pt x="133" y="18"/>
                  <a:pt x="129" y="15"/>
                  <a:pt x="125" y="12"/>
                </a:cubicBezTo>
                <a:cubicBezTo>
                  <a:pt x="124" y="12"/>
                  <a:pt x="122" y="11"/>
                  <a:pt x="121" y="10"/>
                </a:cubicBezTo>
                <a:cubicBezTo>
                  <a:pt x="120" y="9"/>
                  <a:pt x="119" y="9"/>
                  <a:pt x="118" y="8"/>
                </a:cubicBezTo>
                <a:cubicBezTo>
                  <a:pt x="107" y="3"/>
                  <a:pt x="95" y="0"/>
                  <a:pt x="83" y="0"/>
                </a:cubicBezTo>
                <a:cubicBezTo>
                  <a:pt x="63" y="0"/>
                  <a:pt x="44" y="8"/>
                  <a:pt x="29" y="22"/>
                </a:cubicBezTo>
                <a:cubicBezTo>
                  <a:pt x="0" y="52"/>
                  <a:pt x="0" y="100"/>
                  <a:pt x="29" y="130"/>
                </a:cubicBezTo>
                <a:cubicBezTo>
                  <a:pt x="44" y="144"/>
                  <a:pt x="63" y="152"/>
                  <a:pt x="83" y="152"/>
                </a:cubicBezTo>
                <a:cubicBezTo>
                  <a:pt x="103" y="152"/>
                  <a:pt x="123" y="144"/>
                  <a:pt x="137" y="130"/>
                </a:cubicBezTo>
                <a:cubicBezTo>
                  <a:pt x="161" y="106"/>
                  <a:pt x="165" y="70"/>
                  <a:pt x="151" y="41"/>
                </a:cubicBezTo>
                <a:cubicBezTo>
                  <a:pt x="150" y="40"/>
                  <a:pt x="150" y="39"/>
                  <a:pt x="149" y="38"/>
                </a:cubicBezTo>
                <a:close/>
                <a:moveTo>
                  <a:pt x="83" y="32"/>
                </a:moveTo>
                <a:cubicBezTo>
                  <a:pt x="71" y="32"/>
                  <a:pt x="60" y="36"/>
                  <a:pt x="52" y="45"/>
                </a:cubicBezTo>
                <a:cubicBezTo>
                  <a:pt x="44" y="53"/>
                  <a:pt x="39" y="64"/>
                  <a:pt x="39" y="76"/>
                </a:cubicBezTo>
                <a:cubicBezTo>
                  <a:pt x="39" y="88"/>
                  <a:pt x="44" y="99"/>
                  <a:pt x="52" y="107"/>
                </a:cubicBezTo>
                <a:cubicBezTo>
                  <a:pt x="54" y="109"/>
                  <a:pt x="54" y="111"/>
                  <a:pt x="52" y="113"/>
                </a:cubicBezTo>
                <a:cubicBezTo>
                  <a:pt x="51" y="113"/>
                  <a:pt x="50" y="114"/>
                  <a:pt x="49" y="114"/>
                </a:cubicBezTo>
                <a:cubicBezTo>
                  <a:pt x="48" y="114"/>
                  <a:pt x="47" y="113"/>
                  <a:pt x="46" y="113"/>
                </a:cubicBezTo>
                <a:cubicBezTo>
                  <a:pt x="37" y="103"/>
                  <a:pt x="31" y="90"/>
                  <a:pt x="31" y="76"/>
                </a:cubicBezTo>
                <a:cubicBezTo>
                  <a:pt x="31" y="62"/>
                  <a:pt x="37" y="49"/>
                  <a:pt x="46" y="39"/>
                </a:cubicBezTo>
                <a:cubicBezTo>
                  <a:pt x="56" y="29"/>
                  <a:pt x="69" y="24"/>
                  <a:pt x="83" y="24"/>
                </a:cubicBezTo>
                <a:cubicBezTo>
                  <a:pt x="85" y="24"/>
                  <a:pt x="87" y="26"/>
                  <a:pt x="87" y="28"/>
                </a:cubicBezTo>
                <a:cubicBezTo>
                  <a:pt x="87" y="30"/>
                  <a:pt x="85" y="32"/>
                  <a:pt x="83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896938" y="623888"/>
            <a:ext cx="123825" cy="123825"/>
          </a:xfrm>
          <a:custGeom>
            <a:avLst/>
            <a:gdLst>
              <a:gd name="T0" fmla="*/ 31 w 44"/>
              <a:gd name="T1" fmla="*/ 19 h 44"/>
              <a:gd name="T2" fmla="*/ 31 w 44"/>
              <a:gd name="T3" fmla="*/ 19 h 44"/>
              <a:gd name="T4" fmla="*/ 42 w 44"/>
              <a:gd name="T5" fmla="*/ 8 h 44"/>
              <a:gd name="T6" fmla="*/ 42 w 44"/>
              <a:gd name="T7" fmla="*/ 2 h 44"/>
              <a:gd name="T8" fmla="*/ 36 w 44"/>
              <a:gd name="T9" fmla="*/ 2 h 44"/>
              <a:gd name="T10" fmla="*/ 25 w 44"/>
              <a:gd name="T11" fmla="*/ 13 h 44"/>
              <a:gd name="T12" fmla="*/ 25 w 44"/>
              <a:gd name="T13" fmla="*/ 13 h 44"/>
              <a:gd name="T14" fmla="*/ 15 w 44"/>
              <a:gd name="T15" fmla="*/ 2 h 44"/>
              <a:gd name="T16" fmla="*/ 9 w 44"/>
              <a:gd name="T17" fmla="*/ 2 h 44"/>
              <a:gd name="T18" fmla="*/ 0 w 44"/>
              <a:gd name="T19" fmla="*/ 11 h 44"/>
              <a:gd name="T20" fmla="*/ 1 w 44"/>
              <a:gd name="T21" fmla="*/ 12 h 44"/>
              <a:gd name="T22" fmla="*/ 7 w 44"/>
              <a:gd name="T23" fmla="*/ 16 h 44"/>
              <a:gd name="T24" fmla="*/ 19 w 44"/>
              <a:gd name="T25" fmla="*/ 26 h 44"/>
              <a:gd name="T26" fmla="*/ 28 w 44"/>
              <a:gd name="T27" fmla="*/ 37 h 44"/>
              <a:gd name="T28" fmla="*/ 31 w 44"/>
              <a:gd name="T29" fmla="*/ 41 h 44"/>
              <a:gd name="T30" fmla="*/ 33 w 44"/>
              <a:gd name="T31" fmla="*/ 44 h 44"/>
              <a:gd name="T32" fmla="*/ 42 w 44"/>
              <a:gd name="T33" fmla="*/ 35 h 44"/>
              <a:gd name="T34" fmla="*/ 42 w 44"/>
              <a:gd name="T35" fmla="*/ 29 h 44"/>
              <a:gd name="T36" fmla="*/ 31 w 44"/>
              <a:gd name="T37" fmla="*/ 1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4" h="44">
                <a:moveTo>
                  <a:pt x="31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42" y="8"/>
                  <a:pt x="42" y="8"/>
                  <a:pt x="42" y="8"/>
                </a:cubicBezTo>
                <a:cubicBezTo>
                  <a:pt x="44" y="6"/>
                  <a:pt x="44" y="4"/>
                  <a:pt x="42" y="2"/>
                </a:cubicBezTo>
                <a:cubicBezTo>
                  <a:pt x="40" y="0"/>
                  <a:pt x="38" y="0"/>
                  <a:pt x="36" y="2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0"/>
                  <a:pt x="10" y="0"/>
                  <a:pt x="9" y="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2"/>
                  <a:pt x="1" y="12"/>
                </a:cubicBezTo>
                <a:cubicBezTo>
                  <a:pt x="3" y="13"/>
                  <a:pt x="5" y="14"/>
                  <a:pt x="7" y="16"/>
                </a:cubicBezTo>
                <a:cubicBezTo>
                  <a:pt x="11" y="19"/>
                  <a:pt x="15" y="22"/>
                  <a:pt x="19" y="26"/>
                </a:cubicBezTo>
                <a:cubicBezTo>
                  <a:pt x="22" y="29"/>
                  <a:pt x="26" y="33"/>
                  <a:pt x="28" y="37"/>
                </a:cubicBezTo>
                <a:cubicBezTo>
                  <a:pt x="29" y="39"/>
                  <a:pt x="30" y="40"/>
                  <a:pt x="31" y="41"/>
                </a:cubicBezTo>
                <a:cubicBezTo>
                  <a:pt x="31" y="42"/>
                  <a:pt x="32" y="43"/>
                  <a:pt x="33" y="44"/>
                </a:cubicBezTo>
                <a:cubicBezTo>
                  <a:pt x="42" y="35"/>
                  <a:pt x="42" y="35"/>
                  <a:pt x="42" y="35"/>
                </a:cubicBezTo>
                <a:cubicBezTo>
                  <a:pt x="44" y="34"/>
                  <a:pt x="44" y="31"/>
                  <a:pt x="42" y="29"/>
                </a:cubicBezTo>
                <a:lnTo>
                  <a:pt x="31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1041400" y="533400"/>
            <a:ext cx="69850" cy="69850"/>
          </a:xfrm>
          <a:custGeom>
            <a:avLst/>
            <a:gdLst>
              <a:gd name="T0" fmla="*/ 4 w 25"/>
              <a:gd name="T1" fmla="*/ 25 h 25"/>
              <a:gd name="T2" fmla="*/ 7 w 25"/>
              <a:gd name="T3" fmla="*/ 24 h 25"/>
              <a:gd name="T4" fmla="*/ 23 w 25"/>
              <a:gd name="T5" fmla="*/ 8 h 25"/>
              <a:gd name="T6" fmla="*/ 23 w 25"/>
              <a:gd name="T7" fmla="*/ 2 h 25"/>
              <a:gd name="T8" fmla="*/ 17 w 25"/>
              <a:gd name="T9" fmla="*/ 2 h 25"/>
              <a:gd name="T10" fmla="*/ 1 w 25"/>
              <a:gd name="T11" fmla="*/ 18 h 25"/>
              <a:gd name="T12" fmla="*/ 1 w 25"/>
              <a:gd name="T13" fmla="*/ 24 h 25"/>
              <a:gd name="T14" fmla="*/ 4 w 25"/>
              <a:gd name="T1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5">
                <a:moveTo>
                  <a:pt x="4" y="25"/>
                </a:moveTo>
                <a:cubicBezTo>
                  <a:pt x="5" y="25"/>
                  <a:pt x="6" y="24"/>
                  <a:pt x="7" y="24"/>
                </a:cubicBezTo>
                <a:cubicBezTo>
                  <a:pt x="23" y="8"/>
                  <a:pt x="23" y="8"/>
                  <a:pt x="23" y="8"/>
                </a:cubicBezTo>
                <a:cubicBezTo>
                  <a:pt x="25" y="6"/>
                  <a:pt x="25" y="4"/>
                  <a:pt x="23" y="2"/>
                </a:cubicBezTo>
                <a:cubicBezTo>
                  <a:pt x="21" y="0"/>
                  <a:pt x="19" y="0"/>
                  <a:pt x="17" y="2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20"/>
                  <a:pt x="0" y="22"/>
                  <a:pt x="1" y="24"/>
                </a:cubicBezTo>
                <a:cubicBezTo>
                  <a:pt x="2" y="24"/>
                  <a:pt x="3" y="25"/>
                  <a:pt x="4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"/>
          <p:cNvSpPr>
            <a:spLocks/>
          </p:cNvSpPr>
          <p:nvPr/>
        </p:nvSpPr>
        <p:spPr bwMode="auto">
          <a:xfrm>
            <a:off x="1041400" y="625475"/>
            <a:ext cx="66675" cy="23813"/>
          </a:xfrm>
          <a:custGeom>
            <a:avLst/>
            <a:gdLst>
              <a:gd name="T0" fmla="*/ 20 w 24"/>
              <a:gd name="T1" fmla="*/ 0 h 8"/>
              <a:gd name="T2" fmla="*/ 4 w 24"/>
              <a:gd name="T3" fmla="*/ 0 h 8"/>
              <a:gd name="T4" fmla="*/ 0 w 24"/>
              <a:gd name="T5" fmla="*/ 4 h 8"/>
              <a:gd name="T6" fmla="*/ 4 w 24"/>
              <a:gd name="T7" fmla="*/ 8 h 8"/>
              <a:gd name="T8" fmla="*/ 20 w 24"/>
              <a:gd name="T9" fmla="*/ 8 h 8"/>
              <a:gd name="T10" fmla="*/ 24 w 24"/>
              <a:gd name="T11" fmla="*/ 4 h 8"/>
              <a:gd name="T12" fmla="*/ 20 w 2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8">
                <a:moveTo>
                  <a:pt x="20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2" y="8"/>
                  <a:pt x="24" y="6"/>
                  <a:pt x="24" y="4"/>
                </a:cubicBezTo>
                <a:cubicBezTo>
                  <a:pt x="24" y="2"/>
                  <a:pt x="22" y="0"/>
                  <a:pt x="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"/>
          <p:cNvSpPr>
            <a:spLocks/>
          </p:cNvSpPr>
          <p:nvPr/>
        </p:nvSpPr>
        <p:spPr bwMode="auto">
          <a:xfrm>
            <a:off x="1041400" y="668338"/>
            <a:ext cx="69850" cy="58738"/>
          </a:xfrm>
          <a:custGeom>
            <a:avLst/>
            <a:gdLst>
              <a:gd name="T0" fmla="*/ 7 w 25"/>
              <a:gd name="T1" fmla="*/ 2 h 21"/>
              <a:gd name="T2" fmla="*/ 1 w 25"/>
              <a:gd name="T3" fmla="*/ 2 h 21"/>
              <a:gd name="T4" fmla="*/ 2 w 25"/>
              <a:gd name="T5" fmla="*/ 8 h 21"/>
              <a:gd name="T6" fmla="*/ 18 w 25"/>
              <a:gd name="T7" fmla="*/ 20 h 21"/>
              <a:gd name="T8" fmla="*/ 20 w 25"/>
              <a:gd name="T9" fmla="*/ 21 h 21"/>
              <a:gd name="T10" fmla="*/ 23 w 25"/>
              <a:gd name="T11" fmla="*/ 19 h 21"/>
              <a:gd name="T12" fmla="*/ 23 w 25"/>
              <a:gd name="T13" fmla="*/ 14 h 21"/>
              <a:gd name="T14" fmla="*/ 7 w 25"/>
              <a:gd name="T15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1">
                <a:moveTo>
                  <a:pt x="7" y="2"/>
                </a:moveTo>
                <a:cubicBezTo>
                  <a:pt x="5" y="0"/>
                  <a:pt x="2" y="1"/>
                  <a:pt x="1" y="2"/>
                </a:cubicBezTo>
                <a:cubicBezTo>
                  <a:pt x="0" y="4"/>
                  <a:pt x="0" y="7"/>
                  <a:pt x="2" y="8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9" y="21"/>
                  <a:pt x="20" y="21"/>
                </a:cubicBezTo>
                <a:cubicBezTo>
                  <a:pt x="21" y="21"/>
                  <a:pt x="23" y="20"/>
                  <a:pt x="23" y="19"/>
                </a:cubicBezTo>
                <a:cubicBezTo>
                  <a:pt x="25" y="17"/>
                  <a:pt x="24" y="15"/>
                  <a:pt x="23" y="14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"/>
          <p:cNvSpPr>
            <a:spLocks/>
          </p:cNvSpPr>
          <p:nvPr/>
        </p:nvSpPr>
        <p:spPr bwMode="auto">
          <a:xfrm>
            <a:off x="995363" y="536575"/>
            <a:ext cx="23813" cy="66675"/>
          </a:xfrm>
          <a:custGeom>
            <a:avLst/>
            <a:gdLst>
              <a:gd name="T0" fmla="*/ 4 w 8"/>
              <a:gd name="T1" fmla="*/ 24 h 24"/>
              <a:gd name="T2" fmla="*/ 8 w 8"/>
              <a:gd name="T3" fmla="*/ 20 h 24"/>
              <a:gd name="T4" fmla="*/ 8 w 8"/>
              <a:gd name="T5" fmla="*/ 4 h 24"/>
              <a:gd name="T6" fmla="*/ 4 w 8"/>
              <a:gd name="T7" fmla="*/ 0 h 24"/>
              <a:gd name="T8" fmla="*/ 0 w 8"/>
              <a:gd name="T9" fmla="*/ 4 h 24"/>
              <a:gd name="T10" fmla="*/ 0 w 8"/>
              <a:gd name="T11" fmla="*/ 20 h 24"/>
              <a:gd name="T12" fmla="*/ 4 w 8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4">
                <a:moveTo>
                  <a:pt x="4" y="24"/>
                </a:moveTo>
                <a:cubicBezTo>
                  <a:pt x="6" y="24"/>
                  <a:pt x="8" y="22"/>
                  <a:pt x="8" y="20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2" y="24"/>
                  <a:pt x="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>
            <a:off x="917575" y="533400"/>
            <a:ext cx="58738" cy="69850"/>
          </a:xfrm>
          <a:custGeom>
            <a:avLst/>
            <a:gdLst>
              <a:gd name="T0" fmla="*/ 13 w 21"/>
              <a:gd name="T1" fmla="*/ 23 h 25"/>
              <a:gd name="T2" fmla="*/ 16 w 21"/>
              <a:gd name="T3" fmla="*/ 25 h 25"/>
              <a:gd name="T4" fmla="*/ 19 w 21"/>
              <a:gd name="T5" fmla="*/ 24 h 25"/>
              <a:gd name="T6" fmla="*/ 19 w 21"/>
              <a:gd name="T7" fmla="*/ 18 h 25"/>
              <a:gd name="T8" fmla="*/ 7 w 21"/>
              <a:gd name="T9" fmla="*/ 2 h 25"/>
              <a:gd name="T10" fmla="*/ 2 w 21"/>
              <a:gd name="T11" fmla="*/ 2 h 25"/>
              <a:gd name="T12" fmla="*/ 1 w 21"/>
              <a:gd name="T13" fmla="*/ 7 h 25"/>
              <a:gd name="T14" fmla="*/ 13 w 21"/>
              <a:gd name="T15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5">
                <a:moveTo>
                  <a:pt x="13" y="23"/>
                </a:moveTo>
                <a:cubicBezTo>
                  <a:pt x="14" y="24"/>
                  <a:pt x="15" y="25"/>
                  <a:pt x="16" y="25"/>
                </a:cubicBezTo>
                <a:cubicBezTo>
                  <a:pt x="17" y="25"/>
                  <a:pt x="18" y="25"/>
                  <a:pt x="19" y="24"/>
                </a:cubicBezTo>
                <a:cubicBezTo>
                  <a:pt x="20" y="23"/>
                  <a:pt x="21" y="20"/>
                  <a:pt x="19" y="18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3" y="0"/>
                  <a:pt x="2" y="2"/>
                </a:cubicBezTo>
                <a:cubicBezTo>
                  <a:pt x="0" y="3"/>
                  <a:pt x="0" y="5"/>
                  <a:pt x="1" y="7"/>
                </a:cubicBezTo>
                <a:lnTo>
                  <a:pt x="13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1917700" y="530225"/>
            <a:ext cx="495300" cy="546100"/>
          </a:xfrm>
          <a:custGeom>
            <a:avLst/>
            <a:gdLst>
              <a:gd name="T0" fmla="*/ 160 w 176"/>
              <a:gd name="T1" fmla="*/ 130 h 194"/>
              <a:gd name="T2" fmla="*/ 176 w 176"/>
              <a:gd name="T3" fmla="*/ 114 h 194"/>
              <a:gd name="T4" fmla="*/ 160 w 176"/>
              <a:gd name="T5" fmla="*/ 98 h 194"/>
              <a:gd name="T6" fmla="*/ 152 w 176"/>
              <a:gd name="T7" fmla="*/ 100 h 194"/>
              <a:gd name="T8" fmla="*/ 90 w 176"/>
              <a:gd name="T9" fmla="*/ 34 h 194"/>
              <a:gd name="T10" fmla="*/ 91 w 176"/>
              <a:gd name="T11" fmla="*/ 32 h 194"/>
              <a:gd name="T12" fmla="*/ 91 w 176"/>
              <a:gd name="T13" fmla="*/ 7 h 194"/>
              <a:gd name="T14" fmla="*/ 66 w 176"/>
              <a:gd name="T15" fmla="*/ 7 h 194"/>
              <a:gd name="T16" fmla="*/ 51 w 176"/>
              <a:gd name="T17" fmla="*/ 21 h 194"/>
              <a:gd name="T18" fmla="*/ 34 w 176"/>
              <a:gd name="T19" fmla="*/ 18 h 194"/>
              <a:gd name="T20" fmla="*/ 1 w 176"/>
              <a:gd name="T21" fmla="*/ 31 h 194"/>
              <a:gd name="T22" fmla="*/ 1 w 176"/>
              <a:gd name="T23" fmla="*/ 37 h 194"/>
              <a:gd name="T24" fmla="*/ 61 w 176"/>
              <a:gd name="T25" fmla="*/ 97 h 194"/>
              <a:gd name="T26" fmla="*/ 64 w 176"/>
              <a:gd name="T27" fmla="*/ 98 h 194"/>
              <a:gd name="T28" fmla="*/ 67 w 176"/>
              <a:gd name="T29" fmla="*/ 97 h 194"/>
              <a:gd name="T30" fmla="*/ 77 w 176"/>
              <a:gd name="T31" fmla="*/ 47 h 194"/>
              <a:gd name="T32" fmla="*/ 84 w 176"/>
              <a:gd name="T33" fmla="*/ 39 h 194"/>
              <a:gd name="T34" fmla="*/ 146 w 176"/>
              <a:gd name="T35" fmla="*/ 106 h 194"/>
              <a:gd name="T36" fmla="*/ 144 w 176"/>
              <a:gd name="T37" fmla="*/ 114 h 194"/>
              <a:gd name="T38" fmla="*/ 146 w 176"/>
              <a:gd name="T39" fmla="*/ 122 h 194"/>
              <a:gd name="T40" fmla="*/ 126 w 176"/>
              <a:gd name="T41" fmla="*/ 142 h 194"/>
              <a:gd name="T42" fmla="*/ 112 w 176"/>
              <a:gd name="T43" fmla="*/ 138 h 194"/>
              <a:gd name="T44" fmla="*/ 88 w 176"/>
              <a:gd name="T45" fmla="*/ 162 h 194"/>
              <a:gd name="T46" fmla="*/ 52 w 176"/>
              <a:gd name="T47" fmla="*/ 162 h 194"/>
              <a:gd name="T48" fmla="*/ 32 w 176"/>
              <a:gd name="T49" fmla="*/ 182 h 194"/>
              <a:gd name="T50" fmla="*/ 32 w 176"/>
              <a:gd name="T51" fmla="*/ 190 h 194"/>
              <a:gd name="T52" fmla="*/ 36 w 176"/>
              <a:gd name="T53" fmla="*/ 194 h 194"/>
              <a:gd name="T54" fmla="*/ 156 w 176"/>
              <a:gd name="T55" fmla="*/ 194 h 194"/>
              <a:gd name="T56" fmla="*/ 160 w 176"/>
              <a:gd name="T57" fmla="*/ 190 h 194"/>
              <a:gd name="T58" fmla="*/ 160 w 176"/>
              <a:gd name="T59" fmla="*/ 182 h 194"/>
              <a:gd name="T60" fmla="*/ 140 w 176"/>
              <a:gd name="T61" fmla="*/ 162 h 194"/>
              <a:gd name="T62" fmla="*/ 136 w 176"/>
              <a:gd name="T63" fmla="*/ 162 h 194"/>
              <a:gd name="T64" fmla="*/ 132 w 176"/>
              <a:gd name="T65" fmla="*/ 148 h 194"/>
              <a:gd name="T66" fmla="*/ 152 w 176"/>
              <a:gd name="T67" fmla="*/ 128 h 194"/>
              <a:gd name="T68" fmla="*/ 160 w 176"/>
              <a:gd name="T69" fmla="*/ 130 h 194"/>
              <a:gd name="T70" fmla="*/ 55 w 176"/>
              <a:gd name="T71" fmla="*/ 48 h 194"/>
              <a:gd name="T72" fmla="*/ 52 w 176"/>
              <a:gd name="T73" fmla="*/ 50 h 194"/>
              <a:gd name="T74" fmla="*/ 50 w 176"/>
              <a:gd name="T75" fmla="*/ 48 h 194"/>
              <a:gd name="T76" fmla="*/ 31 w 176"/>
              <a:gd name="T77" fmla="*/ 42 h 194"/>
              <a:gd name="T78" fmla="*/ 27 w 176"/>
              <a:gd name="T79" fmla="*/ 39 h 194"/>
              <a:gd name="T80" fmla="*/ 30 w 176"/>
              <a:gd name="T81" fmla="*/ 34 h 194"/>
              <a:gd name="T82" fmla="*/ 34 w 176"/>
              <a:gd name="T83" fmla="*/ 34 h 194"/>
              <a:gd name="T84" fmla="*/ 55 w 176"/>
              <a:gd name="T85" fmla="*/ 43 h 194"/>
              <a:gd name="T86" fmla="*/ 55 w 176"/>
              <a:gd name="T87" fmla="*/ 48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94">
                <a:moveTo>
                  <a:pt x="160" y="130"/>
                </a:moveTo>
                <a:cubicBezTo>
                  <a:pt x="169" y="130"/>
                  <a:pt x="176" y="123"/>
                  <a:pt x="176" y="114"/>
                </a:cubicBezTo>
                <a:cubicBezTo>
                  <a:pt x="176" y="105"/>
                  <a:pt x="169" y="98"/>
                  <a:pt x="160" y="98"/>
                </a:cubicBezTo>
                <a:cubicBezTo>
                  <a:pt x="157" y="98"/>
                  <a:pt x="155" y="99"/>
                  <a:pt x="152" y="100"/>
                </a:cubicBezTo>
                <a:cubicBezTo>
                  <a:pt x="90" y="34"/>
                  <a:pt x="90" y="34"/>
                  <a:pt x="90" y="34"/>
                </a:cubicBezTo>
                <a:cubicBezTo>
                  <a:pt x="91" y="32"/>
                  <a:pt x="91" y="32"/>
                  <a:pt x="91" y="32"/>
                </a:cubicBezTo>
                <a:cubicBezTo>
                  <a:pt x="98" y="25"/>
                  <a:pt x="98" y="14"/>
                  <a:pt x="91" y="7"/>
                </a:cubicBezTo>
                <a:cubicBezTo>
                  <a:pt x="84" y="0"/>
                  <a:pt x="73" y="0"/>
                  <a:pt x="66" y="7"/>
                </a:cubicBezTo>
                <a:cubicBezTo>
                  <a:pt x="51" y="21"/>
                  <a:pt x="51" y="21"/>
                  <a:pt x="51" y="21"/>
                </a:cubicBezTo>
                <a:cubicBezTo>
                  <a:pt x="46" y="19"/>
                  <a:pt x="40" y="18"/>
                  <a:pt x="34" y="18"/>
                </a:cubicBezTo>
                <a:cubicBezTo>
                  <a:pt x="22" y="18"/>
                  <a:pt x="10" y="23"/>
                  <a:pt x="1" y="31"/>
                </a:cubicBezTo>
                <a:cubicBezTo>
                  <a:pt x="0" y="33"/>
                  <a:pt x="0" y="35"/>
                  <a:pt x="1" y="37"/>
                </a:cubicBezTo>
                <a:cubicBezTo>
                  <a:pt x="61" y="97"/>
                  <a:pt x="61" y="97"/>
                  <a:pt x="61" y="97"/>
                </a:cubicBezTo>
                <a:cubicBezTo>
                  <a:pt x="62" y="97"/>
                  <a:pt x="63" y="98"/>
                  <a:pt x="64" y="98"/>
                </a:cubicBezTo>
                <a:cubicBezTo>
                  <a:pt x="65" y="98"/>
                  <a:pt x="66" y="97"/>
                  <a:pt x="67" y="97"/>
                </a:cubicBezTo>
                <a:cubicBezTo>
                  <a:pt x="80" y="83"/>
                  <a:pt x="84" y="63"/>
                  <a:pt x="77" y="47"/>
                </a:cubicBezTo>
                <a:cubicBezTo>
                  <a:pt x="84" y="39"/>
                  <a:pt x="84" y="39"/>
                  <a:pt x="84" y="39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5" y="108"/>
                  <a:pt x="144" y="111"/>
                  <a:pt x="144" y="114"/>
                </a:cubicBezTo>
                <a:cubicBezTo>
                  <a:pt x="144" y="117"/>
                  <a:pt x="145" y="120"/>
                  <a:pt x="146" y="122"/>
                </a:cubicBezTo>
                <a:cubicBezTo>
                  <a:pt x="126" y="142"/>
                  <a:pt x="126" y="142"/>
                  <a:pt x="126" y="142"/>
                </a:cubicBezTo>
                <a:cubicBezTo>
                  <a:pt x="122" y="140"/>
                  <a:pt x="117" y="138"/>
                  <a:pt x="112" y="138"/>
                </a:cubicBezTo>
                <a:cubicBezTo>
                  <a:pt x="99" y="138"/>
                  <a:pt x="88" y="149"/>
                  <a:pt x="88" y="162"/>
                </a:cubicBezTo>
                <a:cubicBezTo>
                  <a:pt x="52" y="162"/>
                  <a:pt x="52" y="162"/>
                  <a:pt x="52" y="162"/>
                </a:cubicBezTo>
                <a:cubicBezTo>
                  <a:pt x="41" y="162"/>
                  <a:pt x="32" y="171"/>
                  <a:pt x="32" y="182"/>
                </a:cubicBezTo>
                <a:cubicBezTo>
                  <a:pt x="32" y="190"/>
                  <a:pt x="32" y="190"/>
                  <a:pt x="32" y="190"/>
                </a:cubicBezTo>
                <a:cubicBezTo>
                  <a:pt x="32" y="192"/>
                  <a:pt x="34" y="194"/>
                  <a:pt x="36" y="194"/>
                </a:cubicBezTo>
                <a:cubicBezTo>
                  <a:pt x="156" y="194"/>
                  <a:pt x="156" y="194"/>
                  <a:pt x="156" y="194"/>
                </a:cubicBezTo>
                <a:cubicBezTo>
                  <a:pt x="158" y="194"/>
                  <a:pt x="160" y="192"/>
                  <a:pt x="160" y="190"/>
                </a:cubicBezTo>
                <a:cubicBezTo>
                  <a:pt x="160" y="182"/>
                  <a:pt x="160" y="182"/>
                  <a:pt x="160" y="182"/>
                </a:cubicBezTo>
                <a:cubicBezTo>
                  <a:pt x="160" y="171"/>
                  <a:pt x="151" y="162"/>
                  <a:pt x="140" y="162"/>
                </a:cubicBezTo>
                <a:cubicBezTo>
                  <a:pt x="136" y="162"/>
                  <a:pt x="136" y="162"/>
                  <a:pt x="136" y="162"/>
                </a:cubicBezTo>
                <a:cubicBezTo>
                  <a:pt x="136" y="157"/>
                  <a:pt x="134" y="152"/>
                  <a:pt x="132" y="14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54" y="129"/>
                  <a:pt x="157" y="130"/>
                  <a:pt x="160" y="130"/>
                </a:cubicBezTo>
                <a:close/>
                <a:moveTo>
                  <a:pt x="55" y="48"/>
                </a:moveTo>
                <a:cubicBezTo>
                  <a:pt x="55" y="49"/>
                  <a:pt x="53" y="50"/>
                  <a:pt x="52" y="50"/>
                </a:cubicBezTo>
                <a:cubicBezTo>
                  <a:pt x="51" y="50"/>
                  <a:pt x="50" y="49"/>
                  <a:pt x="50" y="48"/>
                </a:cubicBezTo>
                <a:cubicBezTo>
                  <a:pt x="45" y="43"/>
                  <a:pt x="38" y="41"/>
                  <a:pt x="31" y="42"/>
                </a:cubicBezTo>
                <a:cubicBezTo>
                  <a:pt x="29" y="42"/>
                  <a:pt x="27" y="41"/>
                  <a:pt x="27" y="39"/>
                </a:cubicBezTo>
                <a:cubicBezTo>
                  <a:pt x="26" y="36"/>
                  <a:pt x="28" y="34"/>
                  <a:pt x="30" y="34"/>
                </a:cubicBezTo>
                <a:cubicBezTo>
                  <a:pt x="31" y="34"/>
                  <a:pt x="33" y="34"/>
                  <a:pt x="34" y="34"/>
                </a:cubicBezTo>
                <a:cubicBezTo>
                  <a:pt x="42" y="34"/>
                  <a:pt x="50" y="37"/>
                  <a:pt x="55" y="43"/>
                </a:cubicBezTo>
                <a:cubicBezTo>
                  <a:pt x="57" y="44"/>
                  <a:pt x="57" y="47"/>
                  <a:pt x="55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1935163" y="690563"/>
            <a:ext cx="98425" cy="93663"/>
          </a:xfrm>
          <a:custGeom>
            <a:avLst/>
            <a:gdLst>
              <a:gd name="T0" fmla="*/ 4 w 35"/>
              <a:gd name="T1" fmla="*/ 0 h 33"/>
              <a:gd name="T2" fmla="*/ 9 w 35"/>
              <a:gd name="T3" fmla="*/ 26 h 33"/>
              <a:gd name="T4" fmla="*/ 25 w 35"/>
              <a:gd name="T5" fmla="*/ 33 h 33"/>
              <a:gd name="T6" fmla="*/ 35 w 35"/>
              <a:gd name="T7" fmla="*/ 31 h 33"/>
              <a:gd name="T8" fmla="*/ 4 w 35"/>
              <a:gd name="T9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3">
                <a:moveTo>
                  <a:pt x="4" y="0"/>
                </a:moveTo>
                <a:cubicBezTo>
                  <a:pt x="0" y="9"/>
                  <a:pt x="2" y="19"/>
                  <a:pt x="9" y="26"/>
                </a:cubicBezTo>
                <a:cubicBezTo>
                  <a:pt x="13" y="31"/>
                  <a:pt x="19" y="33"/>
                  <a:pt x="25" y="33"/>
                </a:cubicBezTo>
                <a:cubicBezTo>
                  <a:pt x="28" y="33"/>
                  <a:pt x="32" y="32"/>
                  <a:pt x="35" y="31"/>
                </a:cubicBezTo>
                <a:lnTo>
                  <a:pt x="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3290888" y="533400"/>
            <a:ext cx="427038" cy="542925"/>
          </a:xfrm>
          <a:custGeom>
            <a:avLst/>
            <a:gdLst>
              <a:gd name="T0" fmla="*/ 108 w 152"/>
              <a:gd name="T1" fmla="*/ 161 h 193"/>
              <a:gd name="T2" fmla="*/ 68 w 152"/>
              <a:gd name="T3" fmla="*/ 161 h 193"/>
              <a:gd name="T4" fmla="*/ 68 w 152"/>
              <a:gd name="T5" fmla="*/ 145 h 193"/>
              <a:gd name="T6" fmla="*/ 121 w 152"/>
              <a:gd name="T7" fmla="*/ 122 h 193"/>
              <a:gd name="T8" fmla="*/ 130 w 152"/>
              <a:gd name="T9" fmla="*/ 19 h 193"/>
              <a:gd name="T10" fmla="*/ 130 w 152"/>
              <a:gd name="T11" fmla="*/ 18 h 193"/>
              <a:gd name="T12" fmla="*/ 130 w 152"/>
              <a:gd name="T13" fmla="*/ 18 h 193"/>
              <a:gd name="T14" fmla="*/ 128 w 152"/>
              <a:gd name="T15" fmla="*/ 14 h 193"/>
              <a:gd name="T16" fmla="*/ 130 w 152"/>
              <a:gd name="T17" fmla="*/ 10 h 193"/>
              <a:gd name="T18" fmla="*/ 137 w 152"/>
              <a:gd name="T19" fmla="*/ 10 h 193"/>
              <a:gd name="T20" fmla="*/ 143 w 152"/>
              <a:gd name="T21" fmla="*/ 10 h 193"/>
              <a:gd name="T22" fmla="*/ 143 w 152"/>
              <a:gd name="T23" fmla="*/ 5 h 193"/>
              <a:gd name="T24" fmla="*/ 124 w 152"/>
              <a:gd name="T25" fmla="*/ 5 h 193"/>
              <a:gd name="T26" fmla="*/ 120 w 152"/>
              <a:gd name="T27" fmla="*/ 14 h 193"/>
              <a:gd name="T28" fmla="*/ 124 w 152"/>
              <a:gd name="T29" fmla="*/ 23 h 193"/>
              <a:gd name="T30" fmla="*/ 124 w 152"/>
              <a:gd name="T31" fmla="*/ 23 h 193"/>
              <a:gd name="T32" fmla="*/ 115 w 152"/>
              <a:gd name="T33" fmla="*/ 116 h 193"/>
              <a:gd name="T34" fmla="*/ 23 w 152"/>
              <a:gd name="T35" fmla="*/ 124 h 193"/>
              <a:gd name="T36" fmla="*/ 23 w 152"/>
              <a:gd name="T37" fmla="*/ 124 h 193"/>
              <a:gd name="T38" fmla="*/ 4 w 152"/>
              <a:gd name="T39" fmla="*/ 125 h 193"/>
              <a:gd name="T40" fmla="*/ 0 w 152"/>
              <a:gd name="T41" fmla="*/ 134 h 193"/>
              <a:gd name="T42" fmla="*/ 4 w 152"/>
              <a:gd name="T43" fmla="*/ 144 h 193"/>
              <a:gd name="T44" fmla="*/ 7 w 152"/>
              <a:gd name="T45" fmla="*/ 145 h 193"/>
              <a:gd name="T46" fmla="*/ 10 w 152"/>
              <a:gd name="T47" fmla="*/ 144 h 193"/>
              <a:gd name="T48" fmla="*/ 10 w 152"/>
              <a:gd name="T49" fmla="*/ 138 h 193"/>
              <a:gd name="T50" fmla="*/ 8 w 152"/>
              <a:gd name="T51" fmla="*/ 134 h 193"/>
              <a:gd name="T52" fmla="*/ 10 w 152"/>
              <a:gd name="T53" fmla="*/ 130 h 193"/>
              <a:gd name="T54" fmla="*/ 18 w 152"/>
              <a:gd name="T55" fmla="*/ 130 h 193"/>
              <a:gd name="T56" fmla="*/ 18 w 152"/>
              <a:gd name="T57" fmla="*/ 131 h 193"/>
              <a:gd name="T58" fmla="*/ 18 w 152"/>
              <a:gd name="T59" fmla="*/ 131 h 193"/>
              <a:gd name="T60" fmla="*/ 60 w 152"/>
              <a:gd name="T61" fmla="*/ 145 h 193"/>
              <a:gd name="T62" fmla="*/ 60 w 152"/>
              <a:gd name="T63" fmla="*/ 161 h 193"/>
              <a:gd name="T64" fmla="*/ 20 w 152"/>
              <a:gd name="T65" fmla="*/ 161 h 193"/>
              <a:gd name="T66" fmla="*/ 0 w 152"/>
              <a:gd name="T67" fmla="*/ 181 h 193"/>
              <a:gd name="T68" fmla="*/ 0 w 152"/>
              <a:gd name="T69" fmla="*/ 189 h 193"/>
              <a:gd name="T70" fmla="*/ 4 w 152"/>
              <a:gd name="T71" fmla="*/ 193 h 193"/>
              <a:gd name="T72" fmla="*/ 124 w 152"/>
              <a:gd name="T73" fmla="*/ 193 h 193"/>
              <a:gd name="T74" fmla="*/ 128 w 152"/>
              <a:gd name="T75" fmla="*/ 189 h 193"/>
              <a:gd name="T76" fmla="*/ 128 w 152"/>
              <a:gd name="T77" fmla="*/ 181 h 193"/>
              <a:gd name="T78" fmla="*/ 108 w 152"/>
              <a:gd name="T79" fmla="*/ 16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2" h="193">
                <a:moveTo>
                  <a:pt x="108" y="161"/>
                </a:moveTo>
                <a:cubicBezTo>
                  <a:pt x="68" y="161"/>
                  <a:pt x="68" y="161"/>
                  <a:pt x="68" y="161"/>
                </a:cubicBezTo>
                <a:cubicBezTo>
                  <a:pt x="68" y="145"/>
                  <a:pt x="68" y="145"/>
                  <a:pt x="68" y="145"/>
                </a:cubicBezTo>
                <a:cubicBezTo>
                  <a:pt x="88" y="144"/>
                  <a:pt x="107" y="136"/>
                  <a:pt x="121" y="122"/>
                </a:cubicBezTo>
                <a:cubicBezTo>
                  <a:pt x="148" y="94"/>
                  <a:pt x="152" y="50"/>
                  <a:pt x="130" y="19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30" y="18"/>
                  <a:pt x="130" y="18"/>
                  <a:pt x="130" y="18"/>
                </a:cubicBezTo>
                <a:cubicBezTo>
                  <a:pt x="129" y="17"/>
                  <a:pt x="128" y="16"/>
                  <a:pt x="128" y="14"/>
                </a:cubicBezTo>
                <a:cubicBezTo>
                  <a:pt x="128" y="13"/>
                  <a:pt x="129" y="11"/>
                  <a:pt x="130" y="10"/>
                </a:cubicBezTo>
                <a:cubicBezTo>
                  <a:pt x="132" y="8"/>
                  <a:pt x="135" y="8"/>
                  <a:pt x="137" y="10"/>
                </a:cubicBezTo>
                <a:cubicBezTo>
                  <a:pt x="139" y="12"/>
                  <a:pt x="141" y="12"/>
                  <a:pt x="143" y="10"/>
                </a:cubicBezTo>
                <a:cubicBezTo>
                  <a:pt x="144" y="9"/>
                  <a:pt x="144" y="6"/>
                  <a:pt x="143" y="5"/>
                </a:cubicBezTo>
                <a:cubicBezTo>
                  <a:pt x="138" y="0"/>
                  <a:pt x="129" y="0"/>
                  <a:pt x="124" y="5"/>
                </a:cubicBezTo>
                <a:cubicBezTo>
                  <a:pt x="121" y="7"/>
                  <a:pt x="120" y="11"/>
                  <a:pt x="120" y="14"/>
                </a:cubicBezTo>
                <a:cubicBezTo>
                  <a:pt x="120" y="18"/>
                  <a:pt x="121" y="21"/>
                  <a:pt x="124" y="2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3" y="52"/>
                  <a:pt x="140" y="92"/>
                  <a:pt x="115" y="116"/>
                </a:cubicBezTo>
                <a:cubicBezTo>
                  <a:pt x="91" y="140"/>
                  <a:pt x="51" y="144"/>
                  <a:pt x="23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17" y="120"/>
                  <a:pt x="9" y="120"/>
                  <a:pt x="4" y="125"/>
                </a:cubicBezTo>
                <a:cubicBezTo>
                  <a:pt x="2" y="127"/>
                  <a:pt x="0" y="131"/>
                  <a:pt x="0" y="134"/>
                </a:cubicBezTo>
                <a:cubicBezTo>
                  <a:pt x="0" y="138"/>
                  <a:pt x="2" y="141"/>
                  <a:pt x="4" y="144"/>
                </a:cubicBezTo>
                <a:cubicBezTo>
                  <a:pt x="5" y="144"/>
                  <a:pt x="6" y="145"/>
                  <a:pt x="7" y="145"/>
                </a:cubicBezTo>
                <a:cubicBezTo>
                  <a:pt x="8" y="145"/>
                  <a:pt x="9" y="144"/>
                  <a:pt x="10" y="144"/>
                </a:cubicBezTo>
                <a:cubicBezTo>
                  <a:pt x="11" y="142"/>
                  <a:pt x="11" y="140"/>
                  <a:pt x="10" y="138"/>
                </a:cubicBezTo>
                <a:cubicBezTo>
                  <a:pt x="9" y="137"/>
                  <a:pt x="8" y="136"/>
                  <a:pt x="8" y="134"/>
                </a:cubicBezTo>
                <a:cubicBezTo>
                  <a:pt x="8" y="133"/>
                  <a:pt x="9" y="131"/>
                  <a:pt x="10" y="130"/>
                </a:cubicBezTo>
                <a:cubicBezTo>
                  <a:pt x="12" y="128"/>
                  <a:pt x="15" y="128"/>
                  <a:pt x="18" y="130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18" y="131"/>
                  <a:pt x="18" y="131"/>
                  <a:pt x="18" y="131"/>
                </a:cubicBezTo>
                <a:cubicBezTo>
                  <a:pt x="31" y="140"/>
                  <a:pt x="45" y="144"/>
                  <a:pt x="60" y="145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161"/>
                  <a:pt x="20" y="161"/>
                  <a:pt x="20" y="161"/>
                </a:cubicBezTo>
                <a:cubicBezTo>
                  <a:pt x="9" y="161"/>
                  <a:pt x="0" y="170"/>
                  <a:pt x="0" y="181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91"/>
                  <a:pt x="2" y="193"/>
                  <a:pt x="4" y="193"/>
                </a:cubicBezTo>
                <a:cubicBezTo>
                  <a:pt x="124" y="193"/>
                  <a:pt x="124" y="193"/>
                  <a:pt x="124" y="193"/>
                </a:cubicBezTo>
                <a:cubicBezTo>
                  <a:pt x="127" y="193"/>
                  <a:pt x="128" y="191"/>
                  <a:pt x="128" y="189"/>
                </a:cubicBezTo>
                <a:cubicBezTo>
                  <a:pt x="128" y="181"/>
                  <a:pt x="128" y="181"/>
                  <a:pt x="128" y="181"/>
                </a:cubicBezTo>
                <a:cubicBezTo>
                  <a:pt x="128" y="170"/>
                  <a:pt x="119" y="161"/>
                  <a:pt x="108" y="1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3290888" y="536575"/>
            <a:ext cx="358775" cy="357188"/>
          </a:xfrm>
          <a:custGeom>
            <a:avLst/>
            <a:gdLst>
              <a:gd name="T0" fmla="*/ 64 w 128"/>
              <a:gd name="T1" fmla="*/ 127 h 127"/>
              <a:gd name="T2" fmla="*/ 128 w 128"/>
              <a:gd name="T3" fmla="*/ 64 h 127"/>
              <a:gd name="T4" fmla="*/ 64 w 128"/>
              <a:gd name="T5" fmla="*/ 0 h 127"/>
              <a:gd name="T6" fmla="*/ 0 w 128"/>
              <a:gd name="T7" fmla="*/ 64 h 127"/>
              <a:gd name="T8" fmla="*/ 64 w 128"/>
              <a:gd name="T9" fmla="*/ 127 h 127"/>
              <a:gd name="T10" fmla="*/ 64 w 128"/>
              <a:gd name="T11" fmla="*/ 24 h 127"/>
              <a:gd name="T12" fmla="*/ 68 w 128"/>
              <a:gd name="T13" fmla="*/ 28 h 127"/>
              <a:gd name="T14" fmla="*/ 64 w 128"/>
              <a:gd name="T15" fmla="*/ 32 h 127"/>
              <a:gd name="T16" fmla="*/ 28 w 128"/>
              <a:gd name="T17" fmla="*/ 68 h 127"/>
              <a:gd name="T18" fmla="*/ 24 w 128"/>
              <a:gd name="T19" fmla="*/ 72 h 127"/>
              <a:gd name="T20" fmla="*/ 20 w 128"/>
              <a:gd name="T21" fmla="*/ 68 h 127"/>
              <a:gd name="T22" fmla="*/ 64 w 128"/>
              <a:gd name="T23" fmla="*/ 2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" h="127">
                <a:moveTo>
                  <a:pt x="64" y="127"/>
                </a:moveTo>
                <a:cubicBezTo>
                  <a:pt x="99" y="127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7"/>
                  <a:pt x="64" y="127"/>
                </a:cubicBezTo>
                <a:close/>
                <a:moveTo>
                  <a:pt x="64" y="24"/>
                </a:moveTo>
                <a:cubicBezTo>
                  <a:pt x="66" y="24"/>
                  <a:pt x="68" y="26"/>
                  <a:pt x="68" y="28"/>
                </a:cubicBezTo>
                <a:cubicBezTo>
                  <a:pt x="68" y="30"/>
                  <a:pt x="66" y="32"/>
                  <a:pt x="64" y="32"/>
                </a:cubicBezTo>
                <a:cubicBezTo>
                  <a:pt x="44" y="32"/>
                  <a:pt x="28" y="48"/>
                  <a:pt x="28" y="68"/>
                </a:cubicBezTo>
                <a:cubicBezTo>
                  <a:pt x="28" y="70"/>
                  <a:pt x="27" y="72"/>
                  <a:pt x="24" y="72"/>
                </a:cubicBezTo>
                <a:cubicBezTo>
                  <a:pt x="22" y="72"/>
                  <a:pt x="20" y="70"/>
                  <a:pt x="20" y="68"/>
                </a:cubicBezTo>
                <a:cubicBezTo>
                  <a:pt x="20" y="44"/>
                  <a:pt x="40" y="24"/>
                  <a:pt x="6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568325" y="1905000"/>
            <a:ext cx="539750" cy="452438"/>
          </a:xfrm>
          <a:custGeom>
            <a:avLst/>
            <a:gdLst>
              <a:gd name="T0" fmla="*/ 77 w 192"/>
              <a:gd name="T1" fmla="*/ 33 h 161"/>
              <a:gd name="T2" fmla="*/ 152 w 192"/>
              <a:gd name="T3" fmla="*/ 4 h 161"/>
              <a:gd name="T4" fmla="*/ 51 w 192"/>
              <a:gd name="T5" fmla="*/ 33 h 161"/>
              <a:gd name="T6" fmla="*/ 0 w 192"/>
              <a:gd name="T7" fmla="*/ 37 h 161"/>
              <a:gd name="T8" fmla="*/ 4 w 192"/>
              <a:gd name="T9" fmla="*/ 161 h 161"/>
              <a:gd name="T10" fmla="*/ 192 w 192"/>
              <a:gd name="T11" fmla="*/ 157 h 161"/>
              <a:gd name="T12" fmla="*/ 188 w 192"/>
              <a:gd name="T13" fmla="*/ 33 h 161"/>
              <a:gd name="T14" fmla="*/ 20 w 192"/>
              <a:gd name="T15" fmla="*/ 129 h 161"/>
              <a:gd name="T16" fmla="*/ 20 w 192"/>
              <a:gd name="T17" fmla="*/ 121 h 161"/>
              <a:gd name="T18" fmla="*/ 88 w 192"/>
              <a:gd name="T19" fmla="*/ 125 h 161"/>
              <a:gd name="T20" fmla="*/ 84 w 192"/>
              <a:gd name="T21" fmla="*/ 113 h 161"/>
              <a:gd name="T22" fmla="*/ 16 w 192"/>
              <a:gd name="T23" fmla="*/ 109 h 161"/>
              <a:gd name="T24" fmla="*/ 84 w 192"/>
              <a:gd name="T25" fmla="*/ 105 h 161"/>
              <a:gd name="T26" fmla="*/ 84 w 192"/>
              <a:gd name="T27" fmla="*/ 113 h 161"/>
              <a:gd name="T28" fmla="*/ 20 w 192"/>
              <a:gd name="T29" fmla="*/ 97 h 161"/>
              <a:gd name="T30" fmla="*/ 20 w 192"/>
              <a:gd name="T31" fmla="*/ 89 h 161"/>
              <a:gd name="T32" fmla="*/ 88 w 192"/>
              <a:gd name="T33" fmla="*/ 93 h 161"/>
              <a:gd name="T34" fmla="*/ 84 w 192"/>
              <a:gd name="T35" fmla="*/ 81 h 161"/>
              <a:gd name="T36" fmla="*/ 16 w 192"/>
              <a:gd name="T37" fmla="*/ 77 h 161"/>
              <a:gd name="T38" fmla="*/ 84 w 192"/>
              <a:gd name="T39" fmla="*/ 73 h 161"/>
              <a:gd name="T40" fmla="*/ 84 w 192"/>
              <a:gd name="T41" fmla="*/ 81 h 161"/>
              <a:gd name="T42" fmla="*/ 20 w 192"/>
              <a:gd name="T43" fmla="*/ 65 h 161"/>
              <a:gd name="T44" fmla="*/ 20 w 192"/>
              <a:gd name="T45" fmla="*/ 57 h 161"/>
              <a:gd name="T46" fmla="*/ 88 w 192"/>
              <a:gd name="T47" fmla="*/ 61 h 161"/>
              <a:gd name="T48" fmla="*/ 116 w 192"/>
              <a:gd name="T49" fmla="*/ 129 h 161"/>
              <a:gd name="T50" fmla="*/ 116 w 192"/>
              <a:gd name="T51" fmla="*/ 105 h 161"/>
              <a:gd name="T52" fmla="*/ 116 w 192"/>
              <a:gd name="T53" fmla="*/ 129 h 161"/>
              <a:gd name="T54" fmla="*/ 144 w 192"/>
              <a:gd name="T55" fmla="*/ 117 h 161"/>
              <a:gd name="T56" fmla="*/ 168 w 192"/>
              <a:gd name="T57" fmla="*/ 117 h 161"/>
              <a:gd name="T58" fmla="*/ 168 w 192"/>
              <a:gd name="T59" fmla="*/ 89 h 161"/>
              <a:gd name="T60" fmla="*/ 151 w 192"/>
              <a:gd name="T61" fmla="*/ 79 h 161"/>
              <a:gd name="T62" fmla="*/ 145 w 192"/>
              <a:gd name="T63" fmla="*/ 74 h 161"/>
              <a:gd name="T64" fmla="*/ 104 w 192"/>
              <a:gd name="T65" fmla="*/ 89 h 161"/>
              <a:gd name="T66" fmla="*/ 168 w 192"/>
              <a:gd name="T67" fmla="*/ 6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161">
                <a:moveTo>
                  <a:pt x="188" y="33"/>
                </a:moveTo>
                <a:cubicBezTo>
                  <a:pt x="77" y="33"/>
                  <a:pt x="77" y="33"/>
                  <a:pt x="77" y="33"/>
                </a:cubicBezTo>
                <a:cubicBezTo>
                  <a:pt x="149" y="9"/>
                  <a:pt x="149" y="9"/>
                  <a:pt x="149" y="9"/>
                </a:cubicBezTo>
                <a:cubicBezTo>
                  <a:pt x="152" y="8"/>
                  <a:pt x="153" y="6"/>
                  <a:pt x="152" y="4"/>
                </a:cubicBezTo>
                <a:cubicBezTo>
                  <a:pt x="151" y="2"/>
                  <a:pt x="149" y="0"/>
                  <a:pt x="147" y="1"/>
                </a:cubicBezTo>
                <a:cubicBezTo>
                  <a:pt x="51" y="33"/>
                  <a:pt x="51" y="33"/>
                  <a:pt x="51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5"/>
                  <a:pt x="0" y="3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59"/>
                  <a:pt x="2" y="161"/>
                  <a:pt x="4" y="161"/>
                </a:cubicBezTo>
                <a:cubicBezTo>
                  <a:pt x="188" y="161"/>
                  <a:pt x="188" y="161"/>
                  <a:pt x="188" y="161"/>
                </a:cubicBezTo>
                <a:cubicBezTo>
                  <a:pt x="190" y="161"/>
                  <a:pt x="192" y="159"/>
                  <a:pt x="192" y="157"/>
                </a:cubicBezTo>
                <a:cubicBezTo>
                  <a:pt x="192" y="37"/>
                  <a:pt x="192" y="37"/>
                  <a:pt x="192" y="37"/>
                </a:cubicBezTo>
                <a:cubicBezTo>
                  <a:pt x="192" y="35"/>
                  <a:pt x="190" y="33"/>
                  <a:pt x="188" y="33"/>
                </a:cubicBezTo>
                <a:close/>
                <a:moveTo>
                  <a:pt x="84" y="129"/>
                </a:moveTo>
                <a:cubicBezTo>
                  <a:pt x="20" y="129"/>
                  <a:pt x="20" y="129"/>
                  <a:pt x="20" y="129"/>
                </a:cubicBezTo>
                <a:cubicBezTo>
                  <a:pt x="18" y="129"/>
                  <a:pt x="16" y="127"/>
                  <a:pt x="16" y="125"/>
                </a:cubicBezTo>
                <a:cubicBezTo>
                  <a:pt x="16" y="123"/>
                  <a:pt x="18" y="121"/>
                  <a:pt x="20" y="121"/>
                </a:cubicBezTo>
                <a:cubicBezTo>
                  <a:pt x="84" y="121"/>
                  <a:pt x="84" y="121"/>
                  <a:pt x="84" y="121"/>
                </a:cubicBezTo>
                <a:cubicBezTo>
                  <a:pt x="86" y="121"/>
                  <a:pt x="88" y="123"/>
                  <a:pt x="88" y="125"/>
                </a:cubicBezTo>
                <a:cubicBezTo>
                  <a:pt x="88" y="127"/>
                  <a:pt x="86" y="129"/>
                  <a:pt x="84" y="129"/>
                </a:cubicBezTo>
                <a:close/>
                <a:moveTo>
                  <a:pt x="84" y="113"/>
                </a:moveTo>
                <a:cubicBezTo>
                  <a:pt x="20" y="113"/>
                  <a:pt x="20" y="113"/>
                  <a:pt x="20" y="113"/>
                </a:cubicBezTo>
                <a:cubicBezTo>
                  <a:pt x="18" y="113"/>
                  <a:pt x="16" y="111"/>
                  <a:pt x="16" y="109"/>
                </a:cubicBezTo>
                <a:cubicBezTo>
                  <a:pt x="16" y="107"/>
                  <a:pt x="18" y="105"/>
                  <a:pt x="20" y="105"/>
                </a:cubicBezTo>
                <a:cubicBezTo>
                  <a:pt x="84" y="105"/>
                  <a:pt x="84" y="105"/>
                  <a:pt x="84" y="105"/>
                </a:cubicBezTo>
                <a:cubicBezTo>
                  <a:pt x="86" y="105"/>
                  <a:pt x="88" y="107"/>
                  <a:pt x="88" y="109"/>
                </a:cubicBezTo>
                <a:cubicBezTo>
                  <a:pt x="88" y="111"/>
                  <a:pt x="86" y="113"/>
                  <a:pt x="84" y="113"/>
                </a:cubicBezTo>
                <a:close/>
                <a:moveTo>
                  <a:pt x="84" y="97"/>
                </a:moveTo>
                <a:cubicBezTo>
                  <a:pt x="20" y="97"/>
                  <a:pt x="20" y="97"/>
                  <a:pt x="20" y="97"/>
                </a:cubicBezTo>
                <a:cubicBezTo>
                  <a:pt x="18" y="97"/>
                  <a:pt x="16" y="95"/>
                  <a:pt x="16" y="93"/>
                </a:cubicBezTo>
                <a:cubicBezTo>
                  <a:pt x="16" y="91"/>
                  <a:pt x="18" y="89"/>
                  <a:pt x="20" y="89"/>
                </a:cubicBezTo>
                <a:cubicBezTo>
                  <a:pt x="84" y="89"/>
                  <a:pt x="84" y="89"/>
                  <a:pt x="84" y="89"/>
                </a:cubicBezTo>
                <a:cubicBezTo>
                  <a:pt x="86" y="89"/>
                  <a:pt x="88" y="91"/>
                  <a:pt x="88" y="93"/>
                </a:cubicBezTo>
                <a:cubicBezTo>
                  <a:pt x="88" y="95"/>
                  <a:pt x="86" y="97"/>
                  <a:pt x="84" y="97"/>
                </a:cubicBezTo>
                <a:close/>
                <a:moveTo>
                  <a:pt x="84" y="81"/>
                </a:moveTo>
                <a:cubicBezTo>
                  <a:pt x="20" y="81"/>
                  <a:pt x="20" y="81"/>
                  <a:pt x="20" y="81"/>
                </a:cubicBezTo>
                <a:cubicBezTo>
                  <a:pt x="18" y="81"/>
                  <a:pt x="16" y="79"/>
                  <a:pt x="16" y="77"/>
                </a:cubicBezTo>
                <a:cubicBezTo>
                  <a:pt x="16" y="75"/>
                  <a:pt x="18" y="73"/>
                  <a:pt x="20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6" y="73"/>
                  <a:pt x="88" y="75"/>
                  <a:pt x="88" y="77"/>
                </a:cubicBezTo>
                <a:cubicBezTo>
                  <a:pt x="88" y="79"/>
                  <a:pt x="86" y="81"/>
                  <a:pt x="84" y="81"/>
                </a:cubicBezTo>
                <a:close/>
                <a:moveTo>
                  <a:pt x="84" y="65"/>
                </a:moveTo>
                <a:cubicBezTo>
                  <a:pt x="20" y="65"/>
                  <a:pt x="20" y="65"/>
                  <a:pt x="20" y="65"/>
                </a:cubicBezTo>
                <a:cubicBezTo>
                  <a:pt x="18" y="65"/>
                  <a:pt x="16" y="63"/>
                  <a:pt x="16" y="61"/>
                </a:cubicBezTo>
                <a:cubicBezTo>
                  <a:pt x="16" y="59"/>
                  <a:pt x="18" y="57"/>
                  <a:pt x="20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6" y="57"/>
                  <a:pt x="88" y="59"/>
                  <a:pt x="88" y="61"/>
                </a:cubicBezTo>
                <a:cubicBezTo>
                  <a:pt x="88" y="63"/>
                  <a:pt x="86" y="65"/>
                  <a:pt x="84" y="65"/>
                </a:cubicBezTo>
                <a:close/>
                <a:moveTo>
                  <a:pt x="116" y="129"/>
                </a:moveTo>
                <a:cubicBezTo>
                  <a:pt x="110" y="129"/>
                  <a:pt x="104" y="123"/>
                  <a:pt x="104" y="117"/>
                </a:cubicBezTo>
                <a:cubicBezTo>
                  <a:pt x="104" y="110"/>
                  <a:pt x="110" y="105"/>
                  <a:pt x="116" y="105"/>
                </a:cubicBezTo>
                <a:cubicBezTo>
                  <a:pt x="123" y="105"/>
                  <a:pt x="128" y="110"/>
                  <a:pt x="128" y="117"/>
                </a:cubicBezTo>
                <a:cubicBezTo>
                  <a:pt x="128" y="123"/>
                  <a:pt x="123" y="129"/>
                  <a:pt x="116" y="129"/>
                </a:cubicBezTo>
                <a:close/>
                <a:moveTo>
                  <a:pt x="156" y="129"/>
                </a:moveTo>
                <a:cubicBezTo>
                  <a:pt x="150" y="129"/>
                  <a:pt x="144" y="123"/>
                  <a:pt x="144" y="117"/>
                </a:cubicBezTo>
                <a:cubicBezTo>
                  <a:pt x="144" y="110"/>
                  <a:pt x="150" y="105"/>
                  <a:pt x="156" y="105"/>
                </a:cubicBezTo>
                <a:cubicBezTo>
                  <a:pt x="163" y="105"/>
                  <a:pt x="168" y="110"/>
                  <a:pt x="168" y="117"/>
                </a:cubicBezTo>
                <a:cubicBezTo>
                  <a:pt x="168" y="123"/>
                  <a:pt x="163" y="129"/>
                  <a:pt x="156" y="129"/>
                </a:cubicBezTo>
                <a:close/>
                <a:moveTo>
                  <a:pt x="168" y="89"/>
                </a:moveTo>
                <a:cubicBezTo>
                  <a:pt x="144" y="89"/>
                  <a:pt x="144" y="89"/>
                  <a:pt x="144" y="89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3" y="78"/>
                  <a:pt x="152" y="75"/>
                  <a:pt x="151" y="74"/>
                </a:cubicBezTo>
                <a:cubicBezTo>
                  <a:pt x="149" y="72"/>
                  <a:pt x="146" y="73"/>
                  <a:pt x="145" y="74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4" y="65"/>
                  <a:pt x="104" y="65"/>
                  <a:pt x="104" y="65"/>
                </a:cubicBezTo>
                <a:cubicBezTo>
                  <a:pt x="168" y="65"/>
                  <a:pt x="168" y="65"/>
                  <a:pt x="168" y="65"/>
                </a:cubicBezTo>
                <a:lnTo>
                  <a:pt x="168" y="8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8"/>
          <p:cNvSpPr>
            <a:spLocks/>
          </p:cNvSpPr>
          <p:nvPr/>
        </p:nvSpPr>
        <p:spPr bwMode="auto">
          <a:xfrm>
            <a:off x="1903413" y="1885950"/>
            <a:ext cx="250825" cy="134938"/>
          </a:xfrm>
          <a:custGeom>
            <a:avLst/>
            <a:gdLst>
              <a:gd name="T0" fmla="*/ 89 w 89"/>
              <a:gd name="T1" fmla="*/ 48 h 48"/>
              <a:gd name="T2" fmla="*/ 89 w 89"/>
              <a:gd name="T3" fmla="*/ 0 h 48"/>
              <a:gd name="T4" fmla="*/ 17 w 89"/>
              <a:gd name="T5" fmla="*/ 0 h 48"/>
              <a:gd name="T6" fmla="*/ 13 w 89"/>
              <a:gd name="T7" fmla="*/ 3 h 48"/>
              <a:gd name="T8" fmla="*/ 0 w 89"/>
              <a:gd name="T9" fmla="*/ 48 h 48"/>
              <a:gd name="T10" fmla="*/ 1 w 89"/>
              <a:gd name="T11" fmla="*/ 48 h 48"/>
              <a:gd name="T12" fmla="*/ 89 w 89"/>
              <a:gd name="T1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48">
                <a:moveTo>
                  <a:pt x="89" y="48"/>
                </a:moveTo>
                <a:cubicBezTo>
                  <a:pt x="89" y="0"/>
                  <a:pt x="89" y="0"/>
                  <a:pt x="89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4" y="1"/>
                  <a:pt x="13" y="3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48"/>
                  <a:pt x="1" y="48"/>
                  <a:pt x="1" y="48"/>
                </a:cubicBezTo>
                <a:lnTo>
                  <a:pt x="89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9"/>
          <p:cNvSpPr>
            <a:spLocks/>
          </p:cNvSpPr>
          <p:nvPr/>
        </p:nvSpPr>
        <p:spPr bwMode="auto">
          <a:xfrm>
            <a:off x="2176463" y="1885950"/>
            <a:ext cx="250825" cy="134938"/>
          </a:xfrm>
          <a:custGeom>
            <a:avLst/>
            <a:gdLst>
              <a:gd name="T0" fmla="*/ 89 w 89"/>
              <a:gd name="T1" fmla="*/ 48 h 48"/>
              <a:gd name="T2" fmla="*/ 76 w 89"/>
              <a:gd name="T3" fmla="*/ 3 h 48"/>
              <a:gd name="T4" fmla="*/ 72 w 89"/>
              <a:gd name="T5" fmla="*/ 0 h 48"/>
              <a:gd name="T6" fmla="*/ 0 w 89"/>
              <a:gd name="T7" fmla="*/ 0 h 48"/>
              <a:gd name="T8" fmla="*/ 0 w 89"/>
              <a:gd name="T9" fmla="*/ 48 h 48"/>
              <a:gd name="T10" fmla="*/ 88 w 89"/>
              <a:gd name="T11" fmla="*/ 48 h 48"/>
              <a:gd name="T12" fmla="*/ 89 w 89"/>
              <a:gd name="T1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9" h="48">
                <a:moveTo>
                  <a:pt x="89" y="48"/>
                </a:moveTo>
                <a:cubicBezTo>
                  <a:pt x="76" y="3"/>
                  <a:pt x="76" y="3"/>
                  <a:pt x="76" y="3"/>
                </a:cubicBezTo>
                <a:cubicBezTo>
                  <a:pt x="76" y="1"/>
                  <a:pt x="74" y="0"/>
                  <a:pt x="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8"/>
                  <a:pt x="89" y="48"/>
                  <a:pt x="89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1895475" y="2043113"/>
            <a:ext cx="539750" cy="336550"/>
          </a:xfrm>
          <a:custGeom>
            <a:avLst/>
            <a:gdLst>
              <a:gd name="T0" fmla="*/ 192 w 192"/>
              <a:gd name="T1" fmla="*/ 2 h 120"/>
              <a:gd name="T2" fmla="*/ 188 w 192"/>
              <a:gd name="T3" fmla="*/ 0 h 120"/>
              <a:gd name="T4" fmla="*/ 100 w 192"/>
              <a:gd name="T5" fmla="*/ 0 h 120"/>
              <a:gd name="T6" fmla="*/ 92 w 192"/>
              <a:gd name="T7" fmla="*/ 0 h 120"/>
              <a:gd name="T8" fmla="*/ 4 w 192"/>
              <a:gd name="T9" fmla="*/ 0 h 120"/>
              <a:gd name="T10" fmla="*/ 0 w 192"/>
              <a:gd name="T11" fmla="*/ 2 h 120"/>
              <a:gd name="T12" fmla="*/ 0 w 192"/>
              <a:gd name="T13" fmla="*/ 4 h 120"/>
              <a:gd name="T14" fmla="*/ 0 w 192"/>
              <a:gd name="T15" fmla="*/ 4 h 120"/>
              <a:gd name="T16" fmla="*/ 0 w 192"/>
              <a:gd name="T17" fmla="*/ 116 h 120"/>
              <a:gd name="T18" fmla="*/ 4 w 192"/>
              <a:gd name="T19" fmla="*/ 120 h 120"/>
              <a:gd name="T20" fmla="*/ 188 w 192"/>
              <a:gd name="T21" fmla="*/ 120 h 120"/>
              <a:gd name="T22" fmla="*/ 192 w 192"/>
              <a:gd name="T23" fmla="*/ 116 h 120"/>
              <a:gd name="T24" fmla="*/ 192 w 192"/>
              <a:gd name="T25" fmla="*/ 4 h 120"/>
              <a:gd name="T26" fmla="*/ 192 w 192"/>
              <a:gd name="T27" fmla="*/ 4 h 120"/>
              <a:gd name="T28" fmla="*/ 192 w 192"/>
              <a:gd name="T29" fmla="*/ 2 h 120"/>
              <a:gd name="T30" fmla="*/ 64 w 192"/>
              <a:gd name="T31" fmla="*/ 52 h 120"/>
              <a:gd name="T32" fmla="*/ 64 w 192"/>
              <a:gd name="T33" fmla="*/ 32 h 120"/>
              <a:gd name="T34" fmla="*/ 128 w 192"/>
              <a:gd name="T35" fmla="*/ 32 h 120"/>
              <a:gd name="T36" fmla="*/ 128 w 192"/>
              <a:gd name="T37" fmla="*/ 52 h 120"/>
              <a:gd name="T38" fmla="*/ 124 w 192"/>
              <a:gd name="T39" fmla="*/ 56 h 120"/>
              <a:gd name="T40" fmla="*/ 68 w 192"/>
              <a:gd name="T41" fmla="*/ 56 h 120"/>
              <a:gd name="T42" fmla="*/ 64 w 192"/>
              <a:gd name="T43" fmla="*/ 5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2" h="120">
                <a:moveTo>
                  <a:pt x="192" y="2"/>
                </a:moveTo>
                <a:cubicBezTo>
                  <a:pt x="191" y="1"/>
                  <a:pt x="190" y="0"/>
                  <a:pt x="18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1" y="1"/>
                  <a:pt x="0" y="2"/>
                </a:cubicBezTo>
                <a:cubicBezTo>
                  <a:pt x="0" y="3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2" y="120"/>
                  <a:pt x="4" y="120"/>
                </a:cubicBezTo>
                <a:cubicBezTo>
                  <a:pt x="188" y="120"/>
                  <a:pt x="188" y="120"/>
                  <a:pt x="188" y="120"/>
                </a:cubicBezTo>
                <a:cubicBezTo>
                  <a:pt x="190" y="120"/>
                  <a:pt x="192" y="118"/>
                  <a:pt x="192" y="116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3"/>
                  <a:pt x="192" y="3"/>
                  <a:pt x="192" y="2"/>
                </a:cubicBezTo>
                <a:close/>
                <a:moveTo>
                  <a:pt x="64" y="52"/>
                </a:moveTo>
                <a:cubicBezTo>
                  <a:pt x="64" y="32"/>
                  <a:pt x="64" y="32"/>
                  <a:pt x="64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4"/>
                  <a:pt x="126" y="56"/>
                  <a:pt x="124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6" y="56"/>
                  <a:pt x="64" y="54"/>
                  <a:pt x="64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3470275" y="2132013"/>
            <a:ext cx="44450" cy="46038"/>
          </a:xfrm>
          <a:custGeom>
            <a:avLst/>
            <a:gdLst>
              <a:gd name="T0" fmla="*/ 8 w 16"/>
              <a:gd name="T1" fmla="*/ 0 h 16"/>
              <a:gd name="T2" fmla="*/ 2 w 16"/>
              <a:gd name="T3" fmla="*/ 2 h 16"/>
              <a:gd name="T4" fmla="*/ 0 w 16"/>
              <a:gd name="T5" fmla="*/ 8 h 16"/>
              <a:gd name="T6" fmla="*/ 8 w 16"/>
              <a:gd name="T7" fmla="*/ 16 h 16"/>
              <a:gd name="T8" fmla="*/ 14 w 16"/>
              <a:gd name="T9" fmla="*/ 14 h 16"/>
              <a:gd name="T10" fmla="*/ 16 w 16"/>
              <a:gd name="T11" fmla="*/ 8 h 16"/>
              <a:gd name="T12" fmla="*/ 8 w 1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16">
                <a:moveTo>
                  <a:pt x="8" y="0"/>
                </a:moveTo>
                <a:cubicBezTo>
                  <a:pt x="6" y="0"/>
                  <a:pt x="4" y="1"/>
                  <a:pt x="2" y="2"/>
                </a:cubicBezTo>
                <a:cubicBezTo>
                  <a:pt x="1" y="4"/>
                  <a:pt x="0" y="6"/>
                  <a:pt x="0" y="8"/>
                </a:cubicBezTo>
                <a:cubicBezTo>
                  <a:pt x="0" y="12"/>
                  <a:pt x="4" y="16"/>
                  <a:pt x="8" y="16"/>
                </a:cubicBezTo>
                <a:cubicBezTo>
                  <a:pt x="10" y="16"/>
                  <a:pt x="12" y="15"/>
                  <a:pt x="14" y="14"/>
                </a:cubicBezTo>
                <a:cubicBezTo>
                  <a:pt x="15" y="12"/>
                  <a:pt x="16" y="10"/>
                  <a:pt x="16" y="8"/>
                </a:cubicBezTo>
                <a:cubicBezTo>
                  <a:pt x="16" y="3"/>
                  <a:pt x="13" y="0"/>
                  <a:pt x="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3214688" y="1862138"/>
            <a:ext cx="555625" cy="539750"/>
          </a:xfrm>
          <a:custGeom>
            <a:avLst/>
            <a:gdLst>
              <a:gd name="T0" fmla="*/ 187 w 198"/>
              <a:gd name="T1" fmla="*/ 104 h 192"/>
              <a:gd name="T2" fmla="*/ 168 w 198"/>
              <a:gd name="T3" fmla="*/ 33 h 192"/>
              <a:gd name="T4" fmla="*/ 184 w 198"/>
              <a:gd name="T5" fmla="*/ 48 h 192"/>
              <a:gd name="T6" fmla="*/ 187 w 198"/>
              <a:gd name="T7" fmla="*/ 8 h 192"/>
              <a:gd name="T8" fmla="*/ 148 w 198"/>
              <a:gd name="T9" fmla="*/ 8 h 192"/>
              <a:gd name="T10" fmla="*/ 162 w 198"/>
              <a:gd name="T11" fmla="*/ 27 h 192"/>
              <a:gd name="T12" fmla="*/ 99 w 198"/>
              <a:gd name="T13" fmla="*/ 16 h 192"/>
              <a:gd name="T14" fmla="*/ 36 w 198"/>
              <a:gd name="T15" fmla="*/ 27 h 192"/>
              <a:gd name="T16" fmla="*/ 50 w 198"/>
              <a:gd name="T17" fmla="*/ 8 h 192"/>
              <a:gd name="T18" fmla="*/ 11 w 198"/>
              <a:gd name="T19" fmla="*/ 8 h 192"/>
              <a:gd name="T20" fmla="*/ 14 w 198"/>
              <a:gd name="T21" fmla="*/ 48 h 192"/>
              <a:gd name="T22" fmla="*/ 31 w 198"/>
              <a:gd name="T23" fmla="*/ 33 h 192"/>
              <a:gd name="T24" fmla="*/ 11 w 198"/>
              <a:gd name="T25" fmla="*/ 104 h 192"/>
              <a:gd name="T26" fmla="*/ 49 w 198"/>
              <a:gd name="T27" fmla="*/ 176 h 192"/>
              <a:gd name="T28" fmla="*/ 36 w 198"/>
              <a:gd name="T29" fmla="*/ 190 h 192"/>
              <a:gd name="T30" fmla="*/ 42 w 198"/>
              <a:gd name="T31" fmla="*/ 191 h 192"/>
              <a:gd name="T32" fmla="*/ 56 w 198"/>
              <a:gd name="T33" fmla="*/ 180 h 192"/>
              <a:gd name="T34" fmla="*/ 142 w 198"/>
              <a:gd name="T35" fmla="*/ 180 h 192"/>
              <a:gd name="T36" fmla="*/ 157 w 198"/>
              <a:gd name="T37" fmla="*/ 191 h 192"/>
              <a:gd name="T38" fmla="*/ 162 w 198"/>
              <a:gd name="T39" fmla="*/ 190 h 192"/>
              <a:gd name="T40" fmla="*/ 150 w 198"/>
              <a:gd name="T41" fmla="*/ 176 h 192"/>
              <a:gd name="T42" fmla="*/ 65 w 198"/>
              <a:gd name="T43" fmla="*/ 49 h 192"/>
              <a:gd name="T44" fmla="*/ 103 w 198"/>
              <a:gd name="T45" fmla="*/ 44 h 192"/>
              <a:gd name="T46" fmla="*/ 99 w 198"/>
              <a:gd name="T47" fmla="*/ 64 h 192"/>
              <a:gd name="T48" fmla="*/ 95 w 198"/>
              <a:gd name="T49" fmla="*/ 48 h 192"/>
              <a:gd name="T50" fmla="*/ 67 w 198"/>
              <a:gd name="T51" fmla="*/ 56 h 192"/>
              <a:gd name="T52" fmla="*/ 65 w 198"/>
              <a:gd name="T53" fmla="*/ 49 h 192"/>
              <a:gd name="T54" fmla="*/ 119 w 198"/>
              <a:gd name="T55" fmla="*/ 128 h 192"/>
              <a:gd name="T56" fmla="*/ 107 w 198"/>
              <a:gd name="T57" fmla="*/ 118 h 192"/>
              <a:gd name="T58" fmla="*/ 83 w 198"/>
              <a:gd name="T59" fmla="*/ 104 h 192"/>
              <a:gd name="T60" fmla="*/ 52 w 198"/>
              <a:gd name="T61" fmla="*/ 63 h 192"/>
              <a:gd name="T62" fmla="*/ 58 w 198"/>
              <a:gd name="T63" fmla="*/ 57 h 192"/>
              <a:gd name="T64" fmla="*/ 99 w 198"/>
              <a:gd name="T65" fmla="*/ 88 h 192"/>
              <a:gd name="T66" fmla="*/ 113 w 198"/>
              <a:gd name="T67" fmla="*/ 112 h 192"/>
              <a:gd name="T68" fmla="*/ 122 w 198"/>
              <a:gd name="T69" fmla="*/ 12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8" h="192">
                <a:moveTo>
                  <a:pt x="150" y="176"/>
                </a:moveTo>
                <a:cubicBezTo>
                  <a:pt x="172" y="160"/>
                  <a:pt x="187" y="134"/>
                  <a:pt x="187" y="104"/>
                </a:cubicBezTo>
                <a:cubicBezTo>
                  <a:pt x="187" y="79"/>
                  <a:pt x="177" y="57"/>
                  <a:pt x="160" y="41"/>
                </a:cubicBezTo>
                <a:cubicBezTo>
                  <a:pt x="168" y="33"/>
                  <a:pt x="168" y="33"/>
                  <a:pt x="168" y="33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2" y="47"/>
                  <a:pt x="183" y="48"/>
                  <a:pt x="184" y="48"/>
                </a:cubicBezTo>
                <a:cubicBezTo>
                  <a:pt x="185" y="48"/>
                  <a:pt x="186" y="47"/>
                  <a:pt x="187" y="47"/>
                </a:cubicBezTo>
                <a:cubicBezTo>
                  <a:pt x="198" y="36"/>
                  <a:pt x="198" y="19"/>
                  <a:pt x="187" y="8"/>
                </a:cubicBezTo>
                <a:cubicBezTo>
                  <a:pt x="182" y="3"/>
                  <a:pt x="175" y="0"/>
                  <a:pt x="168" y="0"/>
                </a:cubicBezTo>
                <a:cubicBezTo>
                  <a:pt x="160" y="0"/>
                  <a:pt x="153" y="3"/>
                  <a:pt x="148" y="8"/>
                </a:cubicBezTo>
                <a:cubicBezTo>
                  <a:pt x="147" y="9"/>
                  <a:pt x="147" y="12"/>
                  <a:pt x="148" y="14"/>
                </a:cubicBezTo>
                <a:cubicBezTo>
                  <a:pt x="162" y="27"/>
                  <a:pt x="162" y="27"/>
                  <a:pt x="162" y="27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39" y="23"/>
                  <a:pt x="120" y="16"/>
                  <a:pt x="99" y="16"/>
                </a:cubicBezTo>
                <a:cubicBezTo>
                  <a:pt x="78" y="16"/>
                  <a:pt x="59" y="23"/>
                  <a:pt x="44" y="35"/>
                </a:cubicBezTo>
                <a:cubicBezTo>
                  <a:pt x="36" y="27"/>
                  <a:pt x="36" y="27"/>
                  <a:pt x="36" y="27"/>
                </a:cubicBezTo>
                <a:cubicBezTo>
                  <a:pt x="50" y="14"/>
                  <a:pt x="50" y="14"/>
                  <a:pt x="50" y="14"/>
                </a:cubicBezTo>
                <a:cubicBezTo>
                  <a:pt x="52" y="12"/>
                  <a:pt x="52" y="9"/>
                  <a:pt x="50" y="8"/>
                </a:cubicBezTo>
                <a:cubicBezTo>
                  <a:pt x="45" y="3"/>
                  <a:pt x="38" y="0"/>
                  <a:pt x="31" y="0"/>
                </a:cubicBezTo>
                <a:cubicBezTo>
                  <a:pt x="23" y="0"/>
                  <a:pt x="16" y="3"/>
                  <a:pt x="11" y="8"/>
                </a:cubicBezTo>
                <a:cubicBezTo>
                  <a:pt x="0" y="19"/>
                  <a:pt x="0" y="36"/>
                  <a:pt x="11" y="47"/>
                </a:cubicBezTo>
                <a:cubicBezTo>
                  <a:pt x="12" y="47"/>
                  <a:pt x="13" y="48"/>
                  <a:pt x="14" y="48"/>
                </a:cubicBezTo>
                <a:cubicBezTo>
                  <a:pt x="15" y="48"/>
                  <a:pt x="16" y="47"/>
                  <a:pt x="17" y="47"/>
                </a:cubicBezTo>
                <a:cubicBezTo>
                  <a:pt x="31" y="33"/>
                  <a:pt x="31" y="33"/>
                  <a:pt x="31" y="33"/>
                </a:cubicBezTo>
                <a:cubicBezTo>
                  <a:pt x="38" y="41"/>
                  <a:pt x="38" y="41"/>
                  <a:pt x="38" y="41"/>
                </a:cubicBezTo>
                <a:cubicBezTo>
                  <a:pt x="21" y="57"/>
                  <a:pt x="11" y="79"/>
                  <a:pt x="11" y="104"/>
                </a:cubicBezTo>
                <a:cubicBezTo>
                  <a:pt x="11" y="134"/>
                  <a:pt x="26" y="160"/>
                  <a:pt x="49" y="176"/>
                </a:cubicBezTo>
                <a:cubicBezTo>
                  <a:pt x="49" y="176"/>
                  <a:pt x="49" y="176"/>
                  <a:pt x="49" y="176"/>
                </a:cubicBezTo>
                <a:cubicBezTo>
                  <a:pt x="37" y="185"/>
                  <a:pt x="37" y="185"/>
                  <a:pt x="37" y="185"/>
                </a:cubicBezTo>
                <a:cubicBezTo>
                  <a:pt x="35" y="186"/>
                  <a:pt x="35" y="188"/>
                  <a:pt x="36" y="190"/>
                </a:cubicBezTo>
                <a:cubicBezTo>
                  <a:pt x="37" y="191"/>
                  <a:pt x="38" y="192"/>
                  <a:pt x="39" y="192"/>
                </a:cubicBezTo>
                <a:cubicBezTo>
                  <a:pt x="40" y="192"/>
                  <a:pt x="41" y="192"/>
                  <a:pt x="42" y="191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56" y="180"/>
                  <a:pt x="56" y="180"/>
                  <a:pt x="56" y="180"/>
                </a:cubicBezTo>
                <a:cubicBezTo>
                  <a:pt x="69" y="188"/>
                  <a:pt x="83" y="192"/>
                  <a:pt x="99" y="192"/>
                </a:cubicBezTo>
                <a:cubicBezTo>
                  <a:pt x="115" y="192"/>
                  <a:pt x="130" y="188"/>
                  <a:pt x="142" y="180"/>
                </a:cubicBezTo>
                <a:cubicBezTo>
                  <a:pt x="142" y="180"/>
                  <a:pt x="142" y="180"/>
                  <a:pt x="142" y="180"/>
                </a:cubicBezTo>
                <a:cubicBezTo>
                  <a:pt x="157" y="191"/>
                  <a:pt x="157" y="191"/>
                  <a:pt x="157" y="191"/>
                </a:cubicBezTo>
                <a:cubicBezTo>
                  <a:pt x="157" y="192"/>
                  <a:pt x="158" y="192"/>
                  <a:pt x="159" y="192"/>
                </a:cubicBezTo>
                <a:cubicBezTo>
                  <a:pt x="160" y="192"/>
                  <a:pt x="162" y="191"/>
                  <a:pt x="162" y="190"/>
                </a:cubicBezTo>
                <a:cubicBezTo>
                  <a:pt x="164" y="188"/>
                  <a:pt x="163" y="186"/>
                  <a:pt x="162" y="18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0" y="176"/>
                  <a:pt x="150" y="176"/>
                  <a:pt x="150" y="176"/>
                </a:cubicBezTo>
                <a:close/>
                <a:moveTo>
                  <a:pt x="65" y="49"/>
                </a:moveTo>
                <a:cubicBezTo>
                  <a:pt x="74" y="43"/>
                  <a:pt x="85" y="40"/>
                  <a:pt x="99" y="40"/>
                </a:cubicBezTo>
                <a:cubicBezTo>
                  <a:pt x="101" y="40"/>
                  <a:pt x="103" y="42"/>
                  <a:pt x="103" y="44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3" y="62"/>
                  <a:pt x="101" y="64"/>
                  <a:pt x="99" y="64"/>
                </a:cubicBezTo>
                <a:cubicBezTo>
                  <a:pt x="97" y="64"/>
                  <a:pt x="95" y="62"/>
                  <a:pt x="95" y="60"/>
                </a:cubicBezTo>
                <a:cubicBezTo>
                  <a:pt x="95" y="48"/>
                  <a:pt x="95" y="48"/>
                  <a:pt x="95" y="48"/>
                </a:cubicBezTo>
                <a:cubicBezTo>
                  <a:pt x="85" y="48"/>
                  <a:pt x="76" y="51"/>
                  <a:pt x="69" y="55"/>
                </a:cubicBezTo>
                <a:cubicBezTo>
                  <a:pt x="69" y="56"/>
                  <a:pt x="68" y="56"/>
                  <a:pt x="67" y="56"/>
                </a:cubicBezTo>
                <a:cubicBezTo>
                  <a:pt x="66" y="56"/>
                  <a:pt x="65" y="55"/>
                  <a:pt x="64" y="54"/>
                </a:cubicBezTo>
                <a:cubicBezTo>
                  <a:pt x="63" y="52"/>
                  <a:pt x="63" y="50"/>
                  <a:pt x="65" y="49"/>
                </a:cubicBezTo>
                <a:close/>
                <a:moveTo>
                  <a:pt x="122" y="127"/>
                </a:moveTo>
                <a:cubicBezTo>
                  <a:pt x="121" y="127"/>
                  <a:pt x="120" y="128"/>
                  <a:pt x="119" y="128"/>
                </a:cubicBezTo>
                <a:cubicBezTo>
                  <a:pt x="118" y="128"/>
                  <a:pt x="117" y="127"/>
                  <a:pt x="116" y="127"/>
                </a:cubicBezTo>
                <a:cubicBezTo>
                  <a:pt x="107" y="118"/>
                  <a:pt x="107" y="118"/>
                  <a:pt x="107" y="118"/>
                </a:cubicBezTo>
                <a:cubicBezTo>
                  <a:pt x="105" y="119"/>
                  <a:pt x="102" y="120"/>
                  <a:pt x="99" y="120"/>
                </a:cubicBezTo>
                <a:cubicBezTo>
                  <a:pt x="90" y="120"/>
                  <a:pt x="83" y="113"/>
                  <a:pt x="83" y="104"/>
                </a:cubicBezTo>
                <a:cubicBezTo>
                  <a:pt x="83" y="101"/>
                  <a:pt x="84" y="98"/>
                  <a:pt x="85" y="96"/>
                </a:cubicBezTo>
                <a:cubicBezTo>
                  <a:pt x="52" y="63"/>
                  <a:pt x="52" y="63"/>
                  <a:pt x="52" y="63"/>
                </a:cubicBezTo>
                <a:cubicBezTo>
                  <a:pt x="51" y="61"/>
                  <a:pt x="51" y="59"/>
                  <a:pt x="52" y="57"/>
                </a:cubicBezTo>
                <a:cubicBezTo>
                  <a:pt x="54" y="55"/>
                  <a:pt x="56" y="55"/>
                  <a:pt x="58" y="57"/>
                </a:cubicBezTo>
                <a:cubicBezTo>
                  <a:pt x="91" y="90"/>
                  <a:pt x="91" y="90"/>
                  <a:pt x="91" y="90"/>
                </a:cubicBezTo>
                <a:cubicBezTo>
                  <a:pt x="93" y="89"/>
                  <a:pt x="96" y="88"/>
                  <a:pt x="99" y="88"/>
                </a:cubicBezTo>
                <a:cubicBezTo>
                  <a:pt x="108" y="88"/>
                  <a:pt x="115" y="95"/>
                  <a:pt x="115" y="104"/>
                </a:cubicBezTo>
                <a:cubicBezTo>
                  <a:pt x="115" y="107"/>
                  <a:pt x="114" y="110"/>
                  <a:pt x="113" y="112"/>
                </a:cubicBezTo>
                <a:cubicBezTo>
                  <a:pt x="122" y="121"/>
                  <a:pt x="122" y="121"/>
                  <a:pt x="122" y="121"/>
                </a:cubicBezTo>
                <a:cubicBezTo>
                  <a:pt x="124" y="123"/>
                  <a:pt x="124" y="125"/>
                  <a:pt x="122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3"/>
          <p:cNvSpPr>
            <a:spLocks/>
          </p:cNvSpPr>
          <p:nvPr/>
        </p:nvSpPr>
        <p:spPr bwMode="auto">
          <a:xfrm>
            <a:off x="4549775" y="1862138"/>
            <a:ext cx="539750" cy="269875"/>
          </a:xfrm>
          <a:custGeom>
            <a:avLst/>
            <a:gdLst>
              <a:gd name="T0" fmla="*/ 188 w 192"/>
              <a:gd name="T1" fmla="*/ 32 h 96"/>
              <a:gd name="T2" fmla="*/ 132 w 192"/>
              <a:gd name="T3" fmla="*/ 32 h 96"/>
              <a:gd name="T4" fmla="*/ 136 w 192"/>
              <a:gd name="T5" fmla="*/ 20 h 96"/>
              <a:gd name="T6" fmla="*/ 116 w 192"/>
              <a:gd name="T7" fmla="*/ 0 h 96"/>
              <a:gd name="T8" fmla="*/ 96 w 192"/>
              <a:gd name="T9" fmla="*/ 20 h 96"/>
              <a:gd name="T10" fmla="*/ 100 w 192"/>
              <a:gd name="T11" fmla="*/ 32 h 96"/>
              <a:gd name="T12" fmla="*/ 92 w 192"/>
              <a:gd name="T13" fmla="*/ 32 h 96"/>
              <a:gd name="T14" fmla="*/ 96 w 192"/>
              <a:gd name="T15" fmla="*/ 20 h 96"/>
              <a:gd name="T16" fmla="*/ 76 w 192"/>
              <a:gd name="T17" fmla="*/ 0 h 96"/>
              <a:gd name="T18" fmla="*/ 56 w 192"/>
              <a:gd name="T19" fmla="*/ 20 h 96"/>
              <a:gd name="T20" fmla="*/ 60 w 192"/>
              <a:gd name="T21" fmla="*/ 32 h 96"/>
              <a:gd name="T22" fmla="*/ 4 w 192"/>
              <a:gd name="T23" fmla="*/ 32 h 96"/>
              <a:gd name="T24" fmla="*/ 0 w 192"/>
              <a:gd name="T25" fmla="*/ 36 h 96"/>
              <a:gd name="T26" fmla="*/ 0 w 192"/>
              <a:gd name="T27" fmla="*/ 92 h 96"/>
              <a:gd name="T28" fmla="*/ 4 w 192"/>
              <a:gd name="T29" fmla="*/ 96 h 96"/>
              <a:gd name="T30" fmla="*/ 16 w 192"/>
              <a:gd name="T31" fmla="*/ 96 h 96"/>
              <a:gd name="T32" fmla="*/ 24 w 192"/>
              <a:gd name="T33" fmla="*/ 96 h 96"/>
              <a:gd name="T34" fmla="*/ 80 w 192"/>
              <a:gd name="T35" fmla="*/ 96 h 96"/>
              <a:gd name="T36" fmla="*/ 88 w 192"/>
              <a:gd name="T37" fmla="*/ 96 h 96"/>
              <a:gd name="T38" fmla="*/ 88 w 192"/>
              <a:gd name="T39" fmla="*/ 88 h 96"/>
              <a:gd name="T40" fmla="*/ 88 w 192"/>
              <a:gd name="T41" fmla="*/ 40 h 96"/>
              <a:gd name="T42" fmla="*/ 104 w 192"/>
              <a:gd name="T43" fmla="*/ 40 h 96"/>
              <a:gd name="T44" fmla="*/ 104 w 192"/>
              <a:gd name="T45" fmla="*/ 88 h 96"/>
              <a:gd name="T46" fmla="*/ 104 w 192"/>
              <a:gd name="T47" fmla="*/ 96 h 96"/>
              <a:gd name="T48" fmla="*/ 112 w 192"/>
              <a:gd name="T49" fmla="*/ 96 h 96"/>
              <a:gd name="T50" fmla="*/ 168 w 192"/>
              <a:gd name="T51" fmla="*/ 96 h 96"/>
              <a:gd name="T52" fmla="*/ 176 w 192"/>
              <a:gd name="T53" fmla="*/ 96 h 96"/>
              <a:gd name="T54" fmla="*/ 188 w 192"/>
              <a:gd name="T55" fmla="*/ 96 h 96"/>
              <a:gd name="T56" fmla="*/ 192 w 192"/>
              <a:gd name="T57" fmla="*/ 92 h 96"/>
              <a:gd name="T58" fmla="*/ 192 w 192"/>
              <a:gd name="T59" fmla="*/ 36 h 96"/>
              <a:gd name="T60" fmla="*/ 188 w 192"/>
              <a:gd name="T61" fmla="*/ 3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2" h="96">
                <a:moveTo>
                  <a:pt x="188" y="32"/>
                </a:moveTo>
                <a:cubicBezTo>
                  <a:pt x="132" y="32"/>
                  <a:pt x="132" y="32"/>
                  <a:pt x="132" y="32"/>
                </a:cubicBezTo>
                <a:cubicBezTo>
                  <a:pt x="135" y="29"/>
                  <a:pt x="136" y="24"/>
                  <a:pt x="136" y="20"/>
                </a:cubicBezTo>
                <a:cubicBezTo>
                  <a:pt x="136" y="9"/>
                  <a:pt x="127" y="0"/>
                  <a:pt x="116" y="0"/>
                </a:cubicBezTo>
                <a:cubicBezTo>
                  <a:pt x="105" y="0"/>
                  <a:pt x="96" y="9"/>
                  <a:pt x="96" y="20"/>
                </a:cubicBezTo>
                <a:cubicBezTo>
                  <a:pt x="96" y="24"/>
                  <a:pt x="98" y="29"/>
                  <a:pt x="100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5" y="29"/>
                  <a:pt x="96" y="24"/>
                  <a:pt x="96" y="20"/>
                </a:cubicBezTo>
                <a:cubicBezTo>
                  <a:pt x="96" y="9"/>
                  <a:pt x="87" y="0"/>
                  <a:pt x="76" y="0"/>
                </a:cubicBezTo>
                <a:cubicBezTo>
                  <a:pt x="65" y="0"/>
                  <a:pt x="56" y="9"/>
                  <a:pt x="56" y="20"/>
                </a:cubicBezTo>
                <a:cubicBezTo>
                  <a:pt x="56" y="24"/>
                  <a:pt x="58" y="29"/>
                  <a:pt x="60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4"/>
                  <a:pt x="2" y="96"/>
                  <a:pt x="4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40"/>
                  <a:pt x="88" y="40"/>
                  <a:pt x="88" y="40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90" y="96"/>
                  <a:pt x="192" y="94"/>
                  <a:pt x="192" y="92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34"/>
                  <a:pt x="190" y="32"/>
                  <a:pt x="188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4594225" y="2155825"/>
            <a:ext cx="450850" cy="246063"/>
          </a:xfrm>
          <a:custGeom>
            <a:avLst/>
            <a:gdLst>
              <a:gd name="T0" fmla="*/ 96 w 160"/>
              <a:gd name="T1" fmla="*/ 0 h 88"/>
              <a:gd name="T2" fmla="*/ 88 w 160"/>
              <a:gd name="T3" fmla="*/ 0 h 88"/>
              <a:gd name="T4" fmla="*/ 88 w 160"/>
              <a:gd name="T5" fmla="*/ 80 h 88"/>
              <a:gd name="T6" fmla="*/ 72 w 160"/>
              <a:gd name="T7" fmla="*/ 80 h 88"/>
              <a:gd name="T8" fmla="*/ 72 w 160"/>
              <a:gd name="T9" fmla="*/ 0 h 88"/>
              <a:gd name="T10" fmla="*/ 64 w 160"/>
              <a:gd name="T11" fmla="*/ 0 h 88"/>
              <a:gd name="T12" fmla="*/ 8 w 160"/>
              <a:gd name="T13" fmla="*/ 0 h 88"/>
              <a:gd name="T14" fmla="*/ 0 w 160"/>
              <a:gd name="T15" fmla="*/ 0 h 88"/>
              <a:gd name="T16" fmla="*/ 0 w 160"/>
              <a:gd name="T17" fmla="*/ 84 h 88"/>
              <a:gd name="T18" fmla="*/ 4 w 160"/>
              <a:gd name="T19" fmla="*/ 88 h 88"/>
              <a:gd name="T20" fmla="*/ 68 w 160"/>
              <a:gd name="T21" fmla="*/ 88 h 88"/>
              <a:gd name="T22" fmla="*/ 156 w 160"/>
              <a:gd name="T23" fmla="*/ 88 h 88"/>
              <a:gd name="T24" fmla="*/ 160 w 160"/>
              <a:gd name="T25" fmla="*/ 84 h 88"/>
              <a:gd name="T26" fmla="*/ 160 w 160"/>
              <a:gd name="T27" fmla="*/ 0 h 88"/>
              <a:gd name="T28" fmla="*/ 152 w 160"/>
              <a:gd name="T29" fmla="*/ 0 h 88"/>
              <a:gd name="T30" fmla="*/ 96 w 160"/>
              <a:gd name="T31" fmla="*/ 0 h 88"/>
              <a:gd name="T32" fmla="*/ 96 w 160"/>
              <a:gd name="T33" fmla="*/ 80 h 88"/>
              <a:gd name="T34" fmla="*/ 96 w 160"/>
              <a:gd name="T35" fmla="*/ 80 h 88"/>
              <a:gd name="T36" fmla="*/ 96 w 160"/>
              <a:gd name="T37" fmla="*/ 76 h 88"/>
              <a:gd name="T38" fmla="*/ 96 w 160"/>
              <a:gd name="T39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0" h="88">
                <a:moveTo>
                  <a:pt x="96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80"/>
                  <a:pt x="88" y="80"/>
                  <a:pt x="88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0"/>
                  <a:pt x="72" y="0"/>
                  <a:pt x="7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6"/>
                  <a:pt x="2" y="88"/>
                  <a:pt x="4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58" y="88"/>
                  <a:pt x="160" y="86"/>
                  <a:pt x="160" y="84"/>
                </a:cubicBezTo>
                <a:cubicBezTo>
                  <a:pt x="160" y="0"/>
                  <a:pt x="160" y="0"/>
                  <a:pt x="160" y="0"/>
                </a:cubicBezTo>
                <a:cubicBezTo>
                  <a:pt x="152" y="0"/>
                  <a:pt x="152" y="0"/>
                  <a:pt x="152" y="0"/>
                </a:cubicBezTo>
                <a:lnTo>
                  <a:pt x="96" y="0"/>
                </a:lnTo>
                <a:close/>
                <a:moveTo>
                  <a:pt x="96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6" y="79"/>
                  <a:pt x="96" y="77"/>
                  <a:pt x="96" y="76"/>
                </a:cubicBezTo>
                <a:lnTo>
                  <a:pt x="96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749300" y="3594100"/>
            <a:ext cx="179388" cy="134938"/>
          </a:xfrm>
          <a:custGeom>
            <a:avLst/>
            <a:gdLst>
              <a:gd name="T0" fmla="*/ 0 w 64"/>
              <a:gd name="T1" fmla="*/ 4 h 48"/>
              <a:gd name="T2" fmla="*/ 0 w 64"/>
              <a:gd name="T3" fmla="*/ 28 h 48"/>
              <a:gd name="T4" fmla="*/ 4 w 64"/>
              <a:gd name="T5" fmla="*/ 32 h 48"/>
              <a:gd name="T6" fmla="*/ 8 w 64"/>
              <a:gd name="T7" fmla="*/ 32 h 48"/>
              <a:gd name="T8" fmla="*/ 8 w 64"/>
              <a:gd name="T9" fmla="*/ 36 h 48"/>
              <a:gd name="T10" fmla="*/ 20 w 64"/>
              <a:gd name="T11" fmla="*/ 48 h 48"/>
              <a:gd name="T12" fmla="*/ 44 w 64"/>
              <a:gd name="T13" fmla="*/ 48 h 48"/>
              <a:gd name="T14" fmla="*/ 56 w 64"/>
              <a:gd name="T15" fmla="*/ 36 h 48"/>
              <a:gd name="T16" fmla="*/ 56 w 64"/>
              <a:gd name="T17" fmla="*/ 32 h 48"/>
              <a:gd name="T18" fmla="*/ 60 w 64"/>
              <a:gd name="T19" fmla="*/ 32 h 48"/>
              <a:gd name="T20" fmla="*/ 64 w 64"/>
              <a:gd name="T21" fmla="*/ 28 h 48"/>
              <a:gd name="T22" fmla="*/ 64 w 64"/>
              <a:gd name="T23" fmla="*/ 4 h 48"/>
              <a:gd name="T24" fmla="*/ 64 w 64"/>
              <a:gd name="T25" fmla="*/ 0 h 48"/>
              <a:gd name="T26" fmla="*/ 0 w 64"/>
              <a:gd name="T27" fmla="*/ 0 h 48"/>
              <a:gd name="T28" fmla="*/ 0 w 64"/>
              <a:gd name="T29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4" h="48">
                <a:moveTo>
                  <a:pt x="0" y="4"/>
                </a:move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2" y="32"/>
                  <a:pt x="4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42"/>
                  <a:pt x="14" y="48"/>
                  <a:pt x="20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51" y="48"/>
                  <a:pt x="56" y="42"/>
                  <a:pt x="56" y="36"/>
                </a:cubicBezTo>
                <a:cubicBezTo>
                  <a:pt x="56" y="32"/>
                  <a:pt x="56" y="32"/>
                  <a:pt x="56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62" y="32"/>
                  <a:pt x="64" y="30"/>
                  <a:pt x="64" y="28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3"/>
                  <a:pt x="64" y="1"/>
                  <a:pt x="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>
            <a:off x="658813" y="3189288"/>
            <a:ext cx="360363" cy="382588"/>
          </a:xfrm>
          <a:custGeom>
            <a:avLst/>
            <a:gdLst>
              <a:gd name="T0" fmla="*/ 64 w 128"/>
              <a:gd name="T1" fmla="*/ 0 h 136"/>
              <a:gd name="T2" fmla="*/ 0 w 128"/>
              <a:gd name="T3" fmla="*/ 64 h 136"/>
              <a:gd name="T4" fmla="*/ 19 w 128"/>
              <a:gd name="T5" fmla="*/ 115 h 136"/>
              <a:gd name="T6" fmla="*/ 30 w 128"/>
              <a:gd name="T7" fmla="*/ 136 h 136"/>
              <a:gd name="T8" fmla="*/ 99 w 128"/>
              <a:gd name="T9" fmla="*/ 136 h 136"/>
              <a:gd name="T10" fmla="*/ 110 w 128"/>
              <a:gd name="T11" fmla="*/ 115 h 136"/>
              <a:gd name="T12" fmla="*/ 128 w 128"/>
              <a:gd name="T13" fmla="*/ 64 h 136"/>
              <a:gd name="T14" fmla="*/ 64 w 128"/>
              <a:gd name="T15" fmla="*/ 0 h 136"/>
              <a:gd name="T16" fmla="*/ 61 w 128"/>
              <a:gd name="T17" fmla="*/ 32 h 136"/>
              <a:gd name="T18" fmla="*/ 32 w 128"/>
              <a:gd name="T19" fmla="*/ 64 h 136"/>
              <a:gd name="T20" fmla="*/ 45 w 128"/>
              <a:gd name="T21" fmla="*/ 94 h 136"/>
              <a:gd name="T22" fmla="*/ 48 w 128"/>
              <a:gd name="T23" fmla="*/ 98 h 136"/>
              <a:gd name="T24" fmla="*/ 46 w 128"/>
              <a:gd name="T25" fmla="*/ 104 h 136"/>
              <a:gd name="T26" fmla="*/ 44 w 128"/>
              <a:gd name="T27" fmla="*/ 104 h 136"/>
              <a:gd name="T28" fmla="*/ 41 w 128"/>
              <a:gd name="T29" fmla="*/ 102 h 136"/>
              <a:gd name="T30" fmla="*/ 38 w 128"/>
              <a:gd name="T31" fmla="*/ 98 h 136"/>
              <a:gd name="T32" fmla="*/ 24 w 128"/>
              <a:gd name="T33" fmla="*/ 64 h 136"/>
              <a:gd name="T34" fmla="*/ 60 w 128"/>
              <a:gd name="T35" fmla="*/ 24 h 136"/>
              <a:gd name="T36" fmla="*/ 64 w 128"/>
              <a:gd name="T37" fmla="*/ 28 h 136"/>
              <a:gd name="T38" fmla="*/ 61 w 128"/>
              <a:gd name="T39" fmla="*/ 3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36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83"/>
                  <a:pt x="10" y="100"/>
                  <a:pt x="19" y="115"/>
                </a:cubicBezTo>
                <a:cubicBezTo>
                  <a:pt x="23" y="122"/>
                  <a:pt x="27" y="129"/>
                  <a:pt x="3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1" y="129"/>
                  <a:pt x="105" y="122"/>
                  <a:pt x="110" y="115"/>
                </a:cubicBezTo>
                <a:cubicBezTo>
                  <a:pt x="118" y="100"/>
                  <a:pt x="128" y="83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61" y="32"/>
                </a:moveTo>
                <a:cubicBezTo>
                  <a:pt x="44" y="34"/>
                  <a:pt x="32" y="47"/>
                  <a:pt x="32" y="64"/>
                </a:cubicBezTo>
                <a:cubicBezTo>
                  <a:pt x="32" y="72"/>
                  <a:pt x="39" y="84"/>
                  <a:pt x="45" y="94"/>
                </a:cubicBezTo>
                <a:cubicBezTo>
                  <a:pt x="46" y="95"/>
                  <a:pt x="47" y="97"/>
                  <a:pt x="48" y="98"/>
                </a:cubicBezTo>
                <a:cubicBezTo>
                  <a:pt x="49" y="100"/>
                  <a:pt x="48" y="102"/>
                  <a:pt x="46" y="104"/>
                </a:cubicBezTo>
                <a:cubicBezTo>
                  <a:pt x="45" y="104"/>
                  <a:pt x="45" y="104"/>
                  <a:pt x="44" y="104"/>
                </a:cubicBezTo>
                <a:cubicBezTo>
                  <a:pt x="43" y="104"/>
                  <a:pt x="41" y="103"/>
                  <a:pt x="41" y="102"/>
                </a:cubicBezTo>
                <a:cubicBezTo>
                  <a:pt x="40" y="101"/>
                  <a:pt x="39" y="99"/>
                  <a:pt x="38" y="98"/>
                </a:cubicBezTo>
                <a:cubicBezTo>
                  <a:pt x="32" y="87"/>
                  <a:pt x="24" y="74"/>
                  <a:pt x="24" y="64"/>
                </a:cubicBezTo>
                <a:cubicBezTo>
                  <a:pt x="24" y="43"/>
                  <a:pt x="39" y="26"/>
                  <a:pt x="60" y="24"/>
                </a:cubicBezTo>
                <a:cubicBezTo>
                  <a:pt x="62" y="24"/>
                  <a:pt x="64" y="25"/>
                  <a:pt x="64" y="28"/>
                </a:cubicBezTo>
                <a:cubicBezTo>
                  <a:pt x="64" y="30"/>
                  <a:pt x="63" y="32"/>
                  <a:pt x="61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2359025" y="3492500"/>
            <a:ext cx="76200" cy="157163"/>
          </a:xfrm>
          <a:custGeom>
            <a:avLst/>
            <a:gdLst>
              <a:gd name="T0" fmla="*/ 0 w 27"/>
              <a:gd name="T1" fmla="*/ 56 h 56"/>
              <a:gd name="T2" fmla="*/ 23 w 27"/>
              <a:gd name="T3" fmla="*/ 56 h 56"/>
              <a:gd name="T4" fmla="*/ 27 w 27"/>
              <a:gd name="T5" fmla="*/ 52 h 56"/>
              <a:gd name="T6" fmla="*/ 27 w 27"/>
              <a:gd name="T7" fmla="*/ 0 h 56"/>
              <a:gd name="T8" fmla="*/ 0 w 27"/>
              <a:gd name="T9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56">
                <a:moveTo>
                  <a:pt x="0" y="56"/>
                </a:moveTo>
                <a:cubicBezTo>
                  <a:pt x="23" y="56"/>
                  <a:pt x="23" y="56"/>
                  <a:pt x="23" y="56"/>
                </a:cubicBezTo>
                <a:cubicBezTo>
                  <a:pt x="25" y="56"/>
                  <a:pt x="27" y="54"/>
                  <a:pt x="27" y="52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22"/>
                  <a:pt x="17" y="43"/>
                  <a:pt x="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1895475" y="3244850"/>
            <a:ext cx="539750" cy="404813"/>
          </a:xfrm>
          <a:custGeom>
            <a:avLst/>
            <a:gdLst>
              <a:gd name="T0" fmla="*/ 188 w 192"/>
              <a:gd name="T1" fmla="*/ 24 h 144"/>
              <a:gd name="T2" fmla="*/ 167 w 192"/>
              <a:gd name="T3" fmla="*/ 24 h 144"/>
              <a:gd name="T4" fmla="*/ 156 w 192"/>
              <a:gd name="T5" fmla="*/ 2 h 144"/>
              <a:gd name="T6" fmla="*/ 152 w 192"/>
              <a:gd name="T7" fmla="*/ 0 h 144"/>
              <a:gd name="T8" fmla="*/ 88 w 192"/>
              <a:gd name="T9" fmla="*/ 0 h 144"/>
              <a:gd name="T10" fmla="*/ 85 w 192"/>
              <a:gd name="T11" fmla="*/ 2 h 144"/>
              <a:gd name="T12" fmla="*/ 74 w 192"/>
              <a:gd name="T13" fmla="*/ 24 h 144"/>
              <a:gd name="T14" fmla="*/ 64 w 192"/>
              <a:gd name="T15" fmla="*/ 24 h 144"/>
              <a:gd name="T16" fmla="*/ 64 w 192"/>
              <a:gd name="T17" fmla="*/ 24 h 144"/>
              <a:gd name="T18" fmla="*/ 56 w 192"/>
              <a:gd name="T19" fmla="*/ 24 h 144"/>
              <a:gd name="T20" fmla="*/ 56 w 192"/>
              <a:gd name="T21" fmla="*/ 24 h 144"/>
              <a:gd name="T22" fmla="*/ 24 w 192"/>
              <a:gd name="T23" fmla="*/ 24 h 144"/>
              <a:gd name="T24" fmla="*/ 24 w 192"/>
              <a:gd name="T25" fmla="*/ 24 h 144"/>
              <a:gd name="T26" fmla="*/ 16 w 192"/>
              <a:gd name="T27" fmla="*/ 24 h 144"/>
              <a:gd name="T28" fmla="*/ 16 w 192"/>
              <a:gd name="T29" fmla="*/ 24 h 144"/>
              <a:gd name="T30" fmla="*/ 4 w 192"/>
              <a:gd name="T31" fmla="*/ 24 h 144"/>
              <a:gd name="T32" fmla="*/ 0 w 192"/>
              <a:gd name="T33" fmla="*/ 28 h 144"/>
              <a:gd name="T34" fmla="*/ 0 w 192"/>
              <a:gd name="T35" fmla="*/ 140 h 144"/>
              <a:gd name="T36" fmla="*/ 4 w 192"/>
              <a:gd name="T37" fmla="*/ 144 h 144"/>
              <a:gd name="T38" fmla="*/ 75 w 192"/>
              <a:gd name="T39" fmla="*/ 144 h 144"/>
              <a:gd name="T40" fmla="*/ 48 w 192"/>
              <a:gd name="T41" fmla="*/ 88 h 144"/>
              <a:gd name="T42" fmla="*/ 120 w 192"/>
              <a:gd name="T43" fmla="*/ 16 h 144"/>
              <a:gd name="T44" fmla="*/ 192 w 192"/>
              <a:gd name="T45" fmla="*/ 88 h 144"/>
              <a:gd name="T46" fmla="*/ 192 w 192"/>
              <a:gd name="T47" fmla="*/ 28 h 144"/>
              <a:gd name="T48" fmla="*/ 188 w 192"/>
              <a:gd name="T49" fmla="*/ 24 h 144"/>
              <a:gd name="T50" fmla="*/ 36 w 192"/>
              <a:gd name="T51" fmla="*/ 56 h 144"/>
              <a:gd name="T52" fmla="*/ 20 w 192"/>
              <a:gd name="T53" fmla="*/ 56 h 144"/>
              <a:gd name="T54" fmla="*/ 16 w 192"/>
              <a:gd name="T55" fmla="*/ 52 h 144"/>
              <a:gd name="T56" fmla="*/ 20 w 192"/>
              <a:gd name="T57" fmla="*/ 48 h 144"/>
              <a:gd name="T58" fmla="*/ 36 w 192"/>
              <a:gd name="T59" fmla="*/ 48 h 144"/>
              <a:gd name="T60" fmla="*/ 40 w 192"/>
              <a:gd name="T61" fmla="*/ 52 h 144"/>
              <a:gd name="T62" fmla="*/ 36 w 192"/>
              <a:gd name="T63" fmla="*/ 5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2" h="144">
                <a:moveTo>
                  <a:pt x="188" y="24"/>
                </a:moveTo>
                <a:cubicBezTo>
                  <a:pt x="167" y="24"/>
                  <a:pt x="167" y="24"/>
                  <a:pt x="167" y="24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1"/>
                  <a:pt x="154" y="0"/>
                  <a:pt x="15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7" y="0"/>
                  <a:pt x="85" y="1"/>
                  <a:pt x="85" y="2"/>
                </a:cubicBezTo>
                <a:cubicBezTo>
                  <a:pt x="74" y="24"/>
                  <a:pt x="74" y="24"/>
                  <a:pt x="74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2"/>
                  <a:pt x="2" y="144"/>
                  <a:pt x="4" y="14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59" y="131"/>
                  <a:pt x="48" y="110"/>
                  <a:pt x="48" y="88"/>
                </a:cubicBezTo>
                <a:cubicBezTo>
                  <a:pt x="48" y="48"/>
                  <a:pt x="80" y="16"/>
                  <a:pt x="120" y="16"/>
                </a:cubicBezTo>
                <a:cubicBezTo>
                  <a:pt x="160" y="16"/>
                  <a:pt x="192" y="48"/>
                  <a:pt x="192" y="88"/>
                </a:cubicBezTo>
                <a:cubicBezTo>
                  <a:pt x="192" y="28"/>
                  <a:pt x="192" y="28"/>
                  <a:pt x="192" y="28"/>
                </a:cubicBezTo>
                <a:cubicBezTo>
                  <a:pt x="192" y="26"/>
                  <a:pt x="190" y="24"/>
                  <a:pt x="188" y="24"/>
                </a:cubicBezTo>
                <a:close/>
                <a:moveTo>
                  <a:pt x="36" y="56"/>
                </a:moveTo>
                <a:cubicBezTo>
                  <a:pt x="20" y="56"/>
                  <a:pt x="20" y="56"/>
                  <a:pt x="20" y="56"/>
                </a:cubicBezTo>
                <a:cubicBezTo>
                  <a:pt x="18" y="56"/>
                  <a:pt x="16" y="54"/>
                  <a:pt x="16" y="52"/>
                </a:cubicBezTo>
                <a:cubicBezTo>
                  <a:pt x="16" y="50"/>
                  <a:pt x="18" y="48"/>
                  <a:pt x="2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8" y="48"/>
                  <a:pt x="40" y="50"/>
                  <a:pt x="40" y="52"/>
                </a:cubicBezTo>
                <a:cubicBezTo>
                  <a:pt x="40" y="54"/>
                  <a:pt x="38" y="56"/>
                  <a:pt x="36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9"/>
          <p:cNvSpPr>
            <a:spLocks/>
          </p:cNvSpPr>
          <p:nvPr/>
        </p:nvSpPr>
        <p:spPr bwMode="auto">
          <a:xfrm>
            <a:off x="1939925" y="3268663"/>
            <a:ext cx="134938" cy="22225"/>
          </a:xfrm>
          <a:custGeom>
            <a:avLst/>
            <a:gdLst>
              <a:gd name="T0" fmla="*/ 48 w 48"/>
              <a:gd name="T1" fmla="*/ 4 h 8"/>
              <a:gd name="T2" fmla="*/ 44 w 48"/>
              <a:gd name="T3" fmla="*/ 0 h 8"/>
              <a:gd name="T4" fmla="*/ 4 w 48"/>
              <a:gd name="T5" fmla="*/ 0 h 8"/>
              <a:gd name="T6" fmla="*/ 0 w 48"/>
              <a:gd name="T7" fmla="*/ 4 h 8"/>
              <a:gd name="T8" fmla="*/ 0 w 48"/>
              <a:gd name="T9" fmla="*/ 8 h 8"/>
              <a:gd name="T10" fmla="*/ 48 w 48"/>
              <a:gd name="T11" fmla="*/ 8 h 8"/>
              <a:gd name="T12" fmla="*/ 48 w 48"/>
              <a:gd name="T13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8">
                <a:moveTo>
                  <a:pt x="48" y="4"/>
                </a:moveTo>
                <a:cubicBezTo>
                  <a:pt x="48" y="2"/>
                  <a:pt x="46" y="0"/>
                  <a:pt x="4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48" y="8"/>
                  <a:pt x="48" y="8"/>
                  <a:pt x="48" y="8"/>
                </a:cubicBezTo>
                <a:lnTo>
                  <a:pt x="4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2120900" y="3379788"/>
            <a:ext cx="225425" cy="225425"/>
          </a:xfrm>
          <a:custGeom>
            <a:avLst/>
            <a:gdLst>
              <a:gd name="T0" fmla="*/ 40 w 80"/>
              <a:gd name="T1" fmla="*/ 0 h 80"/>
              <a:gd name="T2" fmla="*/ 0 w 80"/>
              <a:gd name="T3" fmla="*/ 40 h 80"/>
              <a:gd name="T4" fmla="*/ 40 w 80"/>
              <a:gd name="T5" fmla="*/ 80 h 80"/>
              <a:gd name="T6" fmla="*/ 80 w 80"/>
              <a:gd name="T7" fmla="*/ 40 h 80"/>
              <a:gd name="T8" fmla="*/ 40 w 80"/>
              <a:gd name="T9" fmla="*/ 0 h 80"/>
              <a:gd name="T10" fmla="*/ 37 w 80"/>
              <a:gd name="T11" fmla="*/ 24 h 80"/>
              <a:gd name="T12" fmla="*/ 24 w 80"/>
              <a:gd name="T13" fmla="*/ 37 h 80"/>
              <a:gd name="T14" fmla="*/ 21 w 80"/>
              <a:gd name="T15" fmla="*/ 40 h 80"/>
              <a:gd name="T16" fmla="*/ 20 w 80"/>
              <a:gd name="T17" fmla="*/ 40 h 80"/>
              <a:gd name="T18" fmla="*/ 17 w 80"/>
              <a:gd name="T19" fmla="*/ 35 h 80"/>
              <a:gd name="T20" fmla="*/ 35 w 80"/>
              <a:gd name="T21" fmla="*/ 16 h 80"/>
              <a:gd name="T22" fmla="*/ 40 w 80"/>
              <a:gd name="T23" fmla="*/ 19 h 80"/>
              <a:gd name="T24" fmla="*/ 37 w 80"/>
              <a:gd name="T25" fmla="*/ 2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0" h="80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ubicBezTo>
                  <a:pt x="62" y="80"/>
                  <a:pt x="80" y="62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37" y="24"/>
                </a:moveTo>
                <a:cubicBezTo>
                  <a:pt x="31" y="25"/>
                  <a:pt x="26" y="30"/>
                  <a:pt x="24" y="37"/>
                </a:cubicBezTo>
                <a:cubicBezTo>
                  <a:pt x="24" y="39"/>
                  <a:pt x="22" y="40"/>
                  <a:pt x="21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18" y="39"/>
                  <a:pt x="16" y="37"/>
                  <a:pt x="17" y="35"/>
                </a:cubicBezTo>
                <a:cubicBezTo>
                  <a:pt x="19" y="26"/>
                  <a:pt x="26" y="18"/>
                  <a:pt x="35" y="16"/>
                </a:cubicBezTo>
                <a:cubicBezTo>
                  <a:pt x="37" y="16"/>
                  <a:pt x="40" y="17"/>
                  <a:pt x="40" y="19"/>
                </a:cubicBezTo>
                <a:cubicBezTo>
                  <a:pt x="40" y="22"/>
                  <a:pt x="39" y="24"/>
                  <a:pt x="37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2052638" y="3313113"/>
            <a:ext cx="360363" cy="360363"/>
          </a:xfrm>
          <a:custGeom>
            <a:avLst/>
            <a:gdLst>
              <a:gd name="T0" fmla="*/ 114 w 128"/>
              <a:gd name="T1" fmla="*/ 104 h 128"/>
              <a:gd name="T2" fmla="*/ 117 w 128"/>
              <a:gd name="T3" fmla="*/ 100 h 128"/>
              <a:gd name="T4" fmla="*/ 119 w 128"/>
              <a:gd name="T5" fmla="*/ 97 h 128"/>
              <a:gd name="T6" fmla="*/ 121 w 128"/>
              <a:gd name="T7" fmla="*/ 93 h 128"/>
              <a:gd name="T8" fmla="*/ 123 w 128"/>
              <a:gd name="T9" fmla="*/ 89 h 128"/>
              <a:gd name="T10" fmla="*/ 124 w 128"/>
              <a:gd name="T11" fmla="*/ 85 h 128"/>
              <a:gd name="T12" fmla="*/ 126 w 128"/>
              <a:gd name="T13" fmla="*/ 82 h 128"/>
              <a:gd name="T14" fmla="*/ 126 w 128"/>
              <a:gd name="T15" fmla="*/ 80 h 128"/>
              <a:gd name="T16" fmla="*/ 126 w 128"/>
              <a:gd name="T17" fmla="*/ 79 h 128"/>
              <a:gd name="T18" fmla="*/ 127 w 128"/>
              <a:gd name="T19" fmla="*/ 77 h 128"/>
              <a:gd name="T20" fmla="*/ 127 w 128"/>
              <a:gd name="T21" fmla="*/ 74 h 128"/>
              <a:gd name="T22" fmla="*/ 128 w 128"/>
              <a:gd name="T23" fmla="*/ 72 h 128"/>
              <a:gd name="T24" fmla="*/ 128 w 128"/>
              <a:gd name="T25" fmla="*/ 69 h 128"/>
              <a:gd name="T26" fmla="*/ 128 w 128"/>
              <a:gd name="T27" fmla="*/ 68 h 128"/>
              <a:gd name="T28" fmla="*/ 128 w 128"/>
              <a:gd name="T29" fmla="*/ 64 h 128"/>
              <a:gd name="T30" fmla="*/ 64 w 128"/>
              <a:gd name="T31" fmla="*/ 0 h 128"/>
              <a:gd name="T32" fmla="*/ 0 w 128"/>
              <a:gd name="T33" fmla="*/ 64 h 128"/>
              <a:gd name="T34" fmla="*/ 0 w 128"/>
              <a:gd name="T35" fmla="*/ 68 h 128"/>
              <a:gd name="T36" fmla="*/ 0 w 128"/>
              <a:gd name="T37" fmla="*/ 69 h 128"/>
              <a:gd name="T38" fmla="*/ 1 w 128"/>
              <a:gd name="T39" fmla="*/ 72 h 128"/>
              <a:gd name="T40" fmla="*/ 1 w 128"/>
              <a:gd name="T41" fmla="*/ 74 h 128"/>
              <a:gd name="T42" fmla="*/ 1 w 128"/>
              <a:gd name="T43" fmla="*/ 77 h 128"/>
              <a:gd name="T44" fmla="*/ 2 w 128"/>
              <a:gd name="T45" fmla="*/ 79 h 128"/>
              <a:gd name="T46" fmla="*/ 2 w 128"/>
              <a:gd name="T47" fmla="*/ 80 h 128"/>
              <a:gd name="T48" fmla="*/ 3 w 128"/>
              <a:gd name="T49" fmla="*/ 82 h 128"/>
              <a:gd name="T50" fmla="*/ 4 w 128"/>
              <a:gd name="T51" fmla="*/ 85 h 128"/>
              <a:gd name="T52" fmla="*/ 5 w 128"/>
              <a:gd name="T53" fmla="*/ 89 h 128"/>
              <a:gd name="T54" fmla="*/ 7 w 128"/>
              <a:gd name="T55" fmla="*/ 93 h 128"/>
              <a:gd name="T56" fmla="*/ 9 w 128"/>
              <a:gd name="T57" fmla="*/ 97 h 128"/>
              <a:gd name="T58" fmla="*/ 12 w 128"/>
              <a:gd name="T59" fmla="*/ 100 h 128"/>
              <a:gd name="T60" fmla="*/ 14 w 128"/>
              <a:gd name="T61" fmla="*/ 104 h 128"/>
              <a:gd name="T62" fmla="*/ 17 w 128"/>
              <a:gd name="T63" fmla="*/ 107 h 128"/>
              <a:gd name="T64" fmla="*/ 20 w 128"/>
              <a:gd name="T65" fmla="*/ 110 h 128"/>
              <a:gd name="T66" fmla="*/ 20 w 128"/>
              <a:gd name="T67" fmla="*/ 110 h 128"/>
              <a:gd name="T68" fmla="*/ 22 w 128"/>
              <a:gd name="T69" fmla="*/ 112 h 128"/>
              <a:gd name="T70" fmla="*/ 23 w 128"/>
              <a:gd name="T71" fmla="*/ 113 h 128"/>
              <a:gd name="T72" fmla="*/ 29 w 128"/>
              <a:gd name="T73" fmla="*/ 117 h 128"/>
              <a:gd name="T74" fmla="*/ 30 w 128"/>
              <a:gd name="T75" fmla="*/ 118 h 128"/>
              <a:gd name="T76" fmla="*/ 33 w 128"/>
              <a:gd name="T77" fmla="*/ 120 h 128"/>
              <a:gd name="T78" fmla="*/ 33 w 128"/>
              <a:gd name="T79" fmla="*/ 120 h 128"/>
              <a:gd name="T80" fmla="*/ 64 w 128"/>
              <a:gd name="T81" fmla="*/ 128 h 128"/>
              <a:gd name="T82" fmla="*/ 95 w 128"/>
              <a:gd name="T83" fmla="*/ 120 h 128"/>
              <a:gd name="T84" fmla="*/ 95 w 128"/>
              <a:gd name="T85" fmla="*/ 120 h 128"/>
              <a:gd name="T86" fmla="*/ 98 w 128"/>
              <a:gd name="T87" fmla="*/ 118 h 128"/>
              <a:gd name="T88" fmla="*/ 99 w 128"/>
              <a:gd name="T89" fmla="*/ 117 h 128"/>
              <a:gd name="T90" fmla="*/ 105 w 128"/>
              <a:gd name="T91" fmla="*/ 113 h 128"/>
              <a:gd name="T92" fmla="*/ 106 w 128"/>
              <a:gd name="T93" fmla="*/ 112 h 128"/>
              <a:gd name="T94" fmla="*/ 108 w 128"/>
              <a:gd name="T95" fmla="*/ 110 h 128"/>
              <a:gd name="T96" fmla="*/ 109 w 128"/>
              <a:gd name="T97" fmla="*/ 110 h 128"/>
              <a:gd name="T98" fmla="*/ 111 w 128"/>
              <a:gd name="T99" fmla="*/ 107 h 128"/>
              <a:gd name="T100" fmla="*/ 114 w 128"/>
              <a:gd name="T101" fmla="*/ 104 h 128"/>
              <a:gd name="T102" fmla="*/ 64 w 128"/>
              <a:gd name="T103" fmla="*/ 112 h 128"/>
              <a:gd name="T104" fmla="*/ 16 w 128"/>
              <a:gd name="T105" fmla="*/ 64 h 128"/>
              <a:gd name="T106" fmla="*/ 64 w 128"/>
              <a:gd name="T107" fmla="*/ 16 h 128"/>
              <a:gd name="T108" fmla="*/ 112 w 128"/>
              <a:gd name="T109" fmla="*/ 64 h 128"/>
              <a:gd name="T110" fmla="*/ 64 w 128"/>
              <a:gd name="T111" fmla="*/ 11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128">
                <a:moveTo>
                  <a:pt x="114" y="104"/>
                </a:moveTo>
                <a:cubicBezTo>
                  <a:pt x="115" y="103"/>
                  <a:pt x="116" y="101"/>
                  <a:pt x="117" y="100"/>
                </a:cubicBezTo>
                <a:cubicBezTo>
                  <a:pt x="118" y="99"/>
                  <a:pt x="118" y="98"/>
                  <a:pt x="119" y="97"/>
                </a:cubicBezTo>
                <a:cubicBezTo>
                  <a:pt x="120" y="96"/>
                  <a:pt x="120" y="94"/>
                  <a:pt x="121" y="93"/>
                </a:cubicBezTo>
                <a:cubicBezTo>
                  <a:pt x="122" y="92"/>
                  <a:pt x="122" y="91"/>
                  <a:pt x="123" y="89"/>
                </a:cubicBezTo>
                <a:cubicBezTo>
                  <a:pt x="123" y="88"/>
                  <a:pt x="124" y="87"/>
                  <a:pt x="124" y="85"/>
                </a:cubicBezTo>
                <a:cubicBezTo>
                  <a:pt x="125" y="84"/>
                  <a:pt x="125" y="83"/>
                  <a:pt x="126" y="82"/>
                </a:cubicBezTo>
                <a:cubicBezTo>
                  <a:pt x="126" y="81"/>
                  <a:pt x="126" y="81"/>
                  <a:pt x="126" y="80"/>
                </a:cubicBezTo>
                <a:cubicBezTo>
                  <a:pt x="126" y="80"/>
                  <a:pt x="126" y="79"/>
                  <a:pt x="126" y="79"/>
                </a:cubicBezTo>
                <a:cubicBezTo>
                  <a:pt x="127" y="78"/>
                  <a:pt x="127" y="77"/>
                  <a:pt x="127" y="77"/>
                </a:cubicBezTo>
                <a:cubicBezTo>
                  <a:pt x="127" y="76"/>
                  <a:pt x="127" y="75"/>
                  <a:pt x="127" y="74"/>
                </a:cubicBezTo>
                <a:cubicBezTo>
                  <a:pt x="128" y="73"/>
                  <a:pt x="128" y="72"/>
                  <a:pt x="128" y="72"/>
                </a:cubicBezTo>
                <a:cubicBezTo>
                  <a:pt x="128" y="71"/>
                  <a:pt x="128" y="70"/>
                  <a:pt x="128" y="69"/>
                </a:cubicBezTo>
                <a:cubicBezTo>
                  <a:pt x="128" y="69"/>
                  <a:pt x="128" y="68"/>
                  <a:pt x="128" y="68"/>
                </a:cubicBezTo>
                <a:cubicBezTo>
                  <a:pt x="128" y="67"/>
                  <a:pt x="128" y="65"/>
                  <a:pt x="128" y="64"/>
                </a:cubicBezTo>
                <a:cubicBezTo>
                  <a:pt x="128" y="29"/>
                  <a:pt x="99" y="0"/>
                  <a:pt x="64" y="0"/>
                </a:cubicBezTo>
                <a:cubicBezTo>
                  <a:pt x="29" y="0"/>
                  <a:pt x="0" y="29"/>
                  <a:pt x="0" y="64"/>
                </a:cubicBezTo>
                <a:cubicBezTo>
                  <a:pt x="0" y="65"/>
                  <a:pt x="0" y="67"/>
                  <a:pt x="0" y="68"/>
                </a:cubicBezTo>
                <a:cubicBezTo>
                  <a:pt x="0" y="68"/>
                  <a:pt x="0" y="69"/>
                  <a:pt x="0" y="69"/>
                </a:cubicBezTo>
                <a:cubicBezTo>
                  <a:pt x="0" y="70"/>
                  <a:pt x="1" y="71"/>
                  <a:pt x="1" y="72"/>
                </a:cubicBezTo>
                <a:cubicBezTo>
                  <a:pt x="1" y="72"/>
                  <a:pt x="1" y="73"/>
                  <a:pt x="1" y="74"/>
                </a:cubicBezTo>
                <a:cubicBezTo>
                  <a:pt x="1" y="75"/>
                  <a:pt x="1" y="76"/>
                  <a:pt x="1" y="77"/>
                </a:cubicBezTo>
                <a:cubicBezTo>
                  <a:pt x="2" y="77"/>
                  <a:pt x="2" y="78"/>
                  <a:pt x="2" y="79"/>
                </a:cubicBezTo>
                <a:cubicBezTo>
                  <a:pt x="2" y="79"/>
                  <a:pt x="2" y="80"/>
                  <a:pt x="2" y="80"/>
                </a:cubicBezTo>
                <a:cubicBezTo>
                  <a:pt x="2" y="81"/>
                  <a:pt x="3" y="81"/>
                  <a:pt x="3" y="82"/>
                </a:cubicBezTo>
                <a:cubicBezTo>
                  <a:pt x="3" y="83"/>
                  <a:pt x="3" y="84"/>
                  <a:pt x="4" y="85"/>
                </a:cubicBezTo>
                <a:cubicBezTo>
                  <a:pt x="4" y="87"/>
                  <a:pt x="5" y="88"/>
                  <a:pt x="5" y="89"/>
                </a:cubicBezTo>
                <a:cubicBezTo>
                  <a:pt x="6" y="91"/>
                  <a:pt x="7" y="92"/>
                  <a:pt x="7" y="93"/>
                </a:cubicBezTo>
                <a:cubicBezTo>
                  <a:pt x="8" y="94"/>
                  <a:pt x="9" y="96"/>
                  <a:pt x="9" y="97"/>
                </a:cubicBezTo>
                <a:cubicBezTo>
                  <a:pt x="10" y="98"/>
                  <a:pt x="11" y="99"/>
                  <a:pt x="12" y="100"/>
                </a:cubicBezTo>
                <a:cubicBezTo>
                  <a:pt x="12" y="101"/>
                  <a:pt x="13" y="103"/>
                  <a:pt x="14" y="104"/>
                </a:cubicBezTo>
                <a:cubicBezTo>
                  <a:pt x="15" y="105"/>
                  <a:pt x="16" y="106"/>
                  <a:pt x="17" y="107"/>
                </a:cubicBezTo>
                <a:cubicBezTo>
                  <a:pt x="18" y="108"/>
                  <a:pt x="19" y="109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1" y="111"/>
                  <a:pt x="21" y="111"/>
                  <a:pt x="22" y="112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5" y="115"/>
                  <a:pt x="27" y="116"/>
                  <a:pt x="29" y="117"/>
                </a:cubicBezTo>
                <a:cubicBezTo>
                  <a:pt x="29" y="118"/>
                  <a:pt x="30" y="118"/>
                  <a:pt x="30" y="118"/>
                </a:cubicBezTo>
                <a:cubicBezTo>
                  <a:pt x="31" y="119"/>
                  <a:pt x="32" y="119"/>
                  <a:pt x="33" y="120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42" y="125"/>
                  <a:pt x="53" y="128"/>
                  <a:pt x="64" y="128"/>
                </a:cubicBezTo>
                <a:cubicBezTo>
                  <a:pt x="75" y="128"/>
                  <a:pt x="86" y="125"/>
                  <a:pt x="95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6" y="119"/>
                  <a:pt x="97" y="119"/>
                  <a:pt x="98" y="118"/>
                </a:cubicBezTo>
                <a:cubicBezTo>
                  <a:pt x="99" y="118"/>
                  <a:pt x="99" y="118"/>
                  <a:pt x="99" y="117"/>
                </a:cubicBezTo>
                <a:cubicBezTo>
                  <a:pt x="101" y="116"/>
                  <a:pt x="103" y="115"/>
                  <a:pt x="105" y="113"/>
                </a:cubicBezTo>
                <a:cubicBezTo>
                  <a:pt x="105" y="113"/>
                  <a:pt x="106" y="113"/>
                  <a:pt x="106" y="112"/>
                </a:cubicBezTo>
                <a:cubicBezTo>
                  <a:pt x="107" y="111"/>
                  <a:pt x="108" y="111"/>
                  <a:pt x="108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10" y="109"/>
                  <a:pt x="111" y="108"/>
                  <a:pt x="111" y="107"/>
                </a:cubicBezTo>
                <a:cubicBezTo>
                  <a:pt x="112" y="106"/>
                  <a:pt x="113" y="105"/>
                  <a:pt x="114" y="104"/>
                </a:cubicBezTo>
                <a:close/>
                <a:moveTo>
                  <a:pt x="64" y="112"/>
                </a:moveTo>
                <a:cubicBezTo>
                  <a:pt x="38" y="112"/>
                  <a:pt x="16" y="90"/>
                  <a:pt x="16" y="64"/>
                </a:cubicBezTo>
                <a:cubicBezTo>
                  <a:pt x="16" y="37"/>
                  <a:pt x="38" y="16"/>
                  <a:pt x="64" y="16"/>
                </a:cubicBezTo>
                <a:cubicBezTo>
                  <a:pt x="91" y="16"/>
                  <a:pt x="112" y="37"/>
                  <a:pt x="112" y="64"/>
                </a:cubicBezTo>
                <a:cubicBezTo>
                  <a:pt x="112" y="90"/>
                  <a:pt x="91" y="112"/>
                  <a:pt x="64" y="1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3222625" y="3211513"/>
            <a:ext cx="539750" cy="495300"/>
          </a:xfrm>
          <a:custGeom>
            <a:avLst/>
            <a:gdLst>
              <a:gd name="T0" fmla="*/ 188 w 192"/>
              <a:gd name="T1" fmla="*/ 0 h 176"/>
              <a:gd name="T2" fmla="*/ 4 w 192"/>
              <a:gd name="T3" fmla="*/ 0 h 176"/>
              <a:gd name="T4" fmla="*/ 0 w 192"/>
              <a:gd name="T5" fmla="*/ 4 h 176"/>
              <a:gd name="T6" fmla="*/ 0 w 192"/>
              <a:gd name="T7" fmla="*/ 172 h 176"/>
              <a:gd name="T8" fmla="*/ 4 w 192"/>
              <a:gd name="T9" fmla="*/ 176 h 176"/>
              <a:gd name="T10" fmla="*/ 188 w 192"/>
              <a:gd name="T11" fmla="*/ 176 h 176"/>
              <a:gd name="T12" fmla="*/ 192 w 192"/>
              <a:gd name="T13" fmla="*/ 172 h 176"/>
              <a:gd name="T14" fmla="*/ 192 w 192"/>
              <a:gd name="T15" fmla="*/ 4 h 176"/>
              <a:gd name="T16" fmla="*/ 188 w 192"/>
              <a:gd name="T17" fmla="*/ 0 h 176"/>
              <a:gd name="T18" fmla="*/ 176 w 192"/>
              <a:gd name="T19" fmla="*/ 132 h 176"/>
              <a:gd name="T20" fmla="*/ 172 w 192"/>
              <a:gd name="T21" fmla="*/ 136 h 176"/>
              <a:gd name="T22" fmla="*/ 20 w 192"/>
              <a:gd name="T23" fmla="*/ 136 h 176"/>
              <a:gd name="T24" fmla="*/ 16 w 192"/>
              <a:gd name="T25" fmla="*/ 132 h 176"/>
              <a:gd name="T26" fmla="*/ 16 w 192"/>
              <a:gd name="T27" fmla="*/ 20 h 176"/>
              <a:gd name="T28" fmla="*/ 20 w 192"/>
              <a:gd name="T29" fmla="*/ 16 h 176"/>
              <a:gd name="T30" fmla="*/ 172 w 192"/>
              <a:gd name="T31" fmla="*/ 16 h 176"/>
              <a:gd name="T32" fmla="*/ 176 w 192"/>
              <a:gd name="T33" fmla="*/ 20 h 176"/>
              <a:gd name="T34" fmla="*/ 176 w 192"/>
              <a:gd name="T35" fmla="*/ 1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2" h="176">
                <a:moveTo>
                  <a:pt x="18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90" y="176"/>
                  <a:pt x="192" y="174"/>
                  <a:pt x="192" y="172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2"/>
                  <a:pt x="190" y="0"/>
                  <a:pt x="188" y="0"/>
                </a:cubicBezTo>
                <a:close/>
                <a:moveTo>
                  <a:pt x="176" y="132"/>
                </a:moveTo>
                <a:cubicBezTo>
                  <a:pt x="176" y="134"/>
                  <a:pt x="174" y="136"/>
                  <a:pt x="172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18" y="136"/>
                  <a:pt x="16" y="134"/>
                  <a:pt x="16" y="13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4" y="16"/>
                  <a:pt x="176" y="18"/>
                  <a:pt x="176" y="20"/>
                </a:cubicBezTo>
                <a:lnTo>
                  <a:pt x="176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Oval 43"/>
          <p:cNvSpPr>
            <a:spLocks noChangeArrowheads="1"/>
          </p:cNvSpPr>
          <p:nvPr/>
        </p:nvSpPr>
        <p:spPr bwMode="auto">
          <a:xfrm>
            <a:off x="3379788" y="3302000"/>
            <a:ext cx="90488" cy="904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3290888" y="3363913"/>
            <a:ext cx="404813" cy="207963"/>
          </a:xfrm>
          <a:custGeom>
            <a:avLst/>
            <a:gdLst>
              <a:gd name="T0" fmla="*/ 77 w 144"/>
              <a:gd name="T1" fmla="*/ 7 h 74"/>
              <a:gd name="T2" fmla="*/ 77 w 144"/>
              <a:gd name="T3" fmla="*/ 8 h 74"/>
              <a:gd name="T4" fmla="*/ 49 w 144"/>
              <a:gd name="T5" fmla="*/ 36 h 74"/>
              <a:gd name="T6" fmla="*/ 43 w 144"/>
              <a:gd name="T7" fmla="*/ 31 h 74"/>
              <a:gd name="T8" fmla="*/ 13 w 144"/>
              <a:gd name="T9" fmla="*/ 32 h 74"/>
              <a:gd name="T10" fmla="*/ 0 w 144"/>
              <a:gd name="T11" fmla="*/ 45 h 74"/>
              <a:gd name="T12" fmla="*/ 0 w 144"/>
              <a:gd name="T13" fmla="*/ 56 h 74"/>
              <a:gd name="T14" fmla="*/ 0 w 144"/>
              <a:gd name="T15" fmla="*/ 74 h 74"/>
              <a:gd name="T16" fmla="*/ 144 w 144"/>
              <a:gd name="T17" fmla="*/ 74 h 74"/>
              <a:gd name="T18" fmla="*/ 144 w 144"/>
              <a:gd name="T19" fmla="*/ 50 h 74"/>
              <a:gd name="T20" fmla="*/ 144 w 144"/>
              <a:gd name="T21" fmla="*/ 40 h 74"/>
              <a:gd name="T22" fmla="*/ 107 w 144"/>
              <a:gd name="T23" fmla="*/ 7 h 74"/>
              <a:gd name="T24" fmla="*/ 77 w 144"/>
              <a:gd name="T25" fmla="*/ 7 h 74"/>
              <a:gd name="T26" fmla="*/ 104 w 144"/>
              <a:gd name="T27" fmla="*/ 33 h 74"/>
              <a:gd name="T28" fmla="*/ 94 w 144"/>
              <a:gd name="T29" fmla="*/ 27 h 74"/>
              <a:gd name="T30" fmla="*/ 90 w 144"/>
              <a:gd name="T31" fmla="*/ 27 h 74"/>
              <a:gd name="T32" fmla="*/ 80 w 144"/>
              <a:gd name="T33" fmla="*/ 33 h 74"/>
              <a:gd name="T34" fmla="*/ 70 w 144"/>
              <a:gd name="T35" fmla="*/ 27 h 74"/>
              <a:gd name="T36" fmla="*/ 70 w 144"/>
              <a:gd name="T37" fmla="*/ 26 h 74"/>
              <a:gd name="T38" fmla="*/ 83 w 144"/>
              <a:gd name="T39" fmla="*/ 13 h 74"/>
              <a:gd name="T40" fmla="*/ 102 w 144"/>
              <a:gd name="T41" fmla="*/ 13 h 74"/>
              <a:gd name="T42" fmla="*/ 118 w 144"/>
              <a:gd name="T43" fmla="*/ 27 h 74"/>
              <a:gd name="T44" fmla="*/ 104 w 144"/>
              <a:gd name="T45" fmla="*/ 3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4" h="74">
                <a:moveTo>
                  <a:pt x="77" y="7"/>
                </a:moveTo>
                <a:cubicBezTo>
                  <a:pt x="77" y="7"/>
                  <a:pt x="77" y="7"/>
                  <a:pt x="77" y="8"/>
                </a:cubicBezTo>
                <a:cubicBezTo>
                  <a:pt x="49" y="36"/>
                  <a:pt x="49" y="36"/>
                  <a:pt x="49" y="36"/>
                </a:cubicBezTo>
                <a:cubicBezTo>
                  <a:pt x="43" y="31"/>
                  <a:pt x="43" y="31"/>
                  <a:pt x="43" y="31"/>
                </a:cubicBezTo>
                <a:cubicBezTo>
                  <a:pt x="35" y="24"/>
                  <a:pt x="22" y="24"/>
                  <a:pt x="13" y="3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74"/>
                  <a:pt x="0" y="74"/>
                  <a:pt x="0" y="74"/>
                </a:cubicBezTo>
                <a:cubicBezTo>
                  <a:pt x="144" y="74"/>
                  <a:pt x="144" y="74"/>
                  <a:pt x="144" y="7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07" y="7"/>
                  <a:pt x="107" y="7"/>
                  <a:pt x="107" y="7"/>
                </a:cubicBezTo>
                <a:cubicBezTo>
                  <a:pt x="99" y="0"/>
                  <a:pt x="85" y="0"/>
                  <a:pt x="77" y="7"/>
                </a:cubicBezTo>
                <a:close/>
                <a:moveTo>
                  <a:pt x="104" y="33"/>
                </a:moveTo>
                <a:cubicBezTo>
                  <a:pt x="94" y="27"/>
                  <a:pt x="94" y="27"/>
                  <a:pt x="94" y="27"/>
                </a:cubicBezTo>
                <a:cubicBezTo>
                  <a:pt x="93" y="26"/>
                  <a:pt x="91" y="26"/>
                  <a:pt x="90" y="27"/>
                </a:cubicBezTo>
                <a:cubicBezTo>
                  <a:pt x="80" y="33"/>
                  <a:pt x="80" y="33"/>
                  <a:pt x="80" y="33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26"/>
                  <a:pt x="70" y="26"/>
                  <a:pt x="70" y="26"/>
                </a:cubicBezTo>
                <a:cubicBezTo>
                  <a:pt x="83" y="13"/>
                  <a:pt x="83" y="13"/>
                  <a:pt x="83" y="13"/>
                </a:cubicBezTo>
                <a:cubicBezTo>
                  <a:pt x="88" y="9"/>
                  <a:pt x="97" y="9"/>
                  <a:pt x="102" y="13"/>
                </a:cubicBezTo>
                <a:cubicBezTo>
                  <a:pt x="118" y="27"/>
                  <a:pt x="118" y="27"/>
                  <a:pt x="118" y="27"/>
                </a:cubicBezTo>
                <a:lnTo>
                  <a:pt x="104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4549775" y="3392488"/>
            <a:ext cx="382588" cy="314325"/>
          </a:xfrm>
          <a:custGeom>
            <a:avLst/>
            <a:gdLst>
              <a:gd name="T0" fmla="*/ 116 w 136"/>
              <a:gd name="T1" fmla="*/ 0 h 112"/>
              <a:gd name="T2" fmla="*/ 96 w 136"/>
              <a:gd name="T3" fmla="*/ 0 h 112"/>
              <a:gd name="T4" fmla="*/ 40 w 136"/>
              <a:gd name="T5" fmla="*/ 0 h 112"/>
              <a:gd name="T6" fmla="*/ 20 w 136"/>
              <a:gd name="T7" fmla="*/ 0 h 112"/>
              <a:gd name="T8" fmla="*/ 0 w 136"/>
              <a:gd name="T9" fmla="*/ 20 h 112"/>
              <a:gd name="T10" fmla="*/ 0 w 136"/>
              <a:gd name="T11" fmla="*/ 92 h 112"/>
              <a:gd name="T12" fmla="*/ 20 w 136"/>
              <a:gd name="T13" fmla="*/ 112 h 112"/>
              <a:gd name="T14" fmla="*/ 116 w 136"/>
              <a:gd name="T15" fmla="*/ 112 h 112"/>
              <a:gd name="T16" fmla="*/ 136 w 136"/>
              <a:gd name="T17" fmla="*/ 92 h 112"/>
              <a:gd name="T18" fmla="*/ 136 w 136"/>
              <a:gd name="T19" fmla="*/ 20 h 112"/>
              <a:gd name="T20" fmla="*/ 116 w 136"/>
              <a:gd name="T21" fmla="*/ 0 h 112"/>
              <a:gd name="T22" fmla="*/ 108 w 136"/>
              <a:gd name="T23" fmla="*/ 88 h 112"/>
              <a:gd name="T24" fmla="*/ 28 w 136"/>
              <a:gd name="T25" fmla="*/ 88 h 112"/>
              <a:gd name="T26" fmla="*/ 16 w 136"/>
              <a:gd name="T27" fmla="*/ 76 h 112"/>
              <a:gd name="T28" fmla="*/ 28 w 136"/>
              <a:gd name="T29" fmla="*/ 64 h 112"/>
              <a:gd name="T30" fmla="*/ 108 w 136"/>
              <a:gd name="T31" fmla="*/ 64 h 112"/>
              <a:gd name="T32" fmla="*/ 120 w 136"/>
              <a:gd name="T33" fmla="*/ 76 h 112"/>
              <a:gd name="T34" fmla="*/ 108 w 136"/>
              <a:gd name="T35" fmla="*/ 88 h 112"/>
              <a:gd name="T36" fmla="*/ 116 w 136"/>
              <a:gd name="T37" fmla="*/ 32 h 112"/>
              <a:gd name="T38" fmla="*/ 100 w 136"/>
              <a:gd name="T39" fmla="*/ 32 h 112"/>
              <a:gd name="T40" fmla="*/ 96 w 136"/>
              <a:gd name="T41" fmla="*/ 28 h 112"/>
              <a:gd name="T42" fmla="*/ 100 w 136"/>
              <a:gd name="T43" fmla="*/ 24 h 112"/>
              <a:gd name="T44" fmla="*/ 116 w 136"/>
              <a:gd name="T45" fmla="*/ 24 h 112"/>
              <a:gd name="T46" fmla="*/ 120 w 136"/>
              <a:gd name="T47" fmla="*/ 28 h 112"/>
              <a:gd name="T48" fmla="*/ 116 w 136"/>
              <a:gd name="T49" fmla="*/ 3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6" h="112">
                <a:moveTo>
                  <a:pt x="116" y="0"/>
                </a:moveTo>
                <a:cubicBezTo>
                  <a:pt x="96" y="0"/>
                  <a:pt x="96" y="0"/>
                  <a:pt x="9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103"/>
                  <a:pt x="9" y="112"/>
                  <a:pt x="20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27" y="112"/>
                  <a:pt x="136" y="103"/>
                  <a:pt x="136" y="92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6" y="9"/>
                  <a:pt x="127" y="0"/>
                  <a:pt x="116" y="0"/>
                </a:cubicBezTo>
                <a:close/>
                <a:moveTo>
                  <a:pt x="108" y="88"/>
                </a:moveTo>
                <a:cubicBezTo>
                  <a:pt x="28" y="88"/>
                  <a:pt x="28" y="88"/>
                  <a:pt x="28" y="88"/>
                </a:cubicBezTo>
                <a:cubicBezTo>
                  <a:pt x="22" y="88"/>
                  <a:pt x="16" y="82"/>
                  <a:pt x="16" y="76"/>
                </a:cubicBezTo>
                <a:cubicBezTo>
                  <a:pt x="16" y="69"/>
                  <a:pt x="22" y="64"/>
                  <a:pt x="28" y="6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5" y="64"/>
                  <a:pt x="120" y="69"/>
                  <a:pt x="120" y="76"/>
                </a:cubicBezTo>
                <a:cubicBezTo>
                  <a:pt x="120" y="82"/>
                  <a:pt x="115" y="88"/>
                  <a:pt x="108" y="88"/>
                </a:cubicBezTo>
                <a:close/>
                <a:moveTo>
                  <a:pt x="116" y="32"/>
                </a:moveTo>
                <a:cubicBezTo>
                  <a:pt x="100" y="32"/>
                  <a:pt x="100" y="32"/>
                  <a:pt x="100" y="32"/>
                </a:cubicBezTo>
                <a:cubicBezTo>
                  <a:pt x="98" y="32"/>
                  <a:pt x="96" y="30"/>
                  <a:pt x="96" y="28"/>
                </a:cubicBezTo>
                <a:cubicBezTo>
                  <a:pt x="96" y="26"/>
                  <a:pt x="98" y="24"/>
                  <a:pt x="100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8" y="24"/>
                  <a:pt x="120" y="26"/>
                  <a:pt x="120" y="28"/>
                </a:cubicBezTo>
                <a:cubicBezTo>
                  <a:pt x="120" y="30"/>
                  <a:pt x="118" y="32"/>
                  <a:pt x="11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Oval 46"/>
          <p:cNvSpPr>
            <a:spLocks noChangeArrowheads="1"/>
          </p:cNvSpPr>
          <p:nvPr/>
        </p:nvSpPr>
        <p:spPr bwMode="auto">
          <a:xfrm>
            <a:off x="4572000" y="3211513"/>
            <a:ext cx="180975" cy="1809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Oval 47"/>
          <p:cNvSpPr>
            <a:spLocks noChangeArrowheads="1"/>
          </p:cNvSpPr>
          <p:nvPr/>
        </p:nvSpPr>
        <p:spPr bwMode="auto">
          <a:xfrm>
            <a:off x="4752975" y="3257550"/>
            <a:ext cx="134938" cy="1349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8"/>
          <p:cNvSpPr>
            <a:spLocks/>
          </p:cNvSpPr>
          <p:nvPr/>
        </p:nvSpPr>
        <p:spPr bwMode="auto">
          <a:xfrm>
            <a:off x="4954588" y="3414713"/>
            <a:ext cx="134938" cy="269875"/>
          </a:xfrm>
          <a:custGeom>
            <a:avLst/>
            <a:gdLst>
              <a:gd name="T0" fmla="*/ 47 w 48"/>
              <a:gd name="T1" fmla="*/ 1 h 96"/>
              <a:gd name="T2" fmla="*/ 43 w 48"/>
              <a:gd name="T3" fmla="*/ 0 h 96"/>
              <a:gd name="T4" fmla="*/ 0 w 48"/>
              <a:gd name="T5" fmla="*/ 12 h 96"/>
              <a:gd name="T6" fmla="*/ 0 w 48"/>
              <a:gd name="T7" fmla="*/ 20 h 96"/>
              <a:gd name="T8" fmla="*/ 0 w 48"/>
              <a:gd name="T9" fmla="*/ 21 h 96"/>
              <a:gd name="T10" fmla="*/ 0 w 48"/>
              <a:gd name="T11" fmla="*/ 75 h 96"/>
              <a:gd name="T12" fmla="*/ 0 w 48"/>
              <a:gd name="T13" fmla="*/ 83 h 96"/>
              <a:gd name="T14" fmla="*/ 43 w 48"/>
              <a:gd name="T15" fmla="*/ 96 h 96"/>
              <a:gd name="T16" fmla="*/ 44 w 48"/>
              <a:gd name="T17" fmla="*/ 96 h 96"/>
              <a:gd name="T18" fmla="*/ 47 w 48"/>
              <a:gd name="T19" fmla="*/ 95 h 96"/>
              <a:gd name="T20" fmla="*/ 48 w 48"/>
              <a:gd name="T21" fmla="*/ 92 h 96"/>
              <a:gd name="T22" fmla="*/ 48 w 48"/>
              <a:gd name="T23" fmla="*/ 4 h 96"/>
              <a:gd name="T24" fmla="*/ 47 w 48"/>
              <a:gd name="T25" fmla="*/ 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96">
                <a:moveTo>
                  <a:pt x="47" y="1"/>
                </a:moveTo>
                <a:cubicBezTo>
                  <a:pt x="46" y="0"/>
                  <a:pt x="44" y="0"/>
                  <a:pt x="43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3"/>
                  <a:pt x="0" y="83"/>
                  <a:pt x="0" y="83"/>
                </a:cubicBezTo>
                <a:cubicBezTo>
                  <a:pt x="43" y="96"/>
                  <a:pt x="43" y="96"/>
                  <a:pt x="43" y="96"/>
                </a:cubicBezTo>
                <a:cubicBezTo>
                  <a:pt x="43" y="96"/>
                  <a:pt x="44" y="96"/>
                  <a:pt x="44" y="96"/>
                </a:cubicBezTo>
                <a:cubicBezTo>
                  <a:pt x="45" y="96"/>
                  <a:pt x="46" y="96"/>
                  <a:pt x="47" y="95"/>
                </a:cubicBezTo>
                <a:cubicBezTo>
                  <a:pt x="48" y="94"/>
                  <a:pt x="48" y="93"/>
                  <a:pt x="48" y="92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3"/>
                  <a:pt x="48" y="1"/>
                  <a:pt x="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9"/>
          <p:cNvSpPr>
            <a:spLocks/>
          </p:cNvSpPr>
          <p:nvPr/>
        </p:nvSpPr>
        <p:spPr bwMode="auto">
          <a:xfrm>
            <a:off x="771525" y="4718050"/>
            <a:ext cx="134938" cy="134938"/>
          </a:xfrm>
          <a:custGeom>
            <a:avLst/>
            <a:gdLst>
              <a:gd name="T0" fmla="*/ 46 w 48"/>
              <a:gd name="T1" fmla="*/ 20 h 48"/>
              <a:gd name="T2" fmla="*/ 6 w 48"/>
              <a:gd name="T3" fmla="*/ 0 h 48"/>
              <a:gd name="T4" fmla="*/ 2 w 48"/>
              <a:gd name="T5" fmla="*/ 0 h 48"/>
              <a:gd name="T6" fmla="*/ 0 w 48"/>
              <a:gd name="T7" fmla="*/ 4 h 48"/>
              <a:gd name="T8" fmla="*/ 0 w 48"/>
              <a:gd name="T9" fmla="*/ 44 h 48"/>
              <a:gd name="T10" fmla="*/ 2 w 48"/>
              <a:gd name="T11" fmla="*/ 47 h 48"/>
              <a:gd name="T12" fmla="*/ 4 w 48"/>
              <a:gd name="T13" fmla="*/ 48 h 48"/>
              <a:gd name="T14" fmla="*/ 6 w 48"/>
              <a:gd name="T15" fmla="*/ 47 h 48"/>
              <a:gd name="T16" fmla="*/ 46 w 48"/>
              <a:gd name="T17" fmla="*/ 27 h 48"/>
              <a:gd name="T18" fmla="*/ 48 w 48"/>
              <a:gd name="T19" fmla="*/ 24 h 48"/>
              <a:gd name="T20" fmla="*/ 46 w 48"/>
              <a:gd name="T21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" h="48">
                <a:moveTo>
                  <a:pt x="46" y="2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3" y="0"/>
                  <a:pt x="2" y="0"/>
                </a:cubicBezTo>
                <a:cubicBezTo>
                  <a:pt x="1" y="1"/>
                  <a:pt x="0" y="2"/>
                  <a:pt x="0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7"/>
                  <a:pt x="2" y="47"/>
                </a:cubicBezTo>
                <a:cubicBezTo>
                  <a:pt x="3" y="48"/>
                  <a:pt x="3" y="48"/>
                  <a:pt x="4" y="48"/>
                </a:cubicBezTo>
                <a:cubicBezTo>
                  <a:pt x="5" y="48"/>
                  <a:pt x="5" y="48"/>
                  <a:pt x="6" y="47"/>
                </a:cubicBezTo>
                <a:cubicBezTo>
                  <a:pt x="46" y="27"/>
                  <a:pt x="46" y="27"/>
                  <a:pt x="46" y="27"/>
                </a:cubicBezTo>
                <a:cubicBezTo>
                  <a:pt x="47" y="27"/>
                  <a:pt x="48" y="25"/>
                  <a:pt x="48" y="24"/>
                </a:cubicBezTo>
                <a:cubicBezTo>
                  <a:pt x="48" y="22"/>
                  <a:pt x="47" y="21"/>
                  <a:pt x="46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568325" y="4538663"/>
            <a:ext cx="539750" cy="493713"/>
          </a:xfrm>
          <a:custGeom>
            <a:avLst/>
            <a:gdLst>
              <a:gd name="T0" fmla="*/ 160 w 192"/>
              <a:gd name="T1" fmla="*/ 0 h 176"/>
              <a:gd name="T2" fmla="*/ 120 w 192"/>
              <a:gd name="T3" fmla="*/ 0 h 176"/>
              <a:gd name="T4" fmla="*/ 80 w 192"/>
              <a:gd name="T5" fmla="*/ 0 h 176"/>
              <a:gd name="T6" fmla="*/ 40 w 192"/>
              <a:gd name="T7" fmla="*/ 0 h 176"/>
              <a:gd name="T8" fmla="*/ 4 w 192"/>
              <a:gd name="T9" fmla="*/ 0 h 176"/>
              <a:gd name="T10" fmla="*/ 0 w 192"/>
              <a:gd name="T11" fmla="*/ 36 h 176"/>
              <a:gd name="T12" fmla="*/ 0 w 192"/>
              <a:gd name="T13" fmla="*/ 136 h 176"/>
              <a:gd name="T14" fmla="*/ 0 w 192"/>
              <a:gd name="T15" fmla="*/ 172 h 176"/>
              <a:gd name="T16" fmla="*/ 32 w 192"/>
              <a:gd name="T17" fmla="*/ 176 h 176"/>
              <a:gd name="T18" fmla="*/ 72 w 192"/>
              <a:gd name="T19" fmla="*/ 176 h 176"/>
              <a:gd name="T20" fmla="*/ 112 w 192"/>
              <a:gd name="T21" fmla="*/ 176 h 176"/>
              <a:gd name="T22" fmla="*/ 152 w 192"/>
              <a:gd name="T23" fmla="*/ 176 h 176"/>
              <a:gd name="T24" fmla="*/ 188 w 192"/>
              <a:gd name="T25" fmla="*/ 176 h 176"/>
              <a:gd name="T26" fmla="*/ 192 w 192"/>
              <a:gd name="T27" fmla="*/ 140 h 176"/>
              <a:gd name="T28" fmla="*/ 192 w 192"/>
              <a:gd name="T29" fmla="*/ 40 h 176"/>
              <a:gd name="T30" fmla="*/ 192 w 192"/>
              <a:gd name="T31" fmla="*/ 4 h 176"/>
              <a:gd name="T32" fmla="*/ 152 w 192"/>
              <a:gd name="T33" fmla="*/ 8 h 176"/>
              <a:gd name="T34" fmla="*/ 160 w 192"/>
              <a:gd name="T35" fmla="*/ 32 h 176"/>
              <a:gd name="T36" fmla="*/ 152 w 192"/>
              <a:gd name="T37" fmla="*/ 8 h 176"/>
              <a:gd name="T38" fmla="*/ 120 w 192"/>
              <a:gd name="T39" fmla="*/ 8 h 176"/>
              <a:gd name="T40" fmla="*/ 112 w 192"/>
              <a:gd name="T41" fmla="*/ 32 h 176"/>
              <a:gd name="T42" fmla="*/ 72 w 192"/>
              <a:gd name="T43" fmla="*/ 8 h 176"/>
              <a:gd name="T44" fmla="*/ 80 w 192"/>
              <a:gd name="T45" fmla="*/ 32 h 176"/>
              <a:gd name="T46" fmla="*/ 72 w 192"/>
              <a:gd name="T47" fmla="*/ 8 h 176"/>
              <a:gd name="T48" fmla="*/ 40 w 192"/>
              <a:gd name="T49" fmla="*/ 8 h 176"/>
              <a:gd name="T50" fmla="*/ 32 w 192"/>
              <a:gd name="T51" fmla="*/ 32 h 176"/>
              <a:gd name="T52" fmla="*/ 40 w 192"/>
              <a:gd name="T53" fmla="*/ 168 h 176"/>
              <a:gd name="T54" fmla="*/ 32 w 192"/>
              <a:gd name="T55" fmla="*/ 144 h 176"/>
              <a:gd name="T56" fmla="*/ 40 w 192"/>
              <a:gd name="T57" fmla="*/ 168 h 176"/>
              <a:gd name="T58" fmla="*/ 72 w 192"/>
              <a:gd name="T59" fmla="*/ 168 h 176"/>
              <a:gd name="T60" fmla="*/ 80 w 192"/>
              <a:gd name="T61" fmla="*/ 144 h 176"/>
              <a:gd name="T62" fmla="*/ 120 w 192"/>
              <a:gd name="T63" fmla="*/ 168 h 176"/>
              <a:gd name="T64" fmla="*/ 112 w 192"/>
              <a:gd name="T65" fmla="*/ 144 h 176"/>
              <a:gd name="T66" fmla="*/ 120 w 192"/>
              <a:gd name="T67" fmla="*/ 168 h 176"/>
              <a:gd name="T68" fmla="*/ 152 w 192"/>
              <a:gd name="T69" fmla="*/ 168 h 176"/>
              <a:gd name="T70" fmla="*/ 160 w 192"/>
              <a:gd name="T71" fmla="*/ 144 h 176"/>
              <a:gd name="T72" fmla="*/ 184 w 192"/>
              <a:gd name="T73" fmla="*/ 136 h 176"/>
              <a:gd name="T74" fmla="*/ 32 w 192"/>
              <a:gd name="T75" fmla="*/ 136 h 176"/>
              <a:gd name="T76" fmla="*/ 8 w 192"/>
              <a:gd name="T77" fmla="*/ 40 h 176"/>
              <a:gd name="T78" fmla="*/ 160 w 192"/>
              <a:gd name="T79" fmla="*/ 40 h 176"/>
              <a:gd name="T80" fmla="*/ 184 w 192"/>
              <a:gd name="T81" fmla="*/ 13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2" h="176">
                <a:moveTo>
                  <a:pt x="188" y="0"/>
                </a:moveTo>
                <a:cubicBezTo>
                  <a:pt x="160" y="0"/>
                  <a:pt x="160" y="0"/>
                  <a:pt x="160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4"/>
                  <a:pt x="2" y="176"/>
                  <a:pt x="4" y="176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80" y="176"/>
                  <a:pt x="80" y="176"/>
                  <a:pt x="80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90" y="176"/>
                  <a:pt x="192" y="174"/>
                  <a:pt x="192" y="172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2"/>
                  <a:pt x="190" y="0"/>
                  <a:pt x="188" y="0"/>
                </a:cubicBezTo>
                <a:close/>
                <a:moveTo>
                  <a:pt x="152" y="8"/>
                </a:moveTo>
                <a:cubicBezTo>
                  <a:pt x="160" y="8"/>
                  <a:pt x="160" y="8"/>
                  <a:pt x="160" y="8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52" y="32"/>
                  <a:pt x="152" y="32"/>
                  <a:pt x="152" y="32"/>
                </a:cubicBezTo>
                <a:lnTo>
                  <a:pt x="152" y="8"/>
                </a:lnTo>
                <a:close/>
                <a:moveTo>
                  <a:pt x="112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2" y="32"/>
                  <a:pt x="112" y="32"/>
                  <a:pt x="112" y="32"/>
                </a:cubicBezTo>
                <a:lnTo>
                  <a:pt x="112" y="8"/>
                </a:lnTo>
                <a:close/>
                <a:moveTo>
                  <a:pt x="72" y="8"/>
                </a:moveTo>
                <a:cubicBezTo>
                  <a:pt x="80" y="8"/>
                  <a:pt x="80" y="8"/>
                  <a:pt x="80" y="8"/>
                </a:cubicBezTo>
                <a:cubicBezTo>
                  <a:pt x="80" y="32"/>
                  <a:pt x="80" y="32"/>
                  <a:pt x="80" y="32"/>
                </a:cubicBezTo>
                <a:cubicBezTo>
                  <a:pt x="72" y="32"/>
                  <a:pt x="72" y="32"/>
                  <a:pt x="72" y="32"/>
                </a:cubicBezTo>
                <a:lnTo>
                  <a:pt x="72" y="8"/>
                </a:lnTo>
                <a:close/>
                <a:moveTo>
                  <a:pt x="32" y="8"/>
                </a:moveTo>
                <a:cubicBezTo>
                  <a:pt x="40" y="8"/>
                  <a:pt x="40" y="8"/>
                  <a:pt x="40" y="8"/>
                </a:cubicBezTo>
                <a:cubicBezTo>
                  <a:pt x="40" y="32"/>
                  <a:pt x="40" y="32"/>
                  <a:pt x="40" y="32"/>
                </a:cubicBezTo>
                <a:cubicBezTo>
                  <a:pt x="32" y="32"/>
                  <a:pt x="32" y="32"/>
                  <a:pt x="32" y="32"/>
                </a:cubicBezTo>
                <a:lnTo>
                  <a:pt x="32" y="8"/>
                </a:lnTo>
                <a:close/>
                <a:moveTo>
                  <a:pt x="40" y="168"/>
                </a:moveTo>
                <a:cubicBezTo>
                  <a:pt x="32" y="168"/>
                  <a:pt x="32" y="168"/>
                  <a:pt x="32" y="168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40" y="144"/>
                  <a:pt x="40" y="144"/>
                  <a:pt x="40" y="144"/>
                </a:cubicBezTo>
                <a:lnTo>
                  <a:pt x="40" y="168"/>
                </a:lnTo>
                <a:close/>
                <a:moveTo>
                  <a:pt x="80" y="168"/>
                </a:moveTo>
                <a:cubicBezTo>
                  <a:pt x="72" y="168"/>
                  <a:pt x="72" y="168"/>
                  <a:pt x="72" y="168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80" y="144"/>
                  <a:pt x="80" y="144"/>
                  <a:pt x="80" y="144"/>
                </a:cubicBezTo>
                <a:lnTo>
                  <a:pt x="80" y="168"/>
                </a:lnTo>
                <a:close/>
                <a:moveTo>
                  <a:pt x="120" y="168"/>
                </a:moveTo>
                <a:cubicBezTo>
                  <a:pt x="112" y="168"/>
                  <a:pt x="112" y="168"/>
                  <a:pt x="112" y="168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120" y="144"/>
                  <a:pt x="120" y="144"/>
                  <a:pt x="120" y="144"/>
                </a:cubicBezTo>
                <a:lnTo>
                  <a:pt x="120" y="168"/>
                </a:lnTo>
                <a:close/>
                <a:moveTo>
                  <a:pt x="160" y="168"/>
                </a:moveTo>
                <a:cubicBezTo>
                  <a:pt x="152" y="168"/>
                  <a:pt x="152" y="168"/>
                  <a:pt x="152" y="168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60" y="144"/>
                  <a:pt x="160" y="144"/>
                  <a:pt x="160" y="144"/>
                </a:cubicBezTo>
                <a:lnTo>
                  <a:pt x="160" y="168"/>
                </a:lnTo>
                <a:close/>
                <a:moveTo>
                  <a:pt x="184" y="136"/>
                </a:moveTo>
                <a:cubicBezTo>
                  <a:pt x="160" y="136"/>
                  <a:pt x="160" y="136"/>
                  <a:pt x="160" y="136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40"/>
                  <a:pt x="8" y="40"/>
                  <a:pt x="8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84" y="40"/>
                  <a:pt x="184" y="40"/>
                  <a:pt x="184" y="40"/>
                </a:cubicBezTo>
                <a:lnTo>
                  <a:pt x="18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1895475" y="4516438"/>
            <a:ext cx="539750" cy="269875"/>
          </a:xfrm>
          <a:custGeom>
            <a:avLst/>
            <a:gdLst>
              <a:gd name="T0" fmla="*/ 189 w 192"/>
              <a:gd name="T1" fmla="*/ 39 h 96"/>
              <a:gd name="T2" fmla="*/ 191 w 192"/>
              <a:gd name="T3" fmla="*/ 38 h 96"/>
              <a:gd name="T4" fmla="*/ 192 w 192"/>
              <a:gd name="T5" fmla="*/ 36 h 96"/>
              <a:gd name="T6" fmla="*/ 189 w 192"/>
              <a:gd name="T7" fmla="*/ 4 h 96"/>
              <a:gd name="T8" fmla="*/ 185 w 192"/>
              <a:gd name="T9" fmla="*/ 0 h 96"/>
              <a:gd name="T10" fmla="*/ 102 w 192"/>
              <a:gd name="T11" fmla="*/ 7 h 96"/>
              <a:gd name="T12" fmla="*/ 55 w 192"/>
              <a:gd name="T13" fmla="*/ 12 h 96"/>
              <a:gd name="T14" fmla="*/ 4 w 192"/>
              <a:gd name="T15" fmla="*/ 16 h 96"/>
              <a:gd name="T16" fmla="*/ 2 w 192"/>
              <a:gd name="T17" fmla="*/ 17 h 96"/>
              <a:gd name="T18" fmla="*/ 1 w 192"/>
              <a:gd name="T19" fmla="*/ 18 h 96"/>
              <a:gd name="T20" fmla="*/ 0 w 192"/>
              <a:gd name="T21" fmla="*/ 19 h 96"/>
              <a:gd name="T22" fmla="*/ 0 w 192"/>
              <a:gd name="T23" fmla="*/ 19 h 96"/>
              <a:gd name="T24" fmla="*/ 0 w 192"/>
              <a:gd name="T25" fmla="*/ 21 h 96"/>
              <a:gd name="T26" fmla="*/ 4 w 192"/>
              <a:gd name="T27" fmla="*/ 55 h 96"/>
              <a:gd name="T28" fmla="*/ 4 w 192"/>
              <a:gd name="T29" fmla="*/ 56 h 96"/>
              <a:gd name="T30" fmla="*/ 3 w 192"/>
              <a:gd name="T31" fmla="*/ 56 h 96"/>
              <a:gd name="T32" fmla="*/ 0 w 192"/>
              <a:gd name="T33" fmla="*/ 58 h 96"/>
              <a:gd name="T34" fmla="*/ 0 w 192"/>
              <a:gd name="T35" fmla="*/ 60 h 96"/>
              <a:gd name="T36" fmla="*/ 0 w 192"/>
              <a:gd name="T37" fmla="*/ 96 h 96"/>
              <a:gd name="T38" fmla="*/ 8 w 192"/>
              <a:gd name="T39" fmla="*/ 96 h 96"/>
              <a:gd name="T40" fmla="*/ 188 w 192"/>
              <a:gd name="T41" fmla="*/ 96 h 96"/>
              <a:gd name="T42" fmla="*/ 192 w 192"/>
              <a:gd name="T43" fmla="*/ 92 h 96"/>
              <a:gd name="T44" fmla="*/ 188 w 192"/>
              <a:gd name="T45" fmla="*/ 56 h 96"/>
              <a:gd name="T46" fmla="*/ 188 w 192"/>
              <a:gd name="T47" fmla="*/ 40 h 96"/>
              <a:gd name="T48" fmla="*/ 184 w 192"/>
              <a:gd name="T49" fmla="*/ 82 h 96"/>
              <a:gd name="T50" fmla="*/ 178 w 192"/>
              <a:gd name="T51" fmla="*/ 88 h 96"/>
              <a:gd name="T52" fmla="*/ 166 w 192"/>
              <a:gd name="T53" fmla="*/ 64 h 96"/>
              <a:gd name="T54" fmla="*/ 138 w 192"/>
              <a:gd name="T55" fmla="*/ 88 h 96"/>
              <a:gd name="T56" fmla="*/ 102 w 192"/>
              <a:gd name="T57" fmla="*/ 64 h 96"/>
              <a:gd name="T58" fmla="*/ 66 w 192"/>
              <a:gd name="T59" fmla="*/ 64 h 96"/>
              <a:gd name="T60" fmla="*/ 78 w 192"/>
              <a:gd name="T61" fmla="*/ 88 h 96"/>
              <a:gd name="T62" fmla="*/ 66 w 192"/>
              <a:gd name="T63" fmla="*/ 64 h 96"/>
              <a:gd name="T64" fmla="*/ 26 w 192"/>
              <a:gd name="T65" fmla="*/ 88 h 96"/>
              <a:gd name="T66" fmla="*/ 8 w 192"/>
              <a:gd name="T67" fmla="*/ 64 h 96"/>
              <a:gd name="T68" fmla="*/ 38 w 192"/>
              <a:gd name="T69" fmla="*/ 88 h 96"/>
              <a:gd name="T70" fmla="*/ 9 w 192"/>
              <a:gd name="T71" fmla="*/ 24 h 96"/>
              <a:gd name="T72" fmla="*/ 40 w 192"/>
              <a:gd name="T73" fmla="*/ 45 h 96"/>
              <a:gd name="T74" fmla="*/ 9 w 192"/>
              <a:gd name="T75" fmla="*/ 30 h 96"/>
              <a:gd name="T76" fmla="*/ 65 w 192"/>
              <a:gd name="T77" fmla="*/ 19 h 96"/>
              <a:gd name="T78" fmla="*/ 80 w 192"/>
              <a:gd name="T79" fmla="*/ 41 h 96"/>
              <a:gd name="T80" fmla="*/ 101 w 192"/>
              <a:gd name="T81" fmla="*/ 15 h 96"/>
              <a:gd name="T82" fmla="*/ 138 w 192"/>
              <a:gd name="T83" fmla="*/ 36 h 96"/>
              <a:gd name="T84" fmla="*/ 101 w 192"/>
              <a:gd name="T85" fmla="*/ 15 h 96"/>
              <a:gd name="T86" fmla="*/ 164 w 192"/>
              <a:gd name="T87" fmla="*/ 10 h 96"/>
              <a:gd name="T88" fmla="*/ 184 w 192"/>
              <a:gd name="T89" fmla="*/ 32 h 96"/>
              <a:gd name="T90" fmla="*/ 153 w 192"/>
              <a:gd name="T91" fmla="*/ 1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2" h="96">
                <a:moveTo>
                  <a:pt x="188" y="40"/>
                </a:moveTo>
                <a:cubicBezTo>
                  <a:pt x="188" y="40"/>
                  <a:pt x="188" y="40"/>
                  <a:pt x="189" y="39"/>
                </a:cubicBezTo>
                <a:cubicBezTo>
                  <a:pt x="189" y="39"/>
                  <a:pt x="190" y="39"/>
                  <a:pt x="190" y="39"/>
                </a:cubicBezTo>
                <a:cubicBezTo>
                  <a:pt x="190" y="39"/>
                  <a:pt x="191" y="39"/>
                  <a:pt x="191" y="38"/>
                </a:cubicBezTo>
                <a:cubicBezTo>
                  <a:pt x="192" y="38"/>
                  <a:pt x="192" y="37"/>
                  <a:pt x="19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89" y="4"/>
                  <a:pt x="189" y="4"/>
                  <a:pt x="189" y="4"/>
                </a:cubicBezTo>
                <a:cubicBezTo>
                  <a:pt x="189" y="2"/>
                  <a:pt x="189" y="1"/>
                  <a:pt x="188" y="1"/>
                </a:cubicBezTo>
                <a:cubicBezTo>
                  <a:pt x="187" y="0"/>
                  <a:pt x="186" y="0"/>
                  <a:pt x="185" y="0"/>
                </a:cubicBezTo>
                <a:cubicBezTo>
                  <a:pt x="103" y="7"/>
                  <a:pt x="103" y="7"/>
                  <a:pt x="103" y="7"/>
                </a:cubicBezTo>
                <a:cubicBezTo>
                  <a:pt x="102" y="7"/>
                  <a:pt x="102" y="7"/>
                  <a:pt x="102" y="7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2" y="17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3" y="52"/>
                  <a:pt x="3" y="52"/>
                  <a:pt x="3" y="52"/>
                </a:cubicBezTo>
                <a:cubicBezTo>
                  <a:pt x="3" y="53"/>
                  <a:pt x="4" y="54"/>
                  <a:pt x="4" y="55"/>
                </a:cubicBezTo>
                <a:cubicBezTo>
                  <a:pt x="5" y="56"/>
                  <a:pt x="6" y="56"/>
                  <a:pt x="7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6"/>
                  <a:pt x="3" y="56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6"/>
                  <a:pt x="2" y="57"/>
                  <a:pt x="1" y="57"/>
                </a:cubicBezTo>
                <a:cubicBezTo>
                  <a:pt x="1" y="57"/>
                  <a:pt x="1" y="58"/>
                  <a:pt x="0" y="5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6"/>
                  <a:pt x="0" y="96"/>
                  <a:pt x="0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92" y="58"/>
                  <a:pt x="190" y="56"/>
                  <a:pt x="188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188" y="40"/>
                  <a:pt x="188" y="40"/>
                  <a:pt x="188" y="40"/>
                </a:cubicBezTo>
                <a:close/>
                <a:moveTo>
                  <a:pt x="166" y="64"/>
                </a:moveTo>
                <a:cubicBezTo>
                  <a:pt x="184" y="82"/>
                  <a:pt x="184" y="82"/>
                  <a:pt x="184" y="82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54" y="64"/>
                  <a:pt x="154" y="64"/>
                  <a:pt x="154" y="64"/>
                </a:cubicBezTo>
                <a:lnTo>
                  <a:pt x="166" y="64"/>
                </a:lnTo>
                <a:close/>
                <a:moveTo>
                  <a:pt x="114" y="64"/>
                </a:moveTo>
                <a:cubicBezTo>
                  <a:pt x="138" y="88"/>
                  <a:pt x="138" y="88"/>
                  <a:pt x="138" y="8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02" y="64"/>
                  <a:pt x="102" y="64"/>
                  <a:pt x="102" y="64"/>
                </a:cubicBezTo>
                <a:lnTo>
                  <a:pt x="114" y="64"/>
                </a:lnTo>
                <a:close/>
                <a:moveTo>
                  <a:pt x="66" y="64"/>
                </a:moveTo>
                <a:cubicBezTo>
                  <a:pt x="90" y="88"/>
                  <a:pt x="90" y="88"/>
                  <a:pt x="90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54" y="64"/>
                  <a:pt x="54" y="64"/>
                  <a:pt x="54" y="64"/>
                </a:cubicBezTo>
                <a:lnTo>
                  <a:pt x="66" y="64"/>
                </a:lnTo>
                <a:close/>
                <a:moveTo>
                  <a:pt x="38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64"/>
                  <a:pt x="8" y="64"/>
                  <a:pt x="8" y="64"/>
                </a:cubicBezTo>
                <a:cubicBezTo>
                  <a:pt x="14" y="64"/>
                  <a:pt x="14" y="64"/>
                  <a:pt x="14" y="64"/>
                </a:cubicBezTo>
                <a:lnTo>
                  <a:pt x="38" y="88"/>
                </a:lnTo>
                <a:close/>
                <a:moveTo>
                  <a:pt x="9" y="30"/>
                </a:moveTo>
                <a:cubicBezTo>
                  <a:pt x="9" y="24"/>
                  <a:pt x="9" y="24"/>
                  <a:pt x="9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40" y="45"/>
                  <a:pt x="40" y="45"/>
                  <a:pt x="40" y="45"/>
                </a:cubicBezTo>
                <a:cubicBezTo>
                  <a:pt x="29" y="46"/>
                  <a:pt x="29" y="46"/>
                  <a:pt x="29" y="46"/>
                </a:cubicBezTo>
                <a:lnTo>
                  <a:pt x="9" y="30"/>
                </a:lnTo>
                <a:close/>
                <a:moveTo>
                  <a:pt x="54" y="20"/>
                </a:moveTo>
                <a:cubicBezTo>
                  <a:pt x="65" y="19"/>
                  <a:pt x="65" y="19"/>
                  <a:pt x="65" y="19"/>
                </a:cubicBezTo>
                <a:cubicBezTo>
                  <a:pt x="91" y="40"/>
                  <a:pt x="91" y="40"/>
                  <a:pt x="91" y="40"/>
                </a:cubicBezTo>
                <a:cubicBezTo>
                  <a:pt x="80" y="41"/>
                  <a:pt x="80" y="41"/>
                  <a:pt x="80" y="41"/>
                </a:cubicBezTo>
                <a:lnTo>
                  <a:pt x="54" y="20"/>
                </a:lnTo>
                <a:close/>
                <a:moveTo>
                  <a:pt x="101" y="15"/>
                </a:moveTo>
                <a:cubicBezTo>
                  <a:pt x="113" y="14"/>
                  <a:pt x="113" y="14"/>
                  <a:pt x="113" y="14"/>
                </a:cubicBezTo>
                <a:cubicBezTo>
                  <a:pt x="138" y="36"/>
                  <a:pt x="138" y="36"/>
                  <a:pt x="138" y="36"/>
                </a:cubicBezTo>
                <a:cubicBezTo>
                  <a:pt x="127" y="37"/>
                  <a:pt x="127" y="37"/>
                  <a:pt x="127" y="37"/>
                </a:cubicBezTo>
                <a:lnTo>
                  <a:pt x="101" y="15"/>
                </a:lnTo>
                <a:close/>
                <a:moveTo>
                  <a:pt x="153" y="11"/>
                </a:moveTo>
                <a:cubicBezTo>
                  <a:pt x="164" y="10"/>
                  <a:pt x="164" y="10"/>
                  <a:pt x="164" y="10"/>
                </a:cubicBezTo>
                <a:cubicBezTo>
                  <a:pt x="183" y="26"/>
                  <a:pt x="183" y="26"/>
                  <a:pt x="183" y="26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78" y="32"/>
                  <a:pt x="178" y="32"/>
                  <a:pt x="178" y="32"/>
                </a:cubicBezTo>
                <a:lnTo>
                  <a:pt x="15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1895475" y="4808538"/>
            <a:ext cx="539750" cy="247650"/>
          </a:xfrm>
          <a:custGeom>
            <a:avLst/>
            <a:gdLst>
              <a:gd name="T0" fmla="*/ 0 w 192"/>
              <a:gd name="T1" fmla="*/ 68 h 88"/>
              <a:gd name="T2" fmla="*/ 20 w 192"/>
              <a:gd name="T3" fmla="*/ 88 h 88"/>
              <a:gd name="T4" fmla="*/ 172 w 192"/>
              <a:gd name="T5" fmla="*/ 88 h 88"/>
              <a:gd name="T6" fmla="*/ 192 w 192"/>
              <a:gd name="T7" fmla="*/ 68 h 88"/>
              <a:gd name="T8" fmla="*/ 192 w 192"/>
              <a:gd name="T9" fmla="*/ 0 h 88"/>
              <a:gd name="T10" fmla="*/ 0 w 192"/>
              <a:gd name="T11" fmla="*/ 0 h 88"/>
              <a:gd name="T12" fmla="*/ 0 w 192"/>
              <a:gd name="T13" fmla="*/ 68 h 88"/>
              <a:gd name="T14" fmla="*/ 36 w 192"/>
              <a:gd name="T15" fmla="*/ 16 h 88"/>
              <a:gd name="T16" fmla="*/ 156 w 192"/>
              <a:gd name="T17" fmla="*/ 16 h 88"/>
              <a:gd name="T18" fmla="*/ 160 w 192"/>
              <a:gd name="T19" fmla="*/ 20 h 88"/>
              <a:gd name="T20" fmla="*/ 156 w 192"/>
              <a:gd name="T21" fmla="*/ 24 h 88"/>
              <a:gd name="T22" fmla="*/ 36 w 192"/>
              <a:gd name="T23" fmla="*/ 24 h 88"/>
              <a:gd name="T24" fmla="*/ 32 w 192"/>
              <a:gd name="T25" fmla="*/ 20 h 88"/>
              <a:gd name="T26" fmla="*/ 36 w 192"/>
              <a:gd name="T27" fmla="*/ 16 h 88"/>
              <a:gd name="T28" fmla="*/ 36 w 192"/>
              <a:gd name="T29" fmla="*/ 40 h 88"/>
              <a:gd name="T30" fmla="*/ 156 w 192"/>
              <a:gd name="T31" fmla="*/ 40 h 88"/>
              <a:gd name="T32" fmla="*/ 160 w 192"/>
              <a:gd name="T33" fmla="*/ 44 h 88"/>
              <a:gd name="T34" fmla="*/ 156 w 192"/>
              <a:gd name="T35" fmla="*/ 48 h 88"/>
              <a:gd name="T36" fmla="*/ 36 w 192"/>
              <a:gd name="T37" fmla="*/ 48 h 88"/>
              <a:gd name="T38" fmla="*/ 32 w 192"/>
              <a:gd name="T39" fmla="*/ 44 h 88"/>
              <a:gd name="T40" fmla="*/ 36 w 192"/>
              <a:gd name="T41" fmla="*/ 4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2" h="88">
                <a:moveTo>
                  <a:pt x="0" y="68"/>
                </a:moveTo>
                <a:cubicBezTo>
                  <a:pt x="0" y="79"/>
                  <a:pt x="9" y="88"/>
                  <a:pt x="20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83" y="88"/>
                  <a:pt x="192" y="79"/>
                  <a:pt x="192" y="68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lnTo>
                  <a:pt x="0" y="68"/>
                </a:lnTo>
                <a:close/>
                <a:moveTo>
                  <a:pt x="36" y="16"/>
                </a:moveTo>
                <a:cubicBezTo>
                  <a:pt x="156" y="16"/>
                  <a:pt x="156" y="16"/>
                  <a:pt x="156" y="16"/>
                </a:cubicBezTo>
                <a:cubicBezTo>
                  <a:pt x="158" y="16"/>
                  <a:pt x="160" y="18"/>
                  <a:pt x="160" y="20"/>
                </a:cubicBezTo>
                <a:cubicBezTo>
                  <a:pt x="160" y="22"/>
                  <a:pt x="158" y="24"/>
                  <a:pt x="15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4" y="24"/>
                  <a:pt x="32" y="22"/>
                  <a:pt x="32" y="20"/>
                </a:cubicBezTo>
                <a:cubicBezTo>
                  <a:pt x="32" y="18"/>
                  <a:pt x="34" y="16"/>
                  <a:pt x="36" y="16"/>
                </a:cubicBezTo>
                <a:close/>
                <a:moveTo>
                  <a:pt x="36" y="40"/>
                </a:moveTo>
                <a:cubicBezTo>
                  <a:pt x="156" y="40"/>
                  <a:pt x="156" y="40"/>
                  <a:pt x="156" y="40"/>
                </a:cubicBezTo>
                <a:cubicBezTo>
                  <a:pt x="158" y="40"/>
                  <a:pt x="160" y="42"/>
                  <a:pt x="160" y="44"/>
                </a:cubicBezTo>
                <a:cubicBezTo>
                  <a:pt x="160" y="46"/>
                  <a:pt x="158" y="48"/>
                  <a:pt x="15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2" y="46"/>
                  <a:pt x="32" y="44"/>
                </a:cubicBezTo>
                <a:cubicBezTo>
                  <a:pt x="32" y="42"/>
                  <a:pt x="34" y="40"/>
                  <a:pt x="36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4732338" y="536575"/>
            <a:ext cx="134938" cy="131763"/>
          </a:xfrm>
          <a:custGeom>
            <a:avLst/>
            <a:gdLst>
              <a:gd name="T0" fmla="*/ 46 w 48"/>
              <a:gd name="T1" fmla="*/ 29 h 47"/>
              <a:gd name="T2" fmla="*/ 46 w 48"/>
              <a:gd name="T3" fmla="*/ 24 h 47"/>
              <a:gd name="T4" fmla="*/ 24 w 48"/>
              <a:gd name="T5" fmla="*/ 1 h 47"/>
              <a:gd name="T6" fmla="*/ 21 w 48"/>
              <a:gd name="T7" fmla="*/ 0 h 47"/>
              <a:gd name="T8" fmla="*/ 18 w 48"/>
              <a:gd name="T9" fmla="*/ 1 h 47"/>
              <a:gd name="T10" fmla="*/ 0 w 48"/>
              <a:gd name="T11" fmla="*/ 19 h 47"/>
              <a:gd name="T12" fmla="*/ 28 w 48"/>
              <a:gd name="T13" fmla="*/ 47 h 47"/>
              <a:gd name="T14" fmla="*/ 46 w 48"/>
              <a:gd name="T15" fmla="*/ 2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7">
                <a:moveTo>
                  <a:pt x="46" y="29"/>
                </a:moveTo>
                <a:cubicBezTo>
                  <a:pt x="48" y="28"/>
                  <a:pt x="48" y="25"/>
                  <a:pt x="46" y="24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0"/>
                  <a:pt x="22" y="0"/>
                  <a:pt x="21" y="0"/>
                </a:cubicBezTo>
                <a:cubicBezTo>
                  <a:pt x="20" y="0"/>
                  <a:pt x="19" y="0"/>
                  <a:pt x="18" y="1"/>
                </a:cubicBezTo>
                <a:cubicBezTo>
                  <a:pt x="0" y="19"/>
                  <a:pt x="0" y="19"/>
                  <a:pt x="0" y="19"/>
                </a:cubicBezTo>
                <a:cubicBezTo>
                  <a:pt x="28" y="47"/>
                  <a:pt x="28" y="47"/>
                  <a:pt x="28" y="47"/>
                </a:cubicBezTo>
                <a:lnTo>
                  <a:pt x="4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4"/>
          <p:cNvSpPr>
            <a:spLocks/>
          </p:cNvSpPr>
          <p:nvPr/>
        </p:nvSpPr>
        <p:spPr bwMode="auto">
          <a:xfrm>
            <a:off x="4549775" y="606425"/>
            <a:ext cx="469900" cy="469900"/>
          </a:xfrm>
          <a:custGeom>
            <a:avLst/>
            <a:gdLst>
              <a:gd name="T0" fmla="*/ 100 w 167"/>
              <a:gd name="T1" fmla="*/ 118 h 167"/>
              <a:gd name="T2" fmla="*/ 76 w 167"/>
              <a:gd name="T3" fmla="*/ 127 h 167"/>
              <a:gd name="T4" fmla="*/ 51 w 167"/>
              <a:gd name="T5" fmla="*/ 116 h 167"/>
              <a:gd name="T6" fmla="*/ 40 w 167"/>
              <a:gd name="T7" fmla="*/ 91 h 167"/>
              <a:gd name="T8" fmla="*/ 51 w 167"/>
              <a:gd name="T9" fmla="*/ 65 h 167"/>
              <a:gd name="T10" fmla="*/ 88 w 167"/>
              <a:gd name="T11" fmla="*/ 28 h 167"/>
              <a:gd name="T12" fmla="*/ 60 w 167"/>
              <a:gd name="T13" fmla="*/ 0 h 167"/>
              <a:gd name="T14" fmla="*/ 22 w 167"/>
              <a:gd name="T15" fmla="*/ 37 h 167"/>
              <a:gd name="T16" fmla="*/ 22 w 167"/>
              <a:gd name="T17" fmla="*/ 37 h 167"/>
              <a:gd name="T18" fmla="*/ 0 w 167"/>
              <a:gd name="T19" fmla="*/ 91 h 167"/>
              <a:gd name="T20" fmla="*/ 22 w 167"/>
              <a:gd name="T21" fmla="*/ 145 h 167"/>
              <a:gd name="T22" fmla="*/ 76 w 167"/>
              <a:gd name="T23" fmla="*/ 167 h 167"/>
              <a:gd name="T24" fmla="*/ 130 w 167"/>
              <a:gd name="T25" fmla="*/ 145 h 167"/>
              <a:gd name="T26" fmla="*/ 130 w 167"/>
              <a:gd name="T27" fmla="*/ 144 h 167"/>
              <a:gd name="T28" fmla="*/ 167 w 167"/>
              <a:gd name="T29" fmla="*/ 107 h 167"/>
              <a:gd name="T30" fmla="*/ 139 w 167"/>
              <a:gd name="T31" fmla="*/ 79 h 167"/>
              <a:gd name="T32" fmla="*/ 100 w 167"/>
              <a:gd name="T33" fmla="*/ 11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" h="167">
                <a:moveTo>
                  <a:pt x="100" y="118"/>
                </a:moveTo>
                <a:cubicBezTo>
                  <a:pt x="94" y="124"/>
                  <a:pt x="85" y="127"/>
                  <a:pt x="76" y="127"/>
                </a:cubicBezTo>
                <a:cubicBezTo>
                  <a:pt x="67" y="127"/>
                  <a:pt x="57" y="123"/>
                  <a:pt x="51" y="116"/>
                </a:cubicBezTo>
                <a:cubicBezTo>
                  <a:pt x="44" y="110"/>
                  <a:pt x="40" y="100"/>
                  <a:pt x="40" y="91"/>
                </a:cubicBezTo>
                <a:cubicBezTo>
                  <a:pt x="40" y="81"/>
                  <a:pt x="44" y="72"/>
                  <a:pt x="51" y="65"/>
                </a:cubicBezTo>
                <a:cubicBezTo>
                  <a:pt x="88" y="28"/>
                  <a:pt x="88" y="28"/>
                  <a:pt x="88" y="28"/>
                </a:cubicBezTo>
                <a:cubicBezTo>
                  <a:pt x="60" y="0"/>
                  <a:pt x="60" y="0"/>
                  <a:pt x="60" y="0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8" y="52"/>
                  <a:pt x="0" y="71"/>
                  <a:pt x="0" y="91"/>
                </a:cubicBezTo>
                <a:cubicBezTo>
                  <a:pt x="0" y="111"/>
                  <a:pt x="8" y="130"/>
                  <a:pt x="22" y="145"/>
                </a:cubicBezTo>
                <a:cubicBezTo>
                  <a:pt x="37" y="159"/>
                  <a:pt x="56" y="167"/>
                  <a:pt x="76" y="167"/>
                </a:cubicBezTo>
                <a:cubicBezTo>
                  <a:pt x="96" y="167"/>
                  <a:pt x="116" y="159"/>
                  <a:pt x="130" y="145"/>
                </a:cubicBezTo>
                <a:cubicBezTo>
                  <a:pt x="130" y="144"/>
                  <a:pt x="130" y="144"/>
                  <a:pt x="130" y="144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39" y="79"/>
                  <a:pt x="139" y="79"/>
                  <a:pt x="139" y="79"/>
                </a:cubicBezTo>
                <a:lnTo>
                  <a:pt x="100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4957763" y="758825"/>
            <a:ext cx="131763" cy="134938"/>
          </a:xfrm>
          <a:custGeom>
            <a:avLst/>
            <a:gdLst>
              <a:gd name="T0" fmla="*/ 46 w 47"/>
              <a:gd name="T1" fmla="*/ 24 h 48"/>
              <a:gd name="T2" fmla="*/ 23 w 47"/>
              <a:gd name="T3" fmla="*/ 2 h 48"/>
              <a:gd name="T4" fmla="*/ 18 w 47"/>
              <a:gd name="T5" fmla="*/ 2 h 48"/>
              <a:gd name="T6" fmla="*/ 0 w 47"/>
              <a:gd name="T7" fmla="*/ 20 h 48"/>
              <a:gd name="T8" fmla="*/ 28 w 47"/>
              <a:gd name="T9" fmla="*/ 48 h 48"/>
              <a:gd name="T10" fmla="*/ 46 w 47"/>
              <a:gd name="T11" fmla="*/ 29 h 48"/>
              <a:gd name="T12" fmla="*/ 47 w 47"/>
              <a:gd name="T13" fmla="*/ 27 h 48"/>
              <a:gd name="T14" fmla="*/ 46 w 47"/>
              <a:gd name="T1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" h="48">
                <a:moveTo>
                  <a:pt x="46" y="24"/>
                </a:moveTo>
                <a:cubicBezTo>
                  <a:pt x="23" y="2"/>
                  <a:pt x="23" y="2"/>
                  <a:pt x="23" y="2"/>
                </a:cubicBezTo>
                <a:cubicBezTo>
                  <a:pt x="22" y="0"/>
                  <a:pt x="19" y="1"/>
                  <a:pt x="18" y="2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48"/>
                  <a:pt x="28" y="48"/>
                  <a:pt x="28" y="48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29"/>
                  <a:pt x="47" y="28"/>
                  <a:pt x="47" y="27"/>
                </a:cubicBezTo>
                <a:cubicBezTo>
                  <a:pt x="47" y="25"/>
                  <a:pt x="47" y="24"/>
                  <a:pt x="46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9"/>
          <p:cNvSpPr>
            <a:spLocks/>
          </p:cNvSpPr>
          <p:nvPr/>
        </p:nvSpPr>
        <p:spPr bwMode="auto">
          <a:xfrm>
            <a:off x="9809163" y="4667250"/>
            <a:ext cx="539750" cy="323850"/>
          </a:xfrm>
          <a:custGeom>
            <a:avLst/>
            <a:gdLst>
              <a:gd name="T0" fmla="*/ 164 w 192"/>
              <a:gd name="T1" fmla="*/ 51 h 115"/>
              <a:gd name="T2" fmla="*/ 142 w 192"/>
              <a:gd name="T3" fmla="*/ 51 h 115"/>
              <a:gd name="T4" fmla="*/ 167 w 192"/>
              <a:gd name="T5" fmla="*/ 76 h 115"/>
              <a:gd name="T6" fmla="*/ 167 w 192"/>
              <a:gd name="T7" fmla="*/ 82 h 115"/>
              <a:gd name="T8" fmla="*/ 164 w 192"/>
              <a:gd name="T9" fmla="*/ 83 h 115"/>
              <a:gd name="T10" fmla="*/ 161 w 192"/>
              <a:gd name="T11" fmla="*/ 82 h 115"/>
              <a:gd name="T12" fmla="*/ 130 w 192"/>
              <a:gd name="T13" fmla="*/ 51 h 115"/>
              <a:gd name="T14" fmla="*/ 62 w 192"/>
              <a:gd name="T15" fmla="*/ 51 h 115"/>
              <a:gd name="T16" fmla="*/ 31 w 192"/>
              <a:gd name="T17" fmla="*/ 82 h 115"/>
              <a:gd name="T18" fmla="*/ 28 w 192"/>
              <a:gd name="T19" fmla="*/ 83 h 115"/>
              <a:gd name="T20" fmla="*/ 25 w 192"/>
              <a:gd name="T21" fmla="*/ 82 h 115"/>
              <a:gd name="T22" fmla="*/ 25 w 192"/>
              <a:gd name="T23" fmla="*/ 76 h 115"/>
              <a:gd name="T24" fmla="*/ 50 w 192"/>
              <a:gd name="T25" fmla="*/ 51 h 115"/>
              <a:gd name="T26" fmla="*/ 28 w 192"/>
              <a:gd name="T27" fmla="*/ 51 h 115"/>
              <a:gd name="T28" fmla="*/ 25 w 192"/>
              <a:gd name="T29" fmla="*/ 49 h 115"/>
              <a:gd name="T30" fmla="*/ 0 w 192"/>
              <a:gd name="T31" fmla="*/ 0 h 115"/>
              <a:gd name="T32" fmla="*/ 0 w 192"/>
              <a:gd name="T33" fmla="*/ 95 h 115"/>
              <a:gd name="T34" fmla="*/ 20 w 192"/>
              <a:gd name="T35" fmla="*/ 115 h 115"/>
              <a:gd name="T36" fmla="*/ 172 w 192"/>
              <a:gd name="T37" fmla="*/ 115 h 115"/>
              <a:gd name="T38" fmla="*/ 192 w 192"/>
              <a:gd name="T39" fmla="*/ 95 h 115"/>
              <a:gd name="T40" fmla="*/ 192 w 192"/>
              <a:gd name="T41" fmla="*/ 0 h 115"/>
              <a:gd name="T42" fmla="*/ 168 w 192"/>
              <a:gd name="T43" fmla="*/ 49 h 115"/>
              <a:gd name="T44" fmla="*/ 164 w 192"/>
              <a:gd name="T45" fmla="*/ 5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15">
                <a:moveTo>
                  <a:pt x="164" y="51"/>
                </a:moveTo>
                <a:cubicBezTo>
                  <a:pt x="142" y="51"/>
                  <a:pt x="142" y="51"/>
                  <a:pt x="142" y="51"/>
                </a:cubicBezTo>
                <a:cubicBezTo>
                  <a:pt x="167" y="76"/>
                  <a:pt x="167" y="76"/>
                  <a:pt x="167" y="76"/>
                </a:cubicBezTo>
                <a:cubicBezTo>
                  <a:pt x="169" y="78"/>
                  <a:pt x="169" y="80"/>
                  <a:pt x="167" y="82"/>
                </a:cubicBezTo>
                <a:cubicBezTo>
                  <a:pt x="166" y="82"/>
                  <a:pt x="165" y="83"/>
                  <a:pt x="164" y="83"/>
                </a:cubicBezTo>
                <a:cubicBezTo>
                  <a:pt x="163" y="83"/>
                  <a:pt x="162" y="82"/>
                  <a:pt x="161" y="82"/>
                </a:cubicBezTo>
                <a:cubicBezTo>
                  <a:pt x="130" y="51"/>
                  <a:pt x="130" y="51"/>
                  <a:pt x="130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31" y="82"/>
                  <a:pt x="31" y="82"/>
                  <a:pt x="31" y="82"/>
                </a:cubicBezTo>
                <a:cubicBezTo>
                  <a:pt x="30" y="82"/>
                  <a:pt x="29" y="83"/>
                  <a:pt x="28" y="83"/>
                </a:cubicBezTo>
                <a:cubicBezTo>
                  <a:pt x="27" y="83"/>
                  <a:pt x="26" y="82"/>
                  <a:pt x="25" y="82"/>
                </a:cubicBezTo>
                <a:cubicBezTo>
                  <a:pt x="24" y="80"/>
                  <a:pt x="24" y="78"/>
                  <a:pt x="25" y="76"/>
                </a:cubicBezTo>
                <a:cubicBezTo>
                  <a:pt x="50" y="51"/>
                  <a:pt x="50" y="51"/>
                  <a:pt x="50" y="51"/>
                </a:cubicBezTo>
                <a:cubicBezTo>
                  <a:pt x="28" y="51"/>
                  <a:pt x="28" y="51"/>
                  <a:pt x="28" y="51"/>
                </a:cubicBezTo>
                <a:cubicBezTo>
                  <a:pt x="27" y="51"/>
                  <a:pt x="25" y="50"/>
                  <a:pt x="25" y="49"/>
                </a:cubicBezTo>
                <a:cubicBezTo>
                  <a:pt x="0" y="0"/>
                  <a:pt x="0" y="0"/>
                  <a:pt x="0" y="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06"/>
                  <a:pt x="9" y="115"/>
                  <a:pt x="20" y="115"/>
                </a:cubicBezTo>
                <a:cubicBezTo>
                  <a:pt x="172" y="115"/>
                  <a:pt x="172" y="115"/>
                  <a:pt x="172" y="115"/>
                </a:cubicBezTo>
                <a:cubicBezTo>
                  <a:pt x="183" y="115"/>
                  <a:pt x="192" y="106"/>
                  <a:pt x="192" y="95"/>
                </a:cubicBezTo>
                <a:cubicBezTo>
                  <a:pt x="192" y="0"/>
                  <a:pt x="192" y="0"/>
                  <a:pt x="192" y="0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67" y="50"/>
                  <a:pt x="166" y="51"/>
                  <a:pt x="164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60"/>
          <p:cNvSpPr>
            <a:spLocks/>
          </p:cNvSpPr>
          <p:nvPr/>
        </p:nvSpPr>
        <p:spPr bwMode="auto">
          <a:xfrm>
            <a:off x="9809163" y="4586288"/>
            <a:ext cx="539750" cy="203200"/>
          </a:xfrm>
          <a:custGeom>
            <a:avLst/>
            <a:gdLst>
              <a:gd name="T0" fmla="*/ 188 w 192"/>
              <a:gd name="T1" fmla="*/ 0 h 72"/>
              <a:gd name="T2" fmla="*/ 4 w 192"/>
              <a:gd name="T3" fmla="*/ 0 h 72"/>
              <a:gd name="T4" fmla="*/ 1 w 192"/>
              <a:gd name="T5" fmla="*/ 1 h 72"/>
              <a:gd name="T6" fmla="*/ 0 w 192"/>
              <a:gd name="T7" fmla="*/ 4 h 72"/>
              <a:gd name="T8" fmla="*/ 0 w 192"/>
              <a:gd name="T9" fmla="*/ 11 h 72"/>
              <a:gd name="T10" fmla="*/ 31 w 192"/>
              <a:gd name="T11" fmla="*/ 72 h 72"/>
              <a:gd name="T12" fmla="*/ 162 w 192"/>
              <a:gd name="T13" fmla="*/ 72 h 72"/>
              <a:gd name="T14" fmla="*/ 192 w 192"/>
              <a:gd name="T15" fmla="*/ 11 h 72"/>
              <a:gd name="T16" fmla="*/ 192 w 192"/>
              <a:gd name="T17" fmla="*/ 4 h 72"/>
              <a:gd name="T18" fmla="*/ 188 w 192"/>
              <a:gd name="T19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2" h="72">
                <a:moveTo>
                  <a:pt x="188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11"/>
                  <a:pt x="0" y="11"/>
                  <a:pt x="0" y="11"/>
                </a:cubicBezTo>
                <a:cubicBezTo>
                  <a:pt x="31" y="72"/>
                  <a:pt x="31" y="72"/>
                  <a:pt x="31" y="72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92" y="11"/>
                  <a:pt x="192" y="11"/>
                  <a:pt x="192" y="11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2"/>
                  <a:pt x="190" y="0"/>
                  <a:pt x="1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1"/>
          <p:cNvSpPr>
            <a:spLocks noEditPoints="1"/>
          </p:cNvSpPr>
          <p:nvPr/>
        </p:nvSpPr>
        <p:spPr bwMode="auto">
          <a:xfrm>
            <a:off x="5867401" y="5846763"/>
            <a:ext cx="449263" cy="358775"/>
          </a:xfrm>
          <a:custGeom>
            <a:avLst/>
            <a:gdLst>
              <a:gd name="T0" fmla="*/ 66 w 160"/>
              <a:gd name="T1" fmla="*/ 101 h 127"/>
              <a:gd name="T2" fmla="*/ 80 w 160"/>
              <a:gd name="T3" fmla="*/ 96 h 127"/>
              <a:gd name="T4" fmla="*/ 94 w 160"/>
              <a:gd name="T5" fmla="*/ 102 h 127"/>
              <a:gd name="T6" fmla="*/ 123 w 160"/>
              <a:gd name="T7" fmla="*/ 127 h 127"/>
              <a:gd name="T8" fmla="*/ 160 w 160"/>
              <a:gd name="T9" fmla="*/ 79 h 127"/>
              <a:gd name="T10" fmla="*/ 160 w 160"/>
              <a:gd name="T11" fmla="*/ 4 h 127"/>
              <a:gd name="T12" fmla="*/ 156 w 160"/>
              <a:gd name="T13" fmla="*/ 0 h 127"/>
              <a:gd name="T14" fmla="*/ 4 w 160"/>
              <a:gd name="T15" fmla="*/ 0 h 127"/>
              <a:gd name="T16" fmla="*/ 0 w 160"/>
              <a:gd name="T17" fmla="*/ 4 h 127"/>
              <a:gd name="T18" fmla="*/ 0 w 160"/>
              <a:gd name="T19" fmla="*/ 79 h 127"/>
              <a:gd name="T20" fmla="*/ 38 w 160"/>
              <a:gd name="T21" fmla="*/ 127 h 127"/>
              <a:gd name="T22" fmla="*/ 66 w 160"/>
              <a:gd name="T23" fmla="*/ 101 h 127"/>
              <a:gd name="T24" fmla="*/ 32 w 160"/>
              <a:gd name="T25" fmla="*/ 20 h 127"/>
              <a:gd name="T26" fmla="*/ 36 w 160"/>
              <a:gd name="T27" fmla="*/ 16 h 127"/>
              <a:gd name="T28" fmla="*/ 60 w 160"/>
              <a:gd name="T29" fmla="*/ 16 h 127"/>
              <a:gd name="T30" fmla="*/ 64 w 160"/>
              <a:gd name="T31" fmla="*/ 20 h 127"/>
              <a:gd name="T32" fmla="*/ 64 w 160"/>
              <a:gd name="T33" fmla="*/ 44 h 127"/>
              <a:gd name="T34" fmla="*/ 60 w 160"/>
              <a:gd name="T35" fmla="*/ 48 h 127"/>
              <a:gd name="T36" fmla="*/ 36 w 160"/>
              <a:gd name="T37" fmla="*/ 48 h 127"/>
              <a:gd name="T38" fmla="*/ 32 w 160"/>
              <a:gd name="T39" fmla="*/ 44 h 127"/>
              <a:gd name="T40" fmla="*/ 32 w 160"/>
              <a:gd name="T41" fmla="*/ 20 h 127"/>
              <a:gd name="T42" fmla="*/ 36 w 160"/>
              <a:gd name="T43" fmla="*/ 56 h 127"/>
              <a:gd name="T44" fmla="*/ 124 w 160"/>
              <a:gd name="T45" fmla="*/ 56 h 127"/>
              <a:gd name="T46" fmla="*/ 128 w 160"/>
              <a:gd name="T47" fmla="*/ 60 h 127"/>
              <a:gd name="T48" fmla="*/ 124 w 160"/>
              <a:gd name="T49" fmla="*/ 64 h 127"/>
              <a:gd name="T50" fmla="*/ 36 w 160"/>
              <a:gd name="T51" fmla="*/ 64 h 127"/>
              <a:gd name="T52" fmla="*/ 32 w 160"/>
              <a:gd name="T53" fmla="*/ 60 h 127"/>
              <a:gd name="T54" fmla="*/ 36 w 160"/>
              <a:gd name="T55" fmla="*/ 56 h 127"/>
              <a:gd name="T56" fmla="*/ 32 w 160"/>
              <a:gd name="T57" fmla="*/ 76 h 127"/>
              <a:gd name="T58" fmla="*/ 36 w 160"/>
              <a:gd name="T59" fmla="*/ 72 h 127"/>
              <a:gd name="T60" fmla="*/ 124 w 160"/>
              <a:gd name="T61" fmla="*/ 72 h 127"/>
              <a:gd name="T62" fmla="*/ 128 w 160"/>
              <a:gd name="T63" fmla="*/ 76 h 127"/>
              <a:gd name="T64" fmla="*/ 124 w 160"/>
              <a:gd name="T65" fmla="*/ 80 h 127"/>
              <a:gd name="T66" fmla="*/ 36 w 160"/>
              <a:gd name="T67" fmla="*/ 80 h 127"/>
              <a:gd name="T68" fmla="*/ 32 w 160"/>
              <a:gd name="T69" fmla="*/ 7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127">
                <a:moveTo>
                  <a:pt x="66" y="101"/>
                </a:moveTo>
                <a:cubicBezTo>
                  <a:pt x="70" y="98"/>
                  <a:pt x="75" y="96"/>
                  <a:pt x="80" y="96"/>
                </a:cubicBezTo>
                <a:cubicBezTo>
                  <a:pt x="86" y="96"/>
                  <a:pt x="91" y="98"/>
                  <a:pt x="94" y="102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160" y="4"/>
                  <a:pt x="160" y="4"/>
                  <a:pt x="160" y="4"/>
                </a:cubicBezTo>
                <a:cubicBezTo>
                  <a:pt x="160" y="2"/>
                  <a:pt x="158" y="0"/>
                  <a:pt x="1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9"/>
                  <a:pt x="0" y="79"/>
                  <a:pt x="0" y="79"/>
                </a:cubicBezTo>
                <a:cubicBezTo>
                  <a:pt x="38" y="127"/>
                  <a:pt x="38" y="127"/>
                  <a:pt x="38" y="127"/>
                </a:cubicBezTo>
                <a:lnTo>
                  <a:pt x="66" y="101"/>
                </a:lnTo>
                <a:close/>
                <a:moveTo>
                  <a:pt x="32" y="20"/>
                </a:moveTo>
                <a:cubicBezTo>
                  <a:pt x="32" y="18"/>
                  <a:pt x="34" y="16"/>
                  <a:pt x="36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2" y="16"/>
                  <a:pt x="64" y="18"/>
                  <a:pt x="64" y="20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46"/>
                  <a:pt x="62" y="48"/>
                  <a:pt x="6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4" y="48"/>
                  <a:pt x="32" y="46"/>
                  <a:pt x="32" y="44"/>
                </a:cubicBezTo>
                <a:lnTo>
                  <a:pt x="32" y="20"/>
                </a:lnTo>
                <a:close/>
                <a:moveTo>
                  <a:pt x="36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8"/>
                  <a:pt x="128" y="60"/>
                </a:cubicBezTo>
                <a:cubicBezTo>
                  <a:pt x="128" y="62"/>
                  <a:pt x="126" y="64"/>
                  <a:pt x="124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4" y="64"/>
                  <a:pt x="32" y="62"/>
                  <a:pt x="32" y="60"/>
                </a:cubicBezTo>
                <a:cubicBezTo>
                  <a:pt x="32" y="58"/>
                  <a:pt x="34" y="56"/>
                  <a:pt x="36" y="56"/>
                </a:cubicBezTo>
                <a:close/>
                <a:moveTo>
                  <a:pt x="32" y="76"/>
                </a:moveTo>
                <a:cubicBezTo>
                  <a:pt x="32" y="74"/>
                  <a:pt x="34" y="72"/>
                  <a:pt x="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6" y="72"/>
                  <a:pt x="128" y="74"/>
                  <a:pt x="128" y="76"/>
                </a:cubicBezTo>
                <a:cubicBezTo>
                  <a:pt x="128" y="78"/>
                  <a:pt x="126" y="80"/>
                  <a:pt x="124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4" y="80"/>
                  <a:pt x="32" y="78"/>
                  <a:pt x="32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Rectangle 62"/>
          <p:cNvSpPr>
            <a:spLocks noChangeArrowheads="1"/>
          </p:cNvSpPr>
          <p:nvPr/>
        </p:nvSpPr>
        <p:spPr bwMode="auto">
          <a:xfrm>
            <a:off x="5978526" y="5915025"/>
            <a:ext cx="46038" cy="444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3"/>
          <p:cNvSpPr>
            <a:spLocks/>
          </p:cNvSpPr>
          <p:nvPr/>
        </p:nvSpPr>
        <p:spPr bwMode="auto">
          <a:xfrm>
            <a:off x="5821363" y="5981700"/>
            <a:ext cx="541338" cy="406400"/>
          </a:xfrm>
          <a:custGeom>
            <a:avLst/>
            <a:gdLst>
              <a:gd name="T0" fmla="*/ 188 w 192"/>
              <a:gd name="T1" fmla="*/ 0 h 144"/>
              <a:gd name="T2" fmla="*/ 184 w 192"/>
              <a:gd name="T3" fmla="*/ 0 h 144"/>
              <a:gd name="T4" fmla="*/ 184 w 192"/>
              <a:gd name="T5" fmla="*/ 34 h 144"/>
              <a:gd name="T6" fmla="*/ 145 w 192"/>
              <a:gd name="T7" fmla="*/ 85 h 144"/>
              <a:gd name="T8" fmla="*/ 167 w 192"/>
              <a:gd name="T9" fmla="*/ 105 h 144"/>
              <a:gd name="T10" fmla="*/ 167 w 192"/>
              <a:gd name="T11" fmla="*/ 111 h 144"/>
              <a:gd name="T12" fmla="*/ 161 w 192"/>
              <a:gd name="T13" fmla="*/ 111 h 144"/>
              <a:gd name="T14" fmla="*/ 105 w 192"/>
              <a:gd name="T15" fmla="*/ 60 h 144"/>
              <a:gd name="T16" fmla="*/ 88 w 192"/>
              <a:gd name="T17" fmla="*/ 59 h 144"/>
              <a:gd name="T18" fmla="*/ 31 w 192"/>
              <a:gd name="T19" fmla="*/ 111 h 144"/>
              <a:gd name="T20" fmla="*/ 28 w 192"/>
              <a:gd name="T21" fmla="*/ 112 h 144"/>
              <a:gd name="T22" fmla="*/ 25 w 192"/>
              <a:gd name="T23" fmla="*/ 111 h 144"/>
              <a:gd name="T24" fmla="*/ 25 w 192"/>
              <a:gd name="T25" fmla="*/ 105 h 144"/>
              <a:gd name="T26" fmla="*/ 48 w 192"/>
              <a:gd name="T27" fmla="*/ 85 h 144"/>
              <a:gd name="T28" fmla="*/ 8 w 192"/>
              <a:gd name="T29" fmla="*/ 34 h 144"/>
              <a:gd name="T30" fmla="*/ 8 w 192"/>
              <a:gd name="T31" fmla="*/ 0 h 144"/>
              <a:gd name="T32" fmla="*/ 4 w 192"/>
              <a:gd name="T33" fmla="*/ 0 h 144"/>
              <a:gd name="T34" fmla="*/ 0 w 192"/>
              <a:gd name="T35" fmla="*/ 4 h 144"/>
              <a:gd name="T36" fmla="*/ 0 w 192"/>
              <a:gd name="T37" fmla="*/ 24 h 144"/>
              <a:gd name="T38" fmla="*/ 0 w 192"/>
              <a:gd name="T39" fmla="*/ 124 h 144"/>
              <a:gd name="T40" fmla="*/ 20 w 192"/>
              <a:gd name="T41" fmla="*/ 144 h 144"/>
              <a:gd name="T42" fmla="*/ 172 w 192"/>
              <a:gd name="T43" fmla="*/ 144 h 144"/>
              <a:gd name="T44" fmla="*/ 192 w 192"/>
              <a:gd name="T45" fmla="*/ 124 h 144"/>
              <a:gd name="T46" fmla="*/ 192 w 192"/>
              <a:gd name="T47" fmla="*/ 24 h 144"/>
              <a:gd name="T48" fmla="*/ 192 w 192"/>
              <a:gd name="T49" fmla="*/ 4 h 144"/>
              <a:gd name="T50" fmla="*/ 188 w 192"/>
              <a:gd name="T51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2" h="144">
                <a:moveTo>
                  <a:pt x="188" y="0"/>
                </a:moveTo>
                <a:cubicBezTo>
                  <a:pt x="184" y="0"/>
                  <a:pt x="184" y="0"/>
                  <a:pt x="184" y="0"/>
                </a:cubicBezTo>
                <a:cubicBezTo>
                  <a:pt x="184" y="34"/>
                  <a:pt x="184" y="34"/>
                  <a:pt x="184" y="34"/>
                </a:cubicBezTo>
                <a:cubicBezTo>
                  <a:pt x="145" y="85"/>
                  <a:pt x="145" y="85"/>
                  <a:pt x="145" y="85"/>
                </a:cubicBezTo>
                <a:cubicBezTo>
                  <a:pt x="167" y="105"/>
                  <a:pt x="167" y="105"/>
                  <a:pt x="167" y="105"/>
                </a:cubicBezTo>
                <a:cubicBezTo>
                  <a:pt x="168" y="106"/>
                  <a:pt x="169" y="109"/>
                  <a:pt x="167" y="111"/>
                </a:cubicBezTo>
                <a:cubicBezTo>
                  <a:pt x="166" y="112"/>
                  <a:pt x="163" y="112"/>
                  <a:pt x="161" y="111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00" y="55"/>
                  <a:pt x="92" y="55"/>
                  <a:pt x="88" y="5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12"/>
                  <a:pt x="29" y="112"/>
                  <a:pt x="28" y="112"/>
                </a:cubicBezTo>
                <a:cubicBezTo>
                  <a:pt x="27" y="112"/>
                  <a:pt x="26" y="111"/>
                  <a:pt x="25" y="111"/>
                </a:cubicBezTo>
                <a:cubicBezTo>
                  <a:pt x="24" y="109"/>
                  <a:pt x="24" y="106"/>
                  <a:pt x="25" y="105"/>
                </a:cubicBezTo>
                <a:cubicBezTo>
                  <a:pt x="48" y="85"/>
                  <a:pt x="48" y="85"/>
                  <a:pt x="48" y="85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5"/>
                  <a:pt x="9" y="144"/>
                  <a:pt x="20" y="144"/>
                </a:cubicBezTo>
                <a:cubicBezTo>
                  <a:pt x="172" y="144"/>
                  <a:pt x="172" y="144"/>
                  <a:pt x="172" y="144"/>
                </a:cubicBezTo>
                <a:cubicBezTo>
                  <a:pt x="183" y="144"/>
                  <a:pt x="192" y="135"/>
                  <a:pt x="192" y="1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2"/>
                  <a:pt x="190" y="0"/>
                  <a:pt x="1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4"/>
          <p:cNvSpPr>
            <a:spLocks/>
          </p:cNvSpPr>
          <p:nvPr/>
        </p:nvSpPr>
        <p:spPr bwMode="auto">
          <a:xfrm>
            <a:off x="7240588" y="6027738"/>
            <a:ext cx="112713" cy="157163"/>
          </a:xfrm>
          <a:custGeom>
            <a:avLst/>
            <a:gdLst>
              <a:gd name="T0" fmla="*/ 28 w 40"/>
              <a:gd name="T1" fmla="*/ 23 h 56"/>
              <a:gd name="T2" fmla="*/ 28 w 40"/>
              <a:gd name="T3" fmla="*/ 8 h 56"/>
              <a:gd name="T4" fmla="*/ 20 w 40"/>
              <a:gd name="T5" fmla="*/ 0 h 56"/>
              <a:gd name="T6" fmla="*/ 12 w 40"/>
              <a:gd name="T7" fmla="*/ 8 h 56"/>
              <a:gd name="T8" fmla="*/ 12 w 40"/>
              <a:gd name="T9" fmla="*/ 23 h 56"/>
              <a:gd name="T10" fmla="*/ 16 w 40"/>
              <a:gd name="T11" fmla="*/ 30 h 56"/>
              <a:gd name="T12" fmla="*/ 16 w 40"/>
              <a:gd name="T13" fmla="*/ 33 h 56"/>
              <a:gd name="T14" fmla="*/ 14 w 40"/>
              <a:gd name="T15" fmla="*/ 35 h 56"/>
              <a:gd name="T16" fmla="*/ 0 w 40"/>
              <a:gd name="T17" fmla="*/ 42 h 56"/>
              <a:gd name="T18" fmla="*/ 0 w 40"/>
              <a:gd name="T19" fmla="*/ 52 h 56"/>
              <a:gd name="T20" fmla="*/ 4 w 40"/>
              <a:gd name="T21" fmla="*/ 56 h 56"/>
              <a:gd name="T22" fmla="*/ 36 w 40"/>
              <a:gd name="T23" fmla="*/ 56 h 56"/>
              <a:gd name="T24" fmla="*/ 40 w 40"/>
              <a:gd name="T25" fmla="*/ 52 h 56"/>
              <a:gd name="T26" fmla="*/ 40 w 40"/>
              <a:gd name="T27" fmla="*/ 42 h 56"/>
              <a:gd name="T28" fmla="*/ 24 w 40"/>
              <a:gd name="T29" fmla="*/ 30 h 56"/>
              <a:gd name="T30" fmla="*/ 28 w 40"/>
              <a:gd name="T31" fmla="*/ 2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" h="56">
                <a:moveTo>
                  <a:pt x="28" y="23"/>
                </a:moveTo>
                <a:cubicBezTo>
                  <a:pt x="28" y="8"/>
                  <a:pt x="28" y="8"/>
                  <a:pt x="28" y="8"/>
                </a:cubicBezTo>
                <a:cubicBezTo>
                  <a:pt x="28" y="3"/>
                  <a:pt x="25" y="0"/>
                  <a:pt x="20" y="0"/>
                </a:cubicBezTo>
                <a:cubicBezTo>
                  <a:pt x="16" y="0"/>
                  <a:pt x="12" y="3"/>
                  <a:pt x="12" y="8"/>
                </a:cubicBezTo>
                <a:cubicBezTo>
                  <a:pt x="12" y="23"/>
                  <a:pt x="12" y="23"/>
                  <a:pt x="12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7" y="32"/>
                  <a:pt x="16" y="33"/>
                </a:cubicBezTo>
                <a:cubicBezTo>
                  <a:pt x="16" y="34"/>
                  <a:pt x="15" y="35"/>
                  <a:pt x="14" y="35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8" y="56"/>
                  <a:pt x="40" y="54"/>
                  <a:pt x="40" y="52"/>
                </a:cubicBezTo>
                <a:cubicBezTo>
                  <a:pt x="40" y="42"/>
                  <a:pt x="40" y="42"/>
                  <a:pt x="40" y="42"/>
                </a:cubicBezTo>
                <a:cubicBezTo>
                  <a:pt x="24" y="30"/>
                  <a:pt x="24" y="30"/>
                  <a:pt x="24" y="30"/>
                </a:cubicBezTo>
                <a:lnTo>
                  <a:pt x="2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5"/>
          <p:cNvSpPr>
            <a:spLocks noEditPoints="1"/>
          </p:cNvSpPr>
          <p:nvPr/>
        </p:nvSpPr>
        <p:spPr bwMode="auto">
          <a:xfrm>
            <a:off x="7150101" y="5892800"/>
            <a:ext cx="541338" cy="449263"/>
          </a:xfrm>
          <a:custGeom>
            <a:avLst/>
            <a:gdLst>
              <a:gd name="T0" fmla="*/ 188 w 192"/>
              <a:gd name="T1" fmla="*/ 24 h 160"/>
              <a:gd name="T2" fmla="*/ 104 w 192"/>
              <a:gd name="T3" fmla="*/ 24 h 160"/>
              <a:gd name="T4" fmla="*/ 104 w 192"/>
              <a:gd name="T5" fmla="*/ 4 h 160"/>
              <a:gd name="T6" fmla="*/ 100 w 192"/>
              <a:gd name="T7" fmla="*/ 0 h 160"/>
              <a:gd name="T8" fmla="*/ 4 w 192"/>
              <a:gd name="T9" fmla="*/ 0 h 160"/>
              <a:gd name="T10" fmla="*/ 0 w 192"/>
              <a:gd name="T11" fmla="*/ 4 h 160"/>
              <a:gd name="T12" fmla="*/ 0 w 192"/>
              <a:gd name="T13" fmla="*/ 156 h 160"/>
              <a:gd name="T14" fmla="*/ 4 w 192"/>
              <a:gd name="T15" fmla="*/ 160 h 160"/>
              <a:gd name="T16" fmla="*/ 60 w 192"/>
              <a:gd name="T17" fmla="*/ 160 h 160"/>
              <a:gd name="T18" fmla="*/ 64 w 192"/>
              <a:gd name="T19" fmla="*/ 156 h 160"/>
              <a:gd name="T20" fmla="*/ 64 w 192"/>
              <a:gd name="T21" fmla="*/ 136 h 160"/>
              <a:gd name="T22" fmla="*/ 72 w 192"/>
              <a:gd name="T23" fmla="*/ 136 h 160"/>
              <a:gd name="T24" fmla="*/ 72 w 192"/>
              <a:gd name="T25" fmla="*/ 156 h 160"/>
              <a:gd name="T26" fmla="*/ 76 w 192"/>
              <a:gd name="T27" fmla="*/ 160 h 160"/>
              <a:gd name="T28" fmla="*/ 116 w 192"/>
              <a:gd name="T29" fmla="*/ 160 h 160"/>
              <a:gd name="T30" fmla="*/ 120 w 192"/>
              <a:gd name="T31" fmla="*/ 156 h 160"/>
              <a:gd name="T32" fmla="*/ 120 w 192"/>
              <a:gd name="T33" fmla="*/ 136 h 160"/>
              <a:gd name="T34" fmla="*/ 128 w 192"/>
              <a:gd name="T35" fmla="*/ 136 h 160"/>
              <a:gd name="T36" fmla="*/ 128 w 192"/>
              <a:gd name="T37" fmla="*/ 156 h 160"/>
              <a:gd name="T38" fmla="*/ 132 w 192"/>
              <a:gd name="T39" fmla="*/ 160 h 160"/>
              <a:gd name="T40" fmla="*/ 188 w 192"/>
              <a:gd name="T41" fmla="*/ 160 h 160"/>
              <a:gd name="T42" fmla="*/ 192 w 192"/>
              <a:gd name="T43" fmla="*/ 156 h 160"/>
              <a:gd name="T44" fmla="*/ 192 w 192"/>
              <a:gd name="T45" fmla="*/ 28 h 160"/>
              <a:gd name="T46" fmla="*/ 188 w 192"/>
              <a:gd name="T47" fmla="*/ 24 h 160"/>
              <a:gd name="T48" fmla="*/ 80 w 192"/>
              <a:gd name="T49" fmla="*/ 100 h 160"/>
              <a:gd name="T50" fmla="*/ 68 w 192"/>
              <a:gd name="T51" fmla="*/ 112 h 160"/>
              <a:gd name="T52" fmla="*/ 36 w 192"/>
              <a:gd name="T53" fmla="*/ 112 h 160"/>
              <a:gd name="T54" fmla="*/ 24 w 192"/>
              <a:gd name="T55" fmla="*/ 100 h 160"/>
              <a:gd name="T56" fmla="*/ 24 w 192"/>
              <a:gd name="T57" fmla="*/ 88 h 160"/>
              <a:gd name="T58" fmla="*/ 26 w 192"/>
              <a:gd name="T59" fmla="*/ 84 h 160"/>
              <a:gd name="T60" fmla="*/ 39 w 192"/>
              <a:gd name="T61" fmla="*/ 78 h 160"/>
              <a:gd name="T62" fmla="*/ 37 w 192"/>
              <a:gd name="T63" fmla="*/ 74 h 160"/>
              <a:gd name="T64" fmla="*/ 36 w 192"/>
              <a:gd name="T65" fmla="*/ 72 h 160"/>
              <a:gd name="T66" fmla="*/ 36 w 192"/>
              <a:gd name="T67" fmla="*/ 56 h 160"/>
              <a:gd name="T68" fmla="*/ 52 w 192"/>
              <a:gd name="T69" fmla="*/ 40 h 160"/>
              <a:gd name="T70" fmla="*/ 68 w 192"/>
              <a:gd name="T71" fmla="*/ 56 h 160"/>
              <a:gd name="T72" fmla="*/ 68 w 192"/>
              <a:gd name="T73" fmla="*/ 72 h 160"/>
              <a:gd name="T74" fmla="*/ 68 w 192"/>
              <a:gd name="T75" fmla="*/ 74 h 160"/>
              <a:gd name="T76" fmla="*/ 65 w 192"/>
              <a:gd name="T77" fmla="*/ 78 h 160"/>
              <a:gd name="T78" fmla="*/ 78 w 192"/>
              <a:gd name="T79" fmla="*/ 84 h 160"/>
              <a:gd name="T80" fmla="*/ 80 w 192"/>
              <a:gd name="T81" fmla="*/ 88 h 160"/>
              <a:gd name="T82" fmla="*/ 80 w 192"/>
              <a:gd name="T83" fmla="*/ 100 h 160"/>
              <a:gd name="T84" fmla="*/ 164 w 192"/>
              <a:gd name="T85" fmla="*/ 112 h 160"/>
              <a:gd name="T86" fmla="*/ 100 w 192"/>
              <a:gd name="T87" fmla="*/ 112 h 160"/>
              <a:gd name="T88" fmla="*/ 96 w 192"/>
              <a:gd name="T89" fmla="*/ 108 h 160"/>
              <a:gd name="T90" fmla="*/ 100 w 192"/>
              <a:gd name="T91" fmla="*/ 104 h 160"/>
              <a:gd name="T92" fmla="*/ 164 w 192"/>
              <a:gd name="T93" fmla="*/ 104 h 160"/>
              <a:gd name="T94" fmla="*/ 168 w 192"/>
              <a:gd name="T95" fmla="*/ 108 h 160"/>
              <a:gd name="T96" fmla="*/ 164 w 192"/>
              <a:gd name="T97" fmla="*/ 112 h 160"/>
              <a:gd name="T98" fmla="*/ 164 w 192"/>
              <a:gd name="T99" fmla="*/ 88 h 160"/>
              <a:gd name="T100" fmla="*/ 100 w 192"/>
              <a:gd name="T101" fmla="*/ 88 h 160"/>
              <a:gd name="T102" fmla="*/ 96 w 192"/>
              <a:gd name="T103" fmla="*/ 84 h 160"/>
              <a:gd name="T104" fmla="*/ 100 w 192"/>
              <a:gd name="T105" fmla="*/ 80 h 160"/>
              <a:gd name="T106" fmla="*/ 164 w 192"/>
              <a:gd name="T107" fmla="*/ 80 h 160"/>
              <a:gd name="T108" fmla="*/ 168 w 192"/>
              <a:gd name="T109" fmla="*/ 84 h 160"/>
              <a:gd name="T110" fmla="*/ 164 w 192"/>
              <a:gd name="T111" fmla="*/ 88 h 160"/>
              <a:gd name="T112" fmla="*/ 164 w 192"/>
              <a:gd name="T113" fmla="*/ 64 h 160"/>
              <a:gd name="T114" fmla="*/ 100 w 192"/>
              <a:gd name="T115" fmla="*/ 64 h 160"/>
              <a:gd name="T116" fmla="*/ 96 w 192"/>
              <a:gd name="T117" fmla="*/ 60 h 160"/>
              <a:gd name="T118" fmla="*/ 100 w 192"/>
              <a:gd name="T119" fmla="*/ 56 h 160"/>
              <a:gd name="T120" fmla="*/ 164 w 192"/>
              <a:gd name="T121" fmla="*/ 56 h 160"/>
              <a:gd name="T122" fmla="*/ 168 w 192"/>
              <a:gd name="T123" fmla="*/ 60 h 160"/>
              <a:gd name="T124" fmla="*/ 164 w 192"/>
              <a:gd name="T125" fmla="*/ 6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2" h="160">
                <a:moveTo>
                  <a:pt x="188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104" y="4"/>
                  <a:pt x="104" y="4"/>
                  <a:pt x="104" y="4"/>
                </a:cubicBezTo>
                <a:cubicBezTo>
                  <a:pt x="104" y="2"/>
                  <a:pt x="102" y="0"/>
                  <a:pt x="100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58"/>
                  <a:pt x="2" y="160"/>
                  <a:pt x="4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2" y="160"/>
                  <a:pt x="64" y="158"/>
                  <a:pt x="64" y="156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8"/>
                  <a:pt x="74" y="160"/>
                  <a:pt x="76" y="160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8" y="160"/>
                  <a:pt x="120" y="158"/>
                  <a:pt x="120" y="156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56"/>
                  <a:pt x="128" y="156"/>
                  <a:pt x="128" y="156"/>
                </a:cubicBezTo>
                <a:cubicBezTo>
                  <a:pt x="128" y="158"/>
                  <a:pt x="130" y="160"/>
                  <a:pt x="132" y="160"/>
                </a:cubicBezTo>
                <a:cubicBezTo>
                  <a:pt x="188" y="160"/>
                  <a:pt x="188" y="160"/>
                  <a:pt x="188" y="160"/>
                </a:cubicBezTo>
                <a:cubicBezTo>
                  <a:pt x="190" y="160"/>
                  <a:pt x="192" y="158"/>
                  <a:pt x="192" y="156"/>
                </a:cubicBezTo>
                <a:cubicBezTo>
                  <a:pt x="192" y="28"/>
                  <a:pt x="192" y="28"/>
                  <a:pt x="192" y="28"/>
                </a:cubicBezTo>
                <a:cubicBezTo>
                  <a:pt x="192" y="26"/>
                  <a:pt x="190" y="24"/>
                  <a:pt x="188" y="24"/>
                </a:cubicBezTo>
                <a:close/>
                <a:moveTo>
                  <a:pt x="80" y="100"/>
                </a:moveTo>
                <a:cubicBezTo>
                  <a:pt x="80" y="106"/>
                  <a:pt x="75" y="112"/>
                  <a:pt x="68" y="112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0" y="112"/>
                  <a:pt x="24" y="106"/>
                  <a:pt x="24" y="100"/>
                </a:cubicBezTo>
                <a:cubicBezTo>
                  <a:pt x="24" y="88"/>
                  <a:pt x="24" y="88"/>
                  <a:pt x="24" y="88"/>
                </a:cubicBezTo>
                <a:cubicBezTo>
                  <a:pt x="24" y="86"/>
                  <a:pt x="25" y="85"/>
                  <a:pt x="26" y="84"/>
                </a:cubicBezTo>
                <a:cubicBezTo>
                  <a:pt x="39" y="78"/>
                  <a:pt x="39" y="78"/>
                  <a:pt x="39" y="78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3"/>
                  <a:pt x="36" y="73"/>
                  <a:pt x="36" y="7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47"/>
                  <a:pt x="43" y="40"/>
                  <a:pt x="52" y="40"/>
                </a:cubicBezTo>
                <a:cubicBezTo>
                  <a:pt x="61" y="40"/>
                  <a:pt x="68" y="47"/>
                  <a:pt x="68" y="56"/>
                </a:cubicBezTo>
                <a:cubicBezTo>
                  <a:pt x="68" y="72"/>
                  <a:pt x="68" y="72"/>
                  <a:pt x="68" y="72"/>
                </a:cubicBezTo>
                <a:cubicBezTo>
                  <a:pt x="68" y="73"/>
                  <a:pt x="68" y="73"/>
                  <a:pt x="68" y="74"/>
                </a:cubicBezTo>
                <a:cubicBezTo>
                  <a:pt x="65" y="78"/>
                  <a:pt x="65" y="78"/>
                  <a:pt x="65" y="78"/>
                </a:cubicBezTo>
                <a:cubicBezTo>
                  <a:pt x="78" y="84"/>
                  <a:pt x="78" y="84"/>
                  <a:pt x="78" y="84"/>
                </a:cubicBezTo>
                <a:cubicBezTo>
                  <a:pt x="79" y="85"/>
                  <a:pt x="80" y="86"/>
                  <a:pt x="80" y="88"/>
                </a:cubicBezTo>
                <a:lnTo>
                  <a:pt x="80" y="100"/>
                </a:lnTo>
                <a:close/>
                <a:moveTo>
                  <a:pt x="164" y="112"/>
                </a:moveTo>
                <a:cubicBezTo>
                  <a:pt x="100" y="112"/>
                  <a:pt x="100" y="112"/>
                  <a:pt x="100" y="112"/>
                </a:cubicBezTo>
                <a:cubicBezTo>
                  <a:pt x="98" y="112"/>
                  <a:pt x="96" y="110"/>
                  <a:pt x="96" y="108"/>
                </a:cubicBezTo>
                <a:cubicBezTo>
                  <a:pt x="96" y="106"/>
                  <a:pt x="98" y="104"/>
                  <a:pt x="100" y="104"/>
                </a:cubicBezTo>
                <a:cubicBezTo>
                  <a:pt x="164" y="104"/>
                  <a:pt x="164" y="104"/>
                  <a:pt x="164" y="104"/>
                </a:cubicBezTo>
                <a:cubicBezTo>
                  <a:pt x="166" y="104"/>
                  <a:pt x="168" y="106"/>
                  <a:pt x="168" y="108"/>
                </a:cubicBezTo>
                <a:cubicBezTo>
                  <a:pt x="168" y="110"/>
                  <a:pt x="166" y="112"/>
                  <a:pt x="164" y="112"/>
                </a:cubicBezTo>
                <a:close/>
                <a:moveTo>
                  <a:pt x="164" y="88"/>
                </a:moveTo>
                <a:cubicBezTo>
                  <a:pt x="100" y="88"/>
                  <a:pt x="100" y="88"/>
                  <a:pt x="100" y="88"/>
                </a:cubicBezTo>
                <a:cubicBezTo>
                  <a:pt x="98" y="88"/>
                  <a:pt x="96" y="86"/>
                  <a:pt x="96" y="84"/>
                </a:cubicBezTo>
                <a:cubicBezTo>
                  <a:pt x="96" y="82"/>
                  <a:pt x="98" y="80"/>
                  <a:pt x="100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66" y="80"/>
                  <a:pt x="168" y="82"/>
                  <a:pt x="168" y="84"/>
                </a:cubicBezTo>
                <a:cubicBezTo>
                  <a:pt x="168" y="86"/>
                  <a:pt x="166" y="88"/>
                  <a:pt x="164" y="88"/>
                </a:cubicBezTo>
                <a:close/>
                <a:moveTo>
                  <a:pt x="164" y="64"/>
                </a:moveTo>
                <a:cubicBezTo>
                  <a:pt x="100" y="64"/>
                  <a:pt x="100" y="64"/>
                  <a:pt x="100" y="64"/>
                </a:cubicBezTo>
                <a:cubicBezTo>
                  <a:pt x="98" y="64"/>
                  <a:pt x="96" y="62"/>
                  <a:pt x="96" y="60"/>
                </a:cubicBezTo>
                <a:cubicBezTo>
                  <a:pt x="96" y="58"/>
                  <a:pt x="98" y="56"/>
                  <a:pt x="100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6" y="56"/>
                  <a:pt x="168" y="58"/>
                  <a:pt x="168" y="60"/>
                </a:cubicBezTo>
                <a:cubicBezTo>
                  <a:pt x="168" y="62"/>
                  <a:pt x="166" y="64"/>
                  <a:pt x="164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6"/>
          <p:cNvSpPr>
            <a:spLocks noEditPoints="1"/>
          </p:cNvSpPr>
          <p:nvPr/>
        </p:nvSpPr>
        <p:spPr bwMode="auto">
          <a:xfrm>
            <a:off x="9809163" y="5870575"/>
            <a:ext cx="539750" cy="495300"/>
          </a:xfrm>
          <a:custGeom>
            <a:avLst/>
            <a:gdLst>
              <a:gd name="T0" fmla="*/ 96 w 192"/>
              <a:gd name="T1" fmla="*/ 0 h 176"/>
              <a:gd name="T2" fmla="*/ 0 w 192"/>
              <a:gd name="T3" fmla="*/ 88 h 176"/>
              <a:gd name="T4" fmla="*/ 15 w 192"/>
              <a:gd name="T5" fmla="*/ 135 h 176"/>
              <a:gd name="T6" fmla="*/ 0 w 192"/>
              <a:gd name="T7" fmla="*/ 170 h 176"/>
              <a:gd name="T8" fmla="*/ 1 w 192"/>
              <a:gd name="T9" fmla="*/ 175 h 176"/>
              <a:gd name="T10" fmla="*/ 4 w 192"/>
              <a:gd name="T11" fmla="*/ 176 h 176"/>
              <a:gd name="T12" fmla="*/ 6 w 192"/>
              <a:gd name="T13" fmla="*/ 176 h 176"/>
              <a:gd name="T14" fmla="*/ 42 w 192"/>
              <a:gd name="T15" fmla="*/ 161 h 176"/>
              <a:gd name="T16" fmla="*/ 96 w 192"/>
              <a:gd name="T17" fmla="*/ 176 h 176"/>
              <a:gd name="T18" fmla="*/ 192 w 192"/>
              <a:gd name="T19" fmla="*/ 88 h 176"/>
              <a:gd name="T20" fmla="*/ 96 w 192"/>
              <a:gd name="T21" fmla="*/ 0 h 176"/>
              <a:gd name="T22" fmla="*/ 92 w 192"/>
              <a:gd name="T23" fmla="*/ 92 h 176"/>
              <a:gd name="T24" fmla="*/ 48 w 192"/>
              <a:gd name="T25" fmla="*/ 136 h 176"/>
              <a:gd name="T26" fmla="*/ 44 w 192"/>
              <a:gd name="T27" fmla="*/ 132 h 176"/>
              <a:gd name="T28" fmla="*/ 44 w 192"/>
              <a:gd name="T29" fmla="*/ 120 h 176"/>
              <a:gd name="T30" fmla="*/ 48 w 192"/>
              <a:gd name="T31" fmla="*/ 116 h 176"/>
              <a:gd name="T32" fmla="*/ 69 w 192"/>
              <a:gd name="T33" fmla="*/ 96 h 176"/>
              <a:gd name="T34" fmla="*/ 48 w 192"/>
              <a:gd name="T35" fmla="*/ 96 h 176"/>
              <a:gd name="T36" fmla="*/ 44 w 192"/>
              <a:gd name="T37" fmla="*/ 92 h 176"/>
              <a:gd name="T38" fmla="*/ 44 w 192"/>
              <a:gd name="T39" fmla="*/ 52 h 176"/>
              <a:gd name="T40" fmla="*/ 48 w 192"/>
              <a:gd name="T41" fmla="*/ 48 h 176"/>
              <a:gd name="T42" fmla="*/ 88 w 192"/>
              <a:gd name="T43" fmla="*/ 48 h 176"/>
              <a:gd name="T44" fmla="*/ 92 w 192"/>
              <a:gd name="T45" fmla="*/ 52 h 176"/>
              <a:gd name="T46" fmla="*/ 92 w 192"/>
              <a:gd name="T47" fmla="*/ 92 h 176"/>
              <a:gd name="T48" fmla="*/ 148 w 192"/>
              <a:gd name="T49" fmla="*/ 92 h 176"/>
              <a:gd name="T50" fmla="*/ 104 w 192"/>
              <a:gd name="T51" fmla="*/ 136 h 176"/>
              <a:gd name="T52" fmla="*/ 100 w 192"/>
              <a:gd name="T53" fmla="*/ 132 h 176"/>
              <a:gd name="T54" fmla="*/ 100 w 192"/>
              <a:gd name="T55" fmla="*/ 120 h 176"/>
              <a:gd name="T56" fmla="*/ 104 w 192"/>
              <a:gd name="T57" fmla="*/ 116 h 176"/>
              <a:gd name="T58" fmla="*/ 125 w 192"/>
              <a:gd name="T59" fmla="*/ 96 h 176"/>
              <a:gd name="T60" fmla="*/ 104 w 192"/>
              <a:gd name="T61" fmla="*/ 96 h 176"/>
              <a:gd name="T62" fmla="*/ 100 w 192"/>
              <a:gd name="T63" fmla="*/ 92 h 176"/>
              <a:gd name="T64" fmla="*/ 100 w 192"/>
              <a:gd name="T65" fmla="*/ 52 h 176"/>
              <a:gd name="T66" fmla="*/ 104 w 192"/>
              <a:gd name="T67" fmla="*/ 48 h 176"/>
              <a:gd name="T68" fmla="*/ 144 w 192"/>
              <a:gd name="T69" fmla="*/ 48 h 176"/>
              <a:gd name="T70" fmla="*/ 148 w 192"/>
              <a:gd name="T71" fmla="*/ 52 h 176"/>
              <a:gd name="T72" fmla="*/ 148 w 192"/>
              <a:gd name="T73" fmla="*/ 9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76">
                <a:moveTo>
                  <a:pt x="96" y="0"/>
                </a:moveTo>
                <a:cubicBezTo>
                  <a:pt x="43" y="0"/>
                  <a:pt x="0" y="39"/>
                  <a:pt x="0" y="88"/>
                </a:cubicBezTo>
                <a:cubicBezTo>
                  <a:pt x="0" y="105"/>
                  <a:pt x="5" y="121"/>
                  <a:pt x="15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2"/>
                  <a:pt x="0" y="174"/>
                  <a:pt x="1" y="175"/>
                </a:cubicBezTo>
                <a:cubicBezTo>
                  <a:pt x="2" y="175"/>
                  <a:pt x="3" y="176"/>
                  <a:pt x="4" y="176"/>
                </a:cubicBezTo>
                <a:cubicBezTo>
                  <a:pt x="5" y="176"/>
                  <a:pt x="5" y="176"/>
                  <a:pt x="6" y="176"/>
                </a:cubicBezTo>
                <a:cubicBezTo>
                  <a:pt x="42" y="161"/>
                  <a:pt x="42" y="161"/>
                  <a:pt x="42" y="161"/>
                </a:cubicBezTo>
                <a:cubicBezTo>
                  <a:pt x="58" y="171"/>
                  <a:pt x="77" y="176"/>
                  <a:pt x="96" y="176"/>
                </a:cubicBezTo>
                <a:cubicBezTo>
                  <a:pt x="149" y="176"/>
                  <a:pt x="192" y="136"/>
                  <a:pt x="192" y="88"/>
                </a:cubicBezTo>
                <a:cubicBezTo>
                  <a:pt x="192" y="39"/>
                  <a:pt x="149" y="0"/>
                  <a:pt x="96" y="0"/>
                </a:cubicBezTo>
                <a:close/>
                <a:moveTo>
                  <a:pt x="92" y="92"/>
                </a:moveTo>
                <a:cubicBezTo>
                  <a:pt x="92" y="116"/>
                  <a:pt x="72" y="136"/>
                  <a:pt x="48" y="136"/>
                </a:cubicBezTo>
                <a:cubicBezTo>
                  <a:pt x="46" y="136"/>
                  <a:pt x="44" y="134"/>
                  <a:pt x="44" y="132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4" y="118"/>
                  <a:pt x="46" y="116"/>
                  <a:pt x="48" y="116"/>
                </a:cubicBezTo>
                <a:cubicBezTo>
                  <a:pt x="62" y="116"/>
                  <a:pt x="67" y="106"/>
                  <a:pt x="69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6" y="96"/>
                  <a:pt x="44" y="94"/>
                  <a:pt x="44" y="92"/>
                </a:cubicBezTo>
                <a:cubicBezTo>
                  <a:pt x="44" y="52"/>
                  <a:pt x="44" y="52"/>
                  <a:pt x="44" y="52"/>
                </a:cubicBezTo>
                <a:cubicBezTo>
                  <a:pt x="44" y="50"/>
                  <a:pt x="46" y="48"/>
                  <a:pt x="48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0" y="48"/>
                  <a:pt x="92" y="50"/>
                  <a:pt x="92" y="52"/>
                </a:cubicBezTo>
                <a:lnTo>
                  <a:pt x="92" y="92"/>
                </a:lnTo>
                <a:close/>
                <a:moveTo>
                  <a:pt x="148" y="92"/>
                </a:moveTo>
                <a:cubicBezTo>
                  <a:pt x="148" y="116"/>
                  <a:pt x="128" y="136"/>
                  <a:pt x="104" y="136"/>
                </a:cubicBezTo>
                <a:cubicBezTo>
                  <a:pt x="102" y="136"/>
                  <a:pt x="100" y="134"/>
                  <a:pt x="100" y="132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0" y="118"/>
                  <a:pt x="102" y="116"/>
                  <a:pt x="104" y="116"/>
                </a:cubicBezTo>
                <a:cubicBezTo>
                  <a:pt x="118" y="116"/>
                  <a:pt x="123" y="106"/>
                  <a:pt x="125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2" y="96"/>
                  <a:pt x="100" y="94"/>
                  <a:pt x="100" y="92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50"/>
                  <a:pt x="102" y="48"/>
                  <a:pt x="10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6" y="48"/>
                  <a:pt x="148" y="50"/>
                  <a:pt x="148" y="52"/>
                </a:cubicBezTo>
                <a:lnTo>
                  <a:pt x="148" y="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7"/>
          <p:cNvSpPr>
            <a:spLocks noEditPoints="1"/>
          </p:cNvSpPr>
          <p:nvPr/>
        </p:nvSpPr>
        <p:spPr bwMode="auto">
          <a:xfrm>
            <a:off x="8502651" y="5846763"/>
            <a:ext cx="495300" cy="541338"/>
          </a:xfrm>
          <a:custGeom>
            <a:avLst/>
            <a:gdLst>
              <a:gd name="T0" fmla="*/ 164 w 176"/>
              <a:gd name="T1" fmla="*/ 48 h 192"/>
              <a:gd name="T2" fmla="*/ 160 w 176"/>
              <a:gd name="T3" fmla="*/ 20 h 192"/>
              <a:gd name="T4" fmla="*/ 140 w 176"/>
              <a:gd name="T5" fmla="*/ 0 h 192"/>
              <a:gd name="T6" fmla="*/ 0 w 176"/>
              <a:gd name="T7" fmla="*/ 20 h 192"/>
              <a:gd name="T8" fmla="*/ 24 w 176"/>
              <a:gd name="T9" fmla="*/ 192 h 192"/>
              <a:gd name="T10" fmla="*/ 160 w 176"/>
              <a:gd name="T11" fmla="*/ 176 h 192"/>
              <a:gd name="T12" fmla="*/ 176 w 176"/>
              <a:gd name="T13" fmla="*/ 164 h 192"/>
              <a:gd name="T14" fmla="*/ 173 w 176"/>
              <a:gd name="T15" fmla="*/ 132 h 192"/>
              <a:gd name="T16" fmla="*/ 176 w 176"/>
              <a:gd name="T17" fmla="*/ 100 h 192"/>
              <a:gd name="T18" fmla="*/ 176 w 176"/>
              <a:gd name="T19" fmla="*/ 84 h 192"/>
              <a:gd name="T20" fmla="*/ 164 w 176"/>
              <a:gd name="T21" fmla="*/ 56 h 192"/>
              <a:gd name="T22" fmla="*/ 168 w 176"/>
              <a:gd name="T23" fmla="*/ 84 h 192"/>
              <a:gd name="T24" fmla="*/ 160 w 176"/>
              <a:gd name="T25" fmla="*/ 88 h 192"/>
              <a:gd name="T26" fmla="*/ 164 w 176"/>
              <a:gd name="T27" fmla="*/ 56 h 192"/>
              <a:gd name="T28" fmla="*/ 168 w 176"/>
              <a:gd name="T29" fmla="*/ 124 h 192"/>
              <a:gd name="T30" fmla="*/ 160 w 176"/>
              <a:gd name="T31" fmla="*/ 128 h 192"/>
              <a:gd name="T32" fmla="*/ 164 w 176"/>
              <a:gd name="T33" fmla="*/ 96 h 192"/>
              <a:gd name="T34" fmla="*/ 20 w 176"/>
              <a:gd name="T35" fmla="*/ 8 h 192"/>
              <a:gd name="T36" fmla="*/ 140 w 176"/>
              <a:gd name="T37" fmla="*/ 8 h 192"/>
              <a:gd name="T38" fmla="*/ 152 w 176"/>
              <a:gd name="T39" fmla="*/ 36 h 192"/>
              <a:gd name="T40" fmla="*/ 144 w 176"/>
              <a:gd name="T41" fmla="*/ 28 h 192"/>
              <a:gd name="T42" fmla="*/ 9 w 176"/>
              <a:gd name="T43" fmla="*/ 16 h 192"/>
              <a:gd name="T44" fmla="*/ 20 w 176"/>
              <a:gd name="T45" fmla="*/ 32 h 192"/>
              <a:gd name="T46" fmla="*/ 132 w 176"/>
              <a:gd name="T47" fmla="*/ 24 h 192"/>
              <a:gd name="T48" fmla="*/ 136 w 176"/>
              <a:gd name="T49" fmla="*/ 32 h 192"/>
              <a:gd name="T50" fmla="*/ 120 w 176"/>
              <a:gd name="T51" fmla="*/ 120 h 192"/>
              <a:gd name="T52" fmla="*/ 100 w 176"/>
              <a:gd name="T53" fmla="*/ 132 h 192"/>
              <a:gd name="T54" fmla="*/ 76 w 176"/>
              <a:gd name="T55" fmla="*/ 132 h 192"/>
              <a:gd name="T56" fmla="*/ 76 w 176"/>
              <a:gd name="T57" fmla="*/ 92 h 192"/>
              <a:gd name="T58" fmla="*/ 92 w 176"/>
              <a:gd name="T59" fmla="*/ 92 h 192"/>
              <a:gd name="T60" fmla="*/ 96 w 176"/>
              <a:gd name="T61" fmla="*/ 112 h 192"/>
              <a:gd name="T62" fmla="*/ 100 w 176"/>
              <a:gd name="T63" fmla="*/ 124 h 192"/>
              <a:gd name="T64" fmla="*/ 112 w 176"/>
              <a:gd name="T65" fmla="*/ 120 h 192"/>
              <a:gd name="T66" fmla="*/ 80 w 176"/>
              <a:gd name="T67" fmla="*/ 80 h 192"/>
              <a:gd name="T68" fmla="*/ 80 w 176"/>
              <a:gd name="T69" fmla="*/ 144 h 192"/>
              <a:gd name="T70" fmla="*/ 80 w 176"/>
              <a:gd name="T71" fmla="*/ 152 h 192"/>
              <a:gd name="T72" fmla="*/ 80 w 176"/>
              <a:gd name="T73" fmla="*/ 72 h 192"/>
              <a:gd name="T74" fmla="*/ 120 w 176"/>
              <a:gd name="T75" fmla="*/ 120 h 192"/>
              <a:gd name="T76" fmla="*/ 164 w 176"/>
              <a:gd name="T77" fmla="*/ 168 h 192"/>
              <a:gd name="T78" fmla="*/ 160 w 176"/>
              <a:gd name="T79" fmla="*/ 136 h 192"/>
              <a:gd name="T80" fmla="*/ 168 w 176"/>
              <a:gd name="T81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92">
                <a:moveTo>
                  <a:pt x="176" y="60"/>
                </a:moveTo>
                <a:cubicBezTo>
                  <a:pt x="176" y="53"/>
                  <a:pt x="171" y="48"/>
                  <a:pt x="164" y="48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81"/>
                  <a:pt x="11" y="192"/>
                  <a:pt x="24" y="192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50" y="192"/>
                  <a:pt x="158" y="185"/>
                  <a:pt x="160" y="176"/>
                </a:cubicBezTo>
                <a:cubicBezTo>
                  <a:pt x="164" y="176"/>
                  <a:pt x="164" y="176"/>
                  <a:pt x="164" y="176"/>
                </a:cubicBezTo>
                <a:cubicBezTo>
                  <a:pt x="171" y="176"/>
                  <a:pt x="176" y="170"/>
                  <a:pt x="176" y="164"/>
                </a:cubicBezTo>
                <a:cubicBezTo>
                  <a:pt x="176" y="140"/>
                  <a:pt x="176" y="140"/>
                  <a:pt x="176" y="140"/>
                </a:cubicBezTo>
                <a:cubicBezTo>
                  <a:pt x="176" y="137"/>
                  <a:pt x="175" y="134"/>
                  <a:pt x="173" y="132"/>
                </a:cubicBezTo>
                <a:cubicBezTo>
                  <a:pt x="175" y="130"/>
                  <a:pt x="176" y="127"/>
                  <a:pt x="176" y="124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97"/>
                  <a:pt x="175" y="94"/>
                  <a:pt x="173" y="92"/>
                </a:cubicBezTo>
                <a:cubicBezTo>
                  <a:pt x="175" y="90"/>
                  <a:pt x="176" y="87"/>
                  <a:pt x="176" y="84"/>
                </a:cubicBezTo>
                <a:lnTo>
                  <a:pt x="176" y="60"/>
                </a:lnTo>
                <a:close/>
                <a:moveTo>
                  <a:pt x="164" y="56"/>
                </a:moveTo>
                <a:cubicBezTo>
                  <a:pt x="166" y="56"/>
                  <a:pt x="168" y="58"/>
                  <a:pt x="168" y="60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168" y="86"/>
                  <a:pt x="166" y="88"/>
                  <a:pt x="164" y="88"/>
                </a:cubicBezTo>
                <a:cubicBezTo>
                  <a:pt x="160" y="88"/>
                  <a:pt x="160" y="88"/>
                  <a:pt x="160" y="88"/>
                </a:cubicBezTo>
                <a:cubicBezTo>
                  <a:pt x="160" y="56"/>
                  <a:pt x="160" y="56"/>
                  <a:pt x="160" y="56"/>
                </a:cubicBezTo>
                <a:lnTo>
                  <a:pt x="164" y="56"/>
                </a:lnTo>
                <a:close/>
                <a:moveTo>
                  <a:pt x="168" y="100"/>
                </a:moveTo>
                <a:cubicBezTo>
                  <a:pt x="168" y="124"/>
                  <a:pt x="168" y="124"/>
                  <a:pt x="168" y="124"/>
                </a:cubicBezTo>
                <a:cubicBezTo>
                  <a:pt x="168" y="126"/>
                  <a:pt x="166" y="128"/>
                  <a:pt x="164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6" y="96"/>
                  <a:pt x="168" y="98"/>
                  <a:pt x="168" y="100"/>
                </a:cubicBezTo>
                <a:close/>
                <a:moveTo>
                  <a:pt x="20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40" y="8"/>
                  <a:pt x="140" y="8"/>
                  <a:pt x="140" y="8"/>
                </a:cubicBezTo>
                <a:cubicBezTo>
                  <a:pt x="147" y="8"/>
                  <a:pt x="152" y="13"/>
                  <a:pt x="152" y="20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0" y="34"/>
                  <a:pt x="147" y="33"/>
                  <a:pt x="144" y="32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1"/>
                  <a:pt x="139" y="16"/>
                  <a:pt x="132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1" y="11"/>
                  <a:pt x="15" y="8"/>
                  <a:pt x="20" y="8"/>
                </a:cubicBezTo>
                <a:close/>
                <a:moveTo>
                  <a:pt x="20" y="32"/>
                </a:moveTo>
                <a:cubicBezTo>
                  <a:pt x="15" y="32"/>
                  <a:pt x="11" y="29"/>
                  <a:pt x="9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4" y="24"/>
                  <a:pt x="136" y="26"/>
                  <a:pt x="136" y="28"/>
                </a:cubicBezTo>
                <a:cubicBezTo>
                  <a:pt x="136" y="32"/>
                  <a:pt x="136" y="32"/>
                  <a:pt x="136" y="32"/>
                </a:cubicBezTo>
                <a:lnTo>
                  <a:pt x="20" y="32"/>
                </a:lnTo>
                <a:close/>
                <a:moveTo>
                  <a:pt x="120" y="120"/>
                </a:moveTo>
                <a:cubicBezTo>
                  <a:pt x="120" y="126"/>
                  <a:pt x="115" y="132"/>
                  <a:pt x="108" y="132"/>
                </a:cubicBezTo>
                <a:cubicBezTo>
                  <a:pt x="100" y="132"/>
                  <a:pt x="100" y="132"/>
                  <a:pt x="100" y="132"/>
                </a:cubicBezTo>
                <a:cubicBezTo>
                  <a:pt x="96" y="132"/>
                  <a:pt x="92" y="130"/>
                  <a:pt x="90" y="126"/>
                </a:cubicBezTo>
                <a:cubicBezTo>
                  <a:pt x="86" y="130"/>
                  <a:pt x="82" y="132"/>
                  <a:pt x="76" y="132"/>
                </a:cubicBezTo>
                <a:cubicBezTo>
                  <a:pt x="65" y="132"/>
                  <a:pt x="56" y="123"/>
                  <a:pt x="56" y="112"/>
                </a:cubicBezTo>
                <a:cubicBezTo>
                  <a:pt x="56" y="101"/>
                  <a:pt x="65" y="92"/>
                  <a:pt x="76" y="92"/>
                </a:cubicBezTo>
                <a:cubicBezTo>
                  <a:pt x="81" y="92"/>
                  <a:pt x="85" y="93"/>
                  <a:pt x="88" y="96"/>
                </a:cubicBezTo>
                <a:cubicBezTo>
                  <a:pt x="88" y="94"/>
                  <a:pt x="90" y="92"/>
                  <a:pt x="92" y="92"/>
                </a:cubicBezTo>
                <a:cubicBezTo>
                  <a:pt x="94" y="92"/>
                  <a:pt x="96" y="94"/>
                  <a:pt x="96" y="96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22"/>
                  <a:pt x="98" y="124"/>
                  <a:pt x="100" y="124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110" y="124"/>
                  <a:pt x="112" y="122"/>
                  <a:pt x="112" y="120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94"/>
                  <a:pt x="98" y="80"/>
                  <a:pt x="80" y="80"/>
                </a:cubicBezTo>
                <a:cubicBezTo>
                  <a:pt x="63" y="80"/>
                  <a:pt x="48" y="94"/>
                  <a:pt x="48" y="112"/>
                </a:cubicBezTo>
                <a:cubicBezTo>
                  <a:pt x="48" y="130"/>
                  <a:pt x="63" y="144"/>
                  <a:pt x="80" y="144"/>
                </a:cubicBezTo>
                <a:cubicBezTo>
                  <a:pt x="82" y="144"/>
                  <a:pt x="84" y="146"/>
                  <a:pt x="84" y="148"/>
                </a:cubicBezTo>
                <a:cubicBezTo>
                  <a:pt x="84" y="150"/>
                  <a:pt x="82" y="152"/>
                  <a:pt x="80" y="152"/>
                </a:cubicBezTo>
                <a:cubicBezTo>
                  <a:pt x="58" y="152"/>
                  <a:pt x="40" y="134"/>
                  <a:pt x="40" y="112"/>
                </a:cubicBezTo>
                <a:cubicBezTo>
                  <a:pt x="40" y="90"/>
                  <a:pt x="58" y="72"/>
                  <a:pt x="80" y="72"/>
                </a:cubicBezTo>
                <a:cubicBezTo>
                  <a:pt x="102" y="72"/>
                  <a:pt x="120" y="90"/>
                  <a:pt x="120" y="112"/>
                </a:cubicBezTo>
                <a:lnTo>
                  <a:pt x="120" y="120"/>
                </a:lnTo>
                <a:close/>
                <a:moveTo>
                  <a:pt x="168" y="164"/>
                </a:moveTo>
                <a:cubicBezTo>
                  <a:pt x="168" y="166"/>
                  <a:pt x="166" y="168"/>
                  <a:pt x="164" y="168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6" y="136"/>
                  <a:pt x="168" y="138"/>
                  <a:pt x="168" y="140"/>
                </a:cubicBezTo>
                <a:lnTo>
                  <a:pt x="168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Oval 68"/>
          <p:cNvSpPr>
            <a:spLocks noChangeArrowheads="1"/>
          </p:cNvSpPr>
          <p:nvPr/>
        </p:nvSpPr>
        <p:spPr bwMode="auto">
          <a:xfrm>
            <a:off x="8682038" y="6129338"/>
            <a:ext cx="68263" cy="666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9"/>
          <p:cNvSpPr>
            <a:spLocks noEditPoints="1"/>
          </p:cNvSpPr>
          <p:nvPr/>
        </p:nvSpPr>
        <p:spPr bwMode="auto">
          <a:xfrm>
            <a:off x="7262813" y="533400"/>
            <a:ext cx="315913" cy="539750"/>
          </a:xfrm>
          <a:custGeom>
            <a:avLst/>
            <a:gdLst>
              <a:gd name="T0" fmla="*/ 100 w 112"/>
              <a:gd name="T1" fmla="*/ 0 h 192"/>
              <a:gd name="T2" fmla="*/ 12 w 112"/>
              <a:gd name="T3" fmla="*/ 0 h 192"/>
              <a:gd name="T4" fmla="*/ 0 w 112"/>
              <a:gd name="T5" fmla="*/ 12 h 192"/>
              <a:gd name="T6" fmla="*/ 0 w 112"/>
              <a:gd name="T7" fmla="*/ 180 h 192"/>
              <a:gd name="T8" fmla="*/ 12 w 112"/>
              <a:gd name="T9" fmla="*/ 192 h 192"/>
              <a:gd name="T10" fmla="*/ 100 w 112"/>
              <a:gd name="T11" fmla="*/ 192 h 192"/>
              <a:gd name="T12" fmla="*/ 112 w 112"/>
              <a:gd name="T13" fmla="*/ 180 h 192"/>
              <a:gd name="T14" fmla="*/ 112 w 112"/>
              <a:gd name="T15" fmla="*/ 12 h 192"/>
              <a:gd name="T16" fmla="*/ 100 w 112"/>
              <a:gd name="T17" fmla="*/ 0 h 192"/>
              <a:gd name="T18" fmla="*/ 16 w 112"/>
              <a:gd name="T19" fmla="*/ 20 h 192"/>
              <a:gd name="T20" fmla="*/ 20 w 112"/>
              <a:gd name="T21" fmla="*/ 16 h 192"/>
              <a:gd name="T22" fmla="*/ 92 w 112"/>
              <a:gd name="T23" fmla="*/ 16 h 192"/>
              <a:gd name="T24" fmla="*/ 96 w 112"/>
              <a:gd name="T25" fmla="*/ 20 h 192"/>
              <a:gd name="T26" fmla="*/ 96 w 112"/>
              <a:gd name="T27" fmla="*/ 84 h 192"/>
              <a:gd name="T28" fmla="*/ 92 w 112"/>
              <a:gd name="T29" fmla="*/ 88 h 192"/>
              <a:gd name="T30" fmla="*/ 20 w 112"/>
              <a:gd name="T31" fmla="*/ 88 h 192"/>
              <a:gd name="T32" fmla="*/ 16 w 112"/>
              <a:gd name="T33" fmla="*/ 84 h 192"/>
              <a:gd name="T34" fmla="*/ 16 w 112"/>
              <a:gd name="T35" fmla="*/ 20 h 192"/>
              <a:gd name="T36" fmla="*/ 56 w 112"/>
              <a:gd name="T37" fmla="*/ 176 h 192"/>
              <a:gd name="T38" fmla="*/ 24 w 112"/>
              <a:gd name="T39" fmla="*/ 144 h 192"/>
              <a:gd name="T40" fmla="*/ 56 w 112"/>
              <a:gd name="T41" fmla="*/ 112 h 192"/>
              <a:gd name="T42" fmla="*/ 88 w 112"/>
              <a:gd name="T43" fmla="*/ 144 h 192"/>
              <a:gd name="T44" fmla="*/ 56 w 112"/>
              <a:gd name="T45" fmla="*/ 17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192">
                <a:moveTo>
                  <a:pt x="100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86"/>
                  <a:pt x="6" y="192"/>
                  <a:pt x="12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7" y="192"/>
                  <a:pt x="112" y="186"/>
                  <a:pt x="112" y="180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07" y="0"/>
                  <a:pt x="100" y="0"/>
                </a:cubicBezTo>
                <a:close/>
                <a:moveTo>
                  <a:pt x="16" y="20"/>
                </a:moveTo>
                <a:cubicBezTo>
                  <a:pt x="16" y="18"/>
                  <a:pt x="18" y="16"/>
                  <a:pt x="20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4" y="16"/>
                  <a:pt x="96" y="18"/>
                  <a:pt x="96" y="20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6"/>
                  <a:pt x="94" y="88"/>
                  <a:pt x="92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18" y="88"/>
                  <a:pt x="16" y="86"/>
                  <a:pt x="16" y="84"/>
                </a:cubicBezTo>
                <a:lnTo>
                  <a:pt x="16" y="20"/>
                </a:lnTo>
                <a:close/>
                <a:moveTo>
                  <a:pt x="56" y="176"/>
                </a:moveTo>
                <a:cubicBezTo>
                  <a:pt x="39" y="176"/>
                  <a:pt x="24" y="162"/>
                  <a:pt x="24" y="144"/>
                </a:cubicBezTo>
                <a:cubicBezTo>
                  <a:pt x="24" y="126"/>
                  <a:pt x="39" y="112"/>
                  <a:pt x="56" y="112"/>
                </a:cubicBezTo>
                <a:cubicBezTo>
                  <a:pt x="74" y="112"/>
                  <a:pt x="88" y="126"/>
                  <a:pt x="88" y="144"/>
                </a:cubicBezTo>
                <a:cubicBezTo>
                  <a:pt x="88" y="162"/>
                  <a:pt x="74" y="176"/>
                  <a:pt x="56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70"/>
          <p:cNvSpPr>
            <a:spLocks noEditPoints="1"/>
          </p:cNvSpPr>
          <p:nvPr/>
        </p:nvSpPr>
        <p:spPr bwMode="auto">
          <a:xfrm>
            <a:off x="5843588" y="533400"/>
            <a:ext cx="384175" cy="517525"/>
          </a:xfrm>
          <a:custGeom>
            <a:avLst/>
            <a:gdLst>
              <a:gd name="T0" fmla="*/ 80 w 136"/>
              <a:gd name="T1" fmla="*/ 156 h 184"/>
              <a:gd name="T2" fmla="*/ 68 w 136"/>
              <a:gd name="T3" fmla="*/ 168 h 184"/>
              <a:gd name="T4" fmla="*/ 56 w 136"/>
              <a:gd name="T5" fmla="*/ 156 h 184"/>
              <a:gd name="T6" fmla="*/ 68 w 136"/>
              <a:gd name="T7" fmla="*/ 144 h 184"/>
              <a:gd name="T8" fmla="*/ 80 w 136"/>
              <a:gd name="T9" fmla="*/ 156 h 184"/>
              <a:gd name="T10" fmla="*/ 80 w 136"/>
              <a:gd name="T11" fmla="*/ 136 h 184"/>
              <a:gd name="T12" fmla="*/ 20 w 136"/>
              <a:gd name="T13" fmla="*/ 136 h 184"/>
              <a:gd name="T14" fmla="*/ 16 w 136"/>
              <a:gd name="T15" fmla="*/ 132 h 184"/>
              <a:gd name="T16" fmla="*/ 16 w 136"/>
              <a:gd name="T17" fmla="*/ 36 h 184"/>
              <a:gd name="T18" fmla="*/ 20 w 136"/>
              <a:gd name="T19" fmla="*/ 32 h 184"/>
              <a:gd name="T20" fmla="*/ 116 w 136"/>
              <a:gd name="T21" fmla="*/ 32 h 184"/>
              <a:gd name="T22" fmla="*/ 120 w 136"/>
              <a:gd name="T23" fmla="*/ 36 h 184"/>
              <a:gd name="T24" fmla="*/ 120 w 136"/>
              <a:gd name="T25" fmla="*/ 40 h 184"/>
              <a:gd name="T26" fmla="*/ 136 w 136"/>
              <a:gd name="T27" fmla="*/ 40 h 184"/>
              <a:gd name="T28" fmla="*/ 136 w 136"/>
              <a:gd name="T29" fmla="*/ 12 h 184"/>
              <a:gd name="T30" fmla="*/ 124 w 136"/>
              <a:gd name="T31" fmla="*/ 0 h 184"/>
              <a:gd name="T32" fmla="*/ 12 w 136"/>
              <a:gd name="T33" fmla="*/ 0 h 184"/>
              <a:gd name="T34" fmla="*/ 0 w 136"/>
              <a:gd name="T35" fmla="*/ 12 h 184"/>
              <a:gd name="T36" fmla="*/ 0 w 136"/>
              <a:gd name="T37" fmla="*/ 172 h 184"/>
              <a:gd name="T38" fmla="*/ 12 w 136"/>
              <a:gd name="T39" fmla="*/ 184 h 184"/>
              <a:gd name="T40" fmla="*/ 81 w 136"/>
              <a:gd name="T41" fmla="*/ 184 h 184"/>
              <a:gd name="T42" fmla="*/ 80 w 136"/>
              <a:gd name="T43" fmla="*/ 180 h 184"/>
              <a:gd name="T44" fmla="*/ 80 w 136"/>
              <a:gd name="T45" fmla="*/ 156 h 184"/>
              <a:gd name="T46" fmla="*/ 65 w 136"/>
              <a:gd name="T47" fmla="*/ 17 h 184"/>
              <a:gd name="T48" fmla="*/ 71 w 136"/>
              <a:gd name="T49" fmla="*/ 17 h 184"/>
              <a:gd name="T50" fmla="*/ 72 w 136"/>
              <a:gd name="T51" fmla="*/ 20 h 184"/>
              <a:gd name="T52" fmla="*/ 71 w 136"/>
              <a:gd name="T53" fmla="*/ 23 h 184"/>
              <a:gd name="T54" fmla="*/ 68 w 136"/>
              <a:gd name="T55" fmla="*/ 24 h 184"/>
              <a:gd name="T56" fmla="*/ 65 w 136"/>
              <a:gd name="T57" fmla="*/ 23 h 184"/>
              <a:gd name="T58" fmla="*/ 64 w 136"/>
              <a:gd name="T59" fmla="*/ 20 h 184"/>
              <a:gd name="T60" fmla="*/ 65 w 136"/>
              <a:gd name="T61" fmla="*/ 1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6" h="184">
                <a:moveTo>
                  <a:pt x="80" y="156"/>
                </a:moveTo>
                <a:cubicBezTo>
                  <a:pt x="80" y="162"/>
                  <a:pt x="75" y="168"/>
                  <a:pt x="68" y="168"/>
                </a:cubicBezTo>
                <a:cubicBezTo>
                  <a:pt x="62" y="168"/>
                  <a:pt x="56" y="162"/>
                  <a:pt x="56" y="156"/>
                </a:cubicBezTo>
                <a:cubicBezTo>
                  <a:pt x="56" y="149"/>
                  <a:pt x="62" y="144"/>
                  <a:pt x="68" y="144"/>
                </a:cubicBezTo>
                <a:cubicBezTo>
                  <a:pt x="75" y="144"/>
                  <a:pt x="80" y="149"/>
                  <a:pt x="80" y="15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20" y="136"/>
                  <a:pt x="20" y="136"/>
                  <a:pt x="20" y="136"/>
                </a:cubicBezTo>
                <a:cubicBezTo>
                  <a:pt x="18" y="136"/>
                  <a:pt x="16" y="134"/>
                  <a:pt x="16" y="132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4"/>
                  <a:pt x="18" y="32"/>
                  <a:pt x="20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8" y="32"/>
                  <a:pt x="120" y="34"/>
                  <a:pt x="120" y="36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5"/>
                  <a:pt x="131" y="0"/>
                  <a:pt x="12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8"/>
                  <a:pt x="6" y="184"/>
                  <a:pt x="12" y="184"/>
                </a:cubicBezTo>
                <a:cubicBezTo>
                  <a:pt x="81" y="184"/>
                  <a:pt x="81" y="184"/>
                  <a:pt x="81" y="184"/>
                </a:cubicBezTo>
                <a:cubicBezTo>
                  <a:pt x="80" y="183"/>
                  <a:pt x="80" y="181"/>
                  <a:pt x="80" y="180"/>
                </a:cubicBezTo>
                <a:lnTo>
                  <a:pt x="80" y="156"/>
                </a:lnTo>
                <a:close/>
                <a:moveTo>
                  <a:pt x="65" y="17"/>
                </a:moveTo>
                <a:cubicBezTo>
                  <a:pt x="67" y="16"/>
                  <a:pt x="70" y="16"/>
                  <a:pt x="71" y="17"/>
                </a:cubicBezTo>
                <a:cubicBezTo>
                  <a:pt x="72" y="18"/>
                  <a:pt x="72" y="19"/>
                  <a:pt x="72" y="20"/>
                </a:cubicBezTo>
                <a:cubicBezTo>
                  <a:pt x="72" y="21"/>
                  <a:pt x="72" y="22"/>
                  <a:pt x="71" y="23"/>
                </a:cubicBezTo>
                <a:cubicBezTo>
                  <a:pt x="70" y="23"/>
                  <a:pt x="69" y="24"/>
                  <a:pt x="68" y="24"/>
                </a:cubicBezTo>
                <a:cubicBezTo>
                  <a:pt x="67" y="24"/>
                  <a:pt x="66" y="23"/>
                  <a:pt x="65" y="23"/>
                </a:cubicBezTo>
                <a:cubicBezTo>
                  <a:pt x="65" y="22"/>
                  <a:pt x="64" y="21"/>
                  <a:pt x="64" y="20"/>
                </a:cubicBezTo>
                <a:cubicBezTo>
                  <a:pt x="64" y="19"/>
                  <a:pt x="65" y="18"/>
                  <a:pt x="65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1"/>
          <p:cNvSpPr>
            <a:spLocks noEditPoints="1"/>
          </p:cNvSpPr>
          <p:nvPr/>
        </p:nvSpPr>
        <p:spPr bwMode="auto">
          <a:xfrm>
            <a:off x="6091238" y="668338"/>
            <a:ext cx="249238" cy="404813"/>
          </a:xfrm>
          <a:custGeom>
            <a:avLst/>
            <a:gdLst>
              <a:gd name="T0" fmla="*/ 76 w 88"/>
              <a:gd name="T1" fmla="*/ 0 h 144"/>
              <a:gd name="T2" fmla="*/ 12 w 88"/>
              <a:gd name="T3" fmla="*/ 0 h 144"/>
              <a:gd name="T4" fmla="*/ 0 w 88"/>
              <a:gd name="T5" fmla="*/ 12 h 144"/>
              <a:gd name="T6" fmla="*/ 0 w 88"/>
              <a:gd name="T7" fmla="*/ 132 h 144"/>
              <a:gd name="T8" fmla="*/ 12 w 88"/>
              <a:gd name="T9" fmla="*/ 144 h 144"/>
              <a:gd name="T10" fmla="*/ 76 w 88"/>
              <a:gd name="T11" fmla="*/ 144 h 144"/>
              <a:gd name="T12" fmla="*/ 88 w 88"/>
              <a:gd name="T13" fmla="*/ 132 h 144"/>
              <a:gd name="T14" fmla="*/ 88 w 88"/>
              <a:gd name="T15" fmla="*/ 12 h 144"/>
              <a:gd name="T16" fmla="*/ 76 w 88"/>
              <a:gd name="T17" fmla="*/ 0 h 144"/>
              <a:gd name="T18" fmla="*/ 41 w 88"/>
              <a:gd name="T19" fmla="*/ 17 h 144"/>
              <a:gd name="T20" fmla="*/ 47 w 88"/>
              <a:gd name="T21" fmla="*/ 17 h 144"/>
              <a:gd name="T22" fmla="*/ 48 w 88"/>
              <a:gd name="T23" fmla="*/ 20 h 144"/>
              <a:gd name="T24" fmla="*/ 47 w 88"/>
              <a:gd name="T25" fmla="*/ 23 h 144"/>
              <a:gd name="T26" fmla="*/ 44 w 88"/>
              <a:gd name="T27" fmla="*/ 24 h 144"/>
              <a:gd name="T28" fmla="*/ 41 w 88"/>
              <a:gd name="T29" fmla="*/ 23 h 144"/>
              <a:gd name="T30" fmla="*/ 40 w 88"/>
              <a:gd name="T31" fmla="*/ 20 h 144"/>
              <a:gd name="T32" fmla="*/ 41 w 88"/>
              <a:gd name="T33" fmla="*/ 17 h 144"/>
              <a:gd name="T34" fmla="*/ 25 w 88"/>
              <a:gd name="T35" fmla="*/ 17 h 144"/>
              <a:gd name="T36" fmla="*/ 31 w 88"/>
              <a:gd name="T37" fmla="*/ 17 h 144"/>
              <a:gd name="T38" fmla="*/ 32 w 88"/>
              <a:gd name="T39" fmla="*/ 20 h 144"/>
              <a:gd name="T40" fmla="*/ 31 w 88"/>
              <a:gd name="T41" fmla="*/ 23 h 144"/>
              <a:gd name="T42" fmla="*/ 28 w 88"/>
              <a:gd name="T43" fmla="*/ 24 h 144"/>
              <a:gd name="T44" fmla="*/ 25 w 88"/>
              <a:gd name="T45" fmla="*/ 23 h 144"/>
              <a:gd name="T46" fmla="*/ 24 w 88"/>
              <a:gd name="T47" fmla="*/ 20 h 144"/>
              <a:gd name="T48" fmla="*/ 25 w 88"/>
              <a:gd name="T49" fmla="*/ 17 h 144"/>
              <a:gd name="T50" fmla="*/ 47 w 88"/>
              <a:gd name="T51" fmla="*/ 127 h 144"/>
              <a:gd name="T52" fmla="*/ 44 w 88"/>
              <a:gd name="T53" fmla="*/ 128 h 144"/>
              <a:gd name="T54" fmla="*/ 41 w 88"/>
              <a:gd name="T55" fmla="*/ 127 h 144"/>
              <a:gd name="T56" fmla="*/ 40 w 88"/>
              <a:gd name="T57" fmla="*/ 124 h 144"/>
              <a:gd name="T58" fmla="*/ 41 w 88"/>
              <a:gd name="T59" fmla="*/ 121 h 144"/>
              <a:gd name="T60" fmla="*/ 47 w 88"/>
              <a:gd name="T61" fmla="*/ 121 h 144"/>
              <a:gd name="T62" fmla="*/ 48 w 88"/>
              <a:gd name="T63" fmla="*/ 124 h 144"/>
              <a:gd name="T64" fmla="*/ 47 w 88"/>
              <a:gd name="T65" fmla="*/ 127 h 144"/>
              <a:gd name="T66" fmla="*/ 72 w 88"/>
              <a:gd name="T67" fmla="*/ 108 h 144"/>
              <a:gd name="T68" fmla="*/ 68 w 88"/>
              <a:gd name="T69" fmla="*/ 112 h 144"/>
              <a:gd name="T70" fmla="*/ 20 w 88"/>
              <a:gd name="T71" fmla="*/ 112 h 144"/>
              <a:gd name="T72" fmla="*/ 16 w 88"/>
              <a:gd name="T73" fmla="*/ 108 h 144"/>
              <a:gd name="T74" fmla="*/ 16 w 88"/>
              <a:gd name="T75" fmla="*/ 36 h 144"/>
              <a:gd name="T76" fmla="*/ 20 w 88"/>
              <a:gd name="T77" fmla="*/ 32 h 144"/>
              <a:gd name="T78" fmla="*/ 68 w 88"/>
              <a:gd name="T79" fmla="*/ 32 h 144"/>
              <a:gd name="T80" fmla="*/ 72 w 88"/>
              <a:gd name="T81" fmla="*/ 36 h 144"/>
              <a:gd name="T82" fmla="*/ 72 w 88"/>
              <a:gd name="T83" fmla="*/ 10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8" h="144">
                <a:moveTo>
                  <a:pt x="76" y="0"/>
                </a:move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8"/>
                  <a:pt x="6" y="144"/>
                  <a:pt x="12" y="144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83" y="144"/>
                  <a:pt x="88" y="138"/>
                  <a:pt x="88" y="13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lose/>
                <a:moveTo>
                  <a:pt x="41" y="17"/>
                </a:moveTo>
                <a:cubicBezTo>
                  <a:pt x="43" y="16"/>
                  <a:pt x="45" y="16"/>
                  <a:pt x="47" y="17"/>
                </a:cubicBezTo>
                <a:cubicBezTo>
                  <a:pt x="48" y="18"/>
                  <a:pt x="48" y="19"/>
                  <a:pt x="48" y="20"/>
                </a:cubicBezTo>
                <a:cubicBezTo>
                  <a:pt x="48" y="21"/>
                  <a:pt x="48" y="22"/>
                  <a:pt x="47" y="23"/>
                </a:cubicBezTo>
                <a:cubicBezTo>
                  <a:pt x="46" y="23"/>
                  <a:pt x="45" y="24"/>
                  <a:pt x="44" y="24"/>
                </a:cubicBezTo>
                <a:cubicBezTo>
                  <a:pt x="43" y="24"/>
                  <a:pt x="42" y="23"/>
                  <a:pt x="41" y="23"/>
                </a:cubicBezTo>
                <a:cubicBezTo>
                  <a:pt x="41" y="22"/>
                  <a:pt x="40" y="21"/>
                  <a:pt x="40" y="20"/>
                </a:cubicBezTo>
                <a:cubicBezTo>
                  <a:pt x="40" y="19"/>
                  <a:pt x="41" y="18"/>
                  <a:pt x="41" y="17"/>
                </a:cubicBezTo>
                <a:close/>
                <a:moveTo>
                  <a:pt x="25" y="17"/>
                </a:moveTo>
                <a:cubicBezTo>
                  <a:pt x="27" y="16"/>
                  <a:pt x="30" y="16"/>
                  <a:pt x="31" y="17"/>
                </a:cubicBezTo>
                <a:cubicBezTo>
                  <a:pt x="32" y="18"/>
                  <a:pt x="32" y="19"/>
                  <a:pt x="32" y="20"/>
                </a:cubicBezTo>
                <a:cubicBezTo>
                  <a:pt x="32" y="21"/>
                  <a:pt x="32" y="22"/>
                  <a:pt x="31" y="23"/>
                </a:cubicBezTo>
                <a:cubicBezTo>
                  <a:pt x="30" y="23"/>
                  <a:pt x="29" y="24"/>
                  <a:pt x="28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2"/>
                  <a:pt x="24" y="21"/>
                  <a:pt x="24" y="20"/>
                </a:cubicBezTo>
                <a:cubicBezTo>
                  <a:pt x="24" y="19"/>
                  <a:pt x="25" y="18"/>
                  <a:pt x="25" y="17"/>
                </a:cubicBezTo>
                <a:close/>
                <a:moveTo>
                  <a:pt x="47" y="127"/>
                </a:moveTo>
                <a:cubicBezTo>
                  <a:pt x="46" y="127"/>
                  <a:pt x="45" y="128"/>
                  <a:pt x="44" y="128"/>
                </a:cubicBezTo>
                <a:cubicBezTo>
                  <a:pt x="43" y="128"/>
                  <a:pt x="42" y="127"/>
                  <a:pt x="41" y="127"/>
                </a:cubicBezTo>
                <a:cubicBezTo>
                  <a:pt x="41" y="126"/>
                  <a:pt x="40" y="125"/>
                  <a:pt x="40" y="124"/>
                </a:cubicBezTo>
                <a:cubicBezTo>
                  <a:pt x="40" y="123"/>
                  <a:pt x="41" y="122"/>
                  <a:pt x="41" y="121"/>
                </a:cubicBezTo>
                <a:cubicBezTo>
                  <a:pt x="43" y="120"/>
                  <a:pt x="46" y="120"/>
                  <a:pt x="47" y="121"/>
                </a:cubicBezTo>
                <a:cubicBezTo>
                  <a:pt x="48" y="122"/>
                  <a:pt x="48" y="123"/>
                  <a:pt x="48" y="124"/>
                </a:cubicBezTo>
                <a:cubicBezTo>
                  <a:pt x="48" y="125"/>
                  <a:pt x="48" y="126"/>
                  <a:pt x="47" y="127"/>
                </a:cubicBezTo>
                <a:close/>
                <a:moveTo>
                  <a:pt x="72" y="108"/>
                </a:moveTo>
                <a:cubicBezTo>
                  <a:pt x="72" y="110"/>
                  <a:pt x="70" y="112"/>
                  <a:pt x="68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8" y="112"/>
                  <a:pt x="16" y="110"/>
                  <a:pt x="16" y="108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4"/>
                  <a:pt x="18" y="32"/>
                  <a:pt x="20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2"/>
                  <a:pt x="72" y="34"/>
                  <a:pt x="72" y="36"/>
                </a:cubicBezTo>
                <a:lnTo>
                  <a:pt x="72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2"/>
          <p:cNvSpPr>
            <a:spLocks noEditPoints="1"/>
          </p:cNvSpPr>
          <p:nvPr/>
        </p:nvSpPr>
        <p:spPr bwMode="auto">
          <a:xfrm>
            <a:off x="8478838" y="601663"/>
            <a:ext cx="541338" cy="404813"/>
          </a:xfrm>
          <a:custGeom>
            <a:avLst/>
            <a:gdLst>
              <a:gd name="T0" fmla="*/ 144 w 192"/>
              <a:gd name="T1" fmla="*/ 0 h 144"/>
              <a:gd name="T2" fmla="*/ 80 w 192"/>
              <a:gd name="T3" fmla="*/ 16 h 144"/>
              <a:gd name="T4" fmla="*/ 8 w 192"/>
              <a:gd name="T5" fmla="*/ 39 h 144"/>
              <a:gd name="T6" fmla="*/ 24 w 192"/>
              <a:gd name="T7" fmla="*/ 144 h 144"/>
              <a:gd name="T8" fmla="*/ 44 w 192"/>
              <a:gd name="T9" fmla="*/ 133 h 144"/>
              <a:gd name="T10" fmla="*/ 125 w 192"/>
              <a:gd name="T11" fmla="*/ 80 h 144"/>
              <a:gd name="T12" fmla="*/ 149 w 192"/>
              <a:gd name="T13" fmla="*/ 134 h 144"/>
              <a:gd name="T14" fmla="*/ 192 w 192"/>
              <a:gd name="T15" fmla="*/ 119 h 144"/>
              <a:gd name="T16" fmla="*/ 60 w 192"/>
              <a:gd name="T17" fmla="*/ 48 h 144"/>
              <a:gd name="T18" fmla="*/ 48 w 192"/>
              <a:gd name="T19" fmla="*/ 60 h 144"/>
              <a:gd name="T20" fmla="*/ 40 w 192"/>
              <a:gd name="T21" fmla="*/ 60 h 144"/>
              <a:gd name="T22" fmla="*/ 28 w 192"/>
              <a:gd name="T23" fmla="*/ 48 h 144"/>
              <a:gd name="T24" fmla="*/ 28 w 192"/>
              <a:gd name="T25" fmla="*/ 40 h 144"/>
              <a:gd name="T26" fmla="*/ 40 w 192"/>
              <a:gd name="T27" fmla="*/ 28 h 144"/>
              <a:gd name="T28" fmla="*/ 48 w 192"/>
              <a:gd name="T29" fmla="*/ 28 h 144"/>
              <a:gd name="T30" fmla="*/ 60 w 192"/>
              <a:gd name="T31" fmla="*/ 40 h 144"/>
              <a:gd name="T32" fmla="*/ 60 w 192"/>
              <a:gd name="T33" fmla="*/ 48 h 144"/>
              <a:gd name="T34" fmla="*/ 84 w 192"/>
              <a:gd name="T35" fmla="*/ 56 h 144"/>
              <a:gd name="T36" fmla="*/ 84 w 192"/>
              <a:gd name="T37" fmla="*/ 48 h 144"/>
              <a:gd name="T38" fmla="*/ 112 w 192"/>
              <a:gd name="T39" fmla="*/ 52 h 144"/>
              <a:gd name="T40" fmla="*/ 124 w 192"/>
              <a:gd name="T41" fmla="*/ 40 h 144"/>
              <a:gd name="T42" fmla="*/ 124 w 192"/>
              <a:gd name="T43" fmla="*/ 32 h 144"/>
              <a:gd name="T44" fmla="*/ 136 w 192"/>
              <a:gd name="T45" fmla="*/ 36 h 144"/>
              <a:gd name="T46" fmla="*/ 124 w 192"/>
              <a:gd name="T47" fmla="*/ 40 h 144"/>
              <a:gd name="T48" fmla="*/ 132 w 192"/>
              <a:gd name="T49" fmla="*/ 64 h 144"/>
              <a:gd name="T50" fmla="*/ 132 w 192"/>
              <a:gd name="T51" fmla="*/ 56 h 144"/>
              <a:gd name="T52" fmla="*/ 144 w 192"/>
              <a:gd name="T53" fmla="*/ 60 h 144"/>
              <a:gd name="T54" fmla="*/ 148 w 192"/>
              <a:gd name="T55" fmla="*/ 32 h 144"/>
              <a:gd name="T56" fmla="*/ 148 w 192"/>
              <a:gd name="T57" fmla="*/ 24 h 144"/>
              <a:gd name="T58" fmla="*/ 160 w 192"/>
              <a:gd name="T59" fmla="*/ 28 h 144"/>
              <a:gd name="T60" fmla="*/ 148 w 192"/>
              <a:gd name="T61" fmla="*/ 32 h 144"/>
              <a:gd name="T62" fmla="*/ 156 w 192"/>
              <a:gd name="T63" fmla="*/ 56 h 144"/>
              <a:gd name="T64" fmla="*/ 156 w 192"/>
              <a:gd name="T65" fmla="*/ 48 h 144"/>
              <a:gd name="T66" fmla="*/ 168 w 192"/>
              <a:gd name="T67" fmla="*/ 5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2" h="144">
                <a:moveTo>
                  <a:pt x="184" y="40"/>
                </a:moveTo>
                <a:cubicBezTo>
                  <a:pt x="184" y="18"/>
                  <a:pt x="166" y="0"/>
                  <a:pt x="144" y="0"/>
                </a:cubicBezTo>
                <a:cubicBezTo>
                  <a:pt x="132" y="0"/>
                  <a:pt x="120" y="6"/>
                  <a:pt x="112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3" y="6"/>
                  <a:pt x="61" y="0"/>
                  <a:pt x="48" y="0"/>
                </a:cubicBezTo>
                <a:cubicBezTo>
                  <a:pt x="26" y="0"/>
                  <a:pt x="8" y="18"/>
                  <a:pt x="8" y="3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2" y="144"/>
                  <a:pt x="39" y="140"/>
                  <a:pt x="43" y="134"/>
                </a:cubicBezTo>
                <a:cubicBezTo>
                  <a:pt x="44" y="134"/>
                  <a:pt x="44" y="134"/>
                  <a:pt x="44" y="133"/>
                </a:cubicBezTo>
                <a:cubicBezTo>
                  <a:pt x="67" y="80"/>
                  <a:pt x="67" y="80"/>
                  <a:pt x="67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9" y="134"/>
                  <a:pt x="149" y="134"/>
                  <a:pt x="149" y="134"/>
                </a:cubicBezTo>
                <a:cubicBezTo>
                  <a:pt x="154" y="140"/>
                  <a:pt x="161" y="144"/>
                  <a:pt x="168" y="144"/>
                </a:cubicBezTo>
                <a:cubicBezTo>
                  <a:pt x="181" y="144"/>
                  <a:pt x="192" y="133"/>
                  <a:pt x="192" y="119"/>
                </a:cubicBezTo>
                <a:lnTo>
                  <a:pt x="184" y="40"/>
                </a:lnTo>
                <a:close/>
                <a:moveTo>
                  <a:pt x="60" y="48"/>
                </a:moveTo>
                <a:cubicBezTo>
                  <a:pt x="48" y="48"/>
                  <a:pt x="48" y="48"/>
                  <a:pt x="48" y="48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62"/>
                  <a:pt x="46" y="64"/>
                  <a:pt x="44" y="64"/>
                </a:cubicBezTo>
                <a:cubicBezTo>
                  <a:pt x="42" y="64"/>
                  <a:pt x="40" y="62"/>
                  <a:pt x="40" y="60"/>
                </a:cubicBezTo>
                <a:cubicBezTo>
                  <a:pt x="40" y="48"/>
                  <a:pt x="40" y="48"/>
                  <a:pt x="40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26" y="48"/>
                  <a:pt x="24" y="46"/>
                  <a:pt x="24" y="44"/>
                </a:cubicBezTo>
                <a:cubicBezTo>
                  <a:pt x="24" y="42"/>
                  <a:pt x="26" y="40"/>
                  <a:pt x="28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6"/>
                  <a:pt x="42" y="24"/>
                  <a:pt x="44" y="24"/>
                </a:cubicBezTo>
                <a:cubicBezTo>
                  <a:pt x="46" y="24"/>
                  <a:pt x="48" y="26"/>
                  <a:pt x="48" y="28"/>
                </a:cubicBezTo>
                <a:cubicBezTo>
                  <a:pt x="48" y="40"/>
                  <a:pt x="48" y="40"/>
                  <a:pt x="48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2" y="40"/>
                  <a:pt x="64" y="42"/>
                  <a:pt x="64" y="44"/>
                </a:cubicBezTo>
                <a:cubicBezTo>
                  <a:pt x="64" y="46"/>
                  <a:pt x="62" y="48"/>
                  <a:pt x="60" y="48"/>
                </a:cubicBezTo>
                <a:close/>
                <a:moveTo>
                  <a:pt x="108" y="56"/>
                </a:moveTo>
                <a:cubicBezTo>
                  <a:pt x="84" y="56"/>
                  <a:pt x="84" y="56"/>
                  <a:pt x="84" y="56"/>
                </a:cubicBezTo>
                <a:cubicBezTo>
                  <a:pt x="82" y="56"/>
                  <a:pt x="80" y="54"/>
                  <a:pt x="80" y="52"/>
                </a:cubicBezTo>
                <a:cubicBezTo>
                  <a:pt x="80" y="50"/>
                  <a:pt x="82" y="48"/>
                  <a:pt x="84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0" y="48"/>
                  <a:pt x="112" y="50"/>
                  <a:pt x="112" y="52"/>
                </a:cubicBezTo>
                <a:cubicBezTo>
                  <a:pt x="112" y="54"/>
                  <a:pt x="110" y="56"/>
                  <a:pt x="108" y="56"/>
                </a:cubicBezTo>
                <a:close/>
                <a:moveTo>
                  <a:pt x="124" y="40"/>
                </a:moveTo>
                <a:cubicBezTo>
                  <a:pt x="122" y="40"/>
                  <a:pt x="120" y="38"/>
                  <a:pt x="120" y="36"/>
                </a:cubicBezTo>
                <a:cubicBezTo>
                  <a:pt x="120" y="34"/>
                  <a:pt x="122" y="32"/>
                  <a:pt x="124" y="32"/>
                </a:cubicBezTo>
                <a:cubicBezTo>
                  <a:pt x="132" y="32"/>
                  <a:pt x="132" y="32"/>
                  <a:pt x="132" y="32"/>
                </a:cubicBezTo>
                <a:cubicBezTo>
                  <a:pt x="134" y="32"/>
                  <a:pt x="136" y="34"/>
                  <a:pt x="136" y="36"/>
                </a:cubicBezTo>
                <a:cubicBezTo>
                  <a:pt x="136" y="38"/>
                  <a:pt x="134" y="40"/>
                  <a:pt x="132" y="40"/>
                </a:cubicBezTo>
                <a:lnTo>
                  <a:pt x="124" y="40"/>
                </a:lnTo>
                <a:close/>
                <a:moveTo>
                  <a:pt x="140" y="64"/>
                </a:moveTo>
                <a:cubicBezTo>
                  <a:pt x="132" y="64"/>
                  <a:pt x="132" y="64"/>
                  <a:pt x="132" y="64"/>
                </a:cubicBezTo>
                <a:cubicBezTo>
                  <a:pt x="130" y="64"/>
                  <a:pt x="128" y="62"/>
                  <a:pt x="128" y="60"/>
                </a:cubicBezTo>
                <a:cubicBezTo>
                  <a:pt x="128" y="58"/>
                  <a:pt x="130" y="56"/>
                  <a:pt x="132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2" y="56"/>
                  <a:pt x="144" y="58"/>
                  <a:pt x="144" y="60"/>
                </a:cubicBezTo>
                <a:cubicBezTo>
                  <a:pt x="144" y="62"/>
                  <a:pt x="142" y="64"/>
                  <a:pt x="140" y="64"/>
                </a:cubicBezTo>
                <a:close/>
                <a:moveTo>
                  <a:pt x="148" y="32"/>
                </a:moveTo>
                <a:cubicBezTo>
                  <a:pt x="146" y="32"/>
                  <a:pt x="144" y="30"/>
                  <a:pt x="144" y="28"/>
                </a:cubicBezTo>
                <a:cubicBezTo>
                  <a:pt x="144" y="26"/>
                  <a:pt x="146" y="24"/>
                  <a:pt x="148" y="24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58" y="24"/>
                  <a:pt x="160" y="26"/>
                  <a:pt x="160" y="28"/>
                </a:cubicBezTo>
                <a:cubicBezTo>
                  <a:pt x="160" y="30"/>
                  <a:pt x="158" y="32"/>
                  <a:pt x="156" y="32"/>
                </a:cubicBezTo>
                <a:lnTo>
                  <a:pt x="148" y="32"/>
                </a:lnTo>
                <a:close/>
                <a:moveTo>
                  <a:pt x="164" y="56"/>
                </a:moveTo>
                <a:cubicBezTo>
                  <a:pt x="156" y="56"/>
                  <a:pt x="156" y="56"/>
                  <a:pt x="156" y="56"/>
                </a:cubicBezTo>
                <a:cubicBezTo>
                  <a:pt x="154" y="56"/>
                  <a:pt x="152" y="54"/>
                  <a:pt x="152" y="52"/>
                </a:cubicBezTo>
                <a:cubicBezTo>
                  <a:pt x="152" y="50"/>
                  <a:pt x="154" y="48"/>
                  <a:pt x="156" y="48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66" y="48"/>
                  <a:pt x="168" y="50"/>
                  <a:pt x="168" y="52"/>
                </a:cubicBezTo>
                <a:cubicBezTo>
                  <a:pt x="168" y="54"/>
                  <a:pt x="166" y="56"/>
                  <a:pt x="164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3"/>
          <p:cNvSpPr>
            <a:spLocks/>
          </p:cNvSpPr>
          <p:nvPr/>
        </p:nvSpPr>
        <p:spPr bwMode="auto">
          <a:xfrm>
            <a:off x="9955213" y="989013"/>
            <a:ext cx="247650" cy="84138"/>
          </a:xfrm>
          <a:custGeom>
            <a:avLst/>
            <a:gdLst>
              <a:gd name="T0" fmla="*/ 73 w 88"/>
              <a:gd name="T1" fmla="*/ 0 h 30"/>
              <a:gd name="T2" fmla="*/ 64 w 88"/>
              <a:gd name="T3" fmla="*/ 3 h 30"/>
              <a:gd name="T4" fmla="*/ 64 w 88"/>
              <a:gd name="T5" fmla="*/ 3 h 30"/>
              <a:gd name="T6" fmla="*/ 44 w 88"/>
              <a:gd name="T7" fmla="*/ 6 h 30"/>
              <a:gd name="T8" fmla="*/ 24 w 88"/>
              <a:gd name="T9" fmla="*/ 3 h 30"/>
              <a:gd name="T10" fmla="*/ 24 w 88"/>
              <a:gd name="T11" fmla="*/ 3 h 30"/>
              <a:gd name="T12" fmla="*/ 16 w 88"/>
              <a:gd name="T13" fmla="*/ 0 h 30"/>
              <a:gd name="T14" fmla="*/ 1 w 88"/>
              <a:gd name="T15" fmla="*/ 15 h 30"/>
              <a:gd name="T16" fmla="*/ 0 w 88"/>
              <a:gd name="T17" fmla="*/ 18 h 30"/>
              <a:gd name="T18" fmla="*/ 0 w 88"/>
              <a:gd name="T19" fmla="*/ 18 h 30"/>
              <a:gd name="T20" fmla="*/ 44 w 88"/>
              <a:gd name="T21" fmla="*/ 30 h 30"/>
              <a:gd name="T22" fmla="*/ 88 w 88"/>
              <a:gd name="T23" fmla="*/ 19 h 30"/>
              <a:gd name="T24" fmla="*/ 88 w 88"/>
              <a:gd name="T25" fmla="*/ 18 h 30"/>
              <a:gd name="T26" fmla="*/ 87 w 88"/>
              <a:gd name="T27" fmla="*/ 15 h 30"/>
              <a:gd name="T28" fmla="*/ 73 w 88"/>
              <a:gd name="T2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30">
                <a:moveTo>
                  <a:pt x="73" y="0"/>
                </a:moveTo>
                <a:cubicBezTo>
                  <a:pt x="70" y="1"/>
                  <a:pt x="67" y="2"/>
                  <a:pt x="64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58" y="5"/>
                  <a:pt x="51" y="6"/>
                  <a:pt x="44" y="6"/>
                </a:cubicBezTo>
                <a:cubicBezTo>
                  <a:pt x="37" y="6"/>
                  <a:pt x="31" y="5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1" y="2"/>
                  <a:pt x="19" y="1"/>
                  <a:pt x="16" y="0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6"/>
                  <a:pt x="0" y="17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9"/>
                  <a:pt x="34" y="30"/>
                  <a:pt x="44" y="30"/>
                </a:cubicBezTo>
                <a:cubicBezTo>
                  <a:pt x="54" y="30"/>
                  <a:pt x="87" y="29"/>
                  <a:pt x="88" y="19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17"/>
                  <a:pt x="88" y="16"/>
                  <a:pt x="87" y="15"/>
                </a:cubicBezTo>
                <a:lnTo>
                  <a:pt x="7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4"/>
          <p:cNvSpPr>
            <a:spLocks noEditPoints="1"/>
          </p:cNvSpPr>
          <p:nvPr/>
        </p:nvSpPr>
        <p:spPr bwMode="auto">
          <a:xfrm>
            <a:off x="9875838" y="533400"/>
            <a:ext cx="406400" cy="450850"/>
          </a:xfrm>
          <a:custGeom>
            <a:avLst/>
            <a:gdLst>
              <a:gd name="T0" fmla="*/ 88 w 144"/>
              <a:gd name="T1" fmla="*/ 17 h 160"/>
              <a:gd name="T2" fmla="*/ 88 w 144"/>
              <a:gd name="T3" fmla="*/ 16 h 160"/>
              <a:gd name="T4" fmla="*/ 72 w 144"/>
              <a:gd name="T5" fmla="*/ 0 h 160"/>
              <a:gd name="T6" fmla="*/ 56 w 144"/>
              <a:gd name="T7" fmla="*/ 16 h 160"/>
              <a:gd name="T8" fmla="*/ 57 w 144"/>
              <a:gd name="T9" fmla="*/ 17 h 160"/>
              <a:gd name="T10" fmla="*/ 0 w 144"/>
              <a:gd name="T11" fmla="*/ 88 h 160"/>
              <a:gd name="T12" fmla="*/ 72 w 144"/>
              <a:gd name="T13" fmla="*/ 160 h 160"/>
              <a:gd name="T14" fmla="*/ 144 w 144"/>
              <a:gd name="T15" fmla="*/ 88 h 160"/>
              <a:gd name="T16" fmla="*/ 88 w 144"/>
              <a:gd name="T17" fmla="*/ 17 h 160"/>
              <a:gd name="T18" fmla="*/ 64 w 144"/>
              <a:gd name="T19" fmla="*/ 16 h 160"/>
              <a:gd name="T20" fmla="*/ 72 w 144"/>
              <a:gd name="T21" fmla="*/ 8 h 160"/>
              <a:gd name="T22" fmla="*/ 80 w 144"/>
              <a:gd name="T23" fmla="*/ 16 h 160"/>
              <a:gd name="T24" fmla="*/ 80 w 144"/>
              <a:gd name="T25" fmla="*/ 16 h 160"/>
              <a:gd name="T26" fmla="*/ 72 w 144"/>
              <a:gd name="T27" fmla="*/ 16 h 160"/>
              <a:gd name="T28" fmla="*/ 64 w 144"/>
              <a:gd name="T29" fmla="*/ 16 h 160"/>
              <a:gd name="T30" fmla="*/ 64 w 144"/>
              <a:gd name="T31" fmla="*/ 16 h 160"/>
              <a:gd name="T32" fmla="*/ 72 w 144"/>
              <a:gd name="T33" fmla="*/ 128 h 160"/>
              <a:gd name="T34" fmla="*/ 32 w 144"/>
              <a:gd name="T35" fmla="*/ 88 h 160"/>
              <a:gd name="T36" fmla="*/ 72 w 144"/>
              <a:gd name="T37" fmla="*/ 48 h 160"/>
              <a:gd name="T38" fmla="*/ 112 w 144"/>
              <a:gd name="T39" fmla="*/ 88 h 160"/>
              <a:gd name="T40" fmla="*/ 72 w 144"/>
              <a:gd name="T41" fmla="*/ 1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60">
                <a:moveTo>
                  <a:pt x="88" y="17"/>
                </a:moveTo>
                <a:cubicBezTo>
                  <a:pt x="88" y="17"/>
                  <a:pt x="88" y="16"/>
                  <a:pt x="88" y="16"/>
                </a:cubicBezTo>
                <a:cubicBezTo>
                  <a:pt x="88" y="7"/>
                  <a:pt x="81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56" y="16"/>
                  <a:pt x="56" y="17"/>
                  <a:pt x="57" y="17"/>
                </a:cubicBezTo>
                <a:cubicBezTo>
                  <a:pt x="24" y="25"/>
                  <a:pt x="0" y="53"/>
                  <a:pt x="0" y="88"/>
                </a:cubicBezTo>
                <a:cubicBezTo>
                  <a:pt x="0" y="127"/>
                  <a:pt x="32" y="160"/>
                  <a:pt x="72" y="160"/>
                </a:cubicBezTo>
                <a:cubicBezTo>
                  <a:pt x="112" y="160"/>
                  <a:pt x="144" y="127"/>
                  <a:pt x="144" y="88"/>
                </a:cubicBezTo>
                <a:cubicBezTo>
                  <a:pt x="144" y="53"/>
                  <a:pt x="120" y="25"/>
                  <a:pt x="88" y="17"/>
                </a:cubicBezTo>
                <a:close/>
                <a:moveTo>
                  <a:pt x="64" y="16"/>
                </a:moveTo>
                <a:cubicBezTo>
                  <a:pt x="64" y="11"/>
                  <a:pt x="68" y="8"/>
                  <a:pt x="72" y="8"/>
                </a:cubicBezTo>
                <a:cubicBezTo>
                  <a:pt x="77" y="8"/>
                  <a:pt x="80" y="11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78" y="16"/>
                  <a:pt x="75" y="16"/>
                  <a:pt x="72" y="16"/>
                </a:cubicBezTo>
                <a:cubicBezTo>
                  <a:pt x="69" y="16"/>
                  <a:pt x="67" y="16"/>
                  <a:pt x="64" y="16"/>
                </a:cubicBezTo>
                <a:cubicBezTo>
                  <a:pt x="64" y="16"/>
                  <a:pt x="64" y="16"/>
                  <a:pt x="64" y="16"/>
                </a:cubicBezTo>
                <a:close/>
                <a:moveTo>
                  <a:pt x="72" y="128"/>
                </a:moveTo>
                <a:cubicBezTo>
                  <a:pt x="50" y="128"/>
                  <a:pt x="32" y="110"/>
                  <a:pt x="32" y="88"/>
                </a:cubicBezTo>
                <a:cubicBezTo>
                  <a:pt x="32" y="66"/>
                  <a:pt x="50" y="48"/>
                  <a:pt x="72" y="48"/>
                </a:cubicBezTo>
                <a:cubicBezTo>
                  <a:pt x="94" y="48"/>
                  <a:pt x="112" y="66"/>
                  <a:pt x="112" y="88"/>
                </a:cubicBezTo>
                <a:cubicBezTo>
                  <a:pt x="112" y="110"/>
                  <a:pt x="94" y="128"/>
                  <a:pt x="72" y="1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5"/>
          <p:cNvSpPr>
            <a:spLocks noEditPoints="1"/>
          </p:cNvSpPr>
          <p:nvPr/>
        </p:nvSpPr>
        <p:spPr bwMode="auto">
          <a:xfrm>
            <a:off x="9988551" y="690563"/>
            <a:ext cx="180975" cy="180975"/>
          </a:xfrm>
          <a:custGeom>
            <a:avLst/>
            <a:gdLst>
              <a:gd name="T0" fmla="*/ 32 w 64"/>
              <a:gd name="T1" fmla="*/ 0 h 64"/>
              <a:gd name="T2" fmla="*/ 0 w 64"/>
              <a:gd name="T3" fmla="*/ 32 h 64"/>
              <a:gd name="T4" fmla="*/ 32 w 64"/>
              <a:gd name="T5" fmla="*/ 64 h 64"/>
              <a:gd name="T6" fmla="*/ 64 w 64"/>
              <a:gd name="T7" fmla="*/ 32 h 64"/>
              <a:gd name="T8" fmla="*/ 32 w 64"/>
              <a:gd name="T9" fmla="*/ 0 h 64"/>
              <a:gd name="T10" fmla="*/ 32 w 64"/>
              <a:gd name="T11" fmla="*/ 24 h 64"/>
              <a:gd name="T12" fmla="*/ 24 w 64"/>
              <a:gd name="T13" fmla="*/ 32 h 64"/>
              <a:gd name="T14" fmla="*/ 20 w 64"/>
              <a:gd name="T15" fmla="*/ 36 h 64"/>
              <a:gd name="T16" fmla="*/ 16 w 64"/>
              <a:gd name="T17" fmla="*/ 32 h 64"/>
              <a:gd name="T18" fmla="*/ 32 w 64"/>
              <a:gd name="T19" fmla="*/ 16 h 64"/>
              <a:gd name="T20" fmla="*/ 36 w 64"/>
              <a:gd name="T21" fmla="*/ 20 h 64"/>
              <a:gd name="T22" fmla="*/ 32 w 64"/>
              <a:gd name="T23" fmla="*/ 2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" h="64">
                <a:moveTo>
                  <a:pt x="32" y="0"/>
                </a:moveTo>
                <a:cubicBezTo>
                  <a:pt x="15" y="0"/>
                  <a:pt x="0" y="14"/>
                  <a:pt x="0" y="32"/>
                </a:cubicBezTo>
                <a:cubicBezTo>
                  <a:pt x="0" y="49"/>
                  <a:pt x="15" y="64"/>
                  <a:pt x="32" y="64"/>
                </a:cubicBezTo>
                <a:cubicBezTo>
                  <a:pt x="50" y="64"/>
                  <a:pt x="64" y="49"/>
                  <a:pt x="64" y="32"/>
                </a:cubicBezTo>
                <a:cubicBezTo>
                  <a:pt x="64" y="14"/>
                  <a:pt x="50" y="0"/>
                  <a:pt x="32" y="0"/>
                </a:cubicBezTo>
                <a:close/>
                <a:moveTo>
                  <a:pt x="32" y="24"/>
                </a:moveTo>
                <a:cubicBezTo>
                  <a:pt x="28" y="24"/>
                  <a:pt x="24" y="27"/>
                  <a:pt x="24" y="32"/>
                </a:cubicBezTo>
                <a:cubicBezTo>
                  <a:pt x="24" y="34"/>
                  <a:pt x="22" y="36"/>
                  <a:pt x="20" y="36"/>
                </a:cubicBezTo>
                <a:cubicBezTo>
                  <a:pt x="18" y="36"/>
                  <a:pt x="16" y="34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4" y="16"/>
                  <a:pt x="36" y="17"/>
                  <a:pt x="36" y="20"/>
                </a:cubicBezTo>
                <a:cubicBezTo>
                  <a:pt x="36" y="22"/>
                  <a:pt x="34" y="24"/>
                  <a:pt x="32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6"/>
          <p:cNvSpPr>
            <a:spLocks noEditPoints="1"/>
          </p:cNvSpPr>
          <p:nvPr/>
        </p:nvSpPr>
        <p:spPr bwMode="auto">
          <a:xfrm>
            <a:off x="5821363" y="2019300"/>
            <a:ext cx="541338" cy="112713"/>
          </a:xfrm>
          <a:custGeom>
            <a:avLst/>
            <a:gdLst>
              <a:gd name="T0" fmla="*/ 172 w 192"/>
              <a:gd name="T1" fmla="*/ 0 h 40"/>
              <a:gd name="T2" fmla="*/ 20 w 192"/>
              <a:gd name="T3" fmla="*/ 0 h 40"/>
              <a:gd name="T4" fmla="*/ 0 w 192"/>
              <a:gd name="T5" fmla="*/ 20 h 40"/>
              <a:gd name="T6" fmla="*/ 0 w 192"/>
              <a:gd name="T7" fmla="*/ 40 h 40"/>
              <a:gd name="T8" fmla="*/ 192 w 192"/>
              <a:gd name="T9" fmla="*/ 40 h 40"/>
              <a:gd name="T10" fmla="*/ 192 w 192"/>
              <a:gd name="T11" fmla="*/ 20 h 40"/>
              <a:gd name="T12" fmla="*/ 172 w 192"/>
              <a:gd name="T13" fmla="*/ 0 h 40"/>
              <a:gd name="T14" fmla="*/ 159 w 192"/>
              <a:gd name="T15" fmla="*/ 23 h 40"/>
              <a:gd name="T16" fmla="*/ 156 w 192"/>
              <a:gd name="T17" fmla="*/ 24 h 40"/>
              <a:gd name="T18" fmla="*/ 153 w 192"/>
              <a:gd name="T19" fmla="*/ 23 h 40"/>
              <a:gd name="T20" fmla="*/ 152 w 192"/>
              <a:gd name="T21" fmla="*/ 20 h 40"/>
              <a:gd name="T22" fmla="*/ 153 w 192"/>
              <a:gd name="T23" fmla="*/ 17 h 40"/>
              <a:gd name="T24" fmla="*/ 159 w 192"/>
              <a:gd name="T25" fmla="*/ 17 h 40"/>
              <a:gd name="T26" fmla="*/ 160 w 192"/>
              <a:gd name="T27" fmla="*/ 20 h 40"/>
              <a:gd name="T28" fmla="*/ 159 w 192"/>
              <a:gd name="T29" fmla="*/ 23 h 40"/>
              <a:gd name="T30" fmla="*/ 175 w 192"/>
              <a:gd name="T31" fmla="*/ 23 h 40"/>
              <a:gd name="T32" fmla="*/ 172 w 192"/>
              <a:gd name="T33" fmla="*/ 24 h 40"/>
              <a:gd name="T34" fmla="*/ 169 w 192"/>
              <a:gd name="T35" fmla="*/ 23 h 40"/>
              <a:gd name="T36" fmla="*/ 168 w 192"/>
              <a:gd name="T37" fmla="*/ 20 h 40"/>
              <a:gd name="T38" fmla="*/ 169 w 192"/>
              <a:gd name="T39" fmla="*/ 17 h 40"/>
              <a:gd name="T40" fmla="*/ 175 w 192"/>
              <a:gd name="T41" fmla="*/ 17 h 40"/>
              <a:gd name="T42" fmla="*/ 176 w 192"/>
              <a:gd name="T43" fmla="*/ 20 h 40"/>
              <a:gd name="T44" fmla="*/ 175 w 192"/>
              <a:gd name="T45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40">
                <a:moveTo>
                  <a:pt x="172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40"/>
                  <a:pt x="0" y="40"/>
                  <a:pt x="0" y="40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9"/>
                  <a:pt x="183" y="0"/>
                  <a:pt x="172" y="0"/>
                </a:cubicBezTo>
                <a:close/>
                <a:moveTo>
                  <a:pt x="159" y="23"/>
                </a:moveTo>
                <a:cubicBezTo>
                  <a:pt x="158" y="23"/>
                  <a:pt x="157" y="24"/>
                  <a:pt x="156" y="24"/>
                </a:cubicBezTo>
                <a:cubicBezTo>
                  <a:pt x="155" y="24"/>
                  <a:pt x="154" y="23"/>
                  <a:pt x="153" y="23"/>
                </a:cubicBezTo>
                <a:cubicBezTo>
                  <a:pt x="153" y="22"/>
                  <a:pt x="152" y="21"/>
                  <a:pt x="152" y="20"/>
                </a:cubicBezTo>
                <a:cubicBezTo>
                  <a:pt x="152" y="19"/>
                  <a:pt x="153" y="18"/>
                  <a:pt x="153" y="17"/>
                </a:cubicBezTo>
                <a:cubicBezTo>
                  <a:pt x="155" y="16"/>
                  <a:pt x="158" y="16"/>
                  <a:pt x="159" y="17"/>
                </a:cubicBezTo>
                <a:cubicBezTo>
                  <a:pt x="160" y="18"/>
                  <a:pt x="160" y="19"/>
                  <a:pt x="160" y="20"/>
                </a:cubicBezTo>
                <a:cubicBezTo>
                  <a:pt x="160" y="21"/>
                  <a:pt x="160" y="22"/>
                  <a:pt x="159" y="23"/>
                </a:cubicBezTo>
                <a:close/>
                <a:moveTo>
                  <a:pt x="175" y="23"/>
                </a:moveTo>
                <a:cubicBezTo>
                  <a:pt x="174" y="23"/>
                  <a:pt x="173" y="24"/>
                  <a:pt x="172" y="24"/>
                </a:cubicBezTo>
                <a:cubicBezTo>
                  <a:pt x="171" y="24"/>
                  <a:pt x="170" y="23"/>
                  <a:pt x="169" y="23"/>
                </a:cubicBezTo>
                <a:cubicBezTo>
                  <a:pt x="169" y="22"/>
                  <a:pt x="168" y="21"/>
                  <a:pt x="168" y="20"/>
                </a:cubicBezTo>
                <a:cubicBezTo>
                  <a:pt x="168" y="19"/>
                  <a:pt x="169" y="18"/>
                  <a:pt x="169" y="17"/>
                </a:cubicBezTo>
                <a:cubicBezTo>
                  <a:pt x="171" y="16"/>
                  <a:pt x="174" y="16"/>
                  <a:pt x="175" y="17"/>
                </a:cubicBezTo>
                <a:cubicBezTo>
                  <a:pt x="176" y="18"/>
                  <a:pt x="176" y="19"/>
                  <a:pt x="176" y="20"/>
                </a:cubicBezTo>
                <a:cubicBezTo>
                  <a:pt x="176" y="21"/>
                  <a:pt x="176" y="22"/>
                  <a:pt x="17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7"/>
          <p:cNvSpPr>
            <a:spLocks/>
          </p:cNvSpPr>
          <p:nvPr/>
        </p:nvSpPr>
        <p:spPr bwMode="auto">
          <a:xfrm>
            <a:off x="5821363" y="2154238"/>
            <a:ext cx="541338" cy="134938"/>
          </a:xfrm>
          <a:custGeom>
            <a:avLst/>
            <a:gdLst>
              <a:gd name="T0" fmla="*/ 0 w 192"/>
              <a:gd name="T1" fmla="*/ 44 h 48"/>
              <a:gd name="T2" fmla="*/ 4 w 192"/>
              <a:gd name="T3" fmla="*/ 48 h 48"/>
              <a:gd name="T4" fmla="*/ 32 w 192"/>
              <a:gd name="T5" fmla="*/ 48 h 48"/>
              <a:gd name="T6" fmla="*/ 32 w 192"/>
              <a:gd name="T7" fmla="*/ 20 h 48"/>
              <a:gd name="T8" fmla="*/ 44 w 192"/>
              <a:gd name="T9" fmla="*/ 8 h 48"/>
              <a:gd name="T10" fmla="*/ 148 w 192"/>
              <a:gd name="T11" fmla="*/ 8 h 48"/>
              <a:gd name="T12" fmla="*/ 160 w 192"/>
              <a:gd name="T13" fmla="*/ 20 h 48"/>
              <a:gd name="T14" fmla="*/ 160 w 192"/>
              <a:gd name="T15" fmla="*/ 48 h 48"/>
              <a:gd name="T16" fmla="*/ 188 w 192"/>
              <a:gd name="T17" fmla="*/ 48 h 48"/>
              <a:gd name="T18" fmla="*/ 192 w 192"/>
              <a:gd name="T19" fmla="*/ 44 h 48"/>
              <a:gd name="T20" fmla="*/ 192 w 192"/>
              <a:gd name="T21" fmla="*/ 0 h 48"/>
              <a:gd name="T22" fmla="*/ 0 w 192"/>
              <a:gd name="T23" fmla="*/ 0 h 48"/>
              <a:gd name="T24" fmla="*/ 0 w 192"/>
              <a:gd name="T25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2" h="48">
                <a:moveTo>
                  <a:pt x="0" y="44"/>
                </a:moveTo>
                <a:cubicBezTo>
                  <a:pt x="0" y="46"/>
                  <a:pt x="2" y="48"/>
                  <a:pt x="4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13"/>
                  <a:pt x="38" y="8"/>
                  <a:pt x="44" y="8"/>
                </a:cubicBezTo>
                <a:cubicBezTo>
                  <a:pt x="148" y="8"/>
                  <a:pt x="148" y="8"/>
                  <a:pt x="148" y="8"/>
                </a:cubicBezTo>
                <a:cubicBezTo>
                  <a:pt x="155" y="8"/>
                  <a:pt x="160" y="13"/>
                  <a:pt x="160" y="20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90" y="48"/>
                  <a:pt x="192" y="46"/>
                  <a:pt x="192" y="44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lnTo>
                  <a:pt x="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8"/>
          <p:cNvSpPr>
            <a:spLocks noEditPoints="1"/>
          </p:cNvSpPr>
          <p:nvPr/>
        </p:nvSpPr>
        <p:spPr bwMode="auto">
          <a:xfrm>
            <a:off x="5934076" y="2200275"/>
            <a:ext cx="315913" cy="201613"/>
          </a:xfrm>
          <a:custGeom>
            <a:avLst/>
            <a:gdLst>
              <a:gd name="T0" fmla="*/ 108 w 112"/>
              <a:gd name="T1" fmla="*/ 0 h 72"/>
              <a:gd name="T2" fmla="*/ 4 w 112"/>
              <a:gd name="T3" fmla="*/ 0 h 72"/>
              <a:gd name="T4" fmla="*/ 0 w 112"/>
              <a:gd name="T5" fmla="*/ 4 h 72"/>
              <a:gd name="T6" fmla="*/ 0 w 112"/>
              <a:gd name="T7" fmla="*/ 68 h 72"/>
              <a:gd name="T8" fmla="*/ 4 w 112"/>
              <a:gd name="T9" fmla="*/ 72 h 72"/>
              <a:gd name="T10" fmla="*/ 108 w 112"/>
              <a:gd name="T11" fmla="*/ 72 h 72"/>
              <a:gd name="T12" fmla="*/ 112 w 112"/>
              <a:gd name="T13" fmla="*/ 68 h 72"/>
              <a:gd name="T14" fmla="*/ 112 w 112"/>
              <a:gd name="T15" fmla="*/ 4 h 72"/>
              <a:gd name="T16" fmla="*/ 108 w 112"/>
              <a:gd name="T17" fmla="*/ 0 h 72"/>
              <a:gd name="T18" fmla="*/ 92 w 112"/>
              <a:gd name="T19" fmla="*/ 48 h 72"/>
              <a:gd name="T20" fmla="*/ 20 w 112"/>
              <a:gd name="T21" fmla="*/ 48 h 72"/>
              <a:gd name="T22" fmla="*/ 16 w 112"/>
              <a:gd name="T23" fmla="*/ 44 h 72"/>
              <a:gd name="T24" fmla="*/ 20 w 112"/>
              <a:gd name="T25" fmla="*/ 40 h 72"/>
              <a:gd name="T26" fmla="*/ 92 w 112"/>
              <a:gd name="T27" fmla="*/ 40 h 72"/>
              <a:gd name="T28" fmla="*/ 96 w 112"/>
              <a:gd name="T29" fmla="*/ 44 h 72"/>
              <a:gd name="T30" fmla="*/ 92 w 112"/>
              <a:gd name="T31" fmla="*/ 48 h 72"/>
              <a:gd name="T32" fmla="*/ 92 w 112"/>
              <a:gd name="T33" fmla="*/ 32 h 72"/>
              <a:gd name="T34" fmla="*/ 20 w 112"/>
              <a:gd name="T35" fmla="*/ 32 h 72"/>
              <a:gd name="T36" fmla="*/ 16 w 112"/>
              <a:gd name="T37" fmla="*/ 28 h 72"/>
              <a:gd name="T38" fmla="*/ 20 w 112"/>
              <a:gd name="T39" fmla="*/ 24 h 72"/>
              <a:gd name="T40" fmla="*/ 92 w 112"/>
              <a:gd name="T41" fmla="*/ 24 h 72"/>
              <a:gd name="T42" fmla="*/ 96 w 112"/>
              <a:gd name="T43" fmla="*/ 28 h 72"/>
              <a:gd name="T44" fmla="*/ 92 w 112"/>
              <a:gd name="T45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2" h="72">
                <a:moveTo>
                  <a:pt x="10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2" y="72"/>
                  <a:pt x="4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10" y="72"/>
                  <a:pt x="112" y="70"/>
                  <a:pt x="112" y="68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lose/>
                <a:moveTo>
                  <a:pt x="92" y="48"/>
                </a:moveTo>
                <a:cubicBezTo>
                  <a:pt x="20" y="48"/>
                  <a:pt x="20" y="48"/>
                  <a:pt x="20" y="48"/>
                </a:cubicBezTo>
                <a:cubicBezTo>
                  <a:pt x="18" y="48"/>
                  <a:pt x="16" y="46"/>
                  <a:pt x="16" y="44"/>
                </a:cubicBezTo>
                <a:cubicBezTo>
                  <a:pt x="16" y="42"/>
                  <a:pt x="18" y="40"/>
                  <a:pt x="20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4" y="40"/>
                  <a:pt x="96" y="42"/>
                  <a:pt x="96" y="44"/>
                </a:cubicBezTo>
                <a:cubicBezTo>
                  <a:pt x="96" y="46"/>
                  <a:pt x="94" y="48"/>
                  <a:pt x="92" y="48"/>
                </a:cubicBezTo>
                <a:close/>
                <a:moveTo>
                  <a:pt x="92" y="32"/>
                </a:moveTo>
                <a:cubicBezTo>
                  <a:pt x="20" y="32"/>
                  <a:pt x="20" y="32"/>
                  <a:pt x="20" y="32"/>
                </a:cubicBezTo>
                <a:cubicBezTo>
                  <a:pt x="18" y="32"/>
                  <a:pt x="16" y="30"/>
                  <a:pt x="16" y="28"/>
                </a:cubicBezTo>
                <a:cubicBezTo>
                  <a:pt x="16" y="26"/>
                  <a:pt x="18" y="24"/>
                  <a:pt x="2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4" y="24"/>
                  <a:pt x="96" y="26"/>
                  <a:pt x="96" y="28"/>
                </a:cubicBezTo>
                <a:cubicBezTo>
                  <a:pt x="96" y="30"/>
                  <a:pt x="94" y="32"/>
                  <a:pt x="92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9"/>
          <p:cNvSpPr>
            <a:spLocks noEditPoints="1"/>
          </p:cNvSpPr>
          <p:nvPr/>
        </p:nvSpPr>
        <p:spPr bwMode="auto">
          <a:xfrm>
            <a:off x="5934076" y="1862138"/>
            <a:ext cx="315913" cy="134938"/>
          </a:xfrm>
          <a:custGeom>
            <a:avLst/>
            <a:gdLst>
              <a:gd name="T0" fmla="*/ 104 w 112"/>
              <a:gd name="T1" fmla="*/ 48 h 48"/>
              <a:gd name="T2" fmla="*/ 112 w 112"/>
              <a:gd name="T3" fmla="*/ 48 h 48"/>
              <a:gd name="T4" fmla="*/ 112 w 112"/>
              <a:gd name="T5" fmla="*/ 40 h 48"/>
              <a:gd name="T6" fmla="*/ 112 w 112"/>
              <a:gd name="T7" fmla="*/ 4 h 48"/>
              <a:gd name="T8" fmla="*/ 108 w 112"/>
              <a:gd name="T9" fmla="*/ 0 h 48"/>
              <a:gd name="T10" fmla="*/ 28 w 112"/>
              <a:gd name="T11" fmla="*/ 0 h 48"/>
              <a:gd name="T12" fmla="*/ 27 w 112"/>
              <a:gd name="T13" fmla="*/ 0 h 48"/>
              <a:gd name="T14" fmla="*/ 25 w 112"/>
              <a:gd name="T15" fmla="*/ 1 h 48"/>
              <a:gd name="T16" fmla="*/ 1 w 112"/>
              <a:gd name="T17" fmla="*/ 25 h 48"/>
              <a:gd name="T18" fmla="*/ 0 w 112"/>
              <a:gd name="T19" fmla="*/ 26 h 48"/>
              <a:gd name="T20" fmla="*/ 0 w 112"/>
              <a:gd name="T21" fmla="*/ 28 h 48"/>
              <a:gd name="T22" fmla="*/ 0 w 112"/>
              <a:gd name="T23" fmla="*/ 40 h 48"/>
              <a:gd name="T24" fmla="*/ 0 w 112"/>
              <a:gd name="T25" fmla="*/ 48 h 48"/>
              <a:gd name="T26" fmla="*/ 8 w 112"/>
              <a:gd name="T27" fmla="*/ 48 h 48"/>
              <a:gd name="T28" fmla="*/ 104 w 112"/>
              <a:gd name="T29" fmla="*/ 48 h 48"/>
              <a:gd name="T30" fmla="*/ 24 w 112"/>
              <a:gd name="T31" fmla="*/ 14 h 48"/>
              <a:gd name="T32" fmla="*/ 24 w 112"/>
              <a:gd name="T33" fmla="*/ 24 h 48"/>
              <a:gd name="T34" fmla="*/ 14 w 112"/>
              <a:gd name="T35" fmla="*/ 24 h 48"/>
              <a:gd name="T36" fmla="*/ 24 w 112"/>
              <a:gd name="T37" fmla="*/ 1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48">
                <a:moveTo>
                  <a:pt x="104" y="48"/>
                </a:moveTo>
                <a:cubicBezTo>
                  <a:pt x="112" y="48"/>
                  <a:pt x="112" y="48"/>
                  <a:pt x="112" y="48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7" y="0"/>
                  <a:pt x="27" y="0"/>
                </a:cubicBezTo>
                <a:cubicBezTo>
                  <a:pt x="26" y="0"/>
                  <a:pt x="26" y="1"/>
                  <a:pt x="25" y="1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6"/>
                  <a:pt x="0" y="26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8"/>
                  <a:pt x="0" y="48"/>
                  <a:pt x="0" y="48"/>
                </a:cubicBezTo>
                <a:cubicBezTo>
                  <a:pt x="8" y="48"/>
                  <a:pt x="8" y="48"/>
                  <a:pt x="8" y="48"/>
                </a:cubicBezTo>
                <a:lnTo>
                  <a:pt x="104" y="48"/>
                </a:lnTo>
                <a:close/>
                <a:moveTo>
                  <a:pt x="24" y="14"/>
                </a:moveTo>
                <a:cubicBezTo>
                  <a:pt x="24" y="24"/>
                  <a:pt x="24" y="24"/>
                  <a:pt x="24" y="24"/>
                </a:cubicBezTo>
                <a:cubicBezTo>
                  <a:pt x="14" y="24"/>
                  <a:pt x="14" y="24"/>
                  <a:pt x="14" y="24"/>
                </a:cubicBezTo>
                <a:lnTo>
                  <a:pt x="2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80"/>
          <p:cNvSpPr>
            <a:spLocks noEditPoints="1"/>
          </p:cNvSpPr>
          <p:nvPr/>
        </p:nvSpPr>
        <p:spPr bwMode="auto">
          <a:xfrm>
            <a:off x="7150101" y="1985963"/>
            <a:ext cx="541338" cy="292100"/>
          </a:xfrm>
          <a:custGeom>
            <a:avLst/>
            <a:gdLst>
              <a:gd name="T0" fmla="*/ 20 w 192"/>
              <a:gd name="T1" fmla="*/ 0 h 104"/>
              <a:gd name="T2" fmla="*/ 0 w 192"/>
              <a:gd name="T3" fmla="*/ 84 h 104"/>
              <a:gd name="T4" fmla="*/ 172 w 192"/>
              <a:gd name="T5" fmla="*/ 104 h 104"/>
              <a:gd name="T6" fmla="*/ 192 w 192"/>
              <a:gd name="T7" fmla="*/ 20 h 104"/>
              <a:gd name="T8" fmla="*/ 92 w 192"/>
              <a:gd name="T9" fmla="*/ 24 h 104"/>
              <a:gd name="T10" fmla="*/ 104 w 192"/>
              <a:gd name="T11" fmla="*/ 28 h 104"/>
              <a:gd name="T12" fmla="*/ 92 w 192"/>
              <a:gd name="T13" fmla="*/ 32 h 104"/>
              <a:gd name="T14" fmla="*/ 92 w 192"/>
              <a:gd name="T15" fmla="*/ 24 h 104"/>
              <a:gd name="T16" fmla="*/ 100 w 192"/>
              <a:gd name="T17" fmla="*/ 48 h 104"/>
              <a:gd name="T18" fmla="*/ 100 w 192"/>
              <a:gd name="T19" fmla="*/ 56 h 104"/>
              <a:gd name="T20" fmla="*/ 88 w 192"/>
              <a:gd name="T21" fmla="*/ 52 h 104"/>
              <a:gd name="T22" fmla="*/ 68 w 192"/>
              <a:gd name="T23" fmla="*/ 24 h 104"/>
              <a:gd name="T24" fmla="*/ 80 w 192"/>
              <a:gd name="T25" fmla="*/ 28 h 104"/>
              <a:gd name="T26" fmla="*/ 68 w 192"/>
              <a:gd name="T27" fmla="*/ 32 h 104"/>
              <a:gd name="T28" fmla="*/ 68 w 192"/>
              <a:gd name="T29" fmla="*/ 24 h 104"/>
              <a:gd name="T30" fmla="*/ 76 w 192"/>
              <a:gd name="T31" fmla="*/ 48 h 104"/>
              <a:gd name="T32" fmla="*/ 76 w 192"/>
              <a:gd name="T33" fmla="*/ 56 h 104"/>
              <a:gd name="T34" fmla="*/ 64 w 192"/>
              <a:gd name="T35" fmla="*/ 52 h 104"/>
              <a:gd name="T36" fmla="*/ 52 w 192"/>
              <a:gd name="T37" fmla="*/ 80 h 104"/>
              <a:gd name="T38" fmla="*/ 40 w 192"/>
              <a:gd name="T39" fmla="*/ 76 h 104"/>
              <a:gd name="T40" fmla="*/ 52 w 192"/>
              <a:gd name="T41" fmla="*/ 72 h 104"/>
              <a:gd name="T42" fmla="*/ 52 w 192"/>
              <a:gd name="T43" fmla="*/ 80 h 104"/>
              <a:gd name="T44" fmla="*/ 44 w 192"/>
              <a:gd name="T45" fmla="*/ 56 h 104"/>
              <a:gd name="T46" fmla="*/ 44 w 192"/>
              <a:gd name="T47" fmla="*/ 48 h 104"/>
              <a:gd name="T48" fmla="*/ 56 w 192"/>
              <a:gd name="T49" fmla="*/ 52 h 104"/>
              <a:gd name="T50" fmla="*/ 52 w 192"/>
              <a:gd name="T51" fmla="*/ 32 h 104"/>
              <a:gd name="T52" fmla="*/ 40 w 192"/>
              <a:gd name="T53" fmla="*/ 28 h 104"/>
              <a:gd name="T54" fmla="*/ 52 w 192"/>
              <a:gd name="T55" fmla="*/ 24 h 104"/>
              <a:gd name="T56" fmla="*/ 52 w 192"/>
              <a:gd name="T57" fmla="*/ 32 h 104"/>
              <a:gd name="T58" fmla="*/ 68 w 192"/>
              <a:gd name="T59" fmla="*/ 80 h 104"/>
              <a:gd name="T60" fmla="*/ 68 w 192"/>
              <a:gd name="T61" fmla="*/ 72 h 104"/>
              <a:gd name="T62" fmla="*/ 128 w 192"/>
              <a:gd name="T63" fmla="*/ 76 h 104"/>
              <a:gd name="T64" fmla="*/ 124 w 192"/>
              <a:gd name="T65" fmla="*/ 56 h 104"/>
              <a:gd name="T66" fmla="*/ 112 w 192"/>
              <a:gd name="T67" fmla="*/ 52 h 104"/>
              <a:gd name="T68" fmla="*/ 124 w 192"/>
              <a:gd name="T69" fmla="*/ 48 h 104"/>
              <a:gd name="T70" fmla="*/ 124 w 192"/>
              <a:gd name="T71" fmla="*/ 56 h 104"/>
              <a:gd name="T72" fmla="*/ 116 w 192"/>
              <a:gd name="T73" fmla="*/ 32 h 104"/>
              <a:gd name="T74" fmla="*/ 116 w 192"/>
              <a:gd name="T75" fmla="*/ 24 h 104"/>
              <a:gd name="T76" fmla="*/ 128 w 192"/>
              <a:gd name="T77" fmla="*/ 28 h 104"/>
              <a:gd name="T78" fmla="*/ 148 w 192"/>
              <a:gd name="T79" fmla="*/ 80 h 104"/>
              <a:gd name="T80" fmla="*/ 136 w 192"/>
              <a:gd name="T81" fmla="*/ 76 h 104"/>
              <a:gd name="T82" fmla="*/ 148 w 192"/>
              <a:gd name="T83" fmla="*/ 72 h 104"/>
              <a:gd name="T84" fmla="*/ 148 w 192"/>
              <a:gd name="T85" fmla="*/ 80 h 104"/>
              <a:gd name="T86" fmla="*/ 140 w 192"/>
              <a:gd name="T87" fmla="*/ 56 h 104"/>
              <a:gd name="T88" fmla="*/ 140 w 192"/>
              <a:gd name="T89" fmla="*/ 48 h 104"/>
              <a:gd name="T90" fmla="*/ 152 w 192"/>
              <a:gd name="T91" fmla="*/ 52 h 104"/>
              <a:gd name="T92" fmla="*/ 148 w 192"/>
              <a:gd name="T93" fmla="*/ 32 h 104"/>
              <a:gd name="T94" fmla="*/ 136 w 192"/>
              <a:gd name="T95" fmla="*/ 28 h 104"/>
              <a:gd name="T96" fmla="*/ 148 w 192"/>
              <a:gd name="T97" fmla="*/ 24 h 104"/>
              <a:gd name="T98" fmla="*/ 148 w 192"/>
              <a:gd name="T99" fmla="*/ 3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2" h="104">
                <a:moveTo>
                  <a:pt x="172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95"/>
                  <a:pt x="9" y="104"/>
                  <a:pt x="20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83" y="104"/>
                  <a:pt x="192" y="95"/>
                  <a:pt x="192" y="84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9"/>
                  <a:pt x="183" y="0"/>
                  <a:pt x="172" y="0"/>
                </a:cubicBezTo>
                <a:close/>
                <a:moveTo>
                  <a:pt x="92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cubicBezTo>
                  <a:pt x="104" y="30"/>
                  <a:pt x="102" y="32"/>
                  <a:pt x="100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0" y="32"/>
                  <a:pt x="88" y="30"/>
                  <a:pt x="88" y="28"/>
                </a:cubicBezTo>
                <a:cubicBezTo>
                  <a:pt x="88" y="26"/>
                  <a:pt x="90" y="24"/>
                  <a:pt x="92" y="24"/>
                </a:cubicBezTo>
                <a:close/>
                <a:moveTo>
                  <a:pt x="92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2" y="48"/>
                  <a:pt x="104" y="50"/>
                  <a:pt x="104" y="52"/>
                </a:cubicBezTo>
                <a:cubicBezTo>
                  <a:pt x="104" y="54"/>
                  <a:pt x="102" y="56"/>
                  <a:pt x="100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0" y="56"/>
                  <a:pt x="88" y="54"/>
                  <a:pt x="88" y="52"/>
                </a:cubicBezTo>
                <a:cubicBezTo>
                  <a:pt x="88" y="50"/>
                  <a:pt x="90" y="48"/>
                  <a:pt x="92" y="48"/>
                </a:cubicBezTo>
                <a:close/>
                <a:moveTo>
                  <a:pt x="68" y="24"/>
                </a:moveTo>
                <a:cubicBezTo>
                  <a:pt x="76" y="24"/>
                  <a:pt x="76" y="24"/>
                  <a:pt x="76" y="24"/>
                </a:cubicBezTo>
                <a:cubicBezTo>
                  <a:pt x="78" y="24"/>
                  <a:pt x="80" y="26"/>
                  <a:pt x="80" y="28"/>
                </a:cubicBezTo>
                <a:cubicBezTo>
                  <a:pt x="80" y="30"/>
                  <a:pt x="78" y="32"/>
                  <a:pt x="76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6" y="32"/>
                  <a:pt x="64" y="30"/>
                  <a:pt x="64" y="28"/>
                </a:cubicBezTo>
                <a:cubicBezTo>
                  <a:pt x="64" y="26"/>
                  <a:pt x="66" y="24"/>
                  <a:pt x="68" y="24"/>
                </a:cubicBezTo>
                <a:close/>
                <a:moveTo>
                  <a:pt x="68" y="48"/>
                </a:moveTo>
                <a:cubicBezTo>
                  <a:pt x="76" y="48"/>
                  <a:pt x="76" y="48"/>
                  <a:pt x="76" y="48"/>
                </a:cubicBezTo>
                <a:cubicBezTo>
                  <a:pt x="78" y="48"/>
                  <a:pt x="80" y="50"/>
                  <a:pt x="80" y="52"/>
                </a:cubicBezTo>
                <a:cubicBezTo>
                  <a:pt x="80" y="54"/>
                  <a:pt x="78" y="56"/>
                  <a:pt x="76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6" y="56"/>
                  <a:pt x="64" y="54"/>
                  <a:pt x="64" y="52"/>
                </a:cubicBezTo>
                <a:cubicBezTo>
                  <a:pt x="64" y="50"/>
                  <a:pt x="66" y="48"/>
                  <a:pt x="68" y="48"/>
                </a:cubicBezTo>
                <a:close/>
                <a:moveTo>
                  <a:pt x="52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2" y="80"/>
                  <a:pt x="40" y="78"/>
                  <a:pt x="40" y="76"/>
                </a:cubicBezTo>
                <a:cubicBezTo>
                  <a:pt x="40" y="74"/>
                  <a:pt x="42" y="72"/>
                  <a:pt x="44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4" y="72"/>
                  <a:pt x="56" y="74"/>
                  <a:pt x="56" y="76"/>
                </a:cubicBezTo>
                <a:cubicBezTo>
                  <a:pt x="56" y="78"/>
                  <a:pt x="54" y="80"/>
                  <a:pt x="52" y="80"/>
                </a:cubicBezTo>
                <a:close/>
                <a:moveTo>
                  <a:pt x="52" y="56"/>
                </a:moveTo>
                <a:cubicBezTo>
                  <a:pt x="44" y="56"/>
                  <a:pt x="44" y="56"/>
                  <a:pt x="44" y="56"/>
                </a:cubicBezTo>
                <a:cubicBezTo>
                  <a:pt x="42" y="56"/>
                  <a:pt x="40" y="54"/>
                  <a:pt x="40" y="52"/>
                </a:cubicBezTo>
                <a:cubicBezTo>
                  <a:pt x="40" y="50"/>
                  <a:pt x="42" y="48"/>
                  <a:pt x="44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4" y="48"/>
                  <a:pt x="56" y="50"/>
                  <a:pt x="56" y="52"/>
                </a:cubicBezTo>
                <a:cubicBezTo>
                  <a:pt x="56" y="54"/>
                  <a:pt x="54" y="56"/>
                  <a:pt x="52" y="56"/>
                </a:cubicBezTo>
                <a:close/>
                <a:moveTo>
                  <a:pt x="52" y="32"/>
                </a:moveTo>
                <a:cubicBezTo>
                  <a:pt x="44" y="32"/>
                  <a:pt x="44" y="32"/>
                  <a:pt x="44" y="32"/>
                </a:cubicBezTo>
                <a:cubicBezTo>
                  <a:pt x="42" y="32"/>
                  <a:pt x="40" y="30"/>
                  <a:pt x="40" y="28"/>
                </a:cubicBezTo>
                <a:cubicBezTo>
                  <a:pt x="40" y="26"/>
                  <a:pt x="42" y="24"/>
                  <a:pt x="44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4" y="24"/>
                  <a:pt x="56" y="26"/>
                  <a:pt x="56" y="28"/>
                </a:cubicBezTo>
                <a:cubicBezTo>
                  <a:pt x="56" y="30"/>
                  <a:pt x="54" y="32"/>
                  <a:pt x="52" y="32"/>
                </a:cubicBezTo>
                <a:close/>
                <a:moveTo>
                  <a:pt x="12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6" y="80"/>
                  <a:pt x="64" y="78"/>
                  <a:pt x="64" y="76"/>
                </a:cubicBezTo>
                <a:cubicBezTo>
                  <a:pt x="64" y="74"/>
                  <a:pt x="66" y="72"/>
                  <a:pt x="68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6" y="72"/>
                  <a:pt x="128" y="74"/>
                  <a:pt x="128" y="76"/>
                </a:cubicBezTo>
                <a:cubicBezTo>
                  <a:pt x="128" y="78"/>
                  <a:pt x="126" y="80"/>
                  <a:pt x="124" y="80"/>
                </a:cubicBezTo>
                <a:close/>
                <a:moveTo>
                  <a:pt x="124" y="56"/>
                </a:moveTo>
                <a:cubicBezTo>
                  <a:pt x="116" y="56"/>
                  <a:pt x="116" y="56"/>
                  <a:pt x="116" y="56"/>
                </a:cubicBezTo>
                <a:cubicBezTo>
                  <a:pt x="114" y="56"/>
                  <a:pt x="112" y="54"/>
                  <a:pt x="112" y="52"/>
                </a:cubicBezTo>
                <a:cubicBezTo>
                  <a:pt x="112" y="50"/>
                  <a:pt x="114" y="48"/>
                  <a:pt x="116" y="48"/>
                </a:cubicBezTo>
                <a:cubicBezTo>
                  <a:pt x="124" y="48"/>
                  <a:pt x="124" y="48"/>
                  <a:pt x="124" y="48"/>
                </a:cubicBezTo>
                <a:cubicBezTo>
                  <a:pt x="126" y="48"/>
                  <a:pt x="128" y="50"/>
                  <a:pt x="128" y="52"/>
                </a:cubicBezTo>
                <a:cubicBezTo>
                  <a:pt x="128" y="54"/>
                  <a:pt x="126" y="56"/>
                  <a:pt x="124" y="56"/>
                </a:cubicBezTo>
                <a:close/>
                <a:moveTo>
                  <a:pt x="124" y="32"/>
                </a:moveTo>
                <a:cubicBezTo>
                  <a:pt x="116" y="32"/>
                  <a:pt x="116" y="32"/>
                  <a:pt x="116" y="32"/>
                </a:cubicBezTo>
                <a:cubicBezTo>
                  <a:pt x="114" y="32"/>
                  <a:pt x="112" y="30"/>
                  <a:pt x="112" y="28"/>
                </a:cubicBezTo>
                <a:cubicBezTo>
                  <a:pt x="112" y="26"/>
                  <a:pt x="114" y="24"/>
                  <a:pt x="116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6" y="24"/>
                  <a:pt x="128" y="26"/>
                  <a:pt x="128" y="28"/>
                </a:cubicBezTo>
                <a:cubicBezTo>
                  <a:pt x="128" y="30"/>
                  <a:pt x="126" y="32"/>
                  <a:pt x="124" y="32"/>
                </a:cubicBezTo>
                <a:close/>
                <a:moveTo>
                  <a:pt x="14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38" y="80"/>
                  <a:pt x="136" y="78"/>
                  <a:pt x="136" y="76"/>
                </a:cubicBezTo>
                <a:cubicBezTo>
                  <a:pt x="136" y="74"/>
                  <a:pt x="138" y="72"/>
                  <a:pt x="140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0" y="72"/>
                  <a:pt x="152" y="74"/>
                  <a:pt x="152" y="76"/>
                </a:cubicBezTo>
                <a:cubicBezTo>
                  <a:pt x="152" y="78"/>
                  <a:pt x="150" y="80"/>
                  <a:pt x="148" y="80"/>
                </a:cubicBezTo>
                <a:close/>
                <a:moveTo>
                  <a:pt x="148" y="56"/>
                </a:moveTo>
                <a:cubicBezTo>
                  <a:pt x="140" y="56"/>
                  <a:pt x="140" y="56"/>
                  <a:pt x="140" y="56"/>
                </a:cubicBezTo>
                <a:cubicBezTo>
                  <a:pt x="138" y="56"/>
                  <a:pt x="136" y="54"/>
                  <a:pt x="136" y="52"/>
                </a:cubicBezTo>
                <a:cubicBezTo>
                  <a:pt x="136" y="50"/>
                  <a:pt x="138" y="48"/>
                  <a:pt x="140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50" y="48"/>
                  <a:pt x="152" y="50"/>
                  <a:pt x="152" y="52"/>
                </a:cubicBezTo>
                <a:cubicBezTo>
                  <a:pt x="152" y="54"/>
                  <a:pt x="150" y="56"/>
                  <a:pt x="148" y="56"/>
                </a:cubicBezTo>
                <a:close/>
                <a:moveTo>
                  <a:pt x="148" y="32"/>
                </a:moveTo>
                <a:cubicBezTo>
                  <a:pt x="140" y="32"/>
                  <a:pt x="140" y="32"/>
                  <a:pt x="140" y="32"/>
                </a:cubicBezTo>
                <a:cubicBezTo>
                  <a:pt x="138" y="32"/>
                  <a:pt x="136" y="30"/>
                  <a:pt x="136" y="28"/>
                </a:cubicBezTo>
                <a:cubicBezTo>
                  <a:pt x="136" y="26"/>
                  <a:pt x="138" y="24"/>
                  <a:pt x="140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50" y="24"/>
                  <a:pt x="152" y="26"/>
                  <a:pt x="152" y="28"/>
                </a:cubicBezTo>
                <a:cubicBezTo>
                  <a:pt x="152" y="30"/>
                  <a:pt x="150" y="32"/>
                  <a:pt x="148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81"/>
          <p:cNvSpPr>
            <a:spLocks noEditPoints="1"/>
          </p:cNvSpPr>
          <p:nvPr/>
        </p:nvSpPr>
        <p:spPr bwMode="auto">
          <a:xfrm>
            <a:off x="8591551" y="1862138"/>
            <a:ext cx="315913" cy="539750"/>
          </a:xfrm>
          <a:custGeom>
            <a:avLst/>
            <a:gdLst>
              <a:gd name="T0" fmla="*/ 68 w 112"/>
              <a:gd name="T1" fmla="*/ 0 h 192"/>
              <a:gd name="T2" fmla="*/ 44 w 112"/>
              <a:gd name="T3" fmla="*/ 0 h 192"/>
              <a:gd name="T4" fmla="*/ 0 w 112"/>
              <a:gd name="T5" fmla="*/ 44 h 192"/>
              <a:gd name="T6" fmla="*/ 0 w 112"/>
              <a:gd name="T7" fmla="*/ 148 h 192"/>
              <a:gd name="T8" fmla="*/ 44 w 112"/>
              <a:gd name="T9" fmla="*/ 192 h 192"/>
              <a:gd name="T10" fmla="*/ 68 w 112"/>
              <a:gd name="T11" fmla="*/ 192 h 192"/>
              <a:gd name="T12" fmla="*/ 112 w 112"/>
              <a:gd name="T13" fmla="*/ 148 h 192"/>
              <a:gd name="T14" fmla="*/ 112 w 112"/>
              <a:gd name="T15" fmla="*/ 44 h 192"/>
              <a:gd name="T16" fmla="*/ 68 w 112"/>
              <a:gd name="T17" fmla="*/ 0 h 192"/>
              <a:gd name="T18" fmla="*/ 56 w 112"/>
              <a:gd name="T19" fmla="*/ 72 h 192"/>
              <a:gd name="T20" fmla="*/ 40 w 112"/>
              <a:gd name="T21" fmla="*/ 56 h 192"/>
              <a:gd name="T22" fmla="*/ 56 w 112"/>
              <a:gd name="T23" fmla="*/ 40 h 192"/>
              <a:gd name="T24" fmla="*/ 72 w 112"/>
              <a:gd name="T25" fmla="*/ 56 h 192"/>
              <a:gd name="T26" fmla="*/ 56 w 112"/>
              <a:gd name="T27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2" h="192">
                <a:moveTo>
                  <a:pt x="68" y="0"/>
                </a:moveTo>
                <a:cubicBezTo>
                  <a:pt x="44" y="0"/>
                  <a:pt x="44" y="0"/>
                  <a:pt x="44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72"/>
                  <a:pt x="20" y="192"/>
                  <a:pt x="44" y="192"/>
                </a:cubicBezTo>
                <a:cubicBezTo>
                  <a:pt x="68" y="192"/>
                  <a:pt x="68" y="192"/>
                  <a:pt x="68" y="192"/>
                </a:cubicBezTo>
                <a:cubicBezTo>
                  <a:pt x="92" y="192"/>
                  <a:pt x="112" y="172"/>
                  <a:pt x="112" y="14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20"/>
                  <a:pt x="92" y="0"/>
                  <a:pt x="68" y="0"/>
                </a:cubicBezTo>
                <a:close/>
                <a:moveTo>
                  <a:pt x="56" y="72"/>
                </a:moveTo>
                <a:cubicBezTo>
                  <a:pt x="47" y="72"/>
                  <a:pt x="40" y="65"/>
                  <a:pt x="40" y="56"/>
                </a:cubicBezTo>
                <a:cubicBezTo>
                  <a:pt x="40" y="47"/>
                  <a:pt x="47" y="40"/>
                  <a:pt x="56" y="40"/>
                </a:cubicBezTo>
                <a:cubicBezTo>
                  <a:pt x="65" y="40"/>
                  <a:pt x="72" y="47"/>
                  <a:pt x="72" y="56"/>
                </a:cubicBezTo>
                <a:cubicBezTo>
                  <a:pt x="72" y="65"/>
                  <a:pt x="65" y="72"/>
                  <a:pt x="56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Oval 82"/>
          <p:cNvSpPr>
            <a:spLocks noChangeArrowheads="1"/>
          </p:cNvSpPr>
          <p:nvPr/>
        </p:nvSpPr>
        <p:spPr bwMode="auto">
          <a:xfrm>
            <a:off x="10213976" y="2289175"/>
            <a:ext cx="44450" cy="460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3"/>
          <p:cNvSpPr>
            <a:spLocks noEditPoints="1"/>
          </p:cNvSpPr>
          <p:nvPr/>
        </p:nvSpPr>
        <p:spPr bwMode="auto">
          <a:xfrm>
            <a:off x="9809163" y="2222500"/>
            <a:ext cx="539750" cy="179388"/>
          </a:xfrm>
          <a:custGeom>
            <a:avLst/>
            <a:gdLst>
              <a:gd name="T0" fmla="*/ 192 w 192"/>
              <a:gd name="T1" fmla="*/ 11 h 64"/>
              <a:gd name="T2" fmla="*/ 192 w 192"/>
              <a:gd name="T3" fmla="*/ 11 h 64"/>
              <a:gd name="T4" fmla="*/ 182 w 192"/>
              <a:gd name="T5" fmla="*/ 0 h 64"/>
              <a:gd name="T6" fmla="*/ 180 w 192"/>
              <a:gd name="T7" fmla="*/ 0 h 64"/>
              <a:gd name="T8" fmla="*/ 12 w 192"/>
              <a:gd name="T9" fmla="*/ 0 h 64"/>
              <a:gd name="T10" fmla="*/ 10 w 192"/>
              <a:gd name="T11" fmla="*/ 0 h 64"/>
              <a:gd name="T12" fmla="*/ 0 w 192"/>
              <a:gd name="T13" fmla="*/ 11 h 64"/>
              <a:gd name="T14" fmla="*/ 0 w 192"/>
              <a:gd name="T15" fmla="*/ 11 h 64"/>
              <a:gd name="T16" fmla="*/ 0 w 192"/>
              <a:gd name="T17" fmla="*/ 12 h 64"/>
              <a:gd name="T18" fmla="*/ 0 w 192"/>
              <a:gd name="T19" fmla="*/ 52 h 64"/>
              <a:gd name="T20" fmla="*/ 12 w 192"/>
              <a:gd name="T21" fmla="*/ 64 h 64"/>
              <a:gd name="T22" fmla="*/ 180 w 192"/>
              <a:gd name="T23" fmla="*/ 64 h 64"/>
              <a:gd name="T24" fmla="*/ 192 w 192"/>
              <a:gd name="T25" fmla="*/ 52 h 64"/>
              <a:gd name="T26" fmla="*/ 192 w 192"/>
              <a:gd name="T27" fmla="*/ 12 h 64"/>
              <a:gd name="T28" fmla="*/ 192 w 192"/>
              <a:gd name="T29" fmla="*/ 11 h 64"/>
              <a:gd name="T30" fmla="*/ 24 w 192"/>
              <a:gd name="T31" fmla="*/ 44 h 64"/>
              <a:gd name="T32" fmla="*/ 20 w 192"/>
              <a:gd name="T33" fmla="*/ 48 h 64"/>
              <a:gd name="T34" fmla="*/ 16 w 192"/>
              <a:gd name="T35" fmla="*/ 44 h 64"/>
              <a:gd name="T36" fmla="*/ 16 w 192"/>
              <a:gd name="T37" fmla="*/ 20 h 64"/>
              <a:gd name="T38" fmla="*/ 20 w 192"/>
              <a:gd name="T39" fmla="*/ 16 h 64"/>
              <a:gd name="T40" fmla="*/ 24 w 192"/>
              <a:gd name="T41" fmla="*/ 20 h 64"/>
              <a:gd name="T42" fmla="*/ 24 w 192"/>
              <a:gd name="T43" fmla="*/ 44 h 64"/>
              <a:gd name="T44" fmla="*/ 40 w 192"/>
              <a:gd name="T45" fmla="*/ 44 h 64"/>
              <a:gd name="T46" fmla="*/ 36 w 192"/>
              <a:gd name="T47" fmla="*/ 48 h 64"/>
              <a:gd name="T48" fmla="*/ 32 w 192"/>
              <a:gd name="T49" fmla="*/ 44 h 64"/>
              <a:gd name="T50" fmla="*/ 32 w 192"/>
              <a:gd name="T51" fmla="*/ 20 h 64"/>
              <a:gd name="T52" fmla="*/ 36 w 192"/>
              <a:gd name="T53" fmla="*/ 16 h 64"/>
              <a:gd name="T54" fmla="*/ 40 w 192"/>
              <a:gd name="T55" fmla="*/ 20 h 64"/>
              <a:gd name="T56" fmla="*/ 40 w 192"/>
              <a:gd name="T57" fmla="*/ 44 h 64"/>
              <a:gd name="T58" fmla="*/ 56 w 192"/>
              <a:gd name="T59" fmla="*/ 44 h 64"/>
              <a:gd name="T60" fmla="*/ 52 w 192"/>
              <a:gd name="T61" fmla="*/ 48 h 64"/>
              <a:gd name="T62" fmla="*/ 48 w 192"/>
              <a:gd name="T63" fmla="*/ 44 h 64"/>
              <a:gd name="T64" fmla="*/ 48 w 192"/>
              <a:gd name="T65" fmla="*/ 20 h 64"/>
              <a:gd name="T66" fmla="*/ 52 w 192"/>
              <a:gd name="T67" fmla="*/ 16 h 64"/>
              <a:gd name="T68" fmla="*/ 56 w 192"/>
              <a:gd name="T69" fmla="*/ 20 h 64"/>
              <a:gd name="T70" fmla="*/ 56 w 192"/>
              <a:gd name="T71" fmla="*/ 44 h 64"/>
              <a:gd name="T72" fmla="*/ 72 w 192"/>
              <a:gd name="T73" fmla="*/ 44 h 64"/>
              <a:gd name="T74" fmla="*/ 68 w 192"/>
              <a:gd name="T75" fmla="*/ 48 h 64"/>
              <a:gd name="T76" fmla="*/ 64 w 192"/>
              <a:gd name="T77" fmla="*/ 44 h 64"/>
              <a:gd name="T78" fmla="*/ 64 w 192"/>
              <a:gd name="T79" fmla="*/ 20 h 64"/>
              <a:gd name="T80" fmla="*/ 68 w 192"/>
              <a:gd name="T81" fmla="*/ 16 h 64"/>
              <a:gd name="T82" fmla="*/ 72 w 192"/>
              <a:gd name="T83" fmla="*/ 20 h 64"/>
              <a:gd name="T84" fmla="*/ 72 w 192"/>
              <a:gd name="T85" fmla="*/ 44 h 64"/>
              <a:gd name="T86" fmla="*/ 88 w 192"/>
              <a:gd name="T87" fmla="*/ 44 h 64"/>
              <a:gd name="T88" fmla="*/ 84 w 192"/>
              <a:gd name="T89" fmla="*/ 48 h 64"/>
              <a:gd name="T90" fmla="*/ 80 w 192"/>
              <a:gd name="T91" fmla="*/ 44 h 64"/>
              <a:gd name="T92" fmla="*/ 80 w 192"/>
              <a:gd name="T93" fmla="*/ 20 h 64"/>
              <a:gd name="T94" fmla="*/ 84 w 192"/>
              <a:gd name="T95" fmla="*/ 16 h 64"/>
              <a:gd name="T96" fmla="*/ 88 w 192"/>
              <a:gd name="T97" fmla="*/ 20 h 64"/>
              <a:gd name="T98" fmla="*/ 88 w 192"/>
              <a:gd name="T99" fmla="*/ 44 h 64"/>
              <a:gd name="T100" fmla="*/ 104 w 192"/>
              <a:gd name="T101" fmla="*/ 44 h 64"/>
              <a:gd name="T102" fmla="*/ 100 w 192"/>
              <a:gd name="T103" fmla="*/ 48 h 64"/>
              <a:gd name="T104" fmla="*/ 96 w 192"/>
              <a:gd name="T105" fmla="*/ 44 h 64"/>
              <a:gd name="T106" fmla="*/ 96 w 192"/>
              <a:gd name="T107" fmla="*/ 20 h 64"/>
              <a:gd name="T108" fmla="*/ 100 w 192"/>
              <a:gd name="T109" fmla="*/ 16 h 64"/>
              <a:gd name="T110" fmla="*/ 104 w 192"/>
              <a:gd name="T111" fmla="*/ 20 h 64"/>
              <a:gd name="T112" fmla="*/ 104 w 192"/>
              <a:gd name="T113" fmla="*/ 44 h 64"/>
              <a:gd name="T114" fmla="*/ 152 w 192"/>
              <a:gd name="T115" fmla="*/ 48 h 64"/>
              <a:gd name="T116" fmla="*/ 136 w 192"/>
              <a:gd name="T117" fmla="*/ 32 h 64"/>
              <a:gd name="T118" fmla="*/ 152 w 192"/>
              <a:gd name="T119" fmla="*/ 16 h 64"/>
              <a:gd name="T120" fmla="*/ 168 w 192"/>
              <a:gd name="T121" fmla="*/ 32 h 64"/>
              <a:gd name="T122" fmla="*/ 152 w 192"/>
              <a:gd name="T123" fmla="*/ 4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64">
                <a:moveTo>
                  <a:pt x="192" y="11"/>
                </a:moveTo>
                <a:cubicBezTo>
                  <a:pt x="192" y="11"/>
                  <a:pt x="192" y="11"/>
                  <a:pt x="192" y="11"/>
                </a:cubicBezTo>
                <a:cubicBezTo>
                  <a:pt x="192" y="5"/>
                  <a:pt x="188" y="1"/>
                  <a:pt x="182" y="0"/>
                </a:cubicBezTo>
                <a:cubicBezTo>
                  <a:pt x="182" y="0"/>
                  <a:pt x="181" y="0"/>
                  <a:pt x="18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0" y="0"/>
                </a:cubicBezTo>
                <a:cubicBezTo>
                  <a:pt x="5" y="1"/>
                  <a:pt x="1" y="5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8"/>
                  <a:pt x="6" y="64"/>
                  <a:pt x="12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7" y="64"/>
                  <a:pt x="192" y="58"/>
                  <a:pt x="192" y="5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1"/>
                  <a:pt x="192" y="11"/>
                  <a:pt x="192" y="11"/>
                </a:cubicBezTo>
                <a:close/>
                <a:moveTo>
                  <a:pt x="24" y="44"/>
                </a:moveTo>
                <a:cubicBezTo>
                  <a:pt x="24" y="46"/>
                  <a:pt x="22" y="48"/>
                  <a:pt x="20" y="48"/>
                </a:cubicBezTo>
                <a:cubicBezTo>
                  <a:pt x="18" y="48"/>
                  <a:pt x="16" y="46"/>
                  <a:pt x="16" y="44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6"/>
                  <a:pt x="20" y="16"/>
                </a:cubicBezTo>
                <a:cubicBezTo>
                  <a:pt x="22" y="16"/>
                  <a:pt x="24" y="18"/>
                  <a:pt x="24" y="20"/>
                </a:cubicBezTo>
                <a:lnTo>
                  <a:pt x="24" y="44"/>
                </a:lnTo>
                <a:close/>
                <a:moveTo>
                  <a:pt x="40" y="44"/>
                </a:moveTo>
                <a:cubicBezTo>
                  <a:pt x="40" y="46"/>
                  <a:pt x="38" y="48"/>
                  <a:pt x="36" y="48"/>
                </a:cubicBezTo>
                <a:cubicBezTo>
                  <a:pt x="34" y="48"/>
                  <a:pt x="32" y="46"/>
                  <a:pt x="32" y="44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18"/>
                  <a:pt x="34" y="16"/>
                  <a:pt x="36" y="16"/>
                </a:cubicBezTo>
                <a:cubicBezTo>
                  <a:pt x="38" y="16"/>
                  <a:pt x="40" y="18"/>
                  <a:pt x="40" y="20"/>
                </a:cubicBezTo>
                <a:lnTo>
                  <a:pt x="40" y="44"/>
                </a:lnTo>
                <a:close/>
                <a:moveTo>
                  <a:pt x="56" y="44"/>
                </a:moveTo>
                <a:cubicBezTo>
                  <a:pt x="56" y="46"/>
                  <a:pt x="54" y="48"/>
                  <a:pt x="52" y="48"/>
                </a:cubicBezTo>
                <a:cubicBezTo>
                  <a:pt x="50" y="48"/>
                  <a:pt x="48" y="46"/>
                  <a:pt x="48" y="44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18"/>
                  <a:pt x="50" y="16"/>
                  <a:pt x="52" y="16"/>
                </a:cubicBezTo>
                <a:cubicBezTo>
                  <a:pt x="54" y="16"/>
                  <a:pt x="56" y="18"/>
                  <a:pt x="56" y="20"/>
                </a:cubicBezTo>
                <a:lnTo>
                  <a:pt x="56" y="44"/>
                </a:lnTo>
                <a:close/>
                <a:moveTo>
                  <a:pt x="72" y="44"/>
                </a:moveTo>
                <a:cubicBezTo>
                  <a:pt x="72" y="46"/>
                  <a:pt x="70" y="48"/>
                  <a:pt x="68" y="48"/>
                </a:cubicBezTo>
                <a:cubicBezTo>
                  <a:pt x="66" y="48"/>
                  <a:pt x="64" y="46"/>
                  <a:pt x="64" y="44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18"/>
                  <a:pt x="66" y="16"/>
                  <a:pt x="68" y="16"/>
                </a:cubicBezTo>
                <a:cubicBezTo>
                  <a:pt x="70" y="16"/>
                  <a:pt x="72" y="18"/>
                  <a:pt x="72" y="20"/>
                </a:cubicBezTo>
                <a:lnTo>
                  <a:pt x="72" y="44"/>
                </a:lnTo>
                <a:close/>
                <a:moveTo>
                  <a:pt x="88" y="44"/>
                </a:moveTo>
                <a:cubicBezTo>
                  <a:pt x="88" y="46"/>
                  <a:pt x="86" y="48"/>
                  <a:pt x="84" y="48"/>
                </a:cubicBezTo>
                <a:cubicBezTo>
                  <a:pt x="82" y="48"/>
                  <a:pt x="80" y="46"/>
                  <a:pt x="80" y="44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18"/>
                  <a:pt x="82" y="16"/>
                  <a:pt x="84" y="16"/>
                </a:cubicBezTo>
                <a:cubicBezTo>
                  <a:pt x="86" y="16"/>
                  <a:pt x="88" y="18"/>
                  <a:pt x="88" y="20"/>
                </a:cubicBezTo>
                <a:lnTo>
                  <a:pt x="88" y="44"/>
                </a:lnTo>
                <a:close/>
                <a:moveTo>
                  <a:pt x="104" y="44"/>
                </a:moveTo>
                <a:cubicBezTo>
                  <a:pt x="104" y="46"/>
                  <a:pt x="102" y="48"/>
                  <a:pt x="100" y="48"/>
                </a:cubicBezTo>
                <a:cubicBezTo>
                  <a:pt x="98" y="48"/>
                  <a:pt x="96" y="46"/>
                  <a:pt x="96" y="44"/>
                </a:cubicBezTo>
                <a:cubicBezTo>
                  <a:pt x="96" y="20"/>
                  <a:pt x="96" y="20"/>
                  <a:pt x="96" y="20"/>
                </a:cubicBezTo>
                <a:cubicBezTo>
                  <a:pt x="96" y="18"/>
                  <a:pt x="98" y="16"/>
                  <a:pt x="100" y="16"/>
                </a:cubicBezTo>
                <a:cubicBezTo>
                  <a:pt x="102" y="16"/>
                  <a:pt x="104" y="18"/>
                  <a:pt x="104" y="20"/>
                </a:cubicBezTo>
                <a:lnTo>
                  <a:pt x="104" y="44"/>
                </a:lnTo>
                <a:close/>
                <a:moveTo>
                  <a:pt x="152" y="48"/>
                </a:moveTo>
                <a:cubicBezTo>
                  <a:pt x="143" y="48"/>
                  <a:pt x="136" y="41"/>
                  <a:pt x="136" y="32"/>
                </a:cubicBezTo>
                <a:cubicBezTo>
                  <a:pt x="136" y="23"/>
                  <a:pt x="143" y="16"/>
                  <a:pt x="152" y="16"/>
                </a:cubicBezTo>
                <a:cubicBezTo>
                  <a:pt x="161" y="16"/>
                  <a:pt x="168" y="23"/>
                  <a:pt x="168" y="32"/>
                </a:cubicBezTo>
                <a:cubicBezTo>
                  <a:pt x="168" y="41"/>
                  <a:pt x="161" y="48"/>
                  <a:pt x="152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Oval 84"/>
          <p:cNvSpPr>
            <a:spLocks noChangeArrowheads="1"/>
          </p:cNvSpPr>
          <p:nvPr/>
        </p:nvSpPr>
        <p:spPr bwMode="auto">
          <a:xfrm>
            <a:off x="9944101" y="1974850"/>
            <a:ext cx="269875" cy="157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5"/>
          <p:cNvSpPr>
            <a:spLocks noEditPoints="1"/>
          </p:cNvSpPr>
          <p:nvPr/>
        </p:nvSpPr>
        <p:spPr bwMode="auto">
          <a:xfrm>
            <a:off x="9817101" y="1862138"/>
            <a:ext cx="523875" cy="342900"/>
          </a:xfrm>
          <a:custGeom>
            <a:avLst/>
            <a:gdLst>
              <a:gd name="T0" fmla="*/ 8 w 186"/>
              <a:gd name="T1" fmla="*/ 120 h 122"/>
              <a:gd name="T2" fmla="*/ 178 w 186"/>
              <a:gd name="T3" fmla="*/ 120 h 122"/>
              <a:gd name="T4" fmla="*/ 181 w 186"/>
              <a:gd name="T5" fmla="*/ 120 h 122"/>
              <a:gd name="T6" fmla="*/ 186 w 186"/>
              <a:gd name="T7" fmla="*/ 122 h 122"/>
              <a:gd name="T8" fmla="*/ 167 w 186"/>
              <a:gd name="T9" fmla="*/ 11 h 122"/>
              <a:gd name="T10" fmla="*/ 153 w 186"/>
              <a:gd name="T11" fmla="*/ 0 h 122"/>
              <a:gd name="T12" fmla="*/ 33 w 186"/>
              <a:gd name="T13" fmla="*/ 0 h 122"/>
              <a:gd name="T14" fmla="*/ 20 w 186"/>
              <a:gd name="T15" fmla="*/ 11 h 122"/>
              <a:gd name="T16" fmla="*/ 0 w 186"/>
              <a:gd name="T17" fmla="*/ 122 h 122"/>
              <a:gd name="T18" fmla="*/ 5 w 186"/>
              <a:gd name="T19" fmla="*/ 120 h 122"/>
              <a:gd name="T20" fmla="*/ 8 w 186"/>
              <a:gd name="T21" fmla="*/ 120 h 122"/>
              <a:gd name="T22" fmla="*/ 93 w 186"/>
              <a:gd name="T23" fmla="*/ 32 h 122"/>
              <a:gd name="T24" fmla="*/ 149 w 186"/>
              <a:gd name="T25" fmla="*/ 68 h 122"/>
              <a:gd name="T26" fmla="*/ 93 w 186"/>
              <a:gd name="T27" fmla="*/ 104 h 122"/>
              <a:gd name="T28" fmla="*/ 37 w 186"/>
              <a:gd name="T29" fmla="*/ 68 h 122"/>
              <a:gd name="T30" fmla="*/ 93 w 186"/>
              <a:gd name="T31" fmla="*/ 3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6" h="122">
                <a:moveTo>
                  <a:pt x="8" y="120"/>
                </a:moveTo>
                <a:cubicBezTo>
                  <a:pt x="178" y="120"/>
                  <a:pt x="178" y="120"/>
                  <a:pt x="178" y="120"/>
                </a:cubicBezTo>
                <a:cubicBezTo>
                  <a:pt x="179" y="120"/>
                  <a:pt x="180" y="120"/>
                  <a:pt x="181" y="120"/>
                </a:cubicBezTo>
                <a:cubicBezTo>
                  <a:pt x="183" y="121"/>
                  <a:pt x="185" y="121"/>
                  <a:pt x="186" y="122"/>
                </a:cubicBezTo>
                <a:cubicBezTo>
                  <a:pt x="167" y="11"/>
                  <a:pt x="167" y="11"/>
                  <a:pt x="167" y="11"/>
                </a:cubicBezTo>
                <a:cubicBezTo>
                  <a:pt x="165" y="5"/>
                  <a:pt x="159" y="0"/>
                  <a:pt x="15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27" y="0"/>
                  <a:pt x="21" y="5"/>
                  <a:pt x="20" y="11"/>
                </a:cubicBezTo>
                <a:cubicBezTo>
                  <a:pt x="0" y="122"/>
                  <a:pt x="0" y="122"/>
                  <a:pt x="0" y="122"/>
                </a:cubicBezTo>
                <a:cubicBezTo>
                  <a:pt x="2" y="121"/>
                  <a:pt x="3" y="121"/>
                  <a:pt x="5" y="120"/>
                </a:cubicBezTo>
                <a:cubicBezTo>
                  <a:pt x="7" y="120"/>
                  <a:pt x="8" y="120"/>
                  <a:pt x="8" y="120"/>
                </a:cubicBezTo>
                <a:close/>
                <a:moveTo>
                  <a:pt x="93" y="32"/>
                </a:moveTo>
                <a:cubicBezTo>
                  <a:pt x="125" y="32"/>
                  <a:pt x="149" y="48"/>
                  <a:pt x="149" y="68"/>
                </a:cubicBezTo>
                <a:cubicBezTo>
                  <a:pt x="149" y="88"/>
                  <a:pt x="125" y="104"/>
                  <a:pt x="93" y="104"/>
                </a:cubicBezTo>
                <a:cubicBezTo>
                  <a:pt x="62" y="104"/>
                  <a:pt x="37" y="88"/>
                  <a:pt x="37" y="68"/>
                </a:cubicBezTo>
                <a:cubicBezTo>
                  <a:pt x="37" y="48"/>
                  <a:pt x="62" y="32"/>
                  <a:pt x="93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6"/>
          <p:cNvSpPr>
            <a:spLocks/>
          </p:cNvSpPr>
          <p:nvPr/>
        </p:nvSpPr>
        <p:spPr bwMode="auto">
          <a:xfrm>
            <a:off x="6227763" y="3370263"/>
            <a:ext cx="134938" cy="269875"/>
          </a:xfrm>
          <a:custGeom>
            <a:avLst/>
            <a:gdLst>
              <a:gd name="T0" fmla="*/ 44 w 48"/>
              <a:gd name="T1" fmla="*/ 0 h 96"/>
              <a:gd name="T2" fmla="*/ 24 w 48"/>
              <a:gd name="T3" fmla="*/ 0 h 96"/>
              <a:gd name="T4" fmla="*/ 21 w 48"/>
              <a:gd name="T5" fmla="*/ 1 h 96"/>
              <a:gd name="T6" fmla="*/ 10 w 48"/>
              <a:gd name="T7" fmla="*/ 16 h 96"/>
              <a:gd name="T8" fmla="*/ 0 w 48"/>
              <a:gd name="T9" fmla="*/ 16 h 96"/>
              <a:gd name="T10" fmla="*/ 0 w 48"/>
              <a:gd name="T11" fmla="*/ 80 h 96"/>
              <a:gd name="T12" fmla="*/ 10 w 48"/>
              <a:gd name="T13" fmla="*/ 80 h 96"/>
              <a:gd name="T14" fmla="*/ 21 w 48"/>
              <a:gd name="T15" fmla="*/ 94 h 96"/>
              <a:gd name="T16" fmla="*/ 24 w 48"/>
              <a:gd name="T17" fmla="*/ 96 h 96"/>
              <a:gd name="T18" fmla="*/ 44 w 48"/>
              <a:gd name="T19" fmla="*/ 96 h 96"/>
              <a:gd name="T20" fmla="*/ 48 w 48"/>
              <a:gd name="T21" fmla="*/ 92 h 96"/>
              <a:gd name="T22" fmla="*/ 48 w 48"/>
              <a:gd name="T23" fmla="*/ 4 h 96"/>
              <a:gd name="T24" fmla="*/ 44 w 48"/>
              <a:gd name="T25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96">
                <a:moveTo>
                  <a:pt x="44" y="0"/>
                </a:moveTo>
                <a:cubicBezTo>
                  <a:pt x="24" y="0"/>
                  <a:pt x="24" y="0"/>
                  <a:pt x="24" y="0"/>
                </a:cubicBezTo>
                <a:cubicBezTo>
                  <a:pt x="23" y="0"/>
                  <a:pt x="22" y="0"/>
                  <a:pt x="21" y="1"/>
                </a:cubicBezTo>
                <a:cubicBezTo>
                  <a:pt x="10" y="16"/>
                  <a:pt x="10" y="16"/>
                  <a:pt x="1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21" y="94"/>
                  <a:pt x="21" y="94"/>
                  <a:pt x="21" y="94"/>
                </a:cubicBezTo>
                <a:cubicBezTo>
                  <a:pt x="22" y="95"/>
                  <a:pt x="23" y="96"/>
                  <a:pt x="24" y="96"/>
                </a:cubicBezTo>
                <a:cubicBezTo>
                  <a:pt x="44" y="96"/>
                  <a:pt x="44" y="96"/>
                  <a:pt x="44" y="96"/>
                </a:cubicBezTo>
                <a:cubicBezTo>
                  <a:pt x="46" y="96"/>
                  <a:pt x="48" y="94"/>
                  <a:pt x="48" y="92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2"/>
                  <a:pt x="46" y="0"/>
                  <a:pt x="4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Oval 87"/>
          <p:cNvSpPr>
            <a:spLocks noChangeArrowheads="1"/>
          </p:cNvSpPr>
          <p:nvPr/>
        </p:nvSpPr>
        <p:spPr bwMode="auto">
          <a:xfrm>
            <a:off x="5889626" y="3438525"/>
            <a:ext cx="22225" cy="222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8"/>
          <p:cNvSpPr>
            <a:spLocks noEditPoints="1"/>
          </p:cNvSpPr>
          <p:nvPr/>
        </p:nvSpPr>
        <p:spPr bwMode="auto">
          <a:xfrm>
            <a:off x="5821363" y="3213100"/>
            <a:ext cx="519113" cy="495300"/>
          </a:xfrm>
          <a:custGeom>
            <a:avLst/>
            <a:gdLst>
              <a:gd name="T0" fmla="*/ 124 w 184"/>
              <a:gd name="T1" fmla="*/ 48 h 176"/>
              <a:gd name="T2" fmla="*/ 93 w 184"/>
              <a:gd name="T3" fmla="*/ 48 h 176"/>
              <a:gd name="T4" fmla="*/ 98 w 184"/>
              <a:gd name="T5" fmla="*/ 29 h 176"/>
              <a:gd name="T6" fmla="*/ 104 w 184"/>
              <a:gd name="T7" fmla="*/ 24 h 176"/>
              <a:gd name="T8" fmla="*/ 109 w 184"/>
              <a:gd name="T9" fmla="*/ 24 h 176"/>
              <a:gd name="T10" fmla="*/ 128 w 184"/>
              <a:gd name="T11" fmla="*/ 40 h 176"/>
              <a:gd name="T12" fmla="*/ 164 w 184"/>
              <a:gd name="T13" fmla="*/ 40 h 176"/>
              <a:gd name="T14" fmla="*/ 184 w 184"/>
              <a:gd name="T15" fmla="*/ 20 h 176"/>
              <a:gd name="T16" fmla="*/ 164 w 184"/>
              <a:gd name="T17" fmla="*/ 0 h 176"/>
              <a:gd name="T18" fmla="*/ 128 w 184"/>
              <a:gd name="T19" fmla="*/ 0 h 176"/>
              <a:gd name="T20" fmla="*/ 109 w 184"/>
              <a:gd name="T21" fmla="*/ 16 h 176"/>
              <a:gd name="T22" fmla="*/ 104 w 184"/>
              <a:gd name="T23" fmla="*/ 16 h 176"/>
              <a:gd name="T24" fmla="*/ 90 w 184"/>
              <a:gd name="T25" fmla="*/ 27 h 176"/>
              <a:gd name="T26" fmla="*/ 85 w 184"/>
              <a:gd name="T27" fmla="*/ 48 h 176"/>
              <a:gd name="T28" fmla="*/ 12 w 184"/>
              <a:gd name="T29" fmla="*/ 48 h 176"/>
              <a:gd name="T30" fmla="*/ 0 w 184"/>
              <a:gd name="T31" fmla="*/ 60 h 176"/>
              <a:gd name="T32" fmla="*/ 0 w 184"/>
              <a:gd name="T33" fmla="*/ 148 h 176"/>
              <a:gd name="T34" fmla="*/ 8 w 184"/>
              <a:gd name="T35" fmla="*/ 159 h 176"/>
              <a:gd name="T36" fmla="*/ 8 w 184"/>
              <a:gd name="T37" fmla="*/ 164 h 176"/>
              <a:gd name="T38" fmla="*/ 20 w 184"/>
              <a:gd name="T39" fmla="*/ 176 h 176"/>
              <a:gd name="T40" fmla="*/ 52 w 184"/>
              <a:gd name="T41" fmla="*/ 176 h 176"/>
              <a:gd name="T42" fmla="*/ 64 w 184"/>
              <a:gd name="T43" fmla="*/ 164 h 176"/>
              <a:gd name="T44" fmla="*/ 64 w 184"/>
              <a:gd name="T45" fmla="*/ 160 h 176"/>
              <a:gd name="T46" fmla="*/ 72 w 184"/>
              <a:gd name="T47" fmla="*/ 160 h 176"/>
              <a:gd name="T48" fmla="*/ 72 w 184"/>
              <a:gd name="T49" fmla="*/ 164 h 176"/>
              <a:gd name="T50" fmla="*/ 84 w 184"/>
              <a:gd name="T51" fmla="*/ 176 h 176"/>
              <a:gd name="T52" fmla="*/ 116 w 184"/>
              <a:gd name="T53" fmla="*/ 176 h 176"/>
              <a:gd name="T54" fmla="*/ 128 w 184"/>
              <a:gd name="T55" fmla="*/ 164 h 176"/>
              <a:gd name="T56" fmla="*/ 128 w 184"/>
              <a:gd name="T57" fmla="*/ 159 h 176"/>
              <a:gd name="T58" fmla="*/ 136 w 184"/>
              <a:gd name="T59" fmla="*/ 148 h 176"/>
              <a:gd name="T60" fmla="*/ 136 w 184"/>
              <a:gd name="T61" fmla="*/ 60 h 176"/>
              <a:gd name="T62" fmla="*/ 124 w 184"/>
              <a:gd name="T63" fmla="*/ 48 h 176"/>
              <a:gd name="T64" fmla="*/ 28 w 184"/>
              <a:gd name="T65" fmla="*/ 96 h 176"/>
              <a:gd name="T66" fmla="*/ 16 w 184"/>
              <a:gd name="T67" fmla="*/ 84 h 176"/>
              <a:gd name="T68" fmla="*/ 28 w 184"/>
              <a:gd name="T69" fmla="*/ 72 h 176"/>
              <a:gd name="T70" fmla="*/ 40 w 184"/>
              <a:gd name="T71" fmla="*/ 84 h 176"/>
              <a:gd name="T72" fmla="*/ 28 w 184"/>
              <a:gd name="T73" fmla="*/ 96 h 176"/>
              <a:gd name="T74" fmla="*/ 112 w 184"/>
              <a:gd name="T75" fmla="*/ 132 h 176"/>
              <a:gd name="T76" fmla="*/ 108 w 184"/>
              <a:gd name="T77" fmla="*/ 136 h 176"/>
              <a:gd name="T78" fmla="*/ 60 w 184"/>
              <a:gd name="T79" fmla="*/ 136 h 176"/>
              <a:gd name="T80" fmla="*/ 56 w 184"/>
              <a:gd name="T81" fmla="*/ 132 h 176"/>
              <a:gd name="T82" fmla="*/ 56 w 184"/>
              <a:gd name="T83" fmla="*/ 76 h 176"/>
              <a:gd name="T84" fmla="*/ 60 w 184"/>
              <a:gd name="T85" fmla="*/ 72 h 176"/>
              <a:gd name="T86" fmla="*/ 108 w 184"/>
              <a:gd name="T87" fmla="*/ 72 h 176"/>
              <a:gd name="T88" fmla="*/ 112 w 184"/>
              <a:gd name="T89" fmla="*/ 76 h 176"/>
              <a:gd name="T90" fmla="*/ 112 w 184"/>
              <a:gd name="T91" fmla="*/ 13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4" h="176">
                <a:moveTo>
                  <a:pt x="124" y="48"/>
                </a:moveTo>
                <a:cubicBezTo>
                  <a:pt x="93" y="48"/>
                  <a:pt x="93" y="48"/>
                  <a:pt x="93" y="48"/>
                </a:cubicBezTo>
                <a:cubicBezTo>
                  <a:pt x="98" y="29"/>
                  <a:pt x="98" y="29"/>
                  <a:pt x="98" y="29"/>
                </a:cubicBezTo>
                <a:cubicBezTo>
                  <a:pt x="99" y="26"/>
                  <a:pt x="102" y="24"/>
                  <a:pt x="104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33"/>
                  <a:pt x="118" y="40"/>
                  <a:pt x="128" y="40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5" y="40"/>
                  <a:pt x="184" y="31"/>
                  <a:pt x="184" y="20"/>
                </a:cubicBezTo>
                <a:cubicBezTo>
                  <a:pt x="184" y="9"/>
                  <a:pt x="175" y="0"/>
                  <a:pt x="164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18" y="0"/>
                  <a:pt x="110" y="7"/>
                  <a:pt x="109" y="16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98" y="16"/>
                  <a:pt x="92" y="21"/>
                  <a:pt x="90" y="27"/>
                </a:cubicBezTo>
                <a:cubicBezTo>
                  <a:pt x="85" y="48"/>
                  <a:pt x="85" y="48"/>
                  <a:pt x="85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6" y="48"/>
                  <a:pt x="0" y="53"/>
                  <a:pt x="0" y="60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3"/>
                  <a:pt x="3" y="157"/>
                  <a:pt x="8" y="159"/>
                </a:cubicBezTo>
                <a:cubicBezTo>
                  <a:pt x="8" y="164"/>
                  <a:pt x="8" y="164"/>
                  <a:pt x="8" y="164"/>
                </a:cubicBezTo>
                <a:cubicBezTo>
                  <a:pt x="8" y="170"/>
                  <a:pt x="14" y="176"/>
                  <a:pt x="20" y="176"/>
                </a:cubicBezTo>
                <a:cubicBezTo>
                  <a:pt x="52" y="176"/>
                  <a:pt x="52" y="176"/>
                  <a:pt x="52" y="176"/>
                </a:cubicBezTo>
                <a:cubicBezTo>
                  <a:pt x="59" y="176"/>
                  <a:pt x="64" y="170"/>
                  <a:pt x="64" y="164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72" y="170"/>
                  <a:pt x="78" y="176"/>
                  <a:pt x="84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23" y="176"/>
                  <a:pt x="128" y="170"/>
                  <a:pt x="128" y="164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33" y="157"/>
                  <a:pt x="136" y="153"/>
                  <a:pt x="136" y="148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53"/>
                  <a:pt x="131" y="48"/>
                  <a:pt x="124" y="48"/>
                </a:cubicBezTo>
                <a:close/>
                <a:moveTo>
                  <a:pt x="28" y="96"/>
                </a:moveTo>
                <a:cubicBezTo>
                  <a:pt x="22" y="96"/>
                  <a:pt x="16" y="90"/>
                  <a:pt x="16" y="84"/>
                </a:cubicBezTo>
                <a:cubicBezTo>
                  <a:pt x="16" y="77"/>
                  <a:pt x="22" y="72"/>
                  <a:pt x="28" y="72"/>
                </a:cubicBezTo>
                <a:cubicBezTo>
                  <a:pt x="35" y="72"/>
                  <a:pt x="40" y="77"/>
                  <a:pt x="40" y="84"/>
                </a:cubicBezTo>
                <a:cubicBezTo>
                  <a:pt x="40" y="90"/>
                  <a:pt x="35" y="96"/>
                  <a:pt x="28" y="96"/>
                </a:cubicBezTo>
                <a:close/>
                <a:moveTo>
                  <a:pt x="112" y="132"/>
                </a:moveTo>
                <a:cubicBezTo>
                  <a:pt x="112" y="134"/>
                  <a:pt x="110" y="136"/>
                  <a:pt x="108" y="136"/>
                </a:cubicBezTo>
                <a:cubicBezTo>
                  <a:pt x="60" y="136"/>
                  <a:pt x="60" y="136"/>
                  <a:pt x="60" y="136"/>
                </a:cubicBezTo>
                <a:cubicBezTo>
                  <a:pt x="58" y="136"/>
                  <a:pt x="56" y="134"/>
                  <a:pt x="56" y="132"/>
                </a:cubicBezTo>
                <a:cubicBezTo>
                  <a:pt x="56" y="76"/>
                  <a:pt x="56" y="76"/>
                  <a:pt x="56" y="76"/>
                </a:cubicBezTo>
                <a:cubicBezTo>
                  <a:pt x="56" y="74"/>
                  <a:pt x="58" y="72"/>
                  <a:pt x="60" y="7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10" y="72"/>
                  <a:pt x="112" y="74"/>
                  <a:pt x="112" y="76"/>
                </a:cubicBezTo>
                <a:lnTo>
                  <a:pt x="112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Rectangle 89"/>
          <p:cNvSpPr>
            <a:spLocks noChangeArrowheads="1"/>
          </p:cNvSpPr>
          <p:nvPr/>
        </p:nvSpPr>
        <p:spPr bwMode="auto">
          <a:xfrm>
            <a:off x="6002338" y="3438525"/>
            <a:ext cx="112713" cy="1349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90"/>
          <p:cNvSpPr>
            <a:spLocks noEditPoints="1"/>
          </p:cNvSpPr>
          <p:nvPr/>
        </p:nvSpPr>
        <p:spPr bwMode="auto">
          <a:xfrm>
            <a:off x="7353301" y="3392488"/>
            <a:ext cx="134938" cy="134938"/>
          </a:xfrm>
          <a:custGeom>
            <a:avLst/>
            <a:gdLst>
              <a:gd name="T0" fmla="*/ 24 w 48"/>
              <a:gd name="T1" fmla="*/ 0 h 48"/>
              <a:gd name="T2" fmla="*/ 0 w 48"/>
              <a:gd name="T3" fmla="*/ 24 h 48"/>
              <a:gd name="T4" fmla="*/ 24 w 48"/>
              <a:gd name="T5" fmla="*/ 48 h 48"/>
              <a:gd name="T6" fmla="*/ 48 w 48"/>
              <a:gd name="T7" fmla="*/ 24 h 48"/>
              <a:gd name="T8" fmla="*/ 24 w 48"/>
              <a:gd name="T9" fmla="*/ 0 h 48"/>
              <a:gd name="T10" fmla="*/ 21 w 48"/>
              <a:gd name="T11" fmla="*/ 16 h 48"/>
              <a:gd name="T12" fmla="*/ 16 w 48"/>
              <a:gd name="T13" fmla="*/ 21 h 48"/>
              <a:gd name="T14" fmla="*/ 12 w 48"/>
              <a:gd name="T15" fmla="*/ 24 h 48"/>
              <a:gd name="T16" fmla="*/ 11 w 48"/>
              <a:gd name="T17" fmla="*/ 24 h 48"/>
              <a:gd name="T18" fmla="*/ 8 w 48"/>
              <a:gd name="T19" fmla="*/ 19 h 48"/>
              <a:gd name="T20" fmla="*/ 19 w 48"/>
              <a:gd name="T21" fmla="*/ 8 h 48"/>
              <a:gd name="T22" fmla="*/ 24 w 48"/>
              <a:gd name="T23" fmla="*/ 11 h 48"/>
              <a:gd name="T24" fmla="*/ 21 w 48"/>
              <a:gd name="T25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48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  <a:close/>
                <a:moveTo>
                  <a:pt x="21" y="16"/>
                </a:moveTo>
                <a:cubicBezTo>
                  <a:pt x="19" y="17"/>
                  <a:pt x="17" y="19"/>
                  <a:pt x="16" y="21"/>
                </a:cubicBezTo>
                <a:cubicBezTo>
                  <a:pt x="15" y="23"/>
                  <a:pt x="14" y="24"/>
                  <a:pt x="12" y="24"/>
                </a:cubicBezTo>
                <a:cubicBezTo>
                  <a:pt x="12" y="24"/>
                  <a:pt x="11" y="24"/>
                  <a:pt x="11" y="24"/>
                </a:cubicBezTo>
                <a:cubicBezTo>
                  <a:pt x="9" y="23"/>
                  <a:pt x="8" y="21"/>
                  <a:pt x="8" y="19"/>
                </a:cubicBezTo>
                <a:cubicBezTo>
                  <a:pt x="10" y="14"/>
                  <a:pt x="14" y="10"/>
                  <a:pt x="19" y="8"/>
                </a:cubicBezTo>
                <a:cubicBezTo>
                  <a:pt x="21" y="7"/>
                  <a:pt x="23" y="8"/>
                  <a:pt x="24" y="11"/>
                </a:cubicBezTo>
                <a:cubicBezTo>
                  <a:pt x="25" y="13"/>
                  <a:pt x="24" y="15"/>
                  <a:pt x="2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1"/>
          <p:cNvSpPr>
            <a:spLocks noEditPoints="1"/>
          </p:cNvSpPr>
          <p:nvPr/>
        </p:nvSpPr>
        <p:spPr bwMode="auto">
          <a:xfrm>
            <a:off x="7150101" y="3190875"/>
            <a:ext cx="541338" cy="539750"/>
          </a:xfrm>
          <a:custGeom>
            <a:avLst/>
            <a:gdLst>
              <a:gd name="T0" fmla="*/ 179 w 192"/>
              <a:gd name="T1" fmla="*/ 47 h 192"/>
              <a:gd name="T2" fmla="*/ 185 w 192"/>
              <a:gd name="T3" fmla="*/ 41 h 192"/>
              <a:gd name="T4" fmla="*/ 192 w 192"/>
              <a:gd name="T5" fmla="*/ 24 h 192"/>
              <a:gd name="T6" fmla="*/ 185 w 192"/>
              <a:gd name="T7" fmla="*/ 7 h 192"/>
              <a:gd name="T8" fmla="*/ 168 w 192"/>
              <a:gd name="T9" fmla="*/ 0 h 192"/>
              <a:gd name="T10" fmla="*/ 151 w 192"/>
              <a:gd name="T11" fmla="*/ 7 h 192"/>
              <a:gd name="T12" fmla="*/ 145 w 192"/>
              <a:gd name="T13" fmla="*/ 13 h 192"/>
              <a:gd name="T14" fmla="*/ 96 w 192"/>
              <a:gd name="T15" fmla="*/ 0 h 192"/>
              <a:gd name="T16" fmla="*/ 47 w 192"/>
              <a:gd name="T17" fmla="*/ 13 h 192"/>
              <a:gd name="T18" fmla="*/ 41 w 192"/>
              <a:gd name="T19" fmla="*/ 7 h 192"/>
              <a:gd name="T20" fmla="*/ 24 w 192"/>
              <a:gd name="T21" fmla="*/ 0 h 192"/>
              <a:gd name="T22" fmla="*/ 7 w 192"/>
              <a:gd name="T23" fmla="*/ 7 h 192"/>
              <a:gd name="T24" fmla="*/ 0 w 192"/>
              <a:gd name="T25" fmla="*/ 24 h 192"/>
              <a:gd name="T26" fmla="*/ 7 w 192"/>
              <a:gd name="T27" fmla="*/ 41 h 192"/>
              <a:gd name="T28" fmla="*/ 14 w 192"/>
              <a:gd name="T29" fmla="*/ 47 h 192"/>
              <a:gd name="T30" fmla="*/ 0 w 192"/>
              <a:gd name="T31" fmla="*/ 96 h 192"/>
              <a:gd name="T32" fmla="*/ 13 w 192"/>
              <a:gd name="T33" fmla="*/ 145 h 192"/>
              <a:gd name="T34" fmla="*/ 7 w 192"/>
              <a:gd name="T35" fmla="*/ 151 h 192"/>
              <a:gd name="T36" fmla="*/ 0 w 192"/>
              <a:gd name="T37" fmla="*/ 168 h 192"/>
              <a:gd name="T38" fmla="*/ 7 w 192"/>
              <a:gd name="T39" fmla="*/ 185 h 192"/>
              <a:gd name="T40" fmla="*/ 24 w 192"/>
              <a:gd name="T41" fmla="*/ 192 h 192"/>
              <a:gd name="T42" fmla="*/ 41 w 192"/>
              <a:gd name="T43" fmla="*/ 185 h 192"/>
              <a:gd name="T44" fmla="*/ 47 w 192"/>
              <a:gd name="T45" fmla="*/ 179 h 192"/>
              <a:gd name="T46" fmla="*/ 96 w 192"/>
              <a:gd name="T47" fmla="*/ 192 h 192"/>
              <a:gd name="T48" fmla="*/ 145 w 192"/>
              <a:gd name="T49" fmla="*/ 179 h 192"/>
              <a:gd name="T50" fmla="*/ 151 w 192"/>
              <a:gd name="T51" fmla="*/ 185 h 192"/>
              <a:gd name="T52" fmla="*/ 168 w 192"/>
              <a:gd name="T53" fmla="*/ 192 h 192"/>
              <a:gd name="T54" fmla="*/ 185 w 192"/>
              <a:gd name="T55" fmla="*/ 185 h 192"/>
              <a:gd name="T56" fmla="*/ 192 w 192"/>
              <a:gd name="T57" fmla="*/ 168 h 192"/>
              <a:gd name="T58" fmla="*/ 185 w 192"/>
              <a:gd name="T59" fmla="*/ 151 h 192"/>
              <a:gd name="T60" fmla="*/ 179 w 192"/>
              <a:gd name="T61" fmla="*/ 145 h 192"/>
              <a:gd name="T62" fmla="*/ 192 w 192"/>
              <a:gd name="T63" fmla="*/ 96 h 192"/>
              <a:gd name="T64" fmla="*/ 179 w 192"/>
              <a:gd name="T65" fmla="*/ 47 h 192"/>
              <a:gd name="T66" fmla="*/ 96 w 192"/>
              <a:gd name="T67" fmla="*/ 176 h 192"/>
              <a:gd name="T68" fmla="*/ 16 w 192"/>
              <a:gd name="T69" fmla="*/ 96 h 192"/>
              <a:gd name="T70" fmla="*/ 96 w 192"/>
              <a:gd name="T71" fmla="*/ 16 h 192"/>
              <a:gd name="T72" fmla="*/ 176 w 192"/>
              <a:gd name="T73" fmla="*/ 96 h 192"/>
              <a:gd name="T74" fmla="*/ 96 w 192"/>
              <a:gd name="T75" fmla="*/ 17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2" h="192">
                <a:moveTo>
                  <a:pt x="179" y="47"/>
                </a:moveTo>
                <a:cubicBezTo>
                  <a:pt x="185" y="41"/>
                  <a:pt x="185" y="41"/>
                  <a:pt x="185" y="41"/>
                </a:cubicBezTo>
                <a:cubicBezTo>
                  <a:pt x="190" y="36"/>
                  <a:pt x="192" y="30"/>
                  <a:pt x="192" y="24"/>
                </a:cubicBezTo>
                <a:cubicBezTo>
                  <a:pt x="192" y="17"/>
                  <a:pt x="190" y="11"/>
                  <a:pt x="185" y="7"/>
                </a:cubicBezTo>
                <a:cubicBezTo>
                  <a:pt x="181" y="2"/>
                  <a:pt x="175" y="0"/>
                  <a:pt x="168" y="0"/>
                </a:cubicBezTo>
                <a:cubicBezTo>
                  <a:pt x="162" y="0"/>
                  <a:pt x="156" y="2"/>
                  <a:pt x="151" y="7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30" y="5"/>
                  <a:pt x="113" y="0"/>
                  <a:pt x="96" y="0"/>
                </a:cubicBezTo>
                <a:cubicBezTo>
                  <a:pt x="79" y="0"/>
                  <a:pt x="62" y="5"/>
                  <a:pt x="47" y="13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2"/>
                  <a:pt x="31" y="0"/>
                  <a:pt x="24" y="0"/>
                </a:cubicBezTo>
                <a:cubicBezTo>
                  <a:pt x="18" y="0"/>
                  <a:pt x="12" y="2"/>
                  <a:pt x="7" y="7"/>
                </a:cubicBezTo>
                <a:cubicBezTo>
                  <a:pt x="3" y="11"/>
                  <a:pt x="0" y="17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4" y="47"/>
                  <a:pt x="14" y="47"/>
                  <a:pt x="14" y="47"/>
                </a:cubicBezTo>
                <a:cubicBezTo>
                  <a:pt x="5" y="62"/>
                  <a:pt x="0" y="79"/>
                  <a:pt x="0" y="96"/>
                </a:cubicBezTo>
                <a:cubicBezTo>
                  <a:pt x="0" y="113"/>
                  <a:pt x="5" y="130"/>
                  <a:pt x="13" y="145"/>
                </a:cubicBezTo>
                <a:cubicBezTo>
                  <a:pt x="7" y="151"/>
                  <a:pt x="7" y="151"/>
                  <a:pt x="7" y="151"/>
                </a:cubicBezTo>
                <a:cubicBezTo>
                  <a:pt x="3" y="155"/>
                  <a:pt x="0" y="161"/>
                  <a:pt x="0" y="168"/>
                </a:cubicBezTo>
                <a:cubicBezTo>
                  <a:pt x="0" y="174"/>
                  <a:pt x="3" y="180"/>
                  <a:pt x="7" y="185"/>
                </a:cubicBezTo>
                <a:cubicBezTo>
                  <a:pt x="12" y="189"/>
                  <a:pt x="18" y="192"/>
                  <a:pt x="24" y="192"/>
                </a:cubicBezTo>
                <a:cubicBezTo>
                  <a:pt x="31" y="192"/>
                  <a:pt x="37" y="189"/>
                  <a:pt x="41" y="185"/>
                </a:cubicBezTo>
                <a:cubicBezTo>
                  <a:pt x="47" y="179"/>
                  <a:pt x="47" y="179"/>
                  <a:pt x="47" y="179"/>
                </a:cubicBezTo>
                <a:cubicBezTo>
                  <a:pt x="62" y="187"/>
                  <a:pt x="79" y="192"/>
                  <a:pt x="96" y="192"/>
                </a:cubicBezTo>
                <a:cubicBezTo>
                  <a:pt x="113" y="192"/>
                  <a:pt x="130" y="187"/>
                  <a:pt x="145" y="179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6" y="189"/>
                  <a:pt x="162" y="192"/>
                  <a:pt x="168" y="192"/>
                </a:cubicBezTo>
                <a:cubicBezTo>
                  <a:pt x="175" y="192"/>
                  <a:pt x="181" y="189"/>
                  <a:pt x="185" y="185"/>
                </a:cubicBezTo>
                <a:cubicBezTo>
                  <a:pt x="190" y="180"/>
                  <a:pt x="192" y="174"/>
                  <a:pt x="192" y="168"/>
                </a:cubicBezTo>
                <a:cubicBezTo>
                  <a:pt x="192" y="161"/>
                  <a:pt x="190" y="155"/>
                  <a:pt x="185" y="151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88" y="130"/>
                  <a:pt x="192" y="113"/>
                  <a:pt x="192" y="96"/>
                </a:cubicBezTo>
                <a:cubicBezTo>
                  <a:pt x="192" y="79"/>
                  <a:pt x="188" y="62"/>
                  <a:pt x="179" y="47"/>
                </a:cubicBezTo>
                <a:close/>
                <a:moveTo>
                  <a:pt x="96" y="176"/>
                </a:moveTo>
                <a:cubicBezTo>
                  <a:pt x="52" y="176"/>
                  <a:pt x="16" y="140"/>
                  <a:pt x="16" y="96"/>
                </a:cubicBezTo>
                <a:cubicBezTo>
                  <a:pt x="16" y="52"/>
                  <a:pt x="52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40"/>
                  <a:pt x="140" y="176"/>
                  <a:pt x="96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2"/>
          <p:cNvSpPr>
            <a:spLocks noEditPoints="1"/>
          </p:cNvSpPr>
          <p:nvPr/>
        </p:nvSpPr>
        <p:spPr bwMode="auto">
          <a:xfrm>
            <a:off x="7218363" y="3257550"/>
            <a:ext cx="404813" cy="4064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04 w 144"/>
              <a:gd name="T11" fmla="*/ 72 h 144"/>
              <a:gd name="T12" fmla="*/ 72 w 144"/>
              <a:gd name="T13" fmla="*/ 104 h 144"/>
              <a:gd name="T14" fmla="*/ 40 w 144"/>
              <a:gd name="T15" fmla="*/ 72 h 144"/>
              <a:gd name="T16" fmla="*/ 47 w 144"/>
              <a:gd name="T17" fmla="*/ 52 h 144"/>
              <a:gd name="T18" fmla="*/ 41 w 144"/>
              <a:gd name="T19" fmla="*/ 47 h 144"/>
              <a:gd name="T20" fmla="*/ 41 w 144"/>
              <a:gd name="T21" fmla="*/ 41 h 144"/>
              <a:gd name="T22" fmla="*/ 47 w 144"/>
              <a:gd name="T23" fmla="*/ 41 h 144"/>
              <a:gd name="T24" fmla="*/ 53 w 144"/>
              <a:gd name="T25" fmla="*/ 47 h 144"/>
              <a:gd name="T26" fmla="*/ 72 w 144"/>
              <a:gd name="T27" fmla="*/ 40 h 144"/>
              <a:gd name="T28" fmla="*/ 92 w 144"/>
              <a:gd name="T29" fmla="*/ 47 h 144"/>
              <a:gd name="T30" fmla="*/ 98 w 144"/>
              <a:gd name="T31" fmla="*/ 41 h 144"/>
              <a:gd name="T32" fmla="*/ 103 w 144"/>
              <a:gd name="T33" fmla="*/ 41 h 144"/>
              <a:gd name="T34" fmla="*/ 103 w 144"/>
              <a:gd name="T35" fmla="*/ 47 h 144"/>
              <a:gd name="T36" fmla="*/ 97 w 144"/>
              <a:gd name="T37" fmla="*/ 52 h 144"/>
              <a:gd name="T38" fmla="*/ 104 w 144"/>
              <a:gd name="T3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4" y="72"/>
                </a:moveTo>
                <a:cubicBezTo>
                  <a:pt x="104" y="90"/>
                  <a:pt x="90" y="104"/>
                  <a:pt x="72" y="104"/>
                </a:cubicBezTo>
                <a:cubicBezTo>
                  <a:pt x="55" y="104"/>
                  <a:pt x="40" y="90"/>
                  <a:pt x="40" y="72"/>
                </a:cubicBezTo>
                <a:cubicBezTo>
                  <a:pt x="40" y="64"/>
                  <a:pt x="43" y="58"/>
                  <a:pt x="47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0" y="45"/>
                  <a:pt x="40" y="43"/>
                  <a:pt x="41" y="41"/>
                </a:cubicBezTo>
                <a:cubicBezTo>
                  <a:pt x="43" y="39"/>
                  <a:pt x="45" y="39"/>
                  <a:pt x="47" y="41"/>
                </a:cubicBezTo>
                <a:cubicBezTo>
                  <a:pt x="53" y="47"/>
                  <a:pt x="53" y="47"/>
                  <a:pt x="53" y="47"/>
                </a:cubicBezTo>
                <a:cubicBezTo>
                  <a:pt x="58" y="42"/>
                  <a:pt x="65" y="40"/>
                  <a:pt x="72" y="40"/>
                </a:cubicBezTo>
                <a:cubicBezTo>
                  <a:pt x="80" y="40"/>
                  <a:pt x="86" y="42"/>
                  <a:pt x="92" y="47"/>
                </a:cubicBezTo>
                <a:cubicBezTo>
                  <a:pt x="98" y="41"/>
                  <a:pt x="98" y="41"/>
                  <a:pt x="98" y="41"/>
                </a:cubicBezTo>
                <a:cubicBezTo>
                  <a:pt x="99" y="39"/>
                  <a:pt x="102" y="39"/>
                  <a:pt x="103" y="41"/>
                </a:cubicBezTo>
                <a:cubicBezTo>
                  <a:pt x="105" y="43"/>
                  <a:pt x="105" y="45"/>
                  <a:pt x="103" y="47"/>
                </a:cubicBezTo>
                <a:cubicBezTo>
                  <a:pt x="97" y="52"/>
                  <a:pt x="97" y="52"/>
                  <a:pt x="97" y="52"/>
                </a:cubicBezTo>
                <a:cubicBezTo>
                  <a:pt x="102" y="58"/>
                  <a:pt x="104" y="65"/>
                  <a:pt x="104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3"/>
          <p:cNvSpPr>
            <a:spLocks/>
          </p:cNvSpPr>
          <p:nvPr/>
        </p:nvSpPr>
        <p:spPr bwMode="auto">
          <a:xfrm>
            <a:off x="8478838" y="3235325"/>
            <a:ext cx="541338" cy="450850"/>
          </a:xfrm>
          <a:custGeom>
            <a:avLst/>
            <a:gdLst>
              <a:gd name="T0" fmla="*/ 176 w 192"/>
              <a:gd name="T1" fmla="*/ 92 h 160"/>
              <a:gd name="T2" fmla="*/ 176 w 192"/>
              <a:gd name="T3" fmla="*/ 91 h 160"/>
              <a:gd name="T4" fmla="*/ 176 w 192"/>
              <a:gd name="T5" fmla="*/ 48 h 160"/>
              <a:gd name="T6" fmla="*/ 176 w 192"/>
              <a:gd name="T7" fmla="*/ 46 h 160"/>
              <a:gd name="T8" fmla="*/ 96 w 192"/>
              <a:gd name="T9" fmla="*/ 0 h 160"/>
              <a:gd name="T10" fmla="*/ 17 w 192"/>
              <a:gd name="T11" fmla="*/ 46 h 160"/>
              <a:gd name="T12" fmla="*/ 17 w 192"/>
              <a:gd name="T13" fmla="*/ 46 h 160"/>
              <a:gd name="T14" fmla="*/ 16 w 192"/>
              <a:gd name="T15" fmla="*/ 47 h 160"/>
              <a:gd name="T16" fmla="*/ 16 w 192"/>
              <a:gd name="T17" fmla="*/ 48 h 160"/>
              <a:gd name="T18" fmla="*/ 16 w 192"/>
              <a:gd name="T19" fmla="*/ 48 h 160"/>
              <a:gd name="T20" fmla="*/ 16 w 192"/>
              <a:gd name="T21" fmla="*/ 91 h 160"/>
              <a:gd name="T22" fmla="*/ 16 w 192"/>
              <a:gd name="T23" fmla="*/ 92 h 160"/>
              <a:gd name="T24" fmla="*/ 0 w 192"/>
              <a:gd name="T25" fmla="*/ 120 h 160"/>
              <a:gd name="T26" fmla="*/ 32 w 192"/>
              <a:gd name="T27" fmla="*/ 152 h 160"/>
              <a:gd name="T28" fmla="*/ 33 w 192"/>
              <a:gd name="T29" fmla="*/ 152 h 160"/>
              <a:gd name="T30" fmla="*/ 44 w 192"/>
              <a:gd name="T31" fmla="*/ 160 h 160"/>
              <a:gd name="T32" fmla="*/ 56 w 192"/>
              <a:gd name="T33" fmla="*/ 148 h 160"/>
              <a:gd name="T34" fmla="*/ 56 w 192"/>
              <a:gd name="T35" fmla="*/ 92 h 160"/>
              <a:gd name="T36" fmla="*/ 44 w 192"/>
              <a:gd name="T37" fmla="*/ 80 h 160"/>
              <a:gd name="T38" fmla="*/ 33 w 192"/>
              <a:gd name="T39" fmla="*/ 88 h 160"/>
              <a:gd name="T40" fmla="*/ 32 w 192"/>
              <a:gd name="T41" fmla="*/ 88 h 160"/>
              <a:gd name="T42" fmla="*/ 24 w 192"/>
              <a:gd name="T43" fmla="*/ 89 h 160"/>
              <a:gd name="T44" fmla="*/ 24 w 192"/>
              <a:gd name="T45" fmla="*/ 49 h 160"/>
              <a:gd name="T46" fmla="*/ 46 w 192"/>
              <a:gd name="T47" fmla="*/ 24 h 160"/>
              <a:gd name="T48" fmla="*/ 52 w 192"/>
              <a:gd name="T49" fmla="*/ 31 h 160"/>
              <a:gd name="T50" fmla="*/ 57 w 192"/>
              <a:gd name="T51" fmla="*/ 31 h 160"/>
              <a:gd name="T52" fmla="*/ 96 w 192"/>
              <a:gd name="T53" fmla="*/ 24 h 160"/>
              <a:gd name="T54" fmla="*/ 135 w 192"/>
              <a:gd name="T55" fmla="*/ 31 h 160"/>
              <a:gd name="T56" fmla="*/ 137 w 192"/>
              <a:gd name="T57" fmla="*/ 32 h 160"/>
              <a:gd name="T58" fmla="*/ 140 w 192"/>
              <a:gd name="T59" fmla="*/ 31 h 160"/>
              <a:gd name="T60" fmla="*/ 147 w 192"/>
              <a:gd name="T61" fmla="*/ 24 h 160"/>
              <a:gd name="T62" fmla="*/ 168 w 192"/>
              <a:gd name="T63" fmla="*/ 49 h 160"/>
              <a:gd name="T64" fmla="*/ 168 w 192"/>
              <a:gd name="T65" fmla="*/ 89 h 160"/>
              <a:gd name="T66" fmla="*/ 160 w 192"/>
              <a:gd name="T67" fmla="*/ 88 h 160"/>
              <a:gd name="T68" fmla="*/ 159 w 192"/>
              <a:gd name="T69" fmla="*/ 88 h 160"/>
              <a:gd name="T70" fmla="*/ 148 w 192"/>
              <a:gd name="T71" fmla="*/ 80 h 160"/>
              <a:gd name="T72" fmla="*/ 136 w 192"/>
              <a:gd name="T73" fmla="*/ 92 h 160"/>
              <a:gd name="T74" fmla="*/ 136 w 192"/>
              <a:gd name="T75" fmla="*/ 148 h 160"/>
              <a:gd name="T76" fmla="*/ 148 w 192"/>
              <a:gd name="T77" fmla="*/ 160 h 160"/>
              <a:gd name="T78" fmla="*/ 159 w 192"/>
              <a:gd name="T79" fmla="*/ 152 h 160"/>
              <a:gd name="T80" fmla="*/ 160 w 192"/>
              <a:gd name="T81" fmla="*/ 152 h 160"/>
              <a:gd name="T82" fmla="*/ 192 w 192"/>
              <a:gd name="T83" fmla="*/ 120 h 160"/>
              <a:gd name="T84" fmla="*/ 176 w 192"/>
              <a:gd name="T85" fmla="*/ 9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2" h="160">
                <a:moveTo>
                  <a:pt x="176" y="92"/>
                </a:moveTo>
                <a:cubicBezTo>
                  <a:pt x="176" y="92"/>
                  <a:pt x="176" y="92"/>
                  <a:pt x="176" y="91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7"/>
                  <a:pt x="176" y="47"/>
                  <a:pt x="176" y="46"/>
                </a:cubicBezTo>
                <a:cubicBezTo>
                  <a:pt x="166" y="23"/>
                  <a:pt x="135" y="0"/>
                  <a:pt x="96" y="0"/>
                </a:cubicBezTo>
                <a:cubicBezTo>
                  <a:pt x="57" y="0"/>
                  <a:pt x="27" y="23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17" y="47"/>
                  <a:pt x="16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7" y="98"/>
                  <a:pt x="0" y="108"/>
                  <a:pt x="0" y="120"/>
                </a:cubicBezTo>
                <a:cubicBezTo>
                  <a:pt x="0" y="138"/>
                  <a:pt x="14" y="152"/>
                  <a:pt x="32" y="152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5" y="157"/>
                  <a:pt x="39" y="160"/>
                  <a:pt x="44" y="160"/>
                </a:cubicBezTo>
                <a:cubicBezTo>
                  <a:pt x="51" y="160"/>
                  <a:pt x="56" y="154"/>
                  <a:pt x="56" y="148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9" y="80"/>
                  <a:pt x="35" y="83"/>
                  <a:pt x="33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29" y="88"/>
                  <a:pt x="27" y="88"/>
                  <a:pt x="24" y="89"/>
                </a:cubicBezTo>
                <a:cubicBezTo>
                  <a:pt x="24" y="49"/>
                  <a:pt x="24" y="49"/>
                  <a:pt x="24" y="49"/>
                </a:cubicBezTo>
                <a:cubicBezTo>
                  <a:pt x="28" y="40"/>
                  <a:pt x="36" y="31"/>
                  <a:pt x="46" y="24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2"/>
                  <a:pt x="56" y="32"/>
                  <a:pt x="57" y="31"/>
                </a:cubicBezTo>
                <a:cubicBezTo>
                  <a:pt x="57" y="31"/>
                  <a:pt x="69" y="24"/>
                  <a:pt x="96" y="24"/>
                </a:cubicBezTo>
                <a:cubicBezTo>
                  <a:pt x="123" y="24"/>
                  <a:pt x="135" y="31"/>
                  <a:pt x="135" y="31"/>
                </a:cubicBezTo>
                <a:cubicBezTo>
                  <a:pt x="136" y="32"/>
                  <a:pt x="136" y="32"/>
                  <a:pt x="137" y="32"/>
                </a:cubicBezTo>
                <a:cubicBezTo>
                  <a:pt x="138" y="32"/>
                  <a:pt x="139" y="31"/>
                  <a:pt x="140" y="31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57" y="31"/>
                  <a:pt x="164" y="40"/>
                  <a:pt x="168" y="4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6" y="88"/>
                  <a:pt x="163" y="88"/>
                  <a:pt x="160" y="88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58" y="83"/>
                  <a:pt x="153" y="80"/>
                  <a:pt x="148" y="80"/>
                </a:cubicBezTo>
                <a:cubicBezTo>
                  <a:pt x="142" y="80"/>
                  <a:pt x="136" y="85"/>
                  <a:pt x="136" y="92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6" y="154"/>
                  <a:pt x="142" y="160"/>
                  <a:pt x="148" y="160"/>
                </a:cubicBezTo>
                <a:cubicBezTo>
                  <a:pt x="153" y="160"/>
                  <a:pt x="158" y="157"/>
                  <a:pt x="159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78" y="152"/>
                  <a:pt x="192" y="138"/>
                  <a:pt x="192" y="120"/>
                </a:cubicBezTo>
                <a:cubicBezTo>
                  <a:pt x="192" y="108"/>
                  <a:pt x="186" y="98"/>
                  <a:pt x="176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4"/>
          <p:cNvSpPr>
            <a:spLocks/>
          </p:cNvSpPr>
          <p:nvPr/>
        </p:nvSpPr>
        <p:spPr bwMode="auto">
          <a:xfrm>
            <a:off x="9809163" y="3190875"/>
            <a:ext cx="539750" cy="539750"/>
          </a:xfrm>
          <a:custGeom>
            <a:avLst/>
            <a:gdLst>
              <a:gd name="T0" fmla="*/ 176 w 192"/>
              <a:gd name="T1" fmla="*/ 147 h 192"/>
              <a:gd name="T2" fmla="*/ 192 w 192"/>
              <a:gd name="T3" fmla="*/ 120 h 192"/>
              <a:gd name="T4" fmla="*/ 176 w 192"/>
              <a:gd name="T5" fmla="*/ 92 h 192"/>
              <a:gd name="T6" fmla="*/ 176 w 192"/>
              <a:gd name="T7" fmla="*/ 91 h 192"/>
              <a:gd name="T8" fmla="*/ 176 w 192"/>
              <a:gd name="T9" fmla="*/ 48 h 192"/>
              <a:gd name="T10" fmla="*/ 176 w 192"/>
              <a:gd name="T11" fmla="*/ 46 h 192"/>
              <a:gd name="T12" fmla="*/ 96 w 192"/>
              <a:gd name="T13" fmla="*/ 0 h 192"/>
              <a:gd name="T14" fmla="*/ 17 w 192"/>
              <a:gd name="T15" fmla="*/ 46 h 192"/>
              <a:gd name="T16" fmla="*/ 17 w 192"/>
              <a:gd name="T17" fmla="*/ 46 h 192"/>
              <a:gd name="T18" fmla="*/ 16 w 192"/>
              <a:gd name="T19" fmla="*/ 47 h 192"/>
              <a:gd name="T20" fmla="*/ 16 w 192"/>
              <a:gd name="T21" fmla="*/ 48 h 192"/>
              <a:gd name="T22" fmla="*/ 16 w 192"/>
              <a:gd name="T23" fmla="*/ 48 h 192"/>
              <a:gd name="T24" fmla="*/ 16 w 192"/>
              <a:gd name="T25" fmla="*/ 91 h 192"/>
              <a:gd name="T26" fmla="*/ 16 w 192"/>
              <a:gd name="T27" fmla="*/ 92 h 192"/>
              <a:gd name="T28" fmla="*/ 0 w 192"/>
              <a:gd name="T29" fmla="*/ 120 h 192"/>
              <a:gd name="T30" fmla="*/ 32 w 192"/>
              <a:gd name="T31" fmla="*/ 152 h 192"/>
              <a:gd name="T32" fmla="*/ 33 w 192"/>
              <a:gd name="T33" fmla="*/ 152 h 192"/>
              <a:gd name="T34" fmla="*/ 44 w 192"/>
              <a:gd name="T35" fmla="*/ 160 h 192"/>
              <a:gd name="T36" fmla="*/ 56 w 192"/>
              <a:gd name="T37" fmla="*/ 148 h 192"/>
              <a:gd name="T38" fmla="*/ 56 w 192"/>
              <a:gd name="T39" fmla="*/ 92 h 192"/>
              <a:gd name="T40" fmla="*/ 44 w 192"/>
              <a:gd name="T41" fmla="*/ 80 h 192"/>
              <a:gd name="T42" fmla="*/ 33 w 192"/>
              <a:gd name="T43" fmla="*/ 88 h 192"/>
              <a:gd name="T44" fmla="*/ 32 w 192"/>
              <a:gd name="T45" fmla="*/ 88 h 192"/>
              <a:gd name="T46" fmla="*/ 24 w 192"/>
              <a:gd name="T47" fmla="*/ 89 h 192"/>
              <a:gd name="T48" fmla="*/ 24 w 192"/>
              <a:gd name="T49" fmla="*/ 49 h 192"/>
              <a:gd name="T50" fmla="*/ 46 w 192"/>
              <a:gd name="T51" fmla="*/ 24 h 192"/>
              <a:gd name="T52" fmla="*/ 52 w 192"/>
              <a:gd name="T53" fmla="*/ 31 h 192"/>
              <a:gd name="T54" fmla="*/ 57 w 192"/>
              <a:gd name="T55" fmla="*/ 31 h 192"/>
              <a:gd name="T56" fmla="*/ 96 w 192"/>
              <a:gd name="T57" fmla="*/ 24 h 192"/>
              <a:gd name="T58" fmla="*/ 135 w 192"/>
              <a:gd name="T59" fmla="*/ 31 h 192"/>
              <a:gd name="T60" fmla="*/ 137 w 192"/>
              <a:gd name="T61" fmla="*/ 32 h 192"/>
              <a:gd name="T62" fmla="*/ 140 w 192"/>
              <a:gd name="T63" fmla="*/ 31 h 192"/>
              <a:gd name="T64" fmla="*/ 147 w 192"/>
              <a:gd name="T65" fmla="*/ 24 h 192"/>
              <a:gd name="T66" fmla="*/ 168 w 192"/>
              <a:gd name="T67" fmla="*/ 49 h 192"/>
              <a:gd name="T68" fmla="*/ 168 w 192"/>
              <a:gd name="T69" fmla="*/ 89 h 192"/>
              <a:gd name="T70" fmla="*/ 160 w 192"/>
              <a:gd name="T71" fmla="*/ 88 h 192"/>
              <a:gd name="T72" fmla="*/ 159 w 192"/>
              <a:gd name="T73" fmla="*/ 88 h 192"/>
              <a:gd name="T74" fmla="*/ 148 w 192"/>
              <a:gd name="T75" fmla="*/ 80 h 192"/>
              <a:gd name="T76" fmla="*/ 136 w 192"/>
              <a:gd name="T77" fmla="*/ 92 h 192"/>
              <a:gd name="T78" fmla="*/ 136 w 192"/>
              <a:gd name="T79" fmla="*/ 148 h 192"/>
              <a:gd name="T80" fmla="*/ 148 w 192"/>
              <a:gd name="T81" fmla="*/ 160 h 192"/>
              <a:gd name="T82" fmla="*/ 159 w 192"/>
              <a:gd name="T83" fmla="*/ 152 h 192"/>
              <a:gd name="T84" fmla="*/ 160 w 192"/>
              <a:gd name="T85" fmla="*/ 152 h 192"/>
              <a:gd name="T86" fmla="*/ 169 w 192"/>
              <a:gd name="T87" fmla="*/ 151 h 192"/>
              <a:gd name="T88" fmla="*/ 175 w 192"/>
              <a:gd name="T89" fmla="*/ 162 h 192"/>
              <a:gd name="T90" fmla="*/ 143 w 192"/>
              <a:gd name="T91" fmla="*/ 174 h 192"/>
              <a:gd name="T92" fmla="*/ 141 w 192"/>
              <a:gd name="T93" fmla="*/ 171 h 192"/>
              <a:gd name="T94" fmla="*/ 132 w 192"/>
              <a:gd name="T95" fmla="*/ 168 h 192"/>
              <a:gd name="T96" fmla="*/ 116 w 192"/>
              <a:gd name="T97" fmla="*/ 168 h 192"/>
              <a:gd name="T98" fmla="*/ 104 w 192"/>
              <a:gd name="T99" fmla="*/ 180 h 192"/>
              <a:gd name="T100" fmla="*/ 116 w 192"/>
              <a:gd name="T101" fmla="*/ 192 h 192"/>
              <a:gd name="T102" fmla="*/ 132 w 192"/>
              <a:gd name="T103" fmla="*/ 192 h 192"/>
              <a:gd name="T104" fmla="*/ 144 w 192"/>
              <a:gd name="T105" fmla="*/ 183 h 192"/>
              <a:gd name="T106" fmla="*/ 182 w 192"/>
              <a:gd name="T107" fmla="*/ 167 h 192"/>
              <a:gd name="T108" fmla="*/ 184 w 192"/>
              <a:gd name="T109" fmla="*/ 165 h 192"/>
              <a:gd name="T110" fmla="*/ 184 w 192"/>
              <a:gd name="T111" fmla="*/ 162 h 192"/>
              <a:gd name="T112" fmla="*/ 176 w 192"/>
              <a:gd name="T113" fmla="*/ 14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2" h="192">
                <a:moveTo>
                  <a:pt x="176" y="147"/>
                </a:moveTo>
                <a:cubicBezTo>
                  <a:pt x="186" y="142"/>
                  <a:pt x="192" y="132"/>
                  <a:pt x="192" y="120"/>
                </a:cubicBezTo>
                <a:cubicBezTo>
                  <a:pt x="192" y="108"/>
                  <a:pt x="186" y="98"/>
                  <a:pt x="176" y="92"/>
                </a:cubicBezTo>
                <a:cubicBezTo>
                  <a:pt x="176" y="92"/>
                  <a:pt x="176" y="92"/>
                  <a:pt x="176" y="91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7"/>
                  <a:pt x="176" y="47"/>
                  <a:pt x="176" y="46"/>
                </a:cubicBezTo>
                <a:cubicBezTo>
                  <a:pt x="166" y="23"/>
                  <a:pt x="135" y="0"/>
                  <a:pt x="96" y="0"/>
                </a:cubicBezTo>
                <a:cubicBezTo>
                  <a:pt x="57" y="0"/>
                  <a:pt x="27" y="23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17" y="47"/>
                  <a:pt x="16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7" y="98"/>
                  <a:pt x="0" y="108"/>
                  <a:pt x="0" y="120"/>
                </a:cubicBezTo>
                <a:cubicBezTo>
                  <a:pt x="0" y="138"/>
                  <a:pt x="14" y="152"/>
                  <a:pt x="32" y="152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5" y="157"/>
                  <a:pt x="39" y="160"/>
                  <a:pt x="44" y="160"/>
                </a:cubicBezTo>
                <a:cubicBezTo>
                  <a:pt x="51" y="160"/>
                  <a:pt x="56" y="154"/>
                  <a:pt x="56" y="148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9" y="80"/>
                  <a:pt x="35" y="83"/>
                  <a:pt x="33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29" y="88"/>
                  <a:pt x="27" y="88"/>
                  <a:pt x="24" y="89"/>
                </a:cubicBezTo>
                <a:cubicBezTo>
                  <a:pt x="24" y="49"/>
                  <a:pt x="24" y="49"/>
                  <a:pt x="24" y="49"/>
                </a:cubicBezTo>
                <a:cubicBezTo>
                  <a:pt x="28" y="40"/>
                  <a:pt x="36" y="31"/>
                  <a:pt x="46" y="24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2"/>
                  <a:pt x="56" y="32"/>
                  <a:pt x="57" y="31"/>
                </a:cubicBezTo>
                <a:cubicBezTo>
                  <a:pt x="57" y="31"/>
                  <a:pt x="69" y="24"/>
                  <a:pt x="96" y="24"/>
                </a:cubicBezTo>
                <a:cubicBezTo>
                  <a:pt x="123" y="24"/>
                  <a:pt x="135" y="31"/>
                  <a:pt x="135" y="31"/>
                </a:cubicBezTo>
                <a:cubicBezTo>
                  <a:pt x="136" y="32"/>
                  <a:pt x="136" y="32"/>
                  <a:pt x="137" y="32"/>
                </a:cubicBezTo>
                <a:cubicBezTo>
                  <a:pt x="138" y="32"/>
                  <a:pt x="139" y="31"/>
                  <a:pt x="140" y="31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57" y="31"/>
                  <a:pt x="164" y="40"/>
                  <a:pt x="168" y="4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6" y="88"/>
                  <a:pt x="163" y="88"/>
                  <a:pt x="160" y="88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58" y="83"/>
                  <a:pt x="153" y="80"/>
                  <a:pt x="148" y="80"/>
                </a:cubicBezTo>
                <a:cubicBezTo>
                  <a:pt x="142" y="80"/>
                  <a:pt x="136" y="85"/>
                  <a:pt x="136" y="92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6" y="154"/>
                  <a:pt x="142" y="160"/>
                  <a:pt x="148" y="160"/>
                </a:cubicBezTo>
                <a:cubicBezTo>
                  <a:pt x="153" y="160"/>
                  <a:pt x="158" y="157"/>
                  <a:pt x="159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3" y="152"/>
                  <a:pt x="166" y="151"/>
                  <a:pt x="169" y="151"/>
                </a:cubicBezTo>
                <a:cubicBezTo>
                  <a:pt x="175" y="162"/>
                  <a:pt x="175" y="162"/>
                  <a:pt x="175" y="162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142" y="173"/>
                  <a:pt x="142" y="172"/>
                  <a:pt x="141" y="171"/>
                </a:cubicBezTo>
                <a:cubicBezTo>
                  <a:pt x="138" y="169"/>
                  <a:pt x="135" y="168"/>
                  <a:pt x="132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10" y="168"/>
                  <a:pt x="104" y="173"/>
                  <a:pt x="104" y="180"/>
                </a:cubicBezTo>
                <a:cubicBezTo>
                  <a:pt x="104" y="186"/>
                  <a:pt x="110" y="192"/>
                  <a:pt x="116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38" y="192"/>
                  <a:pt x="142" y="188"/>
                  <a:pt x="144" y="183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3" y="167"/>
                  <a:pt x="184" y="166"/>
                  <a:pt x="184" y="165"/>
                </a:cubicBezTo>
                <a:cubicBezTo>
                  <a:pt x="184" y="164"/>
                  <a:pt x="184" y="163"/>
                  <a:pt x="184" y="162"/>
                </a:cubicBezTo>
                <a:lnTo>
                  <a:pt x="176" y="1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5"/>
          <p:cNvSpPr>
            <a:spLocks noEditPoints="1"/>
          </p:cNvSpPr>
          <p:nvPr/>
        </p:nvSpPr>
        <p:spPr bwMode="auto">
          <a:xfrm>
            <a:off x="5843588" y="4519613"/>
            <a:ext cx="496888" cy="539750"/>
          </a:xfrm>
          <a:custGeom>
            <a:avLst/>
            <a:gdLst>
              <a:gd name="T0" fmla="*/ 175 w 176"/>
              <a:gd name="T1" fmla="*/ 1 h 192"/>
              <a:gd name="T2" fmla="*/ 171 w 176"/>
              <a:gd name="T3" fmla="*/ 0 h 192"/>
              <a:gd name="T4" fmla="*/ 67 w 176"/>
              <a:gd name="T5" fmla="*/ 24 h 192"/>
              <a:gd name="T6" fmla="*/ 64 w 176"/>
              <a:gd name="T7" fmla="*/ 28 h 192"/>
              <a:gd name="T8" fmla="*/ 64 w 176"/>
              <a:gd name="T9" fmla="*/ 133 h 192"/>
              <a:gd name="T10" fmla="*/ 36 w 176"/>
              <a:gd name="T11" fmla="*/ 120 h 192"/>
              <a:gd name="T12" fmla="*/ 0 w 176"/>
              <a:gd name="T13" fmla="*/ 156 h 192"/>
              <a:gd name="T14" fmla="*/ 36 w 176"/>
              <a:gd name="T15" fmla="*/ 192 h 192"/>
              <a:gd name="T16" fmla="*/ 72 w 176"/>
              <a:gd name="T17" fmla="*/ 156 h 192"/>
              <a:gd name="T18" fmla="*/ 72 w 176"/>
              <a:gd name="T19" fmla="*/ 79 h 192"/>
              <a:gd name="T20" fmla="*/ 168 w 176"/>
              <a:gd name="T21" fmla="*/ 57 h 192"/>
              <a:gd name="T22" fmla="*/ 168 w 176"/>
              <a:gd name="T23" fmla="*/ 125 h 192"/>
              <a:gd name="T24" fmla="*/ 140 w 176"/>
              <a:gd name="T25" fmla="*/ 112 h 192"/>
              <a:gd name="T26" fmla="*/ 104 w 176"/>
              <a:gd name="T27" fmla="*/ 148 h 192"/>
              <a:gd name="T28" fmla="*/ 140 w 176"/>
              <a:gd name="T29" fmla="*/ 184 h 192"/>
              <a:gd name="T30" fmla="*/ 176 w 176"/>
              <a:gd name="T31" fmla="*/ 148 h 192"/>
              <a:gd name="T32" fmla="*/ 176 w 176"/>
              <a:gd name="T33" fmla="*/ 4 h 192"/>
              <a:gd name="T34" fmla="*/ 175 w 176"/>
              <a:gd name="T35" fmla="*/ 1 h 192"/>
              <a:gd name="T36" fmla="*/ 36 w 176"/>
              <a:gd name="T37" fmla="*/ 144 h 192"/>
              <a:gd name="T38" fmla="*/ 24 w 176"/>
              <a:gd name="T39" fmla="*/ 156 h 192"/>
              <a:gd name="T40" fmla="*/ 20 w 176"/>
              <a:gd name="T41" fmla="*/ 160 h 192"/>
              <a:gd name="T42" fmla="*/ 16 w 176"/>
              <a:gd name="T43" fmla="*/ 156 h 192"/>
              <a:gd name="T44" fmla="*/ 36 w 176"/>
              <a:gd name="T45" fmla="*/ 136 h 192"/>
              <a:gd name="T46" fmla="*/ 40 w 176"/>
              <a:gd name="T47" fmla="*/ 140 h 192"/>
              <a:gd name="T48" fmla="*/ 36 w 176"/>
              <a:gd name="T49" fmla="*/ 144 h 192"/>
              <a:gd name="T50" fmla="*/ 140 w 176"/>
              <a:gd name="T51" fmla="*/ 136 h 192"/>
              <a:gd name="T52" fmla="*/ 128 w 176"/>
              <a:gd name="T53" fmla="*/ 148 h 192"/>
              <a:gd name="T54" fmla="*/ 124 w 176"/>
              <a:gd name="T55" fmla="*/ 152 h 192"/>
              <a:gd name="T56" fmla="*/ 120 w 176"/>
              <a:gd name="T57" fmla="*/ 148 h 192"/>
              <a:gd name="T58" fmla="*/ 140 w 176"/>
              <a:gd name="T59" fmla="*/ 128 h 192"/>
              <a:gd name="T60" fmla="*/ 144 w 176"/>
              <a:gd name="T61" fmla="*/ 132 h 192"/>
              <a:gd name="T62" fmla="*/ 140 w 176"/>
              <a:gd name="T63" fmla="*/ 13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92">
                <a:moveTo>
                  <a:pt x="175" y="1"/>
                </a:moveTo>
                <a:cubicBezTo>
                  <a:pt x="174" y="0"/>
                  <a:pt x="172" y="0"/>
                  <a:pt x="171" y="0"/>
                </a:cubicBezTo>
                <a:cubicBezTo>
                  <a:pt x="67" y="24"/>
                  <a:pt x="67" y="24"/>
                  <a:pt x="67" y="24"/>
                </a:cubicBezTo>
                <a:cubicBezTo>
                  <a:pt x="65" y="24"/>
                  <a:pt x="64" y="26"/>
                  <a:pt x="64" y="28"/>
                </a:cubicBezTo>
                <a:cubicBezTo>
                  <a:pt x="64" y="133"/>
                  <a:pt x="64" y="133"/>
                  <a:pt x="64" y="133"/>
                </a:cubicBezTo>
                <a:cubicBezTo>
                  <a:pt x="58" y="125"/>
                  <a:pt x="47" y="120"/>
                  <a:pt x="36" y="120"/>
                </a:cubicBezTo>
                <a:cubicBezTo>
                  <a:pt x="16" y="120"/>
                  <a:pt x="0" y="136"/>
                  <a:pt x="0" y="156"/>
                </a:cubicBezTo>
                <a:cubicBezTo>
                  <a:pt x="0" y="176"/>
                  <a:pt x="16" y="192"/>
                  <a:pt x="36" y="192"/>
                </a:cubicBezTo>
                <a:cubicBezTo>
                  <a:pt x="56" y="192"/>
                  <a:pt x="72" y="176"/>
                  <a:pt x="72" y="156"/>
                </a:cubicBezTo>
                <a:cubicBezTo>
                  <a:pt x="72" y="79"/>
                  <a:pt x="72" y="79"/>
                  <a:pt x="72" y="79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8" y="125"/>
                  <a:pt x="168" y="125"/>
                  <a:pt x="168" y="125"/>
                </a:cubicBezTo>
                <a:cubicBezTo>
                  <a:pt x="162" y="117"/>
                  <a:pt x="151" y="112"/>
                  <a:pt x="140" y="112"/>
                </a:cubicBezTo>
                <a:cubicBezTo>
                  <a:pt x="120" y="112"/>
                  <a:pt x="104" y="128"/>
                  <a:pt x="104" y="148"/>
                </a:cubicBezTo>
                <a:cubicBezTo>
                  <a:pt x="104" y="168"/>
                  <a:pt x="120" y="184"/>
                  <a:pt x="140" y="184"/>
                </a:cubicBezTo>
                <a:cubicBezTo>
                  <a:pt x="160" y="184"/>
                  <a:pt x="176" y="168"/>
                  <a:pt x="176" y="148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3"/>
                  <a:pt x="176" y="1"/>
                  <a:pt x="175" y="1"/>
                </a:cubicBezTo>
                <a:close/>
                <a:moveTo>
                  <a:pt x="36" y="144"/>
                </a:moveTo>
                <a:cubicBezTo>
                  <a:pt x="30" y="144"/>
                  <a:pt x="24" y="149"/>
                  <a:pt x="24" y="156"/>
                </a:cubicBezTo>
                <a:cubicBezTo>
                  <a:pt x="24" y="158"/>
                  <a:pt x="22" y="160"/>
                  <a:pt x="20" y="160"/>
                </a:cubicBezTo>
                <a:cubicBezTo>
                  <a:pt x="18" y="160"/>
                  <a:pt x="16" y="158"/>
                  <a:pt x="16" y="156"/>
                </a:cubicBezTo>
                <a:cubicBezTo>
                  <a:pt x="16" y="145"/>
                  <a:pt x="25" y="136"/>
                  <a:pt x="36" y="136"/>
                </a:cubicBezTo>
                <a:cubicBezTo>
                  <a:pt x="38" y="136"/>
                  <a:pt x="40" y="138"/>
                  <a:pt x="40" y="140"/>
                </a:cubicBezTo>
                <a:cubicBezTo>
                  <a:pt x="40" y="142"/>
                  <a:pt x="38" y="144"/>
                  <a:pt x="36" y="144"/>
                </a:cubicBezTo>
                <a:close/>
                <a:moveTo>
                  <a:pt x="140" y="136"/>
                </a:moveTo>
                <a:cubicBezTo>
                  <a:pt x="134" y="136"/>
                  <a:pt x="128" y="141"/>
                  <a:pt x="128" y="148"/>
                </a:cubicBezTo>
                <a:cubicBezTo>
                  <a:pt x="128" y="150"/>
                  <a:pt x="126" y="152"/>
                  <a:pt x="124" y="152"/>
                </a:cubicBezTo>
                <a:cubicBezTo>
                  <a:pt x="122" y="152"/>
                  <a:pt x="120" y="150"/>
                  <a:pt x="120" y="148"/>
                </a:cubicBezTo>
                <a:cubicBezTo>
                  <a:pt x="120" y="137"/>
                  <a:pt x="129" y="128"/>
                  <a:pt x="140" y="128"/>
                </a:cubicBezTo>
                <a:cubicBezTo>
                  <a:pt x="142" y="128"/>
                  <a:pt x="144" y="130"/>
                  <a:pt x="144" y="132"/>
                </a:cubicBezTo>
                <a:cubicBezTo>
                  <a:pt x="144" y="134"/>
                  <a:pt x="142" y="136"/>
                  <a:pt x="140" y="1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6"/>
          <p:cNvSpPr>
            <a:spLocks noEditPoints="1"/>
          </p:cNvSpPr>
          <p:nvPr/>
        </p:nvSpPr>
        <p:spPr bwMode="auto">
          <a:xfrm>
            <a:off x="7240588" y="4519613"/>
            <a:ext cx="360363" cy="539750"/>
          </a:xfrm>
          <a:custGeom>
            <a:avLst/>
            <a:gdLst>
              <a:gd name="T0" fmla="*/ 128 w 128"/>
              <a:gd name="T1" fmla="*/ 68 h 192"/>
              <a:gd name="T2" fmla="*/ 112 w 128"/>
              <a:gd name="T3" fmla="*/ 64 h 192"/>
              <a:gd name="T4" fmla="*/ 64 w 128"/>
              <a:gd name="T5" fmla="*/ 0 h 192"/>
              <a:gd name="T6" fmla="*/ 16 w 128"/>
              <a:gd name="T7" fmla="*/ 64 h 192"/>
              <a:gd name="T8" fmla="*/ 0 w 128"/>
              <a:gd name="T9" fmla="*/ 68 h 192"/>
              <a:gd name="T10" fmla="*/ 60 w 128"/>
              <a:gd name="T11" fmla="*/ 152 h 192"/>
              <a:gd name="T12" fmla="*/ 28 w 128"/>
              <a:gd name="T13" fmla="*/ 160 h 192"/>
              <a:gd name="T14" fmla="*/ 8 w 128"/>
              <a:gd name="T15" fmla="*/ 188 h 192"/>
              <a:gd name="T16" fmla="*/ 116 w 128"/>
              <a:gd name="T17" fmla="*/ 192 h 192"/>
              <a:gd name="T18" fmla="*/ 120 w 128"/>
              <a:gd name="T19" fmla="*/ 180 h 192"/>
              <a:gd name="T20" fmla="*/ 68 w 128"/>
              <a:gd name="T21" fmla="*/ 160 h 192"/>
              <a:gd name="T22" fmla="*/ 128 w 128"/>
              <a:gd name="T23" fmla="*/ 88 h 192"/>
              <a:gd name="T24" fmla="*/ 84 w 128"/>
              <a:gd name="T25" fmla="*/ 32 h 192"/>
              <a:gd name="T26" fmla="*/ 88 w 128"/>
              <a:gd name="T27" fmla="*/ 100 h 192"/>
              <a:gd name="T28" fmla="*/ 80 w 128"/>
              <a:gd name="T29" fmla="*/ 100 h 192"/>
              <a:gd name="T30" fmla="*/ 28 w 128"/>
              <a:gd name="T31" fmla="*/ 32 h 192"/>
              <a:gd name="T32" fmla="*/ 56 w 128"/>
              <a:gd name="T33" fmla="*/ 36 h 192"/>
              <a:gd name="T34" fmla="*/ 25 w 128"/>
              <a:gd name="T35" fmla="*/ 40 h 192"/>
              <a:gd name="T36" fmla="*/ 24 w 128"/>
              <a:gd name="T37" fmla="*/ 48 h 192"/>
              <a:gd name="T38" fmla="*/ 56 w 128"/>
              <a:gd name="T39" fmla="*/ 52 h 192"/>
              <a:gd name="T40" fmla="*/ 24 w 128"/>
              <a:gd name="T41" fmla="*/ 56 h 192"/>
              <a:gd name="T42" fmla="*/ 24 w 128"/>
              <a:gd name="T43" fmla="*/ 64 h 192"/>
              <a:gd name="T44" fmla="*/ 56 w 128"/>
              <a:gd name="T45" fmla="*/ 68 h 192"/>
              <a:gd name="T46" fmla="*/ 24 w 128"/>
              <a:gd name="T47" fmla="*/ 72 h 192"/>
              <a:gd name="T48" fmla="*/ 24 w 128"/>
              <a:gd name="T49" fmla="*/ 80 h 192"/>
              <a:gd name="T50" fmla="*/ 56 w 128"/>
              <a:gd name="T51" fmla="*/ 84 h 192"/>
              <a:gd name="T52" fmla="*/ 24 w 128"/>
              <a:gd name="T53" fmla="*/ 88 h 192"/>
              <a:gd name="T54" fmla="*/ 56 w 128"/>
              <a:gd name="T55" fmla="*/ 100 h 192"/>
              <a:gd name="T56" fmla="*/ 27 w 128"/>
              <a:gd name="T57" fmla="*/ 104 h 192"/>
              <a:gd name="T58" fmla="*/ 52 w 128"/>
              <a:gd name="T59" fmla="*/ 96 h 192"/>
              <a:gd name="T60" fmla="*/ 64 w 128"/>
              <a:gd name="T61" fmla="*/ 144 h 192"/>
              <a:gd name="T62" fmla="*/ 8 w 128"/>
              <a:gd name="T63" fmla="*/ 72 h 192"/>
              <a:gd name="T64" fmla="*/ 16 w 128"/>
              <a:gd name="T65" fmla="*/ 88 h 192"/>
              <a:gd name="T66" fmla="*/ 112 w 128"/>
              <a:gd name="T67" fmla="*/ 88 h 192"/>
              <a:gd name="T68" fmla="*/ 120 w 128"/>
              <a:gd name="T69" fmla="*/ 72 h 192"/>
              <a:gd name="T70" fmla="*/ 64 w 128"/>
              <a:gd name="T71" fmla="*/ 14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" h="192">
                <a:moveTo>
                  <a:pt x="128" y="88"/>
                </a:moveTo>
                <a:cubicBezTo>
                  <a:pt x="128" y="68"/>
                  <a:pt x="128" y="68"/>
                  <a:pt x="128" y="68"/>
                </a:cubicBezTo>
                <a:cubicBezTo>
                  <a:pt x="128" y="66"/>
                  <a:pt x="126" y="64"/>
                  <a:pt x="124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21"/>
                  <a:pt x="91" y="0"/>
                  <a:pt x="64" y="0"/>
                </a:cubicBezTo>
                <a:cubicBezTo>
                  <a:pt x="38" y="0"/>
                  <a:pt x="16" y="21"/>
                  <a:pt x="16" y="48"/>
                </a:cubicBezTo>
                <a:cubicBezTo>
                  <a:pt x="16" y="64"/>
                  <a:pt x="16" y="64"/>
                  <a:pt x="16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6"/>
                  <a:pt x="0" y="6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22"/>
                  <a:pt x="27" y="150"/>
                  <a:pt x="60" y="152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28" y="160"/>
                  <a:pt x="28" y="160"/>
                  <a:pt x="28" y="160"/>
                </a:cubicBezTo>
                <a:cubicBezTo>
                  <a:pt x="17" y="160"/>
                  <a:pt x="8" y="169"/>
                  <a:pt x="8" y="180"/>
                </a:cubicBezTo>
                <a:cubicBezTo>
                  <a:pt x="8" y="188"/>
                  <a:pt x="8" y="188"/>
                  <a:pt x="8" y="188"/>
                </a:cubicBezTo>
                <a:cubicBezTo>
                  <a:pt x="8" y="190"/>
                  <a:pt x="10" y="192"/>
                  <a:pt x="12" y="192"/>
                </a:cubicBezTo>
                <a:cubicBezTo>
                  <a:pt x="116" y="192"/>
                  <a:pt x="116" y="192"/>
                  <a:pt x="116" y="192"/>
                </a:cubicBezTo>
                <a:cubicBezTo>
                  <a:pt x="118" y="192"/>
                  <a:pt x="120" y="190"/>
                  <a:pt x="120" y="188"/>
                </a:cubicBezTo>
                <a:cubicBezTo>
                  <a:pt x="120" y="180"/>
                  <a:pt x="120" y="180"/>
                  <a:pt x="120" y="180"/>
                </a:cubicBezTo>
                <a:cubicBezTo>
                  <a:pt x="120" y="169"/>
                  <a:pt x="111" y="160"/>
                  <a:pt x="100" y="160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102" y="150"/>
                  <a:pt x="128" y="122"/>
                  <a:pt x="128" y="88"/>
                </a:cubicBezTo>
                <a:close/>
                <a:moveTo>
                  <a:pt x="80" y="36"/>
                </a:moveTo>
                <a:cubicBezTo>
                  <a:pt x="80" y="34"/>
                  <a:pt x="82" y="32"/>
                  <a:pt x="84" y="32"/>
                </a:cubicBezTo>
                <a:cubicBezTo>
                  <a:pt x="86" y="32"/>
                  <a:pt x="88" y="34"/>
                  <a:pt x="88" y="3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103"/>
                  <a:pt x="86" y="104"/>
                  <a:pt x="84" y="104"/>
                </a:cubicBezTo>
                <a:cubicBezTo>
                  <a:pt x="82" y="104"/>
                  <a:pt x="80" y="103"/>
                  <a:pt x="80" y="100"/>
                </a:cubicBezTo>
                <a:lnTo>
                  <a:pt x="80" y="36"/>
                </a:lnTo>
                <a:close/>
                <a:moveTo>
                  <a:pt x="28" y="32"/>
                </a:moveTo>
                <a:cubicBezTo>
                  <a:pt x="52" y="32"/>
                  <a:pt x="52" y="32"/>
                  <a:pt x="52" y="32"/>
                </a:cubicBezTo>
                <a:cubicBezTo>
                  <a:pt x="54" y="32"/>
                  <a:pt x="56" y="34"/>
                  <a:pt x="56" y="36"/>
                </a:cubicBezTo>
                <a:cubicBezTo>
                  <a:pt x="56" y="38"/>
                  <a:pt x="54" y="40"/>
                  <a:pt x="52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6" y="37"/>
                  <a:pt x="26" y="34"/>
                  <a:pt x="28" y="32"/>
                </a:cubicBezTo>
                <a:close/>
                <a:moveTo>
                  <a:pt x="24" y="48"/>
                </a:moveTo>
                <a:cubicBezTo>
                  <a:pt x="52" y="48"/>
                  <a:pt x="52" y="48"/>
                  <a:pt x="52" y="48"/>
                </a:cubicBezTo>
                <a:cubicBezTo>
                  <a:pt x="54" y="48"/>
                  <a:pt x="56" y="50"/>
                  <a:pt x="56" y="52"/>
                </a:cubicBezTo>
                <a:cubicBezTo>
                  <a:pt x="56" y="54"/>
                  <a:pt x="54" y="56"/>
                  <a:pt x="52" y="56"/>
                </a:cubicBezTo>
                <a:cubicBezTo>
                  <a:pt x="24" y="56"/>
                  <a:pt x="24" y="56"/>
                  <a:pt x="24" y="56"/>
                </a:cubicBezTo>
                <a:lnTo>
                  <a:pt x="24" y="48"/>
                </a:lnTo>
                <a:close/>
                <a:moveTo>
                  <a:pt x="24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4" y="64"/>
                  <a:pt x="56" y="66"/>
                  <a:pt x="56" y="68"/>
                </a:cubicBezTo>
                <a:cubicBezTo>
                  <a:pt x="56" y="70"/>
                  <a:pt x="54" y="72"/>
                  <a:pt x="52" y="72"/>
                </a:cubicBezTo>
                <a:cubicBezTo>
                  <a:pt x="24" y="72"/>
                  <a:pt x="24" y="72"/>
                  <a:pt x="24" y="72"/>
                </a:cubicBezTo>
                <a:lnTo>
                  <a:pt x="24" y="64"/>
                </a:lnTo>
                <a:close/>
                <a:moveTo>
                  <a:pt x="24" y="80"/>
                </a:moveTo>
                <a:cubicBezTo>
                  <a:pt x="52" y="80"/>
                  <a:pt x="52" y="80"/>
                  <a:pt x="52" y="80"/>
                </a:cubicBezTo>
                <a:cubicBezTo>
                  <a:pt x="54" y="80"/>
                  <a:pt x="56" y="82"/>
                  <a:pt x="56" y="84"/>
                </a:cubicBezTo>
                <a:cubicBezTo>
                  <a:pt x="56" y="86"/>
                  <a:pt x="54" y="88"/>
                  <a:pt x="52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80"/>
                </a:lnTo>
                <a:close/>
                <a:moveTo>
                  <a:pt x="56" y="100"/>
                </a:moveTo>
                <a:cubicBezTo>
                  <a:pt x="56" y="102"/>
                  <a:pt x="54" y="104"/>
                  <a:pt x="52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6" y="101"/>
                  <a:pt x="25" y="99"/>
                  <a:pt x="25" y="96"/>
                </a:cubicBezTo>
                <a:cubicBezTo>
                  <a:pt x="52" y="96"/>
                  <a:pt x="52" y="96"/>
                  <a:pt x="52" y="96"/>
                </a:cubicBezTo>
                <a:cubicBezTo>
                  <a:pt x="54" y="96"/>
                  <a:pt x="56" y="98"/>
                  <a:pt x="56" y="100"/>
                </a:cubicBezTo>
                <a:close/>
                <a:moveTo>
                  <a:pt x="64" y="144"/>
                </a:moveTo>
                <a:cubicBezTo>
                  <a:pt x="33" y="144"/>
                  <a:pt x="8" y="119"/>
                  <a:pt x="8" y="88"/>
                </a:cubicBezTo>
                <a:cubicBezTo>
                  <a:pt x="8" y="72"/>
                  <a:pt x="8" y="72"/>
                  <a:pt x="8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115"/>
                  <a:pt x="38" y="136"/>
                  <a:pt x="64" y="136"/>
                </a:cubicBezTo>
                <a:cubicBezTo>
                  <a:pt x="91" y="136"/>
                  <a:pt x="112" y="115"/>
                  <a:pt x="112" y="88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20" y="119"/>
                  <a:pt x="95" y="144"/>
                  <a:pt x="64" y="1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7"/>
          <p:cNvSpPr>
            <a:spLocks/>
          </p:cNvSpPr>
          <p:nvPr/>
        </p:nvSpPr>
        <p:spPr bwMode="auto">
          <a:xfrm>
            <a:off x="8478838" y="4564063"/>
            <a:ext cx="541338" cy="450850"/>
          </a:xfrm>
          <a:custGeom>
            <a:avLst/>
            <a:gdLst>
              <a:gd name="T0" fmla="*/ 188 w 192"/>
              <a:gd name="T1" fmla="*/ 80 h 160"/>
              <a:gd name="T2" fmla="*/ 164 w 192"/>
              <a:gd name="T3" fmla="*/ 80 h 160"/>
              <a:gd name="T4" fmla="*/ 161 w 192"/>
              <a:gd name="T5" fmla="*/ 82 h 160"/>
              <a:gd name="T6" fmla="*/ 157 w 192"/>
              <a:gd name="T7" fmla="*/ 88 h 160"/>
              <a:gd name="T8" fmla="*/ 152 w 192"/>
              <a:gd name="T9" fmla="*/ 67 h 160"/>
              <a:gd name="T10" fmla="*/ 148 w 192"/>
              <a:gd name="T11" fmla="*/ 64 h 160"/>
              <a:gd name="T12" fmla="*/ 144 w 192"/>
              <a:gd name="T13" fmla="*/ 67 h 160"/>
              <a:gd name="T14" fmla="*/ 134 w 192"/>
              <a:gd name="T15" fmla="*/ 98 h 160"/>
              <a:gd name="T16" fmla="*/ 128 w 192"/>
              <a:gd name="T17" fmla="*/ 51 h 160"/>
              <a:gd name="T18" fmla="*/ 124 w 192"/>
              <a:gd name="T19" fmla="*/ 48 h 160"/>
              <a:gd name="T20" fmla="*/ 120 w 192"/>
              <a:gd name="T21" fmla="*/ 51 h 160"/>
              <a:gd name="T22" fmla="*/ 103 w 192"/>
              <a:gd name="T23" fmla="*/ 127 h 160"/>
              <a:gd name="T24" fmla="*/ 96 w 192"/>
              <a:gd name="T25" fmla="*/ 4 h 160"/>
              <a:gd name="T26" fmla="*/ 92 w 192"/>
              <a:gd name="T27" fmla="*/ 0 h 160"/>
              <a:gd name="T28" fmla="*/ 88 w 192"/>
              <a:gd name="T29" fmla="*/ 3 h 160"/>
              <a:gd name="T30" fmla="*/ 69 w 192"/>
              <a:gd name="T31" fmla="*/ 85 h 160"/>
              <a:gd name="T32" fmla="*/ 64 w 192"/>
              <a:gd name="T33" fmla="*/ 43 h 160"/>
              <a:gd name="T34" fmla="*/ 61 w 192"/>
              <a:gd name="T35" fmla="*/ 40 h 160"/>
              <a:gd name="T36" fmla="*/ 56 w 192"/>
              <a:gd name="T37" fmla="*/ 43 h 160"/>
              <a:gd name="T38" fmla="*/ 45 w 192"/>
              <a:gd name="T39" fmla="*/ 78 h 160"/>
              <a:gd name="T40" fmla="*/ 40 w 192"/>
              <a:gd name="T41" fmla="*/ 59 h 160"/>
              <a:gd name="T42" fmla="*/ 37 w 192"/>
              <a:gd name="T43" fmla="*/ 56 h 160"/>
              <a:gd name="T44" fmla="*/ 33 w 192"/>
              <a:gd name="T45" fmla="*/ 58 h 160"/>
              <a:gd name="T46" fmla="*/ 26 w 192"/>
              <a:gd name="T47" fmla="*/ 72 h 160"/>
              <a:gd name="T48" fmla="*/ 4 w 192"/>
              <a:gd name="T49" fmla="*/ 72 h 160"/>
              <a:gd name="T50" fmla="*/ 0 w 192"/>
              <a:gd name="T51" fmla="*/ 76 h 160"/>
              <a:gd name="T52" fmla="*/ 4 w 192"/>
              <a:gd name="T53" fmla="*/ 80 h 160"/>
              <a:gd name="T54" fmla="*/ 28 w 192"/>
              <a:gd name="T55" fmla="*/ 80 h 160"/>
              <a:gd name="T56" fmla="*/ 32 w 192"/>
              <a:gd name="T57" fmla="*/ 78 h 160"/>
              <a:gd name="T58" fmla="*/ 35 w 192"/>
              <a:gd name="T59" fmla="*/ 71 h 160"/>
              <a:gd name="T60" fmla="*/ 40 w 192"/>
              <a:gd name="T61" fmla="*/ 93 h 160"/>
              <a:gd name="T62" fmla="*/ 44 w 192"/>
              <a:gd name="T63" fmla="*/ 96 h 160"/>
              <a:gd name="T64" fmla="*/ 48 w 192"/>
              <a:gd name="T65" fmla="*/ 93 h 160"/>
              <a:gd name="T66" fmla="*/ 58 w 192"/>
              <a:gd name="T67" fmla="*/ 62 h 160"/>
              <a:gd name="T68" fmla="*/ 64 w 192"/>
              <a:gd name="T69" fmla="*/ 108 h 160"/>
              <a:gd name="T70" fmla="*/ 68 w 192"/>
              <a:gd name="T71" fmla="*/ 112 h 160"/>
              <a:gd name="T72" fmla="*/ 72 w 192"/>
              <a:gd name="T73" fmla="*/ 109 h 160"/>
              <a:gd name="T74" fmla="*/ 90 w 192"/>
              <a:gd name="T75" fmla="*/ 32 h 160"/>
              <a:gd name="T76" fmla="*/ 96 w 192"/>
              <a:gd name="T77" fmla="*/ 156 h 160"/>
              <a:gd name="T78" fmla="*/ 100 w 192"/>
              <a:gd name="T79" fmla="*/ 160 h 160"/>
              <a:gd name="T80" fmla="*/ 100 w 192"/>
              <a:gd name="T81" fmla="*/ 160 h 160"/>
              <a:gd name="T82" fmla="*/ 104 w 192"/>
              <a:gd name="T83" fmla="*/ 157 h 160"/>
              <a:gd name="T84" fmla="*/ 123 w 192"/>
              <a:gd name="T85" fmla="*/ 75 h 160"/>
              <a:gd name="T86" fmla="*/ 128 w 192"/>
              <a:gd name="T87" fmla="*/ 116 h 160"/>
              <a:gd name="T88" fmla="*/ 132 w 192"/>
              <a:gd name="T89" fmla="*/ 120 h 160"/>
              <a:gd name="T90" fmla="*/ 136 w 192"/>
              <a:gd name="T91" fmla="*/ 117 h 160"/>
              <a:gd name="T92" fmla="*/ 148 w 192"/>
              <a:gd name="T93" fmla="*/ 82 h 160"/>
              <a:gd name="T94" fmla="*/ 152 w 192"/>
              <a:gd name="T95" fmla="*/ 101 h 160"/>
              <a:gd name="T96" fmla="*/ 156 w 192"/>
              <a:gd name="T97" fmla="*/ 104 h 160"/>
              <a:gd name="T98" fmla="*/ 160 w 192"/>
              <a:gd name="T99" fmla="*/ 102 h 160"/>
              <a:gd name="T100" fmla="*/ 167 w 192"/>
              <a:gd name="T101" fmla="*/ 88 h 160"/>
              <a:gd name="T102" fmla="*/ 188 w 192"/>
              <a:gd name="T103" fmla="*/ 88 h 160"/>
              <a:gd name="T104" fmla="*/ 192 w 192"/>
              <a:gd name="T105" fmla="*/ 84 h 160"/>
              <a:gd name="T106" fmla="*/ 188 w 192"/>
              <a:gd name="T107" fmla="*/ 8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2" h="160">
                <a:moveTo>
                  <a:pt x="188" y="80"/>
                </a:moveTo>
                <a:cubicBezTo>
                  <a:pt x="164" y="80"/>
                  <a:pt x="164" y="80"/>
                  <a:pt x="164" y="80"/>
                </a:cubicBezTo>
                <a:cubicBezTo>
                  <a:pt x="163" y="80"/>
                  <a:pt x="161" y="81"/>
                  <a:pt x="161" y="82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52" y="67"/>
                  <a:pt x="152" y="67"/>
                  <a:pt x="152" y="67"/>
                </a:cubicBezTo>
                <a:cubicBezTo>
                  <a:pt x="152" y="65"/>
                  <a:pt x="150" y="64"/>
                  <a:pt x="148" y="64"/>
                </a:cubicBezTo>
                <a:cubicBezTo>
                  <a:pt x="147" y="64"/>
                  <a:pt x="145" y="65"/>
                  <a:pt x="144" y="67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8" y="49"/>
                  <a:pt x="126" y="48"/>
                  <a:pt x="124" y="48"/>
                </a:cubicBezTo>
                <a:cubicBezTo>
                  <a:pt x="123" y="48"/>
                  <a:pt x="121" y="49"/>
                  <a:pt x="120" y="51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2" y="0"/>
                </a:cubicBezTo>
                <a:cubicBezTo>
                  <a:pt x="91" y="0"/>
                  <a:pt x="89" y="1"/>
                  <a:pt x="88" y="3"/>
                </a:cubicBezTo>
                <a:cubicBezTo>
                  <a:pt x="69" y="85"/>
                  <a:pt x="69" y="85"/>
                  <a:pt x="69" y="85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2"/>
                  <a:pt x="62" y="40"/>
                  <a:pt x="61" y="40"/>
                </a:cubicBezTo>
                <a:cubicBezTo>
                  <a:pt x="59" y="40"/>
                  <a:pt x="57" y="41"/>
                  <a:pt x="56" y="43"/>
                </a:cubicBezTo>
                <a:cubicBezTo>
                  <a:pt x="45" y="78"/>
                  <a:pt x="45" y="78"/>
                  <a:pt x="45" y="78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57"/>
                  <a:pt x="38" y="56"/>
                  <a:pt x="37" y="56"/>
                </a:cubicBezTo>
                <a:cubicBezTo>
                  <a:pt x="35" y="56"/>
                  <a:pt x="33" y="57"/>
                  <a:pt x="33" y="58"/>
                </a:cubicBezTo>
                <a:cubicBezTo>
                  <a:pt x="26" y="72"/>
                  <a:pt x="26" y="72"/>
                  <a:pt x="26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78"/>
                  <a:pt x="2" y="80"/>
                  <a:pt x="4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30" y="80"/>
                  <a:pt x="31" y="79"/>
                  <a:pt x="32" y="78"/>
                </a:cubicBezTo>
                <a:cubicBezTo>
                  <a:pt x="35" y="71"/>
                  <a:pt x="35" y="71"/>
                  <a:pt x="35" y="71"/>
                </a:cubicBezTo>
                <a:cubicBezTo>
                  <a:pt x="40" y="93"/>
                  <a:pt x="40" y="93"/>
                  <a:pt x="40" y="93"/>
                </a:cubicBezTo>
                <a:cubicBezTo>
                  <a:pt x="41" y="95"/>
                  <a:pt x="42" y="96"/>
                  <a:pt x="44" y="96"/>
                </a:cubicBezTo>
                <a:cubicBezTo>
                  <a:pt x="46" y="96"/>
                  <a:pt x="47" y="95"/>
                  <a:pt x="48" y="93"/>
                </a:cubicBezTo>
                <a:cubicBezTo>
                  <a:pt x="58" y="62"/>
                  <a:pt x="58" y="62"/>
                  <a:pt x="58" y="62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4" y="110"/>
                  <a:pt x="66" y="112"/>
                  <a:pt x="68" y="112"/>
                </a:cubicBezTo>
                <a:cubicBezTo>
                  <a:pt x="70" y="112"/>
                  <a:pt x="72" y="111"/>
                  <a:pt x="72" y="109"/>
                </a:cubicBezTo>
                <a:cubicBezTo>
                  <a:pt x="90" y="32"/>
                  <a:pt x="90" y="32"/>
                  <a:pt x="90" y="32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158"/>
                  <a:pt x="98" y="160"/>
                  <a:pt x="10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2" y="160"/>
                  <a:pt x="104" y="159"/>
                  <a:pt x="104" y="157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8"/>
                  <a:pt x="130" y="120"/>
                  <a:pt x="132" y="120"/>
                </a:cubicBezTo>
                <a:cubicBezTo>
                  <a:pt x="134" y="120"/>
                  <a:pt x="135" y="119"/>
                  <a:pt x="136" y="117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52" y="101"/>
                  <a:pt x="152" y="101"/>
                  <a:pt x="152" y="101"/>
                </a:cubicBezTo>
                <a:cubicBezTo>
                  <a:pt x="153" y="102"/>
                  <a:pt x="154" y="104"/>
                  <a:pt x="156" y="104"/>
                </a:cubicBezTo>
                <a:cubicBezTo>
                  <a:pt x="157" y="104"/>
                  <a:pt x="159" y="103"/>
                  <a:pt x="160" y="102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90" y="88"/>
                  <a:pt x="192" y="86"/>
                  <a:pt x="192" y="84"/>
                </a:cubicBezTo>
                <a:cubicBezTo>
                  <a:pt x="192" y="82"/>
                  <a:pt x="190" y="80"/>
                  <a:pt x="188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101"/>
          <p:cNvSpPr>
            <a:spLocks noEditPoints="1"/>
          </p:cNvSpPr>
          <p:nvPr/>
        </p:nvSpPr>
        <p:spPr bwMode="auto">
          <a:xfrm>
            <a:off x="11145838" y="5848350"/>
            <a:ext cx="549275" cy="539750"/>
          </a:xfrm>
          <a:custGeom>
            <a:avLst/>
            <a:gdLst>
              <a:gd name="T0" fmla="*/ 129 w 192"/>
              <a:gd name="T1" fmla="*/ 87 h 192"/>
              <a:gd name="T2" fmla="*/ 132 w 192"/>
              <a:gd name="T3" fmla="*/ 88 h 192"/>
              <a:gd name="T4" fmla="*/ 135 w 192"/>
              <a:gd name="T5" fmla="*/ 87 h 192"/>
              <a:gd name="T6" fmla="*/ 186 w 192"/>
              <a:gd name="T7" fmla="*/ 34 h 192"/>
              <a:gd name="T8" fmla="*/ 192 w 192"/>
              <a:gd name="T9" fmla="*/ 20 h 192"/>
              <a:gd name="T10" fmla="*/ 186 w 192"/>
              <a:gd name="T11" fmla="*/ 6 h 192"/>
              <a:gd name="T12" fmla="*/ 172 w 192"/>
              <a:gd name="T13" fmla="*/ 0 h 192"/>
              <a:gd name="T14" fmla="*/ 158 w 192"/>
              <a:gd name="T15" fmla="*/ 6 h 192"/>
              <a:gd name="T16" fmla="*/ 105 w 192"/>
              <a:gd name="T17" fmla="*/ 57 h 192"/>
              <a:gd name="T18" fmla="*/ 104 w 192"/>
              <a:gd name="T19" fmla="*/ 60 h 192"/>
              <a:gd name="T20" fmla="*/ 105 w 192"/>
              <a:gd name="T21" fmla="*/ 63 h 192"/>
              <a:gd name="T22" fmla="*/ 114 w 192"/>
              <a:gd name="T23" fmla="*/ 72 h 192"/>
              <a:gd name="T24" fmla="*/ 101 w 192"/>
              <a:gd name="T25" fmla="*/ 85 h 192"/>
              <a:gd name="T26" fmla="*/ 101 w 192"/>
              <a:gd name="T27" fmla="*/ 91 h 192"/>
              <a:gd name="T28" fmla="*/ 166 w 192"/>
              <a:gd name="T29" fmla="*/ 156 h 192"/>
              <a:gd name="T30" fmla="*/ 140 w 192"/>
              <a:gd name="T31" fmla="*/ 182 h 192"/>
              <a:gd name="T32" fmla="*/ 139 w 192"/>
              <a:gd name="T33" fmla="*/ 181 h 192"/>
              <a:gd name="T34" fmla="*/ 137 w 192"/>
              <a:gd name="T35" fmla="*/ 167 h 192"/>
              <a:gd name="T36" fmla="*/ 136 w 192"/>
              <a:gd name="T37" fmla="*/ 167 h 192"/>
              <a:gd name="T38" fmla="*/ 143 w 192"/>
              <a:gd name="T39" fmla="*/ 160 h 192"/>
              <a:gd name="T40" fmla="*/ 143 w 192"/>
              <a:gd name="T41" fmla="*/ 154 h 192"/>
              <a:gd name="T42" fmla="*/ 38 w 192"/>
              <a:gd name="T43" fmla="*/ 49 h 192"/>
              <a:gd name="T44" fmla="*/ 32 w 192"/>
              <a:gd name="T45" fmla="*/ 49 h 192"/>
              <a:gd name="T46" fmla="*/ 1 w 192"/>
              <a:gd name="T47" fmla="*/ 80 h 192"/>
              <a:gd name="T48" fmla="*/ 1 w 192"/>
              <a:gd name="T49" fmla="*/ 85 h 192"/>
              <a:gd name="T50" fmla="*/ 106 w 192"/>
              <a:gd name="T51" fmla="*/ 191 h 192"/>
              <a:gd name="T52" fmla="*/ 109 w 192"/>
              <a:gd name="T53" fmla="*/ 192 h 192"/>
              <a:gd name="T54" fmla="*/ 112 w 192"/>
              <a:gd name="T55" fmla="*/ 191 h 192"/>
              <a:gd name="T56" fmla="*/ 119 w 192"/>
              <a:gd name="T57" fmla="*/ 184 h 192"/>
              <a:gd name="T58" fmla="*/ 120 w 192"/>
              <a:gd name="T59" fmla="*/ 184 h 192"/>
              <a:gd name="T60" fmla="*/ 128 w 192"/>
              <a:gd name="T61" fmla="*/ 188 h 192"/>
              <a:gd name="T62" fmla="*/ 133 w 192"/>
              <a:gd name="T63" fmla="*/ 187 h 192"/>
              <a:gd name="T64" fmla="*/ 137 w 192"/>
              <a:gd name="T65" fmla="*/ 191 h 192"/>
              <a:gd name="T66" fmla="*/ 140 w 192"/>
              <a:gd name="T67" fmla="*/ 192 h 192"/>
              <a:gd name="T68" fmla="*/ 143 w 192"/>
              <a:gd name="T69" fmla="*/ 191 h 192"/>
              <a:gd name="T70" fmla="*/ 175 w 192"/>
              <a:gd name="T71" fmla="*/ 159 h 192"/>
              <a:gd name="T72" fmla="*/ 175 w 192"/>
              <a:gd name="T73" fmla="*/ 153 h 192"/>
              <a:gd name="T74" fmla="*/ 110 w 192"/>
              <a:gd name="T75" fmla="*/ 88 h 192"/>
              <a:gd name="T76" fmla="*/ 120 w 192"/>
              <a:gd name="T77" fmla="*/ 77 h 192"/>
              <a:gd name="T78" fmla="*/ 129 w 192"/>
              <a:gd name="T79" fmla="*/ 87 h 192"/>
              <a:gd name="T80" fmla="*/ 128 w 192"/>
              <a:gd name="T81" fmla="*/ 57 h 192"/>
              <a:gd name="T82" fmla="*/ 169 w 192"/>
              <a:gd name="T83" fmla="*/ 17 h 192"/>
              <a:gd name="T84" fmla="*/ 175 w 192"/>
              <a:gd name="T85" fmla="*/ 17 h 192"/>
              <a:gd name="T86" fmla="*/ 175 w 192"/>
              <a:gd name="T87" fmla="*/ 23 h 192"/>
              <a:gd name="T88" fmla="*/ 134 w 192"/>
              <a:gd name="T89" fmla="*/ 63 h 192"/>
              <a:gd name="T90" fmla="*/ 131 w 192"/>
              <a:gd name="T91" fmla="*/ 64 h 192"/>
              <a:gd name="T92" fmla="*/ 128 w 192"/>
              <a:gd name="T93" fmla="*/ 63 h 192"/>
              <a:gd name="T94" fmla="*/ 128 w 192"/>
              <a:gd name="T95" fmla="*/ 5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2" h="192">
                <a:moveTo>
                  <a:pt x="129" y="87"/>
                </a:moveTo>
                <a:cubicBezTo>
                  <a:pt x="130" y="87"/>
                  <a:pt x="131" y="88"/>
                  <a:pt x="132" y="88"/>
                </a:cubicBezTo>
                <a:cubicBezTo>
                  <a:pt x="133" y="88"/>
                  <a:pt x="134" y="87"/>
                  <a:pt x="135" y="87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90" y="30"/>
                  <a:pt x="192" y="25"/>
                  <a:pt x="192" y="20"/>
                </a:cubicBezTo>
                <a:cubicBezTo>
                  <a:pt x="192" y="15"/>
                  <a:pt x="190" y="9"/>
                  <a:pt x="186" y="6"/>
                </a:cubicBezTo>
                <a:cubicBezTo>
                  <a:pt x="182" y="2"/>
                  <a:pt x="177" y="0"/>
                  <a:pt x="172" y="0"/>
                </a:cubicBezTo>
                <a:cubicBezTo>
                  <a:pt x="167" y="0"/>
                  <a:pt x="162" y="2"/>
                  <a:pt x="158" y="6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5" y="58"/>
                  <a:pt x="104" y="59"/>
                  <a:pt x="104" y="60"/>
                </a:cubicBezTo>
                <a:cubicBezTo>
                  <a:pt x="104" y="61"/>
                  <a:pt x="105" y="62"/>
                  <a:pt x="105" y="63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0" y="87"/>
                  <a:pt x="100" y="89"/>
                  <a:pt x="101" y="91"/>
                </a:cubicBezTo>
                <a:cubicBezTo>
                  <a:pt x="166" y="156"/>
                  <a:pt x="166" y="156"/>
                  <a:pt x="166" y="156"/>
                </a:cubicBezTo>
                <a:cubicBezTo>
                  <a:pt x="140" y="182"/>
                  <a:pt x="140" y="182"/>
                  <a:pt x="140" y="182"/>
                </a:cubicBezTo>
                <a:cubicBezTo>
                  <a:pt x="139" y="181"/>
                  <a:pt x="139" y="181"/>
                  <a:pt x="139" y="181"/>
                </a:cubicBezTo>
                <a:cubicBezTo>
                  <a:pt x="141" y="177"/>
                  <a:pt x="140" y="171"/>
                  <a:pt x="137" y="167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44" y="158"/>
                  <a:pt x="144" y="156"/>
                  <a:pt x="143" y="154"/>
                </a:cubicBezTo>
                <a:cubicBezTo>
                  <a:pt x="38" y="49"/>
                  <a:pt x="38" y="49"/>
                  <a:pt x="38" y="49"/>
                </a:cubicBezTo>
                <a:cubicBezTo>
                  <a:pt x="36" y="47"/>
                  <a:pt x="34" y="47"/>
                  <a:pt x="32" y="49"/>
                </a:cubicBezTo>
                <a:cubicBezTo>
                  <a:pt x="1" y="80"/>
                  <a:pt x="1" y="80"/>
                  <a:pt x="1" y="80"/>
                </a:cubicBezTo>
                <a:cubicBezTo>
                  <a:pt x="0" y="81"/>
                  <a:pt x="0" y="84"/>
                  <a:pt x="1" y="85"/>
                </a:cubicBezTo>
                <a:cubicBezTo>
                  <a:pt x="106" y="191"/>
                  <a:pt x="106" y="191"/>
                  <a:pt x="106" y="191"/>
                </a:cubicBezTo>
                <a:cubicBezTo>
                  <a:pt x="107" y="191"/>
                  <a:pt x="108" y="192"/>
                  <a:pt x="109" y="192"/>
                </a:cubicBezTo>
                <a:cubicBezTo>
                  <a:pt x="110" y="192"/>
                  <a:pt x="111" y="191"/>
                  <a:pt x="112" y="191"/>
                </a:cubicBezTo>
                <a:cubicBezTo>
                  <a:pt x="119" y="184"/>
                  <a:pt x="119" y="184"/>
                  <a:pt x="119" y="184"/>
                </a:cubicBezTo>
                <a:cubicBezTo>
                  <a:pt x="119" y="184"/>
                  <a:pt x="119" y="184"/>
                  <a:pt x="120" y="184"/>
                </a:cubicBezTo>
                <a:cubicBezTo>
                  <a:pt x="122" y="187"/>
                  <a:pt x="125" y="188"/>
                  <a:pt x="128" y="188"/>
                </a:cubicBezTo>
                <a:cubicBezTo>
                  <a:pt x="130" y="188"/>
                  <a:pt x="132" y="187"/>
                  <a:pt x="133" y="187"/>
                </a:cubicBezTo>
                <a:cubicBezTo>
                  <a:pt x="137" y="191"/>
                  <a:pt x="137" y="191"/>
                  <a:pt x="137" y="191"/>
                </a:cubicBezTo>
                <a:cubicBezTo>
                  <a:pt x="138" y="191"/>
                  <a:pt x="139" y="192"/>
                  <a:pt x="140" y="192"/>
                </a:cubicBezTo>
                <a:cubicBezTo>
                  <a:pt x="141" y="192"/>
                  <a:pt x="142" y="191"/>
                  <a:pt x="143" y="191"/>
                </a:cubicBezTo>
                <a:cubicBezTo>
                  <a:pt x="175" y="159"/>
                  <a:pt x="175" y="159"/>
                  <a:pt x="175" y="159"/>
                </a:cubicBezTo>
                <a:cubicBezTo>
                  <a:pt x="176" y="157"/>
                  <a:pt x="176" y="155"/>
                  <a:pt x="175" y="153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20" y="77"/>
                  <a:pt x="120" y="77"/>
                  <a:pt x="120" y="77"/>
                </a:cubicBezTo>
                <a:lnTo>
                  <a:pt x="129" y="87"/>
                </a:lnTo>
                <a:close/>
                <a:moveTo>
                  <a:pt x="128" y="57"/>
                </a:moveTo>
                <a:cubicBezTo>
                  <a:pt x="169" y="17"/>
                  <a:pt x="169" y="17"/>
                  <a:pt x="169" y="17"/>
                </a:cubicBezTo>
                <a:cubicBezTo>
                  <a:pt x="171" y="16"/>
                  <a:pt x="173" y="16"/>
                  <a:pt x="175" y="17"/>
                </a:cubicBezTo>
                <a:cubicBezTo>
                  <a:pt x="176" y="19"/>
                  <a:pt x="176" y="21"/>
                  <a:pt x="175" y="23"/>
                </a:cubicBezTo>
                <a:cubicBezTo>
                  <a:pt x="134" y="63"/>
                  <a:pt x="134" y="63"/>
                  <a:pt x="134" y="63"/>
                </a:cubicBezTo>
                <a:cubicBezTo>
                  <a:pt x="133" y="64"/>
                  <a:pt x="132" y="64"/>
                  <a:pt x="131" y="64"/>
                </a:cubicBezTo>
                <a:cubicBezTo>
                  <a:pt x="130" y="64"/>
                  <a:pt x="129" y="64"/>
                  <a:pt x="128" y="63"/>
                </a:cubicBezTo>
                <a:cubicBezTo>
                  <a:pt x="126" y="61"/>
                  <a:pt x="126" y="59"/>
                  <a:pt x="12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02"/>
          <p:cNvSpPr>
            <a:spLocks/>
          </p:cNvSpPr>
          <p:nvPr/>
        </p:nvSpPr>
        <p:spPr bwMode="auto">
          <a:xfrm>
            <a:off x="11169651" y="533400"/>
            <a:ext cx="411163" cy="541338"/>
          </a:xfrm>
          <a:custGeom>
            <a:avLst/>
            <a:gdLst>
              <a:gd name="T0" fmla="*/ 88 w 144"/>
              <a:gd name="T1" fmla="*/ 152 h 192"/>
              <a:gd name="T2" fmla="*/ 136 w 144"/>
              <a:gd name="T3" fmla="*/ 104 h 192"/>
              <a:gd name="T4" fmla="*/ 144 w 144"/>
              <a:gd name="T5" fmla="*/ 105 h 192"/>
              <a:gd name="T6" fmla="*/ 144 w 144"/>
              <a:gd name="T7" fmla="*/ 48 h 192"/>
              <a:gd name="T8" fmla="*/ 100 w 144"/>
              <a:gd name="T9" fmla="*/ 48 h 192"/>
              <a:gd name="T10" fmla="*/ 96 w 144"/>
              <a:gd name="T11" fmla="*/ 44 h 192"/>
              <a:gd name="T12" fmla="*/ 96 w 144"/>
              <a:gd name="T13" fmla="*/ 0 h 192"/>
              <a:gd name="T14" fmla="*/ 4 w 144"/>
              <a:gd name="T15" fmla="*/ 0 h 192"/>
              <a:gd name="T16" fmla="*/ 0 w 144"/>
              <a:gd name="T17" fmla="*/ 4 h 192"/>
              <a:gd name="T18" fmla="*/ 0 w 144"/>
              <a:gd name="T19" fmla="*/ 188 h 192"/>
              <a:gd name="T20" fmla="*/ 4 w 144"/>
              <a:gd name="T21" fmla="*/ 192 h 192"/>
              <a:gd name="T22" fmla="*/ 110 w 144"/>
              <a:gd name="T23" fmla="*/ 192 h 192"/>
              <a:gd name="T24" fmla="*/ 88 w 144"/>
              <a:gd name="T25" fmla="*/ 15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92">
                <a:moveTo>
                  <a:pt x="88" y="152"/>
                </a:moveTo>
                <a:cubicBezTo>
                  <a:pt x="88" y="125"/>
                  <a:pt x="110" y="104"/>
                  <a:pt x="136" y="104"/>
                </a:cubicBezTo>
                <a:cubicBezTo>
                  <a:pt x="139" y="104"/>
                  <a:pt x="142" y="104"/>
                  <a:pt x="144" y="105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00" y="48"/>
                  <a:pt x="100" y="48"/>
                  <a:pt x="100" y="48"/>
                </a:cubicBezTo>
                <a:cubicBezTo>
                  <a:pt x="98" y="48"/>
                  <a:pt x="96" y="46"/>
                  <a:pt x="96" y="44"/>
                </a:cubicBezTo>
                <a:cubicBezTo>
                  <a:pt x="96" y="0"/>
                  <a:pt x="96" y="0"/>
                  <a:pt x="9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90"/>
                  <a:pt x="2" y="192"/>
                  <a:pt x="4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97" y="183"/>
                  <a:pt x="88" y="169"/>
                  <a:pt x="88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03"/>
          <p:cNvSpPr>
            <a:spLocks/>
          </p:cNvSpPr>
          <p:nvPr/>
        </p:nvSpPr>
        <p:spPr bwMode="auto">
          <a:xfrm>
            <a:off x="11466513" y="539750"/>
            <a:ext cx="107950" cy="106363"/>
          </a:xfrm>
          <a:custGeom>
            <a:avLst/>
            <a:gdLst>
              <a:gd name="T0" fmla="*/ 0 w 68"/>
              <a:gd name="T1" fmla="*/ 0 h 67"/>
              <a:gd name="T2" fmla="*/ 0 w 68"/>
              <a:gd name="T3" fmla="*/ 67 h 67"/>
              <a:gd name="T4" fmla="*/ 68 w 68"/>
              <a:gd name="T5" fmla="*/ 67 h 67"/>
              <a:gd name="T6" fmla="*/ 0 w 68"/>
              <a:gd name="T7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" h="67">
                <a:moveTo>
                  <a:pt x="0" y="0"/>
                </a:moveTo>
                <a:lnTo>
                  <a:pt x="0" y="67"/>
                </a:lnTo>
                <a:lnTo>
                  <a:pt x="68" y="6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4"/>
          <p:cNvSpPr>
            <a:spLocks noEditPoints="1"/>
          </p:cNvSpPr>
          <p:nvPr/>
        </p:nvSpPr>
        <p:spPr bwMode="auto">
          <a:xfrm>
            <a:off x="11444288" y="849313"/>
            <a:ext cx="228600" cy="225425"/>
          </a:xfrm>
          <a:custGeom>
            <a:avLst/>
            <a:gdLst>
              <a:gd name="T0" fmla="*/ 40 w 80"/>
              <a:gd name="T1" fmla="*/ 0 h 80"/>
              <a:gd name="T2" fmla="*/ 0 w 80"/>
              <a:gd name="T3" fmla="*/ 40 h 80"/>
              <a:gd name="T4" fmla="*/ 40 w 80"/>
              <a:gd name="T5" fmla="*/ 80 h 80"/>
              <a:gd name="T6" fmla="*/ 80 w 80"/>
              <a:gd name="T7" fmla="*/ 40 h 80"/>
              <a:gd name="T8" fmla="*/ 40 w 80"/>
              <a:gd name="T9" fmla="*/ 0 h 80"/>
              <a:gd name="T10" fmla="*/ 55 w 80"/>
              <a:gd name="T11" fmla="*/ 49 h 80"/>
              <a:gd name="T12" fmla="*/ 55 w 80"/>
              <a:gd name="T13" fmla="*/ 55 h 80"/>
              <a:gd name="T14" fmla="*/ 52 w 80"/>
              <a:gd name="T15" fmla="*/ 56 h 80"/>
              <a:gd name="T16" fmla="*/ 49 w 80"/>
              <a:gd name="T17" fmla="*/ 55 h 80"/>
              <a:gd name="T18" fmla="*/ 40 w 80"/>
              <a:gd name="T19" fmla="*/ 46 h 80"/>
              <a:gd name="T20" fmla="*/ 31 w 80"/>
              <a:gd name="T21" fmla="*/ 55 h 80"/>
              <a:gd name="T22" fmla="*/ 28 w 80"/>
              <a:gd name="T23" fmla="*/ 56 h 80"/>
              <a:gd name="T24" fmla="*/ 25 w 80"/>
              <a:gd name="T25" fmla="*/ 55 h 80"/>
              <a:gd name="T26" fmla="*/ 25 w 80"/>
              <a:gd name="T27" fmla="*/ 49 h 80"/>
              <a:gd name="T28" fmla="*/ 34 w 80"/>
              <a:gd name="T29" fmla="*/ 40 h 80"/>
              <a:gd name="T30" fmla="*/ 25 w 80"/>
              <a:gd name="T31" fmla="*/ 31 h 80"/>
              <a:gd name="T32" fmla="*/ 25 w 80"/>
              <a:gd name="T33" fmla="*/ 25 h 80"/>
              <a:gd name="T34" fmla="*/ 31 w 80"/>
              <a:gd name="T35" fmla="*/ 25 h 80"/>
              <a:gd name="T36" fmla="*/ 40 w 80"/>
              <a:gd name="T37" fmla="*/ 34 h 80"/>
              <a:gd name="T38" fmla="*/ 49 w 80"/>
              <a:gd name="T39" fmla="*/ 25 h 80"/>
              <a:gd name="T40" fmla="*/ 55 w 80"/>
              <a:gd name="T41" fmla="*/ 25 h 80"/>
              <a:gd name="T42" fmla="*/ 55 w 80"/>
              <a:gd name="T43" fmla="*/ 31 h 80"/>
              <a:gd name="T44" fmla="*/ 46 w 80"/>
              <a:gd name="T45" fmla="*/ 40 h 80"/>
              <a:gd name="T46" fmla="*/ 55 w 80"/>
              <a:gd name="T47" fmla="*/ 4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80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ubicBezTo>
                  <a:pt x="62" y="80"/>
                  <a:pt x="80" y="62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55" y="49"/>
                </a:moveTo>
                <a:cubicBezTo>
                  <a:pt x="57" y="51"/>
                  <a:pt x="57" y="53"/>
                  <a:pt x="55" y="55"/>
                </a:cubicBezTo>
                <a:cubicBezTo>
                  <a:pt x="54" y="55"/>
                  <a:pt x="53" y="56"/>
                  <a:pt x="52" y="56"/>
                </a:cubicBezTo>
                <a:cubicBezTo>
                  <a:pt x="51" y="56"/>
                  <a:pt x="50" y="55"/>
                  <a:pt x="49" y="55"/>
                </a:cubicBezTo>
                <a:cubicBezTo>
                  <a:pt x="40" y="46"/>
                  <a:pt x="40" y="46"/>
                  <a:pt x="40" y="46"/>
                </a:cubicBezTo>
                <a:cubicBezTo>
                  <a:pt x="31" y="55"/>
                  <a:pt x="31" y="55"/>
                  <a:pt x="31" y="55"/>
                </a:cubicBezTo>
                <a:cubicBezTo>
                  <a:pt x="30" y="55"/>
                  <a:pt x="29" y="56"/>
                  <a:pt x="28" y="56"/>
                </a:cubicBezTo>
                <a:cubicBezTo>
                  <a:pt x="27" y="56"/>
                  <a:pt x="26" y="55"/>
                  <a:pt x="25" y="55"/>
                </a:cubicBezTo>
                <a:cubicBezTo>
                  <a:pt x="24" y="53"/>
                  <a:pt x="24" y="51"/>
                  <a:pt x="25" y="49"/>
                </a:cubicBezTo>
                <a:cubicBezTo>
                  <a:pt x="34" y="40"/>
                  <a:pt x="34" y="40"/>
                  <a:pt x="34" y="40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29"/>
                  <a:pt x="24" y="27"/>
                  <a:pt x="25" y="25"/>
                </a:cubicBezTo>
                <a:cubicBezTo>
                  <a:pt x="27" y="23"/>
                  <a:pt x="29" y="23"/>
                  <a:pt x="31" y="25"/>
                </a:cubicBezTo>
                <a:cubicBezTo>
                  <a:pt x="40" y="34"/>
                  <a:pt x="40" y="34"/>
                  <a:pt x="40" y="34"/>
                </a:cubicBezTo>
                <a:cubicBezTo>
                  <a:pt x="49" y="25"/>
                  <a:pt x="49" y="25"/>
                  <a:pt x="49" y="25"/>
                </a:cubicBezTo>
                <a:cubicBezTo>
                  <a:pt x="51" y="23"/>
                  <a:pt x="53" y="23"/>
                  <a:pt x="55" y="25"/>
                </a:cubicBezTo>
                <a:cubicBezTo>
                  <a:pt x="57" y="27"/>
                  <a:pt x="57" y="29"/>
                  <a:pt x="55" y="31"/>
                </a:cubicBezTo>
                <a:cubicBezTo>
                  <a:pt x="46" y="40"/>
                  <a:pt x="46" y="40"/>
                  <a:pt x="46" y="40"/>
                </a:cubicBezTo>
                <a:lnTo>
                  <a:pt x="55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5"/>
          <p:cNvSpPr>
            <a:spLocks/>
          </p:cNvSpPr>
          <p:nvPr/>
        </p:nvSpPr>
        <p:spPr bwMode="auto">
          <a:xfrm>
            <a:off x="11145838" y="1884363"/>
            <a:ext cx="549275" cy="157163"/>
          </a:xfrm>
          <a:custGeom>
            <a:avLst/>
            <a:gdLst>
              <a:gd name="T0" fmla="*/ 180 w 192"/>
              <a:gd name="T1" fmla="*/ 24 h 56"/>
              <a:gd name="T2" fmla="*/ 88 w 192"/>
              <a:gd name="T3" fmla="*/ 24 h 56"/>
              <a:gd name="T4" fmla="*/ 79 w 192"/>
              <a:gd name="T5" fmla="*/ 19 h 56"/>
              <a:gd name="T6" fmla="*/ 72 w 192"/>
              <a:gd name="T7" fmla="*/ 8 h 56"/>
              <a:gd name="T8" fmla="*/ 56 w 192"/>
              <a:gd name="T9" fmla="*/ 0 h 56"/>
              <a:gd name="T10" fmla="*/ 12 w 192"/>
              <a:gd name="T11" fmla="*/ 0 h 56"/>
              <a:gd name="T12" fmla="*/ 11 w 192"/>
              <a:gd name="T13" fmla="*/ 0 h 56"/>
              <a:gd name="T14" fmla="*/ 0 w 192"/>
              <a:gd name="T15" fmla="*/ 12 h 56"/>
              <a:gd name="T16" fmla="*/ 0 w 192"/>
              <a:gd name="T17" fmla="*/ 56 h 56"/>
              <a:gd name="T18" fmla="*/ 192 w 192"/>
              <a:gd name="T19" fmla="*/ 56 h 56"/>
              <a:gd name="T20" fmla="*/ 192 w 192"/>
              <a:gd name="T21" fmla="*/ 36 h 56"/>
              <a:gd name="T22" fmla="*/ 180 w 192"/>
              <a:gd name="T23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2" h="56">
                <a:moveTo>
                  <a:pt x="180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5" y="24"/>
                  <a:pt x="81" y="22"/>
                  <a:pt x="79" y="19"/>
                </a:cubicBezTo>
                <a:cubicBezTo>
                  <a:pt x="72" y="8"/>
                  <a:pt x="72" y="8"/>
                  <a:pt x="72" y="8"/>
                </a:cubicBezTo>
                <a:cubicBezTo>
                  <a:pt x="69" y="3"/>
                  <a:pt x="62" y="0"/>
                  <a:pt x="5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1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6"/>
                  <a:pt x="0" y="56"/>
                  <a:pt x="0" y="56"/>
                </a:cubicBezTo>
                <a:cubicBezTo>
                  <a:pt x="192" y="56"/>
                  <a:pt x="192" y="56"/>
                  <a:pt x="192" y="5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192" y="29"/>
                  <a:pt x="187" y="24"/>
                  <a:pt x="180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6"/>
          <p:cNvSpPr>
            <a:spLocks/>
          </p:cNvSpPr>
          <p:nvPr/>
        </p:nvSpPr>
        <p:spPr bwMode="auto">
          <a:xfrm>
            <a:off x="11145838" y="2065338"/>
            <a:ext cx="549275" cy="314325"/>
          </a:xfrm>
          <a:custGeom>
            <a:avLst/>
            <a:gdLst>
              <a:gd name="T0" fmla="*/ 0 w 192"/>
              <a:gd name="T1" fmla="*/ 108 h 112"/>
              <a:gd name="T2" fmla="*/ 4 w 192"/>
              <a:gd name="T3" fmla="*/ 112 h 112"/>
              <a:gd name="T4" fmla="*/ 188 w 192"/>
              <a:gd name="T5" fmla="*/ 112 h 112"/>
              <a:gd name="T6" fmla="*/ 192 w 192"/>
              <a:gd name="T7" fmla="*/ 108 h 112"/>
              <a:gd name="T8" fmla="*/ 192 w 192"/>
              <a:gd name="T9" fmla="*/ 0 h 112"/>
              <a:gd name="T10" fmla="*/ 0 w 192"/>
              <a:gd name="T11" fmla="*/ 0 h 112"/>
              <a:gd name="T12" fmla="*/ 0 w 192"/>
              <a:gd name="T13" fmla="*/ 10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2" h="112">
                <a:moveTo>
                  <a:pt x="0" y="108"/>
                </a:moveTo>
                <a:cubicBezTo>
                  <a:pt x="0" y="110"/>
                  <a:pt x="2" y="112"/>
                  <a:pt x="4" y="112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2"/>
                  <a:pt x="192" y="110"/>
                  <a:pt x="192" y="108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lnTo>
                  <a:pt x="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7"/>
          <p:cNvSpPr>
            <a:spLocks noEditPoints="1"/>
          </p:cNvSpPr>
          <p:nvPr/>
        </p:nvSpPr>
        <p:spPr bwMode="auto">
          <a:xfrm>
            <a:off x="11145838" y="3187700"/>
            <a:ext cx="369888" cy="363538"/>
          </a:xfrm>
          <a:custGeom>
            <a:avLst/>
            <a:gdLst>
              <a:gd name="T0" fmla="*/ 99 w 129"/>
              <a:gd name="T1" fmla="*/ 118 h 129"/>
              <a:gd name="T2" fmla="*/ 95 w 129"/>
              <a:gd name="T3" fmla="*/ 102 h 129"/>
              <a:gd name="T4" fmla="*/ 101 w 129"/>
              <a:gd name="T5" fmla="*/ 96 h 129"/>
              <a:gd name="T6" fmla="*/ 117 w 129"/>
              <a:gd name="T7" fmla="*/ 100 h 129"/>
              <a:gd name="T8" fmla="*/ 122 w 129"/>
              <a:gd name="T9" fmla="*/ 98 h 129"/>
              <a:gd name="T10" fmla="*/ 128 w 129"/>
              <a:gd name="T11" fmla="*/ 83 h 129"/>
              <a:gd name="T12" fmla="*/ 126 w 129"/>
              <a:gd name="T13" fmla="*/ 78 h 129"/>
              <a:gd name="T14" fmla="*/ 112 w 129"/>
              <a:gd name="T15" fmla="*/ 70 h 129"/>
              <a:gd name="T16" fmla="*/ 113 w 129"/>
              <a:gd name="T17" fmla="*/ 65 h 129"/>
              <a:gd name="T18" fmla="*/ 112 w 129"/>
              <a:gd name="T19" fmla="*/ 61 h 129"/>
              <a:gd name="T20" fmla="*/ 126 w 129"/>
              <a:gd name="T21" fmla="*/ 52 h 129"/>
              <a:gd name="T22" fmla="*/ 128 w 129"/>
              <a:gd name="T23" fmla="*/ 47 h 129"/>
              <a:gd name="T24" fmla="*/ 122 w 129"/>
              <a:gd name="T25" fmla="*/ 33 h 129"/>
              <a:gd name="T26" fmla="*/ 117 w 129"/>
              <a:gd name="T27" fmla="*/ 30 h 129"/>
              <a:gd name="T28" fmla="*/ 102 w 129"/>
              <a:gd name="T29" fmla="*/ 34 h 129"/>
              <a:gd name="T30" fmla="*/ 95 w 129"/>
              <a:gd name="T31" fmla="*/ 28 h 129"/>
              <a:gd name="T32" fmla="*/ 99 w 129"/>
              <a:gd name="T33" fmla="*/ 12 h 129"/>
              <a:gd name="T34" fmla="*/ 97 w 129"/>
              <a:gd name="T35" fmla="*/ 8 h 129"/>
              <a:gd name="T36" fmla="*/ 82 w 129"/>
              <a:gd name="T37" fmla="*/ 1 h 129"/>
              <a:gd name="T38" fmla="*/ 77 w 129"/>
              <a:gd name="T39" fmla="*/ 3 h 129"/>
              <a:gd name="T40" fmla="*/ 69 w 129"/>
              <a:gd name="T41" fmla="*/ 17 h 129"/>
              <a:gd name="T42" fmla="*/ 60 w 129"/>
              <a:gd name="T43" fmla="*/ 17 h 129"/>
              <a:gd name="T44" fmla="*/ 52 w 129"/>
              <a:gd name="T45" fmla="*/ 3 h 129"/>
              <a:gd name="T46" fmla="*/ 47 w 129"/>
              <a:gd name="T47" fmla="*/ 1 h 129"/>
              <a:gd name="T48" fmla="*/ 32 w 129"/>
              <a:gd name="T49" fmla="*/ 7 h 129"/>
              <a:gd name="T50" fmla="*/ 30 w 129"/>
              <a:gd name="T51" fmla="*/ 12 h 129"/>
              <a:gd name="T52" fmla="*/ 34 w 129"/>
              <a:gd name="T53" fmla="*/ 27 h 129"/>
              <a:gd name="T54" fmla="*/ 27 w 129"/>
              <a:gd name="T55" fmla="*/ 34 h 129"/>
              <a:gd name="T56" fmla="*/ 12 w 129"/>
              <a:gd name="T57" fmla="*/ 30 h 129"/>
              <a:gd name="T58" fmla="*/ 7 w 129"/>
              <a:gd name="T59" fmla="*/ 32 h 129"/>
              <a:gd name="T60" fmla="*/ 1 w 129"/>
              <a:gd name="T61" fmla="*/ 47 h 129"/>
              <a:gd name="T62" fmla="*/ 2 w 129"/>
              <a:gd name="T63" fmla="*/ 52 h 129"/>
              <a:gd name="T64" fmla="*/ 16 w 129"/>
              <a:gd name="T65" fmla="*/ 60 h 129"/>
              <a:gd name="T66" fmla="*/ 16 w 129"/>
              <a:gd name="T67" fmla="*/ 65 h 129"/>
              <a:gd name="T68" fmla="*/ 16 w 129"/>
              <a:gd name="T69" fmla="*/ 69 h 129"/>
              <a:gd name="T70" fmla="*/ 2 w 129"/>
              <a:gd name="T71" fmla="*/ 77 h 129"/>
              <a:gd name="T72" fmla="*/ 0 w 129"/>
              <a:gd name="T73" fmla="*/ 82 h 129"/>
              <a:gd name="T74" fmla="*/ 7 w 129"/>
              <a:gd name="T75" fmla="*/ 97 h 129"/>
              <a:gd name="T76" fmla="*/ 11 w 129"/>
              <a:gd name="T77" fmla="*/ 99 h 129"/>
              <a:gd name="T78" fmla="*/ 27 w 129"/>
              <a:gd name="T79" fmla="*/ 95 h 129"/>
              <a:gd name="T80" fmla="*/ 33 w 129"/>
              <a:gd name="T81" fmla="*/ 102 h 129"/>
              <a:gd name="T82" fmla="*/ 29 w 129"/>
              <a:gd name="T83" fmla="*/ 118 h 129"/>
              <a:gd name="T84" fmla="*/ 31 w 129"/>
              <a:gd name="T85" fmla="*/ 122 h 129"/>
              <a:gd name="T86" fmla="*/ 46 w 129"/>
              <a:gd name="T87" fmla="*/ 128 h 129"/>
              <a:gd name="T88" fmla="*/ 51 w 129"/>
              <a:gd name="T89" fmla="*/ 127 h 129"/>
              <a:gd name="T90" fmla="*/ 59 w 129"/>
              <a:gd name="T91" fmla="*/ 113 h 129"/>
              <a:gd name="T92" fmla="*/ 68 w 129"/>
              <a:gd name="T93" fmla="*/ 113 h 129"/>
              <a:gd name="T94" fmla="*/ 77 w 129"/>
              <a:gd name="T95" fmla="*/ 127 h 129"/>
              <a:gd name="T96" fmla="*/ 80 w 129"/>
              <a:gd name="T97" fmla="*/ 129 h 129"/>
              <a:gd name="T98" fmla="*/ 82 w 129"/>
              <a:gd name="T99" fmla="*/ 129 h 129"/>
              <a:gd name="T100" fmla="*/ 96 w 129"/>
              <a:gd name="T101" fmla="*/ 123 h 129"/>
              <a:gd name="T102" fmla="*/ 99 w 129"/>
              <a:gd name="T103" fmla="*/ 118 h 129"/>
              <a:gd name="T104" fmla="*/ 75 w 129"/>
              <a:gd name="T105" fmla="*/ 76 h 129"/>
              <a:gd name="T106" fmla="*/ 53 w 129"/>
              <a:gd name="T107" fmla="*/ 76 h 129"/>
              <a:gd name="T108" fmla="*/ 48 w 129"/>
              <a:gd name="T109" fmla="*/ 65 h 129"/>
              <a:gd name="T110" fmla="*/ 53 w 129"/>
              <a:gd name="T111" fmla="*/ 54 h 129"/>
              <a:gd name="T112" fmla="*/ 64 w 129"/>
              <a:gd name="T113" fmla="*/ 49 h 129"/>
              <a:gd name="T114" fmla="*/ 75 w 129"/>
              <a:gd name="T115" fmla="*/ 54 h 129"/>
              <a:gd name="T116" fmla="*/ 80 w 129"/>
              <a:gd name="T117" fmla="*/ 65 h 129"/>
              <a:gd name="T118" fmla="*/ 75 w 129"/>
              <a:gd name="T119" fmla="*/ 7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9" h="129">
                <a:moveTo>
                  <a:pt x="99" y="118"/>
                </a:moveTo>
                <a:cubicBezTo>
                  <a:pt x="95" y="102"/>
                  <a:pt x="95" y="102"/>
                  <a:pt x="95" y="102"/>
                </a:cubicBezTo>
                <a:cubicBezTo>
                  <a:pt x="97" y="100"/>
                  <a:pt x="99" y="98"/>
                  <a:pt x="101" y="96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9" y="100"/>
                  <a:pt x="121" y="99"/>
                  <a:pt x="122" y="98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28" y="81"/>
                  <a:pt x="128" y="79"/>
                  <a:pt x="126" y="78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12" y="68"/>
                  <a:pt x="113" y="66"/>
                  <a:pt x="113" y="65"/>
                </a:cubicBezTo>
                <a:cubicBezTo>
                  <a:pt x="113" y="64"/>
                  <a:pt x="112" y="62"/>
                  <a:pt x="112" y="61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8" y="51"/>
                  <a:pt x="129" y="49"/>
                  <a:pt x="128" y="47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1" y="31"/>
                  <a:pt x="119" y="30"/>
                  <a:pt x="117" y="30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0" y="32"/>
                  <a:pt x="97" y="30"/>
                  <a:pt x="95" y="28"/>
                </a:cubicBezTo>
                <a:cubicBezTo>
                  <a:pt x="99" y="12"/>
                  <a:pt x="99" y="12"/>
                  <a:pt x="99" y="12"/>
                </a:cubicBezTo>
                <a:cubicBezTo>
                  <a:pt x="100" y="10"/>
                  <a:pt x="99" y="8"/>
                  <a:pt x="97" y="8"/>
                </a:cubicBezTo>
                <a:cubicBezTo>
                  <a:pt x="82" y="1"/>
                  <a:pt x="82" y="1"/>
                  <a:pt x="82" y="1"/>
                </a:cubicBezTo>
                <a:cubicBezTo>
                  <a:pt x="80" y="1"/>
                  <a:pt x="78" y="1"/>
                  <a:pt x="77" y="3"/>
                </a:cubicBezTo>
                <a:cubicBezTo>
                  <a:pt x="69" y="17"/>
                  <a:pt x="69" y="17"/>
                  <a:pt x="69" y="17"/>
                </a:cubicBezTo>
                <a:cubicBezTo>
                  <a:pt x="66" y="16"/>
                  <a:pt x="63" y="16"/>
                  <a:pt x="60" y="17"/>
                </a:cubicBezTo>
                <a:cubicBezTo>
                  <a:pt x="52" y="3"/>
                  <a:pt x="52" y="3"/>
                  <a:pt x="52" y="3"/>
                </a:cubicBezTo>
                <a:cubicBezTo>
                  <a:pt x="51" y="1"/>
                  <a:pt x="49" y="0"/>
                  <a:pt x="47" y="1"/>
                </a:cubicBezTo>
                <a:cubicBezTo>
                  <a:pt x="32" y="7"/>
                  <a:pt x="32" y="7"/>
                  <a:pt x="32" y="7"/>
                </a:cubicBezTo>
                <a:cubicBezTo>
                  <a:pt x="30" y="8"/>
                  <a:pt x="29" y="10"/>
                  <a:pt x="30" y="12"/>
                </a:cubicBezTo>
                <a:cubicBezTo>
                  <a:pt x="34" y="27"/>
                  <a:pt x="34" y="27"/>
                  <a:pt x="34" y="27"/>
                </a:cubicBezTo>
                <a:cubicBezTo>
                  <a:pt x="31" y="29"/>
                  <a:pt x="29" y="32"/>
                  <a:pt x="27" y="34"/>
                </a:cubicBezTo>
                <a:cubicBezTo>
                  <a:pt x="12" y="30"/>
                  <a:pt x="12" y="30"/>
                  <a:pt x="12" y="30"/>
                </a:cubicBezTo>
                <a:cubicBezTo>
                  <a:pt x="10" y="29"/>
                  <a:pt x="8" y="30"/>
                  <a:pt x="7" y="32"/>
                </a:cubicBezTo>
                <a:cubicBezTo>
                  <a:pt x="1" y="47"/>
                  <a:pt x="1" y="47"/>
                  <a:pt x="1" y="47"/>
                </a:cubicBezTo>
                <a:cubicBezTo>
                  <a:pt x="0" y="49"/>
                  <a:pt x="1" y="51"/>
                  <a:pt x="2" y="52"/>
                </a:cubicBezTo>
                <a:cubicBezTo>
                  <a:pt x="16" y="60"/>
                  <a:pt x="16" y="60"/>
                  <a:pt x="16" y="60"/>
                </a:cubicBezTo>
                <a:cubicBezTo>
                  <a:pt x="16" y="62"/>
                  <a:pt x="16" y="63"/>
                  <a:pt x="16" y="65"/>
                </a:cubicBezTo>
                <a:cubicBezTo>
                  <a:pt x="16" y="66"/>
                  <a:pt x="16" y="68"/>
                  <a:pt x="16" y="69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80"/>
                  <a:pt x="0" y="82"/>
                </a:cubicBezTo>
                <a:cubicBezTo>
                  <a:pt x="7" y="97"/>
                  <a:pt x="7" y="97"/>
                  <a:pt x="7" y="97"/>
                </a:cubicBezTo>
                <a:cubicBezTo>
                  <a:pt x="7" y="99"/>
                  <a:pt x="9" y="100"/>
                  <a:pt x="11" y="99"/>
                </a:cubicBezTo>
                <a:cubicBezTo>
                  <a:pt x="27" y="95"/>
                  <a:pt x="27" y="95"/>
                  <a:pt x="27" y="95"/>
                </a:cubicBezTo>
                <a:cubicBezTo>
                  <a:pt x="29" y="98"/>
                  <a:pt x="31" y="100"/>
                  <a:pt x="33" y="102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29" y="119"/>
                  <a:pt x="30" y="121"/>
                  <a:pt x="31" y="122"/>
                </a:cubicBezTo>
                <a:cubicBezTo>
                  <a:pt x="46" y="128"/>
                  <a:pt x="46" y="128"/>
                  <a:pt x="46" y="128"/>
                </a:cubicBezTo>
                <a:cubicBezTo>
                  <a:pt x="48" y="129"/>
                  <a:pt x="50" y="129"/>
                  <a:pt x="51" y="127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62" y="113"/>
                  <a:pt x="65" y="113"/>
                  <a:pt x="68" y="113"/>
                </a:cubicBezTo>
                <a:cubicBezTo>
                  <a:pt x="77" y="127"/>
                  <a:pt x="77" y="127"/>
                  <a:pt x="77" y="127"/>
                </a:cubicBezTo>
                <a:cubicBezTo>
                  <a:pt x="77" y="128"/>
                  <a:pt x="79" y="129"/>
                  <a:pt x="80" y="129"/>
                </a:cubicBezTo>
                <a:cubicBezTo>
                  <a:pt x="81" y="129"/>
                  <a:pt x="81" y="129"/>
                  <a:pt x="82" y="129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8" y="122"/>
                  <a:pt x="99" y="120"/>
                  <a:pt x="99" y="118"/>
                </a:cubicBezTo>
                <a:close/>
                <a:moveTo>
                  <a:pt x="75" y="76"/>
                </a:moveTo>
                <a:cubicBezTo>
                  <a:pt x="69" y="82"/>
                  <a:pt x="59" y="82"/>
                  <a:pt x="53" y="76"/>
                </a:cubicBezTo>
                <a:cubicBezTo>
                  <a:pt x="50" y="73"/>
                  <a:pt x="48" y="69"/>
                  <a:pt x="48" y="65"/>
                </a:cubicBezTo>
                <a:cubicBezTo>
                  <a:pt x="48" y="61"/>
                  <a:pt x="50" y="57"/>
                  <a:pt x="53" y="54"/>
                </a:cubicBezTo>
                <a:cubicBezTo>
                  <a:pt x="56" y="51"/>
                  <a:pt x="60" y="49"/>
                  <a:pt x="64" y="49"/>
                </a:cubicBezTo>
                <a:cubicBezTo>
                  <a:pt x="68" y="49"/>
                  <a:pt x="72" y="51"/>
                  <a:pt x="75" y="54"/>
                </a:cubicBezTo>
                <a:cubicBezTo>
                  <a:pt x="78" y="57"/>
                  <a:pt x="80" y="61"/>
                  <a:pt x="80" y="65"/>
                </a:cubicBezTo>
                <a:cubicBezTo>
                  <a:pt x="80" y="69"/>
                  <a:pt x="78" y="73"/>
                  <a:pt x="75" y="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8"/>
          <p:cNvSpPr>
            <a:spLocks noEditPoints="1"/>
          </p:cNvSpPr>
          <p:nvPr/>
        </p:nvSpPr>
        <p:spPr bwMode="auto">
          <a:xfrm>
            <a:off x="11420476" y="3460750"/>
            <a:ext cx="274638" cy="269875"/>
          </a:xfrm>
          <a:custGeom>
            <a:avLst/>
            <a:gdLst>
              <a:gd name="T0" fmla="*/ 96 w 96"/>
              <a:gd name="T1" fmla="*/ 42 h 96"/>
              <a:gd name="T2" fmla="*/ 93 w 96"/>
              <a:gd name="T3" fmla="*/ 38 h 96"/>
              <a:gd name="T4" fmla="*/ 82 w 96"/>
              <a:gd name="T5" fmla="*/ 36 h 96"/>
              <a:gd name="T6" fmla="*/ 81 w 96"/>
              <a:gd name="T7" fmla="*/ 34 h 96"/>
              <a:gd name="T8" fmla="*/ 80 w 96"/>
              <a:gd name="T9" fmla="*/ 32 h 96"/>
              <a:gd name="T10" fmla="*/ 86 w 96"/>
              <a:gd name="T11" fmla="*/ 23 h 96"/>
              <a:gd name="T12" fmla="*/ 86 w 96"/>
              <a:gd name="T13" fmla="*/ 18 h 96"/>
              <a:gd name="T14" fmla="*/ 78 w 96"/>
              <a:gd name="T15" fmla="*/ 10 h 96"/>
              <a:gd name="T16" fmla="*/ 73 w 96"/>
              <a:gd name="T17" fmla="*/ 9 h 96"/>
              <a:gd name="T18" fmla="*/ 64 w 96"/>
              <a:gd name="T19" fmla="*/ 16 h 96"/>
              <a:gd name="T20" fmla="*/ 59 w 96"/>
              <a:gd name="T21" fmla="*/ 14 h 96"/>
              <a:gd name="T22" fmla="*/ 58 w 96"/>
              <a:gd name="T23" fmla="*/ 3 h 96"/>
              <a:gd name="T24" fmla="*/ 54 w 96"/>
              <a:gd name="T25" fmla="*/ 0 h 96"/>
              <a:gd name="T26" fmla="*/ 42 w 96"/>
              <a:gd name="T27" fmla="*/ 0 h 96"/>
              <a:gd name="T28" fmla="*/ 38 w 96"/>
              <a:gd name="T29" fmla="*/ 3 h 96"/>
              <a:gd name="T30" fmla="*/ 37 w 96"/>
              <a:gd name="T31" fmla="*/ 14 h 96"/>
              <a:gd name="T32" fmla="*/ 34 w 96"/>
              <a:gd name="T33" fmla="*/ 15 h 96"/>
              <a:gd name="T34" fmla="*/ 32 w 96"/>
              <a:gd name="T35" fmla="*/ 16 h 96"/>
              <a:gd name="T36" fmla="*/ 23 w 96"/>
              <a:gd name="T37" fmla="*/ 10 h 96"/>
              <a:gd name="T38" fmla="*/ 18 w 96"/>
              <a:gd name="T39" fmla="*/ 10 h 96"/>
              <a:gd name="T40" fmla="*/ 10 w 96"/>
              <a:gd name="T41" fmla="*/ 18 h 96"/>
              <a:gd name="T42" fmla="*/ 10 w 96"/>
              <a:gd name="T43" fmla="*/ 24 h 96"/>
              <a:gd name="T44" fmla="*/ 16 w 96"/>
              <a:gd name="T45" fmla="*/ 32 h 96"/>
              <a:gd name="T46" fmla="*/ 14 w 96"/>
              <a:gd name="T47" fmla="*/ 37 h 96"/>
              <a:gd name="T48" fmla="*/ 4 w 96"/>
              <a:gd name="T49" fmla="*/ 38 h 96"/>
              <a:gd name="T50" fmla="*/ 0 w 96"/>
              <a:gd name="T51" fmla="*/ 42 h 96"/>
              <a:gd name="T52" fmla="*/ 0 w 96"/>
              <a:gd name="T53" fmla="*/ 54 h 96"/>
              <a:gd name="T54" fmla="*/ 4 w 96"/>
              <a:gd name="T55" fmla="*/ 58 h 96"/>
              <a:gd name="T56" fmla="*/ 14 w 96"/>
              <a:gd name="T57" fmla="*/ 59 h 96"/>
              <a:gd name="T58" fmla="*/ 15 w 96"/>
              <a:gd name="T59" fmla="*/ 62 h 96"/>
              <a:gd name="T60" fmla="*/ 16 w 96"/>
              <a:gd name="T61" fmla="*/ 64 h 96"/>
              <a:gd name="T62" fmla="*/ 10 w 96"/>
              <a:gd name="T63" fmla="*/ 73 h 96"/>
              <a:gd name="T64" fmla="*/ 10 w 96"/>
              <a:gd name="T65" fmla="*/ 78 h 96"/>
              <a:gd name="T66" fmla="*/ 19 w 96"/>
              <a:gd name="T67" fmla="*/ 86 h 96"/>
              <a:gd name="T68" fmla="*/ 24 w 96"/>
              <a:gd name="T69" fmla="*/ 86 h 96"/>
              <a:gd name="T70" fmla="*/ 32 w 96"/>
              <a:gd name="T71" fmla="*/ 80 h 96"/>
              <a:gd name="T72" fmla="*/ 37 w 96"/>
              <a:gd name="T73" fmla="*/ 82 h 96"/>
              <a:gd name="T74" fmla="*/ 39 w 96"/>
              <a:gd name="T75" fmla="*/ 93 h 96"/>
              <a:gd name="T76" fmla="*/ 43 w 96"/>
              <a:gd name="T77" fmla="*/ 96 h 96"/>
              <a:gd name="T78" fmla="*/ 43 w 96"/>
              <a:gd name="T79" fmla="*/ 96 h 96"/>
              <a:gd name="T80" fmla="*/ 54 w 96"/>
              <a:gd name="T81" fmla="*/ 96 h 96"/>
              <a:gd name="T82" fmla="*/ 58 w 96"/>
              <a:gd name="T83" fmla="*/ 92 h 96"/>
              <a:gd name="T84" fmla="*/ 60 w 96"/>
              <a:gd name="T85" fmla="*/ 82 h 96"/>
              <a:gd name="T86" fmla="*/ 62 w 96"/>
              <a:gd name="T87" fmla="*/ 81 h 96"/>
              <a:gd name="T88" fmla="*/ 64 w 96"/>
              <a:gd name="T89" fmla="*/ 80 h 96"/>
              <a:gd name="T90" fmla="*/ 73 w 96"/>
              <a:gd name="T91" fmla="*/ 86 h 96"/>
              <a:gd name="T92" fmla="*/ 78 w 96"/>
              <a:gd name="T93" fmla="*/ 86 h 96"/>
              <a:gd name="T94" fmla="*/ 86 w 96"/>
              <a:gd name="T95" fmla="*/ 77 h 96"/>
              <a:gd name="T96" fmla="*/ 87 w 96"/>
              <a:gd name="T97" fmla="*/ 72 h 96"/>
              <a:gd name="T98" fmla="*/ 80 w 96"/>
              <a:gd name="T99" fmla="*/ 64 h 96"/>
              <a:gd name="T100" fmla="*/ 82 w 96"/>
              <a:gd name="T101" fmla="*/ 59 h 96"/>
              <a:gd name="T102" fmla="*/ 93 w 96"/>
              <a:gd name="T103" fmla="*/ 57 h 96"/>
              <a:gd name="T104" fmla="*/ 96 w 96"/>
              <a:gd name="T105" fmla="*/ 53 h 96"/>
              <a:gd name="T106" fmla="*/ 96 w 96"/>
              <a:gd name="T107" fmla="*/ 42 h 96"/>
              <a:gd name="T108" fmla="*/ 56 w 96"/>
              <a:gd name="T109" fmla="*/ 51 h 96"/>
              <a:gd name="T110" fmla="*/ 45 w 96"/>
              <a:gd name="T111" fmla="*/ 55 h 96"/>
              <a:gd name="T112" fmla="*/ 41 w 96"/>
              <a:gd name="T113" fmla="*/ 45 h 96"/>
              <a:gd name="T114" fmla="*/ 48 w 96"/>
              <a:gd name="T115" fmla="*/ 40 h 96"/>
              <a:gd name="T116" fmla="*/ 51 w 96"/>
              <a:gd name="T117" fmla="*/ 40 h 96"/>
              <a:gd name="T118" fmla="*/ 56 w 96"/>
              <a:gd name="T119" fmla="*/ 45 h 96"/>
              <a:gd name="T120" fmla="*/ 56 w 96"/>
              <a:gd name="T121" fmla="*/ 5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6" h="96">
                <a:moveTo>
                  <a:pt x="96" y="42"/>
                </a:moveTo>
                <a:cubicBezTo>
                  <a:pt x="96" y="40"/>
                  <a:pt x="95" y="38"/>
                  <a:pt x="93" y="38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1" y="35"/>
                  <a:pt x="81" y="34"/>
                </a:cubicBezTo>
                <a:cubicBezTo>
                  <a:pt x="81" y="33"/>
                  <a:pt x="80" y="32"/>
                  <a:pt x="80" y="32"/>
                </a:cubicBezTo>
                <a:cubicBezTo>
                  <a:pt x="86" y="23"/>
                  <a:pt x="86" y="23"/>
                  <a:pt x="86" y="23"/>
                </a:cubicBezTo>
                <a:cubicBezTo>
                  <a:pt x="88" y="21"/>
                  <a:pt x="87" y="19"/>
                  <a:pt x="86" y="18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8"/>
                  <a:pt x="74" y="8"/>
                  <a:pt x="73" y="9"/>
                </a:cubicBezTo>
                <a:cubicBezTo>
                  <a:pt x="64" y="16"/>
                  <a:pt x="64" y="16"/>
                  <a:pt x="64" y="16"/>
                </a:cubicBezTo>
                <a:cubicBezTo>
                  <a:pt x="62" y="15"/>
                  <a:pt x="61" y="14"/>
                  <a:pt x="59" y="14"/>
                </a:cubicBezTo>
                <a:cubicBezTo>
                  <a:pt x="58" y="3"/>
                  <a:pt x="58" y="3"/>
                  <a:pt x="58" y="3"/>
                </a:cubicBezTo>
                <a:cubicBezTo>
                  <a:pt x="57" y="1"/>
                  <a:pt x="55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1"/>
                  <a:pt x="38" y="3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5" y="15"/>
                  <a:pt x="34" y="15"/>
                </a:cubicBezTo>
                <a:cubicBezTo>
                  <a:pt x="33" y="15"/>
                  <a:pt x="33" y="16"/>
                  <a:pt x="32" y="16"/>
                </a:cubicBezTo>
                <a:cubicBezTo>
                  <a:pt x="23" y="10"/>
                  <a:pt x="23" y="10"/>
                  <a:pt x="23" y="10"/>
                </a:cubicBezTo>
                <a:cubicBezTo>
                  <a:pt x="22" y="9"/>
                  <a:pt x="19" y="9"/>
                  <a:pt x="18" y="10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20"/>
                  <a:pt x="8" y="22"/>
                  <a:pt x="10" y="24"/>
                </a:cubicBezTo>
                <a:cubicBezTo>
                  <a:pt x="16" y="32"/>
                  <a:pt x="16" y="32"/>
                  <a:pt x="16" y="32"/>
                </a:cubicBezTo>
                <a:cubicBezTo>
                  <a:pt x="15" y="34"/>
                  <a:pt x="15" y="35"/>
                  <a:pt x="14" y="37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9"/>
                  <a:pt x="0" y="40"/>
                  <a:pt x="0" y="42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6"/>
                  <a:pt x="2" y="58"/>
                  <a:pt x="4" y="58"/>
                </a:cubicBezTo>
                <a:cubicBezTo>
                  <a:pt x="14" y="59"/>
                  <a:pt x="14" y="59"/>
                  <a:pt x="14" y="59"/>
                </a:cubicBezTo>
                <a:cubicBezTo>
                  <a:pt x="15" y="60"/>
                  <a:pt x="15" y="61"/>
                  <a:pt x="15" y="62"/>
                </a:cubicBezTo>
                <a:cubicBezTo>
                  <a:pt x="16" y="63"/>
                  <a:pt x="16" y="63"/>
                  <a:pt x="16" y="64"/>
                </a:cubicBezTo>
                <a:cubicBezTo>
                  <a:pt x="10" y="73"/>
                  <a:pt x="10" y="73"/>
                  <a:pt x="10" y="73"/>
                </a:cubicBezTo>
                <a:cubicBezTo>
                  <a:pt x="9" y="74"/>
                  <a:pt x="9" y="77"/>
                  <a:pt x="10" y="78"/>
                </a:cubicBezTo>
                <a:cubicBezTo>
                  <a:pt x="19" y="86"/>
                  <a:pt x="19" y="86"/>
                  <a:pt x="19" y="86"/>
                </a:cubicBezTo>
                <a:cubicBezTo>
                  <a:pt x="20" y="87"/>
                  <a:pt x="22" y="88"/>
                  <a:pt x="24" y="86"/>
                </a:cubicBezTo>
                <a:cubicBezTo>
                  <a:pt x="32" y="80"/>
                  <a:pt x="32" y="80"/>
                  <a:pt x="32" y="80"/>
                </a:cubicBezTo>
                <a:cubicBezTo>
                  <a:pt x="34" y="81"/>
                  <a:pt x="35" y="81"/>
                  <a:pt x="37" y="82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94"/>
                  <a:pt x="41" y="96"/>
                  <a:pt x="43" y="96"/>
                </a:cubicBezTo>
                <a:cubicBezTo>
                  <a:pt x="43" y="96"/>
                  <a:pt x="43" y="96"/>
                  <a:pt x="43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6" y="96"/>
                  <a:pt x="58" y="94"/>
                  <a:pt x="58" y="92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1"/>
                  <a:pt x="61" y="81"/>
                  <a:pt x="62" y="81"/>
                </a:cubicBezTo>
                <a:cubicBezTo>
                  <a:pt x="63" y="80"/>
                  <a:pt x="64" y="80"/>
                  <a:pt x="64" y="80"/>
                </a:cubicBezTo>
                <a:cubicBezTo>
                  <a:pt x="73" y="86"/>
                  <a:pt x="73" y="86"/>
                  <a:pt x="73" y="86"/>
                </a:cubicBezTo>
                <a:cubicBezTo>
                  <a:pt x="75" y="87"/>
                  <a:pt x="77" y="87"/>
                  <a:pt x="78" y="86"/>
                </a:cubicBezTo>
                <a:cubicBezTo>
                  <a:pt x="86" y="77"/>
                  <a:pt x="86" y="77"/>
                  <a:pt x="86" y="77"/>
                </a:cubicBezTo>
                <a:cubicBezTo>
                  <a:pt x="88" y="76"/>
                  <a:pt x="88" y="74"/>
                  <a:pt x="87" y="72"/>
                </a:cubicBezTo>
                <a:cubicBezTo>
                  <a:pt x="80" y="64"/>
                  <a:pt x="80" y="64"/>
                  <a:pt x="80" y="64"/>
                </a:cubicBezTo>
                <a:cubicBezTo>
                  <a:pt x="81" y="62"/>
                  <a:pt x="82" y="61"/>
                  <a:pt x="82" y="59"/>
                </a:cubicBezTo>
                <a:cubicBezTo>
                  <a:pt x="93" y="57"/>
                  <a:pt x="93" y="57"/>
                  <a:pt x="93" y="57"/>
                </a:cubicBezTo>
                <a:cubicBezTo>
                  <a:pt x="95" y="57"/>
                  <a:pt x="96" y="55"/>
                  <a:pt x="96" y="53"/>
                </a:cubicBezTo>
                <a:lnTo>
                  <a:pt x="96" y="42"/>
                </a:lnTo>
                <a:close/>
                <a:moveTo>
                  <a:pt x="56" y="51"/>
                </a:moveTo>
                <a:cubicBezTo>
                  <a:pt x="54" y="55"/>
                  <a:pt x="49" y="57"/>
                  <a:pt x="45" y="55"/>
                </a:cubicBezTo>
                <a:cubicBezTo>
                  <a:pt x="41" y="54"/>
                  <a:pt x="39" y="49"/>
                  <a:pt x="41" y="45"/>
                </a:cubicBezTo>
                <a:cubicBezTo>
                  <a:pt x="42" y="42"/>
                  <a:pt x="45" y="40"/>
                  <a:pt x="48" y="40"/>
                </a:cubicBezTo>
                <a:cubicBezTo>
                  <a:pt x="49" y="40"/>
                  <a:pt x="50" y="40"/>
                  <a:pt x="51" y="40"/>
                </a:cubicBezTo>
                <a:cubicBezTo>
                  <a:pt x="53" y="41"/>
                  <a:pt x="55" y="43"/>
                  <a:pt x="56" y="45"/>
                </a:cubicBezTo>
                <a:cubicBezTo>
                  <a:pt x="56" y="47"/>
                  <a:pt x="56" y="49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9"/>
          <p:cNvSpPr>
            <a:spLocks/>
          </p:cNvSpPr>
          <p:nvPr/>
        </p:nvSpPr>
        <p:spPr bwMode="auto">
          <a:xfrm>
            <a:off x="11191876" y="4519613"/>
            <a:ext cx="457200" cy="134938"/>
          </a:xfrm>
          <a:custGeom>
            <a:avLst/>
            <a:gdLst>
              <a:gd name="T0" fmla="*/ 157 w 160"/>
              <a:gd name="T1" fmla="*/ 24 h 48"/>
              <a:gd name="T2" fmla="*/ 111 w 160"/>
              <a:gd name="T3" fmla="*/ 16 h 48"/>
              <a:gd name="T4" fmla="*/ 108 w 160"/>
              <a:gd name="T5" fmla="*/ 3 h 48"/>
              <a:gd name="T6" fmla="*/ 104 w 160"/>
              <a:gd name="T7" fmla="*/ 0 h 48"/>
              <a:gd name="T8" fmla="*/ 56 w 160"/>
              <a:gd name="T9" fmla="*/ 0 h 48"/>
              <a:gd name="T10" fmla="*/ 52 w 160"/>
              <a:gd name="T11" fmla="*/ 3 h 48"/>
              <a:gd name="T12" fmla="*/ 49 w 160"/>
              <a:gd name="T13" fmla="*/ 16 h 48"/>
              <a:gd name="T14" fmla="*/ 4 w 160"/>
              <a:gd name="T15" fmla="*/ 24 h 48"/>
              <a:gd name="T16" fmla="*/ 0 w 160"/>
              <a:gd name="T17" fmla="*/ 28 h 48"/>
              <a:gd name="T18" fmla="*/ 0 w 160"/>
              <a:gd name="T19" fmla="*/ 44 h 48"/>
              <a:gd name="T20" fmla="*/ 4 w 160"/>
              <a:gd name="T21" fmla="*/ 48 h 48"/>
              <a:gd name="T22" fmla="*/ 156 w 160"/>
              <a:gd name="T23" fmla="*/ 48 h 48"/>
              <a:gd name="T24" fmla="*/ 160 w 160"/>
              <a:gd name="T25" fmla="*/ 44 h 48"/>
              <a:gd name="T26" fmla="*/ 160 w 160"/>
              <a:gd name="T27" fmla="*/ 28 h 48"/>
              <a:gd name="T28" fmla="*/ 157 w 160"/>
              <a:gd name="T29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0" h="48">
                <a:moveTo>
                  <a:pt x="157" y="24"/>
                </a:moveTo>
                <a:cubicBezTo>
                  <a:pt x="111" y="16"/>
                  <a:pt x="111" y="16"/>
                  <a:pt x="111" y="16"/>
                </a:cubicBezTo>
                <a:cubicBezTo>
                  <a:pt x="108" y="3"/>
                  <a:pt x="108" y="3"/>
                  <a:pt x="108" y="3"/>
                </a:cubicBezTo>
                <a:cubicBezTo>
                  <a:pt x="108" y="1"/>
                  <a:pt x="106" y="0"/>
                  <a:pt x="10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4" y="0"/>
                  <a:pt x="53" y="1"/>
                  <a:pt x="52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0" y="26"/>
                  <a:pt x="0" y="28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8" y="48"/>
                  <a:pt x="160" y="46"/>
                  <a:pt x="160" y="44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26"/>
                  <a:pt x="159" y="24"/>
                  <a:pt x="157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10"/>
          <p:cNvSpPr>
            <a:spLocks noEditPoints="1"/>
          </p:cNvSpPr>
          <p:nvPr/>
        </p:nvSpPr>
        <p:spPr bwMode="auto">
          <a:xfrm>
            <a:off x="11241088" y="4676775"/>
            <a:ext cx="363538" cy="382588"/>
          </a:xfrm>
          <a:custGeom>
            <a:avLst/>
            <a:gdLst>
              <a:gd name="T0" fmla="*/ 7 w 127"/>
              <a:gd name="T1" fmla="*/ 132 h 136"/>
              <a:gd name="T2" fmla="*/ 11 w 127"/>
              <a:gd name="T3" fmla="*/ 136 h 136"/>
              <a:gd name="T4" fmla="*/ 115 w 127"/>
              <a:gd name="T5" fmla="*/ 136 h 136"/>
              <a:gd name="T6" fmla="*/ 119 w 127"/>
              <a:gd name="T7" fmla="*/ 132 h 136"/>
              <a:gd name="T8" fmla="*/ 127 w 127"/>
              <a:gd name="T9" fmla="*/ 0 h 136"/>
              <a:gd name="T10" fmla="*/ 0 w 127"/>
              <a:gd name="T11" fmla="*/ 0 h 136"/>
              <a:gd name="T12" fmla="*/ 7 w 127"/>
              <a:gd name="T13" fmla="*/ 132 h 136"/>
              <a:gd name="T14" fmla="*/ 87 w 127"/>
              <a:gd name="T15" fmla="*/ 12 h 136"/>
              <a:gd name="T16" fmla="*/ 91 w 127"/>
              <a:gd name="T17" fmla="*/ 8 h 136"/>
              <a:gd name="T18" fmla="*/ 95 w 127"/>
              <a:gd name="T19" fmla="*/ 12 h 136"/>
              <a:gd name="T20" fmla="*/ 91 w 127"/>
              <a:gd name="T21" fmla="*/ 108 h 136"/>
              <a:gd name="T22" fmla="*/ 87 w 127"/>
              <a:gd name="T23" fmla="*/ 112 h 136"/>
              <a:gd name="T24" fmla="*/ 87 w 127"/>
              <a:gd name="T25" fmla="*/ 112 h 136"/>
              <a:gd name="T26" fmla="*/ 83 w 127"/>
              <a:gd name="T27" fmla="*/ 108 h 136"/>
              <a:gd name="T28" fmla="*/ 87 w 127"/>
              <a:gd name="T29" fmla="*/ 12 h 136"/>
              <a:gd name="T30" fmla="*/ 59 w 127"/>
              <a:gd name="T31" fmla="*/ 12 h 136"/>
              <a:gd name="T32" fmla="*/ 63 w 127"/>
              <a:gd name="T33" fmla="*/ 8 h 136"/>
              <a:gd name="T34" fmla="*/ 67 w 127"/>
              <a:gd name="T35" fmla="*/ 12 h 136"/>
              <a:gd name="T36" fmla="*/ 67 w 127"/>
              <a:gd name="T37" fmla="*/ 108 h 136"/>
              <a:gd name="T38" fmla="*/ 63 w 127"/>
              <a:gd name="T39" fmla="*/ 112 h 136"/>
              <a:gd name="T40" fmla="*/ 59 w 127"/>
              <a:gd name="T41" fmla="*/ 108 h 136"/>
              <a:gd name="T42" fmla="*/ 59 w 127"/>
              <a:gd name="T43" fmla="*/ 12 h 136"/>
              <a:gd name="T44" fmla="*/ 35 w 127"/>
              <a:gd name="T45" fmla="*/ 8 h 136"/>
              <a:gd name="T46" fmla="*/ 39 w 127"/>
              <a:gd name="T47" fmla="*/ 12 h 136"/>
              <a:gd name="T48" fmla="*/ 43 w 127"/>
              <a:gd name="T49" fmla="*/ 108 h 136"/>
              <a:gd name="T50" fmla="*/ 39 w 127"/>
              <a:gd name="T51" fmla="*/ 112 h 136"/>
              <a:gd name="T52" fmla="*/ 39 w 127"/>
              <a:gd name="T53" fmla="*/ 112 h 136"/>
              <a:gd name="T54" fmla="*/ 35 w 127"/>
              <a:gd name="T55" fmla="*/ 108 h 136"/>
              <a:gd name="T56" fmla="*/ 31 w 127"/>
              <a:gd name="T57" fmla="*/ 12 h 136"/>
              <a:gd name="T58" fmla="*/ 35 w 127"/>
              <a:gd name="T59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7" h="136">
                <a:moveTo>
                  <a:pt x="7" y="132"/>
                </a:moveTo>
                <a:cubicBezTo>
                  <a:pt x="7" y="134"/>
                  <a:pt x="9" y="136"/>
                  <a:pt x="11" y="136"/>
                </a:cubicBezTo>
                <a:cubicBezTo>
                  <a:pt x="115" y="136"/>
                  <a:pt x="115" y="136"/>
                  <a:pt x="115" y="136"/>
                </a:cubicBezTo>
                <a:cubicBezTo>
                  <a:pt x="117" y="136"/>
                  <a:pt x="119" y="134"/>
                  <a:pt x="119" y="132"/>
                </a:cubicBezTo>
                <a:cubicBezTo>
                  <a:pt x="127" y="0"/>
                  <a:pt x="127" y="0"/>
                  <a:pt x="127" y="0"/>
                </a:cubicBezTo>
                <a:cubicBezTo>
                  <a:pt x="0" y="0"/>
                  <a:pt x="0" y="0"/>
                  <a:pt x="0" y="0"/>
                </a:cubicBezTo>
                <a:lnTo>
                  <a:pt x="7" y="132"/>
                </a:lnTo>
                <a:close/>
                <a:moveTo>
                  <a:pt x="87" y="12"/>
                </a:moveTo>
                <a:cubicBezTo>
                  <a:pt x="87" y="10"/>
                  <a:pt x="89" y="8"/>
                  <a:pt x="91" y="8"/>
                </a:cubicBezTo>
                <a:cubicBezTo>
                  <a:pt x="94" y="8"/>
                  <a:pt x="95" y="10"/>
                  <a:pt x="95" y="12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1" y="110"/>
                  <a:pt x="89" y="112"/>
                  <a:pt x="87" y="11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85" y="112"/>
                  <a:pt x="83" y="110"/>
                  <a:pt x="83" y="108"/>
                </a:cubicBezTo>
                <a:lnTo>
                  <a:pt x="87" y="12"/>
                </a:lnTo>
                <a:close/>
                <a:moveTo>
                  <a:pt x="59" y="12"/>
                </a:moveTo>
                <a:cubicBezTo>
                  <a:pt x="59" y="10"/>
                  <a:pt x="61" y="8"/>
                  <a:pt x="63" y="8"/>
                </a:cubicBezTo>
                <a:cubicBezTo>
                  <a:pt x="66" y="8"/>
                  <a:pt x="67" y="10"/>
                  <a:pt x="67" y="12"/>
                </a:cubicBezTo>
                <a:cubicBezTo>
                  <a:pt x="67" y="108"/>
                  <a:pt x="67" y="108"/>
                  <a:pt x="67" y="108"/>
                </a:cubicBezTo>
                <a:cubicBezTo>
                  <a:pt x="67" y="110"/>
                  <a:pt x="66" y="112"/>
                  <a:pt x="63" y="112"/>
                </a:cubicBezTo>
                <a:cubicBezTo>
                  <a:pt x="61" y="112"/>
                  <a:pt x="59" y="110"/>
                  <a:pt x="59" y="108"/>
                </a:cubicBezTo>
                <a:lnTo>
                  <a:pt x="59" y="12"/>
                </a:lnTo>
                <a:close/>
                <a:moveTo>
                  <a:pt x="35" y="8"/>
                </a:moveTo>
                <a:cubicBezTo>
                  <a:pt x="37" y="8"/>
                  <a:pt x="39" y="10"/>
                  <a:pt x="39" y="12"/>
                </a:cubicBezTo>
                <a:cubicBezTo>
                  <a:pt x="43" y="108"/>
                  <a:pt x="43" y="108"/>
                  <a:pt x="43" y="108"/>
                </a:cubicBezTo>
                <a:cubicBezTo>
                  <a:pt x="43" y="110"/>
                  <a:pt x="42" y="112"/>
                  <a:pt x="39" y="112"/>
                </a:cubicBezTo>
                <a:cubicBezTo>
                  <a:pt x="39" y="112"/>
                  <a:pt x="39" y="112"/>
                  <a:pt x="39" y="112"/>
                </a:cubicBezTo>
                <a:cubicBezTo>
                  <a:pt x="37" y="112"/>
                  <a:pt x="35" y="110"/>
                  <a:pt x="35" y="108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0"/>
                  <a:pt x="33" y="8"/>
                  <a:pt x="3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881626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"/>
          <p:cNvSpPr>
            <a:spLocks/>
          </p:cNvSpPr>
          <p:nvPr/>
        </p:nvSpPr>
        <p:spPr bwMode="auto">
          <a:xfrm>
            <a:off x="2512734" y="474445"/>
            <a:ext cx="414572" cy="418465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6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6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2545821" y="562031"/>
            <a:ext cx="381484" cy="330879"/>
          </a:xfrm>
          <a:custGeom>
            <a:avLst/>
            <a:gdLst>
              <a:gd name="T0" fmla="*/ 35 w 35"/>
              <a:gd name="T1" fmla="*/ 24 h 30"/>
              <a:gd name="T2" fmla="*/ 35 w 35"/>
              <a:gd name="T3" fmla="*/ 8 h 30"/>
              <a:gd name="T4" fmla="*/ 31 w 35"/>
              <a:gd name="T5" fmla="*/ 4 h 30"/>
              <a:gd name="T6" fmla="*/ 30 w 35"/>
              <a:gd name="T7" fmla="*/ 4 h 30"/>
              <a:gd name="T8" fmla="*/ 29 w 35"/>
              <a:gd name="T9" fmla="*/ 2 h 30"/>
              <a:gd name="T10" fmla="*/ 29 w 35"/>
              <a:gd name="T11" fmla="*/ 2 h 30"/>
              <a:gd name="T12" fmla="*/ 28 w 35"/>
              <a:gd name="T13" fmla="*/ 2 h 30"/>
              <a:gd name="T14" fmla="*/ 25 w 35"/>
              <a:gd name="T15" fmla="*/ 2 h 30"/>
              <a:gd name="T16" fmla="*/ 14 w 35"/>
              <a:gd name="T17" fmla="*/ 12 h 30"/>
              <a:gd name="T18" fmla="*/ 11 w 35"/>
              <a:gd name="T19" fmla="*/ 12 h 30"/>
              <a:gd name="T20" fmla="*/ 6 w 35"/>
              <a:gd name="T21" fmla="*/ 7 h 30"/>
              <a:gd name="T22" fmla="*/ 3 w 35"/>
              <a:gd name="T23" fmla="*/ 7 h 30"/>
              <a:gd name="T24" fmla="*/ 1 w 35"/>
              <a:gd name="T25" fmla="*/ 10 h 30"/>
              <a:gd name="T26" fmla="*/ 1 w 35"/>
              <a:gd name="T27" fmla="*/ 12 h 30"/>
              <a:gd name="T28" fmla="*/ 12 w 35"/>
              <a:gd name="T29" fmla="*/ 23 h 30"/>
              <a:gd name="T30" fmla="*/ 12 w 35"/>
              <a:gd name="T31" fmla="*/ 23 h 30"/>
              <a:gd name="T32" fmla="*/ 19 w 35"/>
              <a:gd name="T33" fmla="*/ 30 h 30"/>
              <a:gd name="T34" fmla="*/ 29 w 35"/>
              <a:gd name="T35" fmla="*/ 30 h 30"/>
              <a:gd name="T36" fmla="*/ 35 w 35"/>
              <a:gd name="T37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5" h="30">
                <a:moveTo>
                  <a:pt x="35" y="24"/>
                </a:moveTo>
                <a:cubicBezTo>
                  <a:pt x="35" y="8"/>
                  <a:pt x="35" y="8"/>
                  <a:pt x="35" y="8"/>
                </a:cubicBezTo>
                <a:cubicBezTo>
                  <a:pt x="32" y="6"/>
                  <a:pt x="31" y="4"/>
                  <a:pt x="31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3"/>
                  <a:pt x="29" y="3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6" y="0"/>
                  <a:pt x="26" y="0"/>
                  <a:pt x="25" y="2"/>
                </a:cubicBezTo>
                <a:cubicBezTo>
                  <a:pt x="21" y="5"/>
                  <a:pt x="18" y="9"/>
                  <a:pt x="14" y="12"/>
                </a:cubicBezTo>
                <a:cubicBezTo>
                  <a:pt x="13" y="14"/>
                  <a:pt x="13" y="14"/>
                  <a:pt x="11" y="12"/>
                </a:cubicBezTo>
                <a:cubicBezTo>
                  <a:pt x="10" y="11"/>
                  <a:pt x="7" y="9"/>
                  <a:pt x="6" y="7"/>
                </a:cubicBezTo>
                <a:cubicBezTo>
                  <a:pt x="5" y="6"/>
                  <a:pt x="5" y="6"/>
                  <a:pt x="3" y="7"/>
                </a:cubicBezTo>
                <a:cubicBezTo>
                  <a:pt x="3" y="8"/>
                  <a:pt x="2" y="9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6" y="27"/>
                  <a:pt x="1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32" y="30"/>
                  <a:pt x="35" y="28"/>
                  <a:pt x="35" y="24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>
            <a:off x="2545821" y="562031"/>
            <a:ext cx="338664" cy="264703"/>
          </a:xfrm>
          <a:custGeom>
            <a:avLst/>
            <a:gdLst>
              <a:gd name="T0" fmla="*/ 30 w 31"/>
              <a:gd name="T1" fmla="*/ 7 h 24"/>
              <a:gd name="T2" fmla="*/ 14 w 31"/>
              <a:gd name="T3" fmla="*/ 23 h 24"/>
              <a:gd name="T4" fmla="*/ 11 w 31"/>
              <a:gd name="T5" fmla="*/ 23 h 24"/>
              <a:gd name="T6" fmla="*/ 1 w 31"/>
              <a:gd name="T7" fmla="*/ 12 h 24"/>
              <a:gd name="T8" fmla="*/ 1 w 31"/>
              <a:gd name="T9" fmla="*/ 10 h 24"/>
              <a:gd name="T10" fmla="*/ 3 w 31"/>
              <a:gd name="T11" fmla="*/ 7 h 24"/>
              <a:gd name="T12" fmla="*/ 6 w 31"/>
              <a:gd name="T13" fmla="*/ 7 h 24"/>
              <a:gd name="T14" fmla="*/ 11 w 31"/>
              <a:gd name="T15" fmla="*/ 12 h 24"/>
              <a:gd name="T16" fmla="*/ 14 w 31"/>
              <a:gd name="T17" fmla="*/ 12 h 24"/>
              <a:gd name="T18" fmla="*/ 25 w 31"/>
              <a:gd name="T19" fmla="*/ 2 h 24"/>
              <a:gd name="T20" fmla="*/ 28 w 31"/>
              <a:gd name="T21" fmla="*/ 2 h 24"/>
              <a:gd name="T22" fmla="*/ 30 w 31"/>
              <a:gd name="T23" fmla="*/ 4 h 24"/>
              <a:gd name="T24" fmla="*/ 30 w 31"/>
              <a:gd name="T25" fmla="*/ 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24">
                <a:moveTo>
                  <a:pt x="30" y="7"/>
                </a:moveTo>
                <a:cubicBezTo>
                  <a:pt x="25" y="12"/>
                  <a:pt x="19" y="17"/>
                  <a:pt x="14" y="23"/>
                </a:cubicBezTo>
                <a:cubicBezTo>
                  <a:pt x="13" y="24"/>
                  <a:pt x="13" y="24"/>
                  <a:pt x="11" y="23"/>
                </a:cubicBezTo>
                <a:cubicBezTo>
                  <a:pt x="9" y="20"/>
                  <a:pt x="4" y="15"/>
                  <a:pt x="1" y="12"/>
                </a:cubicBezTo>
                <a:cubicBezTo>
                  <a:pt x="0" y="11"/>
                  <a:pt x="0" y="11"/>
                  <a:pt x="1" y="10"/>
                </a:cubicBezTo>
                <a:cubicBezTo>
                  <a:pt x="2" y="9"/>
                  <a:pt x="3" y="8"/>
                  <a:pt x="3" y="7"/>
                </a:cubicBezTo>
                <a:cubicBezTo>
                  <a:pt x="5" y="6"/>
                  <a:pt x="5" y="6"/>
                  <a:pt x="6" y="7"/>
                </a:cubicBezTo>
                <a:cubicBezTo>
                  <a:pt x="7" y="9"/>
                  <a:pt x="10" y="11"/>
                  <a:pt x="11" y="12"/>
                </a:cubicBezTo>
                <a:cubicBezTo>
                  <a:pt x="13" y="14"/>
                  <a:pt x="13" y="14"/>
                  <a:pt x="14" y="12"/>
                </a:cubicBezTo>
                <a:cubicBezTo>
                  <a:pt x="18" y="9"/>
                  <a:pt x="21" y="5"/>
                  <a:pt x="25" y="2"/>
                </a:cubicBezTo>
                <a:cubicBezTo>
                  <a:pt x="26" y="0"/>
                  <a:pt x="26" y="0"/>
                  <a:pt x="28" y="2"/>
                </a:cubicBezTo>
                <a:cubicBezTo>
                  <a:pt x="29" y="2"/>
                  <a:pt x="29" y="3"/>
                  <a:pt x="30" y="4"/>
                </a:cubicBezTo>
                <a:cubicBezTo>
                  <a:pt x="31" y="5"/>
                  <a:pt x="31" y="5"/>
                  <a:pt x="30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764915" y="474445"/>
            <a:ext cx="414572" cy="428196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831091" y="519212"/>
            <a:ext cx="348397" cy="383431"/>
          </a:xfrm>
          <a:custGeom>
            <a:avLst/>
            <a:gdLst>
              <a:gd name="T0" fmla="*/ 32 w 32"/>
              <a:gd name="T1" fmla="*/ 29 h 35"/>
              <a:gd name="T2" fmla="*/ 32 w 32"/>
              <a:gd name="T3" fmla="*/ 8 h 35"/>
              <a:gd name="T4" fmla="*/ 25 w 32"/>
              <a:gd name="T5" fmla="*/ 1 h 35"/>
              <a:gd name="T6" fmla="*/ 24 w 32"/>
              <a:gd name="T7" fmla="*/ 0 h 35"/>
              <a:gd name="T8" fmla="*/ 2 w 32"/>
              <a:gd name="T9" fmla="*/ 0 h 35"/>
              <a:gd name="T10" fmla="*/ 0 w 32"/>
              <a:gd name="T11" fmla="*/ 2 h 35"/>
              <a:gd name="T12" fmla="*/ 0 w 32"/>
              <a:gd name="T13" fmla="*/ 29 h 35"/>
              <a:gd name="T14" fmla="*/ 1 w 32"/>
              <a:gd name="T15" fmla="*/ 30 h 35"/>
              <a:gd name="T16" fmla="*/ 6 w 32"/>
              <a:gd name="T17" fmla="*/ 35 h 35"/>
              <a:gd name="T18" fmla="*/ 26 w 32"/>
              <a:gd name="T19" fmla="*/ 35 h 35"/>
              <a:gd name="T20" fmla="*/ 32 w 32"/>
              <a:gd name="T21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35">
                <a:moveTo>
                  <a:pt x="32" y="29"/>
                </a:moveTo>
                <a:cubicBezTo>
                  <a:pt x="32" y="8"/>
                  <a:pt x="32" y="8"/>
                  <a:pt x="32" y="8"/>
                </a:cubicBezTo>
                <a:cubicBezTo>
                  <a:pt x="29" y="5"/>
                  <a:pt x="26" y="1"/>
                  <a:pt x="25" y="1"/>
                </a:cubicBezTo>
                <a:cubicBezTo>
                  <a:pt x="25" y="1"/>
                  <a:pt x="25" y="0"/>
                  <a:pt x="2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1" y="30"/>
                </a:cubicBezTo>
                <a:cubicBezTo>
                  <a:pt x="1" y="30"/>
                  <a:pt x="3" y="32"/>
                  <a:pt x="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30" y="35"/>
                  <a:pt x="32" y="32"/>
                  <a:pt x="32" y="29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1"/>
          <p:cNvSpPr>
            <a:spLocks noEditPoints="1"/>
          </p:cNvSpPr>
          <p:nvPr/>
        </p:nvSpPr>
        <p:spPr bwMode="auto">
          <a:xfrm>
            <a:off x="831091" y="519212"/>
            <a:ext cx="284167" cy="328933"/>
          </a:xfrm>
          <a:custGeom>
            <a:avLst/>
            <a:gdLst>
              <a:gd name="T0" fmla="*/ 2 w 26"/>
              <a:gd name="T1" fmla="*/ 0 h 30"/>
              <a:gd name="T2" fmla="*/ 24 w 26"/>
              <a:gd name="T3" fmla="*/ 0 h 30"/>
              <a:gd name="T4" fmla="*/ 26 w 26"/>
              <a:gd name="T5" fmla="*/ 2 h 30"/>
              <a:gd name="T6" fmla="*/ 26 w 26"/>
              <a:gd name="T7" fmla="*/ 29 h 30"/>
              <a:gd name="T8" fmla="*/ 24 w 26"/>
              <a:gd name="T9" fmla="*/ 30 h 30"/>
              <a:gd name="T10" fmla="*/ 2 w 26"/>
              <a:gd name="T11" fmla="*/ 30 h 30"/>
              <a:gd name="T12" fmla="*/ 0 w 26"/>
              <a:gd name="T13" fmla="*/ 29 h 30"/>
              <a:gd name="T14" fmla="*/ 0 w 26"/>
              <a:gd name="T15" fmla="*/ 2 h 30"/>
              <a:gd name="T16" fmla="*/ 2 w 26"/>
              <a:gd name="T17" fmla="*/ 0 h 30"/>
              <a:gd name="T18" fmla="*/ 11 w 26"/>
              <a:gd name="T19" fmla="*/ 27 h 30"/>
              <a:gd name="T20" fmla="*/ 11 w 26"/>
              <a:gd name="T21" fmla="*/ 29 h 30"/>
              <a:gd name="T22" fmla="*/ 13 w 26"/>
              <a:gd name="T23" fmla="*/ 29 h 30"/>
              <a:gd name="T24" fmla="*/ 13 w 26"/>
              <a:gd name="T25" fmla="*/ 27 h 30"/>
              <a:gd name="T26" fmla="*/ 11 w 26"/>
              <a:gd name="T27" fmla="*/ 27 h 30"/>
              <a:gd name="T28" fmla="*/ 13 w 26"/>
              <a:gd name="T29" fmla="*/ 27 h 30"/>
              <a:gd name="T30" fmla="*/ 13 w 26"/>
              <a:gd name="T31" fmla="*/ 29 h 30"/>
              <a:gd name="T32" fmla="*/ 15 w 26"/>
              <a:gd name="T33" fmla="*/ 29 h 30"/>
              <a:gd name="T34" fmla="*/ 15 w 26"/>
              <a:gd name="T35" fmla="*/ 27 h 30"/>
              <a:gd name="T36" fmla="*/ 13 w 26"/>
              <a:gd name="T37" fmla="*/ 27 h 30"/>
              <a:gd name="T38" fmla="*/ 2 w 26"/>
              <a:gd name="T39" fmla="*/ 2 h 30"/>
              <a:gd name="T40" fmla="*/ 2 w 26"/>
              <a:gd name="T41" fmla="*/ 26 h 30"/>
              <a:gd name="T42" fmla="*/ 24 w 26"/>
              <a:gd name="T43" fmla="*/ 26 h 30"/>
              <a:gd name="T44" fmla="*/ 24 w 26"/>
              <a:gd name="T45" fmla="*/ 2 h 30"/>
              <a:gd name="T46" fmla="*/ 2 w 26"/>
              <a:gd name="T47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" h="30">
                <a:moveTo>
                  <a:pt x="2" y="0"/>
                </a:move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5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11" y="27"/>
                </a:moveTo>
                <a:cubicBezTo>
                  <a:pt x="10" y="27"/>
                  <a:pt x="10" y="29"/>
                  <a:pt x="11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7"/>
                  <a:pt x="11" y="27"/>
                  <a:pt x="11" y="27"/>
                </a:cubicBezTo>
                <a:close/>
                <a:moveTo>
                  <a:pt x="13" y="27"/>
                </a:moveTo>
                <a:cubicBezTo>
                  <a:pt x="13" y="29"/>
                  <a:pt x="13" y="29"/>
                  <a:pt x="13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9"/>
                  <a:pt x="16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2" y="2"/>
                </a:moveTo>
                <a:cubicBezTo>
                  <a:pt x="2" y="26"/>
                  <a:pt x="2" y="26"/>
                  <a:pt x="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"/>
                  <a:pt x="24" y="2"/>
                  <a:pt x="24" y="2"/>
                </a:cubicBezTo>
                <a:lnTo>
                  <a:pt x="2" y="2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75171" y="474445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208260" y="562031"/>
            <a:ext cx="393162" cy="340611"/>
          </a:xfrm>
          <a:custGeom>
            <a:avLst/>
            <a:gdLst>
              <a:gd name="T0" fmla="*/ 36 w 36"/>
              <a:gd name="T1" fmla="*/ 25 h 31"/>
              <a:gd name="T2" fmla="*/ 36 w 36"/>
              <a:gd name="T3" fmla="*/ 12 h 31"/>
              <a:gd name="T4" fmla="*/ 28 w 36"/>
              <a:gd name="T5" fmla="*/ 5 h 31"/>
              <a:gd name="T6" fmla="*/ 28 w 36"/>
              <a:gd name="T7" fmla="*/ 4 h 31"/>
              <a:gd name="T8" fmla="*/ 25 w 36"/>
              <a:gd name="T9" fmla="*/ 3 h 31"/>
              <a:gd name="T10" fmla="*/ 24 w 36"/>
              <a:gd name="T11" fmla="*/ 2 h 31"/>
              <a:gd name="T12" fmla="*/ 15 w 36"/>
              <a:gd name="T13" fmla="*/ 2 h 31"/>
              <a:gd name="T14" fmla="*/ 10 w 36"/>
              <a:gd name="T15" fmla="*/ 4 h 31"/>
              <a:gd name="T16" fmla="*/ 5 w 36"/>
              <a:gd name="T17" fmla="*/ 6 h 31"/>
              <a:gd name="T18" fmla="*/ 3 w 36"/>
              <a:gd name="T19" fmla="*/ 10 h 31"/>
              <a:gd name="T20" fmla="*/ 2 w 36"/>
              <a:gd name="T21" fmla="*/ 16 h 31"/>
              <a:gd name="T22" fmla="*/ 16 w 36"/>
              <a:gd name="T23" fmla="*/ 31 h 31"/>
              <a:gd name="T24" fmla="*/ 30 w 36"/>
              <a:gd name="T25" fmla="*/ 31 h 31"/>
              <a:gd name="T26" fmla="*/ 36 w 36"/>
              <a:gd name="T27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1">
                <a:moveTo>
                  <a:pt x="36" y="25"/>
                </a:moveTo>
                <a:cubicBezTo>
                  <a:pt x="36" y="12"/>
                  <a:pt x="36" y="12"/>
                  <a:pt x="36" y="12"/>
                </a:cubicBezTo>
                <a:cubicBezTo>
                  <a:pt x="32" y="8"/>
                  <a:pt x="28" y="5"/>
                  <a:pt x="28" y="5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3"/>
                  <a:pt x="26" y="3"/>
                  <a:pt x="25" y="3"/>
                </a:cubicBezTo>
                <a:cubicBezTo>
                  <a:pt x="25" y="3"/>
                  <a:pt x="24" y="2"/>
                  <a:pt x="24" y="2"/>
                </a:cubicBezTo>
                <a:cubicBezTo>
                  <a:pt x="22" y="0"/>
                  <a:pt x="17" y="0"/>
                  <a:pt x="15" y="2"/>
                </a:cubicBezTo>
                <a:cubicBezTo>
                  <a:pt x="14" y="0"/>
                  <a:pt x="10" y="1"/>
                  <a:pt x="10" y="4"/>
                </a:cubicBezTo>
                <a:cubicBezTo>
                  <a:pt x="8" y="3"/>
                  <a:pt x="6" y="4"/>
                  <a:pt x="5" y="6"/>
                </a:cubicBezTo>
                <a:cubicBezTo>
                  <a:pt x="4" y="6"/>
                  <a:pt x="2" y="8"/>
                  <a:pt x="3" y="10"/>
                </a:cubicBezTo>
                <a:cubicBezTo>
                  <a:pt x="0" y="12"/>
                  <a:pt x="0" y="14"/>
                  <a:pt x="2" y="16"/>
                </a:cubicBezTo>
                <a:cubicBezTo>
                  <a:pt x="2" y="16"/>
                  <a:pt x="12" y="26"/>
                  <a:pt x="16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3" y="31"/>
                  <a:pt x="36" y="28"/>
                  <a:pt x="36" y="25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4"/>
          <p:cNvSpPr>
            <a:spLocks noEditPoints="1"/>
          </p:cNvSpPr>
          <p:nvPr/>
        </p:nvSpPr>
        <p:spPr bwMode="auto">
          <a:xfrm>
            <a:off x="175171" y="552299"/>
            <a:ext cx="414572" cy="241347"/>
          </a:xfrm>
          <a:custGeom>
            <a:avLst/>
            <a:gdLst>
              <a:gd name="T0" fmla="*/ 6 w 38"/>
              <a:gd name="T1" fmla="*/ 11 h 22"/>
              <a:gd name="T2" fmla="*/ 11 w 38"/>
              <a:gd name="T3" fmla="*/ 17 h 22"/>
              <a:gd name="T4" fmla="*/ 15 w 38"/>
              <a:gd name="T5" fmla="*/ 18 h 22"/>
              <a:gd name="T6" fmla="*/ 15 w 38"/>
              <a:gd name="T7" fmla="*/ 16 h 22"/>
              <a:gd name="T8" fmla="*/ 14 w 38"/>
              <a:gd name="T9" fmla="*/ 15 h 22"/>
              <a:gd name="T10" fmla="*/ 13 w 38"/>
              <a:gd name="T11" fmla="*/ 13 h 22"/>
              <a:gd name="T12" fmla="*/ 19 w 38"/>
              <a:gd name="T13" fmla="*/ 6 h 22"/>
              <a:gd name="T14" fmla="*/ 21 w 38"/>
              <a:gd name="T15" fmla="*/ 5 h 22"/>
              <a:gd name="T16" fmla="*/ 26 w 38"/>
              <a:gd name="T17" fmla="*/ 13 h 22"/>
              <a:gd name="T18" fmla="*/ 25 w 38"/>
              <a:gd name="T19" fmla="*/ 15 h 22"/>
              <a:gd name="T20" fmla="*/ 24 w 38"/>
              <a:gd name="T21" fmla="*/ 16 h 22"/>
              <a:gd name="T22" fmla="*/ 24 w 38"/>
              <a:gd name="T23" fmla="*/ 17 h 22"/>
              <a:gd name="T24" fmla="*/ 29 w 38"/>
              <a:gd name="T25" fmla="*/ 17 h 22"/>
              <a:gd name="T26" fmla="*/ 35 w 38"/>
              <a:gd name="T27" fmla="*/ 12 h 22"/>
              <a:gd name="T28" fmla="*/ 32 w 38"/>
              <a:gd name="T29" fmla="*/ 8 h 22"/>
              <a:gd name="T30" fmla="*/ 27 w 38"/>
              <a:gd name="T31" fmla="*/ 4 h 22"/>
              <a:gd name="T32" fmla="*/ 18 w 38"/>
              <a:gd name="T33" fmla="*/ 3 h 22"/>
              <a:gd name="T34" fmla="*/ 13 w 38"/>
              <a:gd name="T35" fmla="*/ 5 h 22"/>
              <a:gd name="T36" fmla="*/ 8 w 38"/>
              <a:gd name="T37" fmla="*/ 7 h 22"/>
              <a:gd name="T38" fmla="*/ 6 w 38"/>
              <a:gd name="T39" fmla="*/ 11 h 22"/>
              <a:gd name="T40" fmla="*/ 24 w 38"/>
              <a:gd name="T41" fmla="*/ 21 h 22"/>
              <a:gd name="T42" fmla="*/ 22 w 38"/>
              <a:gd name="T43" fmla="*/ 22 h 22"/>
              <a:gd name="T44" fmla="*/ 17 w 38"/>
              <a:gd name="T45" fmla="*/ 22 h 22"/>
              <a:gd name="T46" fmla="*/ 16 w 38"/>
              <a:gd name="T47" fmla="*/ 21 h 22"/>
              <a:gd name="T48" fmla="*/ 16 w 38"/>
              <a:gd name="T49" fmla="*/ 16 h 22"/>
              <a:gd name="T50" fmla="*/ 15 w 38"/>
              <a:gd name="T51" fmla="*/ 15 h 22"/>
              <a:gd name="T52" fmla="*/ 14 w 38"/>
              <a:gd name="T53" fmla="*/ 15 h 22"/>
              <a:gd name="T54" fmla="*/ 14 w 38"/>
              <a:gd name="T55" fmla="*/ 14 h 22"/>
              <a:gd name="T56" fmla="*/ 19 w 38"/>
              <a:gd name="T57" fmla="*/ 6 h 22"/>
              <a:gd name="T58" fmla="*/ 20 w 38"/>
              <a:gd name="T59" fmla="*/ 6 h 22"/>
              <a:gd name="T60" fmla="*/ 25 w 38"/>
              <a:gd name="T61" fmla="*/ 14 h 22"/>
              <a:gd name="T62" fmla="*/ 25 w 38"/>
              <a:gd name="T63" fmla="*/ 15 h 22"/>
              <a:gd name="T64" fmla="*/ 24 w 38"/>
              <a:gd name="T65" fmla="*/ 15 h 22"/>
              <a:gd name="T66" fmla="*/ 24 w 38"/>
              <a:gd name="T67" fmla="*/ 16 h 22"/>
              <a:gd name="T68" fmla="*/ 24 w 38"/>
              <a:gd name="T6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" h="22">
                <a:moveTo>
                  <a:pt x="6" y="11"/>
                </a:moveTo>
                <a:cubicBezTo>
                  <a:pt x="0" y="15"/>
                  <a:pt x="6" y="20"/>
                  <a:pt x="11" y="17"/>
                </a:cubicBezTo>
                <a:cubicBezTo>
                  <a:pt x="12" y="18"/>
                  <a:pt x="14" y="18"/>
                  <a:pt x="15" y="18"/>
                </a:cubicBezTo>
                <a:cubicBezTo>
                  <a:pt x="15" y="17"/>
                  <a:pt x="15" y="17"/>
                  <a:pt x="15" y="16"/>
                </a:cubicBezTo>
                <a:cubicBezTo>
                  <a:pt x="15" y="15"/>
                  <a:pt x="15" y="15"/>
                  <a:pt x="14" y="15"/>
                </a:cubicBezTo>
                <a:cubicBezTo>
                  <a:pt x="13" y="15"/>
                  <a:pt x="13" y="14"/>
                  <a:pt x="13" y="13"/>
                </a:cubicBezTo>
                <a:cubicBezTo>
                  <a:pt x="15" y="11"/>
                  <a:pt x="17" y="8"/>
                  <a:pt x="19" y="6"/>
                </a:cubicBezTo>
                <a:cubicBezTo>
                  <a:pt x="19" y="4"/>
                  <a:pt x="20" y="4"/>
                  <a:pt x="21" y="5"/>
                </a:cubicBezTo>
                <a:cubicBezTo>
                  <a:pt x="23" y="8"/>
                  <a:pt x="24" y="11"/>
                  <a:pt x="26" y="13"/>
                </a:cubicBezTo>
                <a:cubicBezTo>
                  <a:pt x="27" y="14"/>
                  <a:pt x="27" y="15"/>
                  <a:pt x="25" y="15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6" y="18"/>
                  <a:pt x="28" y="18"/>
                  <a:pt x="29" y="17"/>
                </a:cubicBezTo>
                <a:cubicBezTo>
                  <a:pt x="33" y="20"/>
                  <a:pt x="38" y="16"/>
                  <a:pt x="35" y="12"/>
                </a:cubicBezTo>
                <a:cubicBezTo>
                  <a:pt x="36" y="10"/>
                  <a:pt x="34" y="7"/>
                  <a:pt x="32" y="8"/>
                </a:cubicBezTo>
                <a:cubicBezTo>
                  <a:pt x="32" y="5"/>
                  <a:pt x="30" y="4"/>
                  <a:pt x="27" y="4"/>
                </a:cubicBezTo>
                <a:cubicBezTo>
                  <a:pt x="26" y="1"/>
                  <a:pt x="21" y="0"/>
                  <a:pt x="18" y="3"/>
                </a:cubicBezTo>
                <a:cubicBezTo>
                  <a:pt x="17" y="1"/>
                  <a:pt x="13" y="2"/>
                  <a:pt x="13" y="5"/>
                </a:cubicBezTo>
                <a:cubicBezTo>
                  <a:pt x="11" y="4"/>
                  <a:pt x="9" y="5"/>
                  <a:pt x="8" y="7"/>
                </a:cubicBezTo>
                <a:cubicBezTo>
                  <a:pt x="7" y="7"/>
                  <a:pt x="5" y="9"/>
                  <a:pt x="6" y="11"/>
                </a:cubicBezTo>
                <a:close/>
                <a:moveTo>
                  <a:pt x="24" y="21"/>
                </a:moveTo>
                <a:cubicBezTo>
                  <a:pt x="24" y="22"/>
                  <a:pt x="23" y="22"/>
                  <a:pt x="22" y="22"/>
                </a:cubicBezTo>
                <a:cubicBezTo>
                  <a:pt x="21" y="22"/>
                  <a:pt x="19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19"/>
                  <a:pt x="16" y="18"/>
                  <a:pt x="16" y="16"/>
                </a:cubicBez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3" y="15"/>
                  <a:pt x="13" y="15"/>
                  <a:pt x="14" y="14"/>
                </a:cubicBezTo>
                <a:cubicBezTo>
                  <a:pt x="16" y="11"/>
                  <a:pt x="17" y="9"/>
                  <a:pt x="19" y="6"/>
                </a:cubicBezTo>
                <a:cubicBezTo>
                  <a:pt x="20" y="5"/>
                  <a:pt x="20" y="5"/>
                  <a:pt x="20" y="6"/>
                </a:cubicBezTo>
                <a:cubicBezTo>
                  <a:pt x="22" y="8"/>
                  <a:pt x="24" y="11"/>
                  <a:pt x="25" y="14"/>
                </a:cubicBezTo>
                <a:cubicBezTo>
                  <a:pt x="26" y="14"/>
                  <a:pt x="26" y="15"/>
                  <a:pt x="25" y="15"/>
                </a:cubicBezTo>
                <a:cubicBezTo>
                  <a:pt x="25" y="15"/>
                  <a:pt x="25" y="15"/>
                  <a:pt x="24" y="15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8"/>
                  <a:pt x="24" y="19"/>
                  <a:pt x="24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1344926" y="2813954"/>
            <a:ext cx="424304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1430565" y="2868452"/>
            <a:ext cx="338664" cy="373699"/>
          </a:xfrm>
          <a:custGeom>
            <a:avLst/>
            <a:gdLst>
              <a:gd name="T0" fmla="*/ 31 w 31"/>
              <a:gd name="T1" fmla="*/ 28 h 34"/>
              <a:gd name="T2" fmla="*/ 31 w 31"/>
              <a:gd name="T3" fmla="*/ 8 h 34"/>
              <a:gd name="T4" fmla="*/ 23 w 31"/>
              <a:gd name="T5" fmla="*/ 0 h 34"/>
              <a:gd name="T6" fmla="*/ 23 w 31"/>
              <a:gd name="T7" fmla="*/ 0 h 34"/>
              <a:gd name="T8" fmla="*/ 22 w 31"/>
              <a:gd name="T9" fmla="*/ 0 h 34"/>
              <a:gd name="T10" fmla="*/ 1 w 31"/>
              <a:gd name="T11" fmla="*/ 0 h 34"/>
              <a:gd name="T12" fmla="*/ 0 w 31"/>
              <a:gd name="T13" fmla="*/ 0 h 34"/>
              <a:gd name="T14" fmla="*/ 0 w 31"/>
              <a:gd name="T15" fmla="*/ 3 h 34"/>
              <a:gd name="T16" fmla="*/ 1 w 31"/>
              <a:gd name="T17" fmla="*/ 4 h 34"/>
              <a:gd name="T18" fmla="*/ 0 w 31"/>
              <a:gd name="T19" fmla="*/ 4 h 34"/>
              <a:gd name="T20" fmla="*/ 0 w 31"/>
              <a:gd name="T21" fmla="*/ 8 h 34"/>
              <a:gd name="T22" fmla="*/ 1 w 31"/>
              <a:gd name="T23" fmla="*/ 8 h 34"/>
              <a:gd name="T24" fmla="*/ 0 w 31"/>
              <a:gd name="T25" fmla="*/ 9 h 34"/>
              <a:gd name="T26" fmla="*/ 0 w 31"/>
              <a:gd name="T27" fmla="*/ 14 h 34"/>
              <a:gd name="T28" fmla="*/ 0 w 31"/>
              <a:gd name="T29" fmla="*/ 14 h 34"/>
              <a:gd name="T30" fmla="*/ 0 w 31"/>
              <a:gd name="T31" fmla="*/ 16 h 34"/>
              <a:gd name="T32" fmla="*/ 0 w 31"/>
              <a:gd name="T33" fmla="*/ 28 h 34"/>
              <a:gd name="T34" fmla="*/ 0 w 31"/>
              <a:gd name="T35" fmla="*/ 29 h 34"/>
              <a:gd name="T36" fmla="*/ 5 w 31"/>
              <a:gd name="T37" fmla="*/ 34 h 34"/>
              <a:gd name="T38" fmla="*/ 25 w 31"/>
              <a:gd name="T39" fmla="*/ 34 h 34"/>
              <a:gd name="T40" fmla="*/ 31 w 31"/>
              <a:gd name="T41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" h="34">
                <a:moveTo>
                  <a:pt x="31" y="28"/>
                </a:moveTo>
                <a:cubicBezTo>
                  <a:pt x="31" y="8"/>
                  <a:pt x="31" y="8"/>
                  <a:pt x="31" y="8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5"/>
                  <a:pt x="0" y="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29"/>
                  <a:pt x="3" y="32"/>
                  <a:pt x="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8" y="34"/>
                  <a:pt x="31" y="31"/>
                  <a:pt x="31" y="28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1430565" y="2868452"/>
            <a:ext cx="274435" cy="319201"/>
          </a:xfrm>
          <a:custGeom>
            <a:avLst/>
            <a:gdLst>
              <a:gd name="T0" fmla="*/ 24 w 25"/>
              <a:gd name="T1" fmla="*/ 19 h 29"/>
              <a:gd name="T2" fmla="*/ 18 w 25"/>
              <a:gd name="T3" fmla="*/ 22 h 29"/>
              <a:gd name="T4" fmla="*/ 24 w 25"/>
              <a:gd name="T5" fmla="*/ 28 h 29"/>
              <a:gd name="T6" fmla="*/ 0 w 25"/>
              <a:gd name="T7" fmla="*/ 16 h 29"/>
              <a:gd name="T8" fmla="*/ 23 w 25"/>
              <a:gd name="T9" fmla="*/ 0 h 29"/>
              <a:gd name="T10" fmla="*/ 20 w 25"/>
              <a:gd name="T11" fmla="*/ 1 h 29"/>
              <a:gd name="T12" fmla="*/ 11 w 25"/>
              <a:gd name="T13" fmla="*/ 1 h 29"/>
              <a:gd name="T14" fmla="*/ 3 w 25"/>
              <a:gd name="T15" fmla="*/ 1 h 29"/>
              <a:gd name="T16" fmla="*/ 0 w 25"/>
              <a:gd name="T17" fmla="*/ 0 h 29"/>
              <a:gd name="T18" fmla="*/ 23 w 25"/>
              <a:gd name="T19" fmla="*/ 4 h 29"/>
              <a:gd name="T20" fmla="*/ 20 w 25"/>
              <a:gd name="T21" fmla="*/ 5 h 29"/>
              <a:gd name="T22" fmla="*/ 11 w 25"/>
              <a:gd name="T23" fmla="*/ 5 h 29"/>
              <a:gd name="T24" fmla="*/ 3 w 25"/>
              <a:gd name="T25" fmla="*/ 5 h 29"/>
              <a:gd name="T26" fmla="*/ 0 w 25"/>
              <a:gd name="T27" fmla="*/ 4 h 29"/>
              <a:gd name="T28" fmla="*/ 23 w 25"/>
              <a:gd name="T29" fmla="*/ 9 h 29"/>
              <a:gd name="T30" fmla="*/ 22 w 25"/>
              <a:gd name="T31" fmla="*/ 11 h 29"/>
              <a:gd name="T32" fmla="*/ 16 w 25"/>
              <a:gd name="T33" fmla="*/ 14 h 29"/>
              <a:gd name="T34" fmla="*/ 8 w 25"/>
              <a:gd name="T35" fmla="*/ 13 h 29"/>
              <a:gd name="T36" fmla="*/ 9 w 25"/>
              <a:gd name="T37" fmla="*/ 9 h 29"/>
              <a:gd name="T38" fmla="*/ 1 w 25"/>
              <a:gd name="T39" fmla="*/ 14 h 29"/>
              <a:gd name="T40" fmla="*/ 1 w 25"/>
              <a:gd name="T41" fmla="*/ 17 h 29"/>
              <a:gd name="T42" fmla="*/ 1 w 25"/>
              <a:gd name="T43" fmla="*/ 16 h 29"/>
              <a:gd name="T44" fmla="*/ 16 w 25"/>
              <a:gd name="T45" fmla="*/ 16 h 29"/>
              <a:gd name="T46" fmla="*/ 16 w 25"/>
              <a:gd name="T47" fmla="*/ 28 h 29"/>
              <a:gd name="T48" fmla="*/ 16 w 25"/>
              <a:gd name="T49" fmla="*/ 28 h 29"/>
              <a:gd name="T50" fmla="*/ 12 w 25"/>
              <a:gd name="T51" fmla="*/ 15 h 29"/>
              <a:gd name="T52" fmla="*/ 12 w 25"/>
              <a:gd name="T53" fmla="*/ 28 h 29"/>
              <a:gd name="T54" fmla="*/ 11 w 25"/>
              <a:gd name="T55" fmla="*/ 16 h 29"/>
              <a:gd name="T56" fmla="*/ 11 w 25"/>
              <a:gd name="T57" fmla="*/ 28 h 29"/>
              <a:gd name="T58" fmla="*/ 11 w 25"/>
              <a:gd name="T59" fmla="*/ 28 h 29"/>
              <a:gd name="T60" fmla="*/ 2 w 25"/>
              <a:gd name="T61" fmla="*/ 15 h 29"/>
              <a:gd name="T62" fmla="*/ 8 w 25"/>
              <a:gd name="T63" fmla="*/ 15 h 29"/>
              <a:gd name="T64" fmla="*/ 7 w 25"/>
              <a:gd name="T65" fmla="*/ 28 h 29"/>
              <a:gd name="T66" fmla="*/ 4 w 25"/>
              <a:gd name="T67" fmla="*/ 16 h 29"/>
              <a:gd name="T68" fmla="*/ 4 w 25"/>
              <a:gd name="T69" fmla="*/ 16 h 29"/>
              <a:gd name="T70" fmla="*/ 17 w 25"/>
              <a:gd name="T71" fmla="*/ 16 h 29"/>
              <a:gd name="T72" fmla="*/ 18 w 25"/>
              <a:gd name="T73" fmla="*/ 28 h 29"/>
              <a:gd name="T74" fmla="*/ 20 w 25"/>
              <a:gd name="T75" fmla="*/ 28 h 29"/>
              <a:gd name="T76" fmla="*/ 22 w 25"/>
              <a:gd name="T77" fmla="*/ 27 h 29"/>
              <a:gd name="T78" fmla="*/ 22 w 25"/>
              <a:gd name="T79" fmla="*/ 26 h 29"/>
              <a:gd name="T80" fmla="*/ 22 w 25"/>
              <a:gd name="T81" fmla="*/ 25 h 29"/>
              <a:gd name="T82" fmla="*/ 22 w 25"/>
              <a:gd name="T83" fmla="*/ 19 h 29"/>
              <a:gd name="T84" fmla="*/ 22 w 25"/>
              <a:gd name="T85" fmla="*/ 19 h 29"/>
              <a:gd name="T86" fmla="*/ 22 w 25"/>
              <a:gd name="T87" fmla="*/ 16 h 29"/>
              <a:gd name="T88" fmla="*/ 21 w 25"/>
              <a:gd name="T89" fmla="*/ 16 h 29"/>
              <a:gd name="T90" fmla="*/ 21 w 25"/>
              <a:gd name="T91" fmla="*/ 16 h 29"/>
              <a:gd name="T92" fmla="*/ 6 w 25"/>
              <a:gd name="T93" fmla="*/ 28 h 29"/>
              <a:gd name="T94" fmla="*/ 2 w 25"/>
              <a:gd name="T95" fmla="*/ 28 h 29"/>
              <a:gd name="T96" fmla="*/ 1 w 25"/>
              <a:gd name="T97" fmla="*/ 27 h 29"/>
              <a:gd name="T98" fmla="*/ 1 w 25"/>
              <a:gd name="T99" fmla="*/ 28 h 29"/>
              <a:gd name="T100" fmla="*/ 1 w 25"/>
              <a:gd name="T101" fmla="*/ 24 h 29"/>
              <a:gd name="T102" fmla="*/ 1 w 25"/>
              <a:gd name="T103" fmla="*/ 21 h 29"/>
              <a:gd name="T104" fmla="*/ 1 w 25"/>
              <a:gd name="T105" fmla="*/ 20 h 29"/>
              <a:gd name="T106" fmla="*/ 1 w 25"/>
              <a:gd name="T107" fmla="*/ 20 h 29"/>
              <a:gd name="T108" fmla="*/ 18 w 25"/>
              <a:gd name="T109" fmla="*/ 22 h 29"/>
              <a:gd name="T110" fmla="*/ 25 w 25"/>
              <a:gd name="T111" fmla="*/ 21 h 29"/>
              <a:gd name="T112" fmla="*/ 20 w 25"/>
              <a:gd name="T113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29">
                <a:moveTo>
                  <a:pt x="1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4" y="15"/>
                </a:cubicBezTo>
                <a:cubicBezTo>
                  <a:pt x="24" y="17"/>
                  <a:pt x="24" y="18"/>
                  <a:pt x="24" y="19"/>
                </a:cubicBezTo>
                <a:cubicBezTo>
                  <a:pt x="24" y="20"/>
                  <a:pt x="23" y="20"/>
                  <a:pt x="23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8" y="20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9" y="24"/>
                  <a:pt x="20" y="24"/>
                </a:cubicBezTo>
                <a:cubicBezTo>
                  <a:pt x="21" y="24"/>
                  <a:pt x="22" y="24"/>
                  <a:pt x="23" y="24"/>
                </a:cubicBezTo>
                <a:cubicBezTo>
                  <a:pt x="23" y="24"/>
                  <a:pt x="24" y="24"/>
                  <a:pt x="24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3" y="29"/>
                  <a:pt x="22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0" y="14"/>
                  <a:pt x="1" y="14"/>
                </a:cubicBezTo>
                <a:close/>
                <a:moveTo>
                  <a:pt x="1" y="0"/>
                </a:move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3" y="0"/>
                  <a:pt x="23" y="0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0" y="2"/>
                  <a:pt x="20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2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1"/>
                  <a:pt x="11" y="1"/>
                </a:cubicBezTo>
                <a:cubicBezTo>
                  <a:pt x="10" y="1"/>
                  <a:pt x="9" y="2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9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4"/>
                </a:move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7"/>
                  <a:pt x="20" y="6"/>
                  <a:pt x="20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6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5"/>
                  <a:pt x="11" y="5"/>
                </a:cubicBezTo>
                <a:cubicBezTo>
                  <a:pt x="10" y="5"/>
                  <a:pt x="9" y="6"/>
                  <a:pt x="8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6"/>
                  <a:pt x="8" y="5"/>
                  <a:pt x="9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2" y="7"/>
                  <a:pt x="1" y="7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lose/>
                <a:moveTo>
                  <a:pt x="1" y="8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3" y="8"/>
                  <a:pt x="23" y="9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0"/>
                  <a:pt x="2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10"/>
                  <a:pt x="16" y="11"/>
                  <a:pt x="16" y="13"/>
                </a:cubicBezTo>
                <a:cubicBezTo>
                  <a:pt x="16" y="13"/>
                  <a:pt x="16" y="14"/>
                  <a:pt x="16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3"/>
                  <a:pt x="15" y="13"/>
                </a:cubicBezTo>
                <a:cubicBezTo>
                  <a:pt x="15" y="11"/>
                  <a:pt x="13" y="9"/>
                  <a:pt x="11" y="9"/>
                </a:cubicBezTo>
                <a:cubicBezTo>
                  <a:pt x="10" y="9"/>
                  <a:pt x="8" y="11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1"/>
                  <a:pt x="8" y="10"/>
                  <a:pt x="9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2" y="11"/>
                  <a:pt x="1" y="11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lose/>
                <a:moveTo>
                  <a:pt x="1" y="17"/>
                </a:move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lose/>
                <a:moveTo>
                  <a:pt x="15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6"/>
                  <a:pt x="15" y="16"/>
                </a:cubicBezTo>
                <a:close/>
                <a:moveTo>
                  <a:pt x="16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4" y="28"/>
                  <a:pt x="14" y="28"/>
                  <a:pt x="15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lose/>
                <a:moveTo>
                  <a:pt x="12" y="16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lose/>
                <a:moveTo>
                  <a:pt x="13" y="28"/>
                </a:move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4" y="28"/>
                  <a:pt x="14" y="28"/>
                  <a:pt x="13" y="28"/>
                </a:cubicBezTo>
                <a:close/>
                <a:moveTo>
                  <a:pt x="10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6"/>
                  <a:pt x="10" y="16"/>
                </a:cubicBezTo>
                <a:close/>
                <a:moveTo>
                  <a:pt x="11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9" y="28"/>
                  <a:pt x="9" y="28"/>
                  <a:pt x="1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2" y="16"/>
                </a:move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5"/>
                  <a:pt x="3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lose/>
                <a:moveTo>
                  <a:pt x="7" y="16"/>
                </a:move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5"/>
                  <a:pt x="8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6"/>
                  <a:pt x="7" y="16"/>
                </a:cubicBezTo>
                <a:close/>
                <a:moveTo>
                  <a:pt x="8" y="28"/>
                </a:move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8" y="28"/>
                </a:cubicBezTo>
                <a:close/>
                <a:moveTo>
                  <a:pt x="4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6"/>
                  <a:pt x="4" y="16"/>
                </a:cubicBezTo>
                <a:close/>
                <a:moveTo>
                  <a:pt x="18" y="16"/>
                </a:moveTo>
                <a:cubicBezTo>
                  <a:pt x="19" y="16"/>
                  <a:pt x="19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8" y="16"/>
                  <a:pt x="18" y="16"/>
                  <a:pt x="18" y="16"/>
                </a:cubicBezTo>
                <a:close/>
                <a:moveTo>
                  <a:pt x="17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9" y="28"/>
                  <a:pt x="19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20" y="28"/>
                </a:moveTo>
                <a:cubicBezTo>
                  <a:pt x="19" y="28"/>
                  <a:pt x="19" y="28"/>
                  <a:pt x="20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lose/>
                <a:moveTo>
                  <a:pt x="22" y="27"/>
                </a:moveTo>
                <a:cubicBezTo>
                  <a:pt x="22" y="27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5"/>
                </a:move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5"/>
                  <a:pt x="22" y="25"/>
                  <a:pt x="22" y="25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19"/>
                </a:cubicBezTo>
                <a:close/>
                <a:moveTo>
                  <a:pt x="22" y="17"/>
                </a:move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7"/>
                  <a:pt x="22" y="17"/>
                  <a:pt x="22" y="17"/>
                </a:cubicBezTo>
                <a:close/>
                <a:moveTo>
                  <a:pt x="21" y="16"/>
                </a:moveTo>
                <a:cubicBezTo>
                  <a:pt x="21" y="16"/>
                  <a:pt x="21" y="15"/>
                  <a:pt x="21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6"/>
                  <a:pt x="20" y="16"/>
                </a:cubicBezTo>
                <a:cubicBezTo>
                  <a:pt x="21" y="16"/>
                  <a:pt x="21" y="16"/>
                  <a:pt x="21" y="16"/>
                </a:cubicBezTo>
                <a:close/>
                <a:moveTo>
                  <a:pt x="6" y="28"/>
                </a:move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5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lose/>
                <a:moveTo>
                  <a:pt x="3" y="28"/>
                </a:move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3" y="28"/>
                </a:cubicBezTo>
                <a:close/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8"/>
                </a:cubicBezTo>
                <a:cubicBezTo>
                  <a:pt x="1" y="28"/>
                  <a:pt x="1" y="27"/>
                  <a:pt x="1" y="27"/>
                </a:cubicBezTo>
                <a:close/>
                <a:moveTo>
                  <a:pt x="1" y="25"/>
                </a:move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3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2"/>
                </a:move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3"/>
                  <a:pt x="1" y="23"/>
                  <a:pt x="1" y="22"/>
                </a:cubicBezTo>
                <a:close/>
                <a:moveTo>
                  <a:pt x="1" y="20"/>
                </a:moveTo>
                <a:cubicBezTo>
                  <a:pt x="1" y="19"/>
                  <a:pt x="1" y="19"/>
                  <a:pt x="1" y="19"/>
                </a:cubicBezTo>
                <a:cubicBezTo>
                  <a:pt x="1" y="18"/>
                  <a:pt x="1" y="18"/>
                  <a:pt x="1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lose/>
                <a:moveTo>
                  <a:pt x="2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8" y="21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9" y="23"/>
                  <a:pt x="20" y="23"/>
                </a:cubicBezTo>
                <a:cubicBezTo>
                  <a:pt x="21" y="23"/>
                  <a:pt x="22" y="23"/>
                  <a:pt x="23" y="23"/>
                </a:cubicBezTo>
                <a:cubicBezTo>
                  <a:pt x="24" y="23"/>
                  <a:pt x="25" y="23"/>
                  <a:pt x="25" y="22"/>
                </a:cubicBezTo>
                <a:cubicBezTo>
                  <a:pt x="25" y="22"/>
                  <a:pt x="25" y="21"/>
                  <a:pt x="25" y="21"/>
                </a:cubicBezTo>
                <a:cubicBezTo>
                  <a:pt x="25" y="21"/>
                  <a:pt x="24" y="20"/>
                  <a:pt x="23" y="20"/>
                </a:cubicBezTo>
                <a:close/>
                <a:moveTo>
                  <a:pt x="20" y="21"/>
                </a:moveTo>
                <a:cubicBezTo>
                  <a:pt x="19" y="21"/>
                  <a:pt x="19" y="21"/>
                  <a:pt x="19" y="22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3"/>
                  <a:pt x="21" y="22"/>
                  <a:pt x="21" y="22"/>
                </a:cubicBezTo>
                <a:cubicBezTo>
                  <a:pt x="21" y="21"/>
                  <a:pt x="20" y="21"/>
                  <a:pt x="20" y="21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1922990" y="474445"/>
            <a:ext cx="414572" cy="418465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6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6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2053396" y="519212"/>
            <a:ext cx="284167" cy="373699"/>
          </a:xfrm>
          <a:custGeom>
            <a:avLst/>
            <a:gdLst>
              <a:gd name="T0" fmla="*/ 26 w 26"/>
              <a:gd name="T1" fmla="*/ 17 h 34"/>
              <a:gd name="T2" fmla="*/ 26 w 26"/>
              <a:gd name="T3" fmla="*/ 28 h 34"/>
              <a:gd name="T4" fmla="*/ 21 w 26"/>
              <a:gd name="T5" fmla="*/ 34 h 34"/>
              <a:gd name="T6" fmla="*/ 9 w 26"/>
              <a:gd name="T7" fmla="*/ 34 h 34"/>
              <a:gd name="T8" fmla="*/ 5 w 26"/>
              <a:gd name="T9" fmla="*/ 31 h 34"/>
              <a:gd name="T10" fmla="*/ 6 w 26"/>
              <a:gd name="T11" fmla="*/ 30 h 34"/>
              <a:gd name="T12" fmla="*/ 0 w 26"/>
              <a:gd name="T13" fmla="*/ 25 h 34"/>
              <a:gd name="T14" fmla="*/ 3 w 26"/>
              <a:gd name="T15" fmla="*/ 20 h 34"/>
              <a:gd name="T16" fmla="*/ 7 w 26"/>
              <a:gd name="T17" fmla="*/ 24 h 34"/>
              <a:gd name="T18" fmla="*/ 10 w 26"/>
              <a:gd name="T19" fmla="*/ 24 h 34"/>
              <a:gd name="T20" fmla="*/ 1 w 26"/>
              <a:gd name="T21" fmla="*/ 15 h 34"/>
              <a:gd name="T22" fmla="*/ 5 w 26"/>
              <a:gd name="T23" fmla="*/ 5 h 34"/>
              <a:gd name="T24" fmla="*/ 9 w 26"/>
              <a:gd name="T25" fmla="*/ 0 h 34"/>
              <a:gd name="T26" fmla="*/ 26 w 26"/>
              <a:gd name="T27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34">
                <a:moveTo>
                  <a:pt x="26" y="17"/>
                </a:moveTo>
                <a:cubicBezTo>
                  <a:pt x="26" y="28"/>
                  <a:pt x="26" y="28"/>
                  <a:pt x="26" y="28"/>
                </a:cubicBezTo>
                <a:cubicBezTo>
                  <a:pt x="26" y="32"/>
                  <a:pt x="24" y="34"/>
                  <a:pt x="21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0"/>
                  <a:pt x="6" y="30"/>
                  <a:pt x="6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" y="20"/>
                  <a:pt x="3" y="20"/>
                  <a:pt x="3" y="20"/>
                </a:cubicBezTo>
                <a:cubicBezTo>
                  <a:pt x="7" y="24"/>
                  <a:pt x="7" y="24"/>
                  <a:pt x="7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" y="15"/>
                  <a:pt x="1" y="15"/>
                  <a:pt x="1" y="15"/>
                </a:cubicBezTo>
                <a:cubicBezTo>
                  <a:pt x="5" y="5"/>
                  <a:pt x="5" y="5"/>
                  <a:pt x="5" y="5"/>
                </a:cubicBezTo>
                <a:cubicBezTo>
                  <a:pt x="9" y="0"/>
                  <a:pt x="9" y="0"/>
                  <a:pt x="9" y="0"/>
                </a:cubicBezTo>
                <a:cubicBezTo>
                  <a:pt x="26" y="17"/>
                  <a:pt x="26" y="17"/>
                  <a:pt x="26" y="17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2031986" y="519212"/>
            <a:ext cx="208260" cy="340611"/>
          </a:xfrm>
          <a:custGeom>
            <a:avLst/>
            <a:gdLst>
              <a:gd name="T0" fmla="*/ 6 w 19"/>
              <a:gd name="T1" fmla="*/ 27 h 31"/>
              <a:gd name="T2" fmla="*/ 0 w 19"/>
              <a:gd name="T3" fmla="*/ 22 h 31"/>
              <a:gd name="T4" fmla="*/ 1 w 19"/>
              <a:gd name="T5" fmla="*/ 20 h 31"/>
              <a:gd name="T6" fmla="*/ 4 w 19"/>
              <a:gd name="T7" fmla="*/ 20 h 31"/>
              <a:gd name="T8" fmla="*/ 5 w 19"/>
              <a:gd name="T9" fmla="*/ 21 h 31"/>
              <a:gd name="T10" fmla="*/ 13 w 19"/>
              <a:gd name="T11" fmla="*/ 20 h 31"/>
              <a:gd name="T12" fmla="*/ 1 w 19"/>
              <a:gd name="T13" fmla="*/ 10 h 31"/>
              <a:gd name="T14" fmla="*/ 6 w 19"/>
              <a:gd name="T15" fmla="*/ 3 h 31"/>
              <a:gd name="T16" fmla="*/ 7 w 19"/>
              <a:gd name="T17" fmla="*/ 2 h 31"/>
              <a:gd name="T18" fmla="*/ 7 w 19"/>
              <a:gd name="T19" fmla="*/ 1 h 31"/>
              <a:gd name="T20" fmla="*/ 8 w 19"/>
              <a:gd name="T21" fmla="*/ 0 h 31"/>
              <a:gd name="T22" fmla="*/ 10 w 19"/>
              <a:gd name="T23" fmla="*/ 0 h 31"/>
              <a:gd name="T24" fmla="*/ 12 w 19"/>
              <a:gd name="T25" fmla="*/ 1 h 31"/>
              <a:gd name="T26" fmla="*/ 12 w 19"/>
              <a:gd name="T27" fmla="*/ 2 h 31"/>
              <a:gd name="T28" fmla="*/ 13 w 19"/>
              <a:gd name="T29" fmla="*/ 3 h 31"/>
              <a:gd name="T30" fmla="*/ 17 w 19"/>
              <a:gd name="T31" fmla="*/ 7 h 31"/>
              <a:gd name="T32" fmla="*/ 17 w 19"/>
              <a:gd name="T33" fmla="*/ 9 h 31"/>
              <a:gd name="T34" fmla="*/ 15 w 19"/>
              <a:gd name="T35" fmla="*/ 10 h 31"/>
              <a:gd name="T36" fmla="*/ 13 w 19"/>
              <a:gd name="T37" fmla="*/ 9 h 31"/>
              <a:gd name="T38" fmla="*/ 6 w 19"/>
              <a:gd name="T39" fmla="*/ 9 h 31"/>
              <a:gd name="T40" fmla="*/ 19 w 19"/>
              <a:gd name="T41" fmla="*/ 19 h 31"/>
              <a:gd name="T42" fmla="*/ 13 w 19"/>
              <a:gd name="T43" fmla="*/ 27 h 31"/>
              <a:gd name="T44" fmla="*/ 12 w 19"/>
              <a:gd name="T45" fmla="*/ 28 h 31"/>
              <a:gd name="T46" fmla="*/ 12 w 19"/>
              <a:gd name="T47" fmla="*/ 30 h 31"/>
              <a:gd name="T48" fmla="*/ 10 w 19"/>
              <a:gd name="T49" fmla="*/ 31 h 31"/>
              <a:gd name="T50" fmla="*/ 8 w 19"/>
              <a:gd name="T51" fmla="*/ 31 h 31"/>
              <a:gd name="T52" fmla="*/ 7 w 19"/>
              <a:gd name="T53" fmla="*/ 30 h 31"/>
              <a:gd name="T54" fmla="*/ 7 w 19"/>
              <a:gd name="T55" fmla="*/ 28 h 31"/>
              <a:gd name="T56" fmla="*/ 6 w 19"/>
              <a:gd name="T57" fmla="*/ 2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31">
                <a:moveTo>
                  <a:pt x="6" y="27"/>
                </a:moveTo>
                <a:cubicBezTo>
                  <a:pt x="3" y="26"/>
                  <a:pt x="1" y="24"/>
                  <a:pt x="0" y="22"/>
                </a:cubicBezTo>
                <a:cubicBezTo>
                  <a:pt x="0" y="21"/>
                  <a:pt x="0" y="21"/>
                  <a:pt x="1" y="20"/>
                </a:cubicBezTo>
                <a:cubicBezTo>
                  <a:pt x="2" y="20"/>
                  <a:pt x="3" y="20"/>
                  <a:pt x="4" y="20"/>
                </a:cubicBezTo>
                <a:cubicBezTo>
                  <a:pt x="4" y="20"/>
                  <a:pt x="5" y="20"/>
                  <a:pt x="5" y="21"/>
                </a:cubicBezTo>
                <a:cubicBezTo>
                  <a:pt x="7" y="24"/>
                  <a:pt x="13" y="23"/>
                  <a:pt x="13" y="20"/>
                </a:cubicBezTo>
                <a:cubicBezTo>
                  <a:pt x="13" y="16"/>
                  <a:pt x="1" y="19"/>
                  <a:pt x="1" y="10"/>
                </a:cubicBezTo>
                <a:cubicBezTo>
                  <a:pt x="1" y="7"/>
                  <a:pt x="3" y="4"/>
                  <a:pt x="6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3"/>
                  <a:pt x="12" y="3"/>
                  <a:pt x="13" y="3"/>
                </a:cubicBezTo>
                <a:cubicBezTo>
                  <a:pt x="15" y="4"/>
                  <a:pt x="16" y="5"/>
                  <a:pt x="17" y="7"/>
                </a:cubicBezTo>
                <a:cubicBezTo>
                  <a:pt x="18" y="8"/>
                  <a:pt x="18" y="8"/>
                  <a:pt x="17" y="9"/>
                </a:cubicBezTo>
                <a:cubicBezTo>
                  <a:pt x="16" y="9"/>
                  <a:pt x="15" y="9"/>
                  <a:pt x="15" y="10"/>
                </a:cubicBezTo>
                <a:cubicBezTo>
                  <a:pt x="14" y="10"/>
                  <a:pt x="13" y="10"/>
                  <a:pt x="13" y="9"/>
                </a:cubicBezTo>
                <a:cubicBezTo>
                  <a:pt x="11" y="6"/>
                  <a:pt x="6" y="7"/>
                  <a:pt x="6" y="9"/>
                </a:cubicBezTo>
                <a:cubicBezTo>
                  <a:pt x="6" y="14"/>
                  <a:pt x="19" y="10"/>
                  <a:pt x="19" y="19"/>
                </a:cubicBezTo>
                <a:cubicBezTo>
                  <a:pt x="19" y="23"/>
                  <a:pt x="16" y="26"/>
                  <a:pt x="13" y="27"/>
                </a:cubicBezTo>
                <a:cubicBezTo>
                  <a:pt x="12" y="27"/>
                  <a:pt x="12" y="27"/>
                  <a:pt x="12" y="28"/>
                </a:cubicBezTo>
                <a:cubicBezTo>
                  <a:pt x="12" y="29"/>
                  <a:pt x="12" y="29"/>
                  <a:pt x="12" y="30"/>
                </a:cubicBezTo>
                <a:cubicBezTo>
                  <a:pt x="12" y="31"/>
                  <a:pt x="11" y="31"/>
                  <a:pt x="10" y="31"/>
                </a:cubicBezTo>
                <a:cubicBezTo>
                  <a:pt x="10" y="31"/>
                  <a:pt x="9" y="31"/>
                  <a:pt x="8" y="31"/>
                </a:cubicBezTo>
                <a:cubicBezTo>
                  <a:pt x="7" y="31"/>
                  <a:pt x="7" y="31"/>
                  <a:pt x="7" y="30"/>
                </a:cubicBezTo>
                <a:cubicBezTo>
                  <a:pt x="7" y="29"/>
                  <a:pt x="7" y="29"/>
                  <a:pt x="7" y="28"/>
                </a:cubicBezTo>
                <a:cubicBezTo>
                  <a:pt x="7" y="27"/>
                  <a:pt x="7" y="27"/>
                  <a:pt x="6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186849" y="2813954"/>
            <a:ext cx="414572" cy="41651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208260" y="2901541"/>
            <a:ext cx="393162" cy="328933"/>
          </a:xfrm>
          <a:custGeom>
            <a:avLst/>
            <a:gdLst>
              <a:gd name="T0" fmla="*/ 36 w 36"/>
              <a:gd name="T1" fmla="*/ 25 h 30"/>
              <a:gd name="T2" fmla="*/ 36 w 36"/>
              <a:gd name="T3" fmla="*/ 16 h 30"/>
              <a:gd name="T4" fmla="*/ 31 w 36"/>
              <a:gd name="T5" fmla="*/ 11 h 30"/>
              <a:gd name="T6" fmla="*/ 26 w 36"/>
              <a:gd name="T7" fmla="*/ 9 h 30"/>
              <a:gd name="T8" fmla="*/ 26 w 36"/>
              <a:gd name="T9" fmla="*/ 9 h 30"/>
              <a:gd name="T10" fmla="*/ 26 w 36"/>
              <a:gd name="T11" fmla="*/ 9 h 30"/>
              <a:gd name="T12" fmla="*/ 22 w 36"/>
              <a:gd name="T13" fmla="*/ 5 h 30"/>
              <a:gd name="T14" fmla="*/ 7 w 36"/>
              <a:gd name="T15" fmla="*/ 10 h 30"/>
              <a:gd name="T16" fmla="*/ 6 w 36"/>
              <a:gd name="T17" fmla="*/ 11 h 30"/>
              <a:gd name="T18" fmla="*/ 2 w 36"/>
              <a:gd name="T19" fmla="*/ 19 h 30"/>
              <a:gd name="T20" fmla="*/ 14 w 36"/>
              <a:gd name="T21" fmla="*/ 30 h 30"/>
              <a:gd name="T22" fmla="*/ 30 w 36"/>
              <a:gd name="T23" fmla="*/ 30 h 30"/>
              <a:gd name="T24" fmla="*/ 36 w 36"/>
              <a:gd name="T25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" h="30">
                <a:moveTo>
                  <a:pt x="36" y="25"/>
                </a:moveTo>
                <a:cubicBezTo>
                  <a:pt x="36" y="16"/>
                  <a:pt x="36" y="16"/>
                  <a:pt x="36" y="16"/>
                </a:cubicBezTo>
                <a:cubicBezTo>
                  <a:pt x="34" y="14"/>
                  <a:pt x="31" y="11"/>
                  <a:pt x="31" y="11"/>
                </a:cubicBezTo>
                <a:cubicBezTo>
                  <a:pt x="30" y="10"/>
                  <a:pt x="28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2" y="5"/>
                  <a:pt x="22" y="5"/>
                </a:cubicBezTo>
                <a:cubicBezTo>
                  <a:pt x="17" y="0"/>
                  <a:pt x="8" y="2"/>
                  <a:pt x="7" y="10"/>
                </a:cubicBezTo>
                <a:cubicBezTo>
                  <a:pt x="7" y="11"/>
                  <a:pt x="7" y="11"/>
                  <a:pt x="6" y="11"/>
                </a:cubicBezTo>
                <a:cubicBezTo>
                  <a:pt x="1" y="12"/>
                  <a:pt x="0" y="17"/>
                  <a:pt x="2" y="19"/>
                </a:cubicBezTo>
                <a:cubicBezTo>
                  <a:pt x="2" y="19"/>
                  <a:pt x="9" y="26"/>
                  <a:pt x="1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3" y="30"/>
                  <a:pt x="36" y="28"/>
                  <a:pt x="36" y="25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196582" y="2889862"/>
            <a:ext cx="393162" cy="243294"/>
          </a:xfrm>
          <a:custGeom>
            <a:avLst/>
            <a:gdLst>
              <a:gd name="T0" fmla="*/ 7 w 36"/>
              <a:gd name="T1" fmla="*/ 22 h 22"/>
              <a:gd name="T2" fmla="*/ 27 w 36"/>
              <a:gd name="T3" fmla="*/ 22 h 22"/>
              <a:gd name="T4" fmla="*/ 27 w 36"/>
              <a:gd name="T5" fmla="*/ 10 h 22"/>
              <a:gd name="T6" fmla="*/ 24 w 36"/>
              <a:gd name="T7" fmla="*/ 8 h 22"/>
              <a:gd name="T8" fmla="*/ 8 w 36"/>
              <a:gd name="T9" fmla="*/ 11 h 22"/>
              <a:gd name="T10" fmla="*/ 7 w 36"/>
              <a:gd name="T11" fmla="*/ 12 h 22"/>
              <a:gd name="T12" fmla="*/ 7 w 36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22">
                <a:moveTo>
                  <a:pt x="7" y="22"/>
                </a:moveTo>
                <a:cubicBezTo>
                  <a:pt x="14" y="22"/>
                  <a:pt x="20" y="22"/>
                  <a:pt x="27" y="22"/>
                </a:cubicBezTo>
                <a:cubicBezTo>
                  <a:pt x="36" y="22"/>
                  <a:pt x="36" y="10"/>
                  <a:pt x="27" y="10"/>
                </a:cubicBezTo>
                <a:cubicBezTo>
                  <a:pt x="25" y="10"/>
                  <a:pt x="25" y="10"/>
                  <a:pt x="24" y="8"/>
                </a:cubicBezTo>
                <a:cubicBezTo>
                  <a:pt x="21" y="0"/>
                  <a:pt x="9" y="2"/>
                  <a:pt x="8" y="11"/>
                </a:cubicBezTo>
                <a:cubicBezTo>
                  <a:pt x="8" y="12"/>
                  <a:pt x="8" y="12"/>
                  <a:pt x="7" y="12"/>
                </a:cubicBezTo>
                <a:cubicBezTo>
                  <a:pt x="0" y="13"/>
                  <a:pt x="0" y="22"/>
                  <a:pt x="7" y="22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1922990" y="281395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5"/>
          <p:cNvSpPr>
            <a:spLocks/>
          </p:cNvSpPr>
          <p:nvPr/>
        </p:nvSpPr>
        <p:spPr bwMode="auto">
          <a:xfrm>
            <a:off x="1977488" y="2889862"/>
            <a:ext cx="371753" cy="352289"/>
          </a:xfrm>
          <a:custGeom>
            <a:avLst/>
            <a:gdLst>
              <a:gd name="T0" fmla="*/ 34 w 34"/>
              <a:gd name="T1" fmla="*/ 10 h 32"/>
              <a:gd name="T2" fmla="*/ 34 w 34"/>
              <a:gd name="T3" fmla="*/ 26 h 32"/>
              <a:gd name="T4" fmla="*/ 28 w 34"/>
              <a:gd name="T5" fmla="*/ 32 h 32"/>
              <a:gd name="T6" fmla="*/ 8 w 34"/>
              <a:gd name="T7" fmla="*/ 32 h 32"/>
              <a:gd name="T8" fmla="*/ 0 w 34"/>
              <a:gd name="T9" fmla="*/ 24 h 32"/>
              <a:gd name="T10" fmla="*/ 1 w 34"/>
              <a:gd name="T11" fmla="*/ 15 h 32"/>
              <a:gd name="T12" fmla="*/ 0 w 34"/>
              <a:gd name="T13" fmla="*/ 14 h 32"/>
              <a:gd name="T14" fmla="*/ 11 w 34"/>
              <a:gd name="T15" fmla="*/ 5 h 32"/>
              <a:gd name="T16" fmla="*/ 10 w 34"/>
              <a:gd name="T17" fmla="*/ 4 h 32"/>
              <a:gd name="T18" fmla="*/ 11 w 34"/>
              <a:gd name="T19" fmla="*/ 1 h 32"/>
              <a:gd name="T20" fmla="*/ 19 w 34"/>
              <a:gd name="T21" fmla="*/ 0 h 32"/>
              <a:gd name="T22" fmla="*/ 22 w 34"/>
              <a:gd name="T23" fmla="*/ 4 h 32"/>
              <a:gd name="T24" fmla="*/ 28 w 34"/>
              <a:gd name="T25" fmla="*/ 5 h 32"/>
              <a:gd name="T26" fmla="*/ 34 w 34"/>
              <a:gd name="T27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2">
                <a:moveTo>
                  <a:pt x="34" y="10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9"/>
                  <a:pt x="31" y="32"/>
                  <a:pt x="2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2" y="4"/>
                  <a:pt x="22" y="4"/>
                  <a:pt x="22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34" y="10"/>
                  <a:pt x="34" y="10"/>
                  <a:pt x="34" y="10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6"/>
          <p:cNvSpPr>
            <a:spLocks noEditPoints="1"/>
          </p:cNvSpPr>
          <p:nvPr/>
        </p:nvSpPr>
        <p:spPr bwMode="auto">
          <a:xfrm>
            <a:off x="1965810" y="2889862"/>
            <a:ext cx="328933" cy="276381"/>
          </a:xfrm>
          <a:custGeom>
            <a:avLst/>
            <a:gdLst>
              <a:gd name="T0" fmla="*/ 4 w 30"/>
              <a:gd name="T1" fmla="*/ 4 h 25"/>
              <a:gd name="T2" fmla="*/ 27 w 30"/>
              <a:gd name="T3" fmla="*/ 4 h 25"/>
              <a:gd name="T4" fmla="*/ 30 w 30"/>
              <a:gd name="T5" fmla="*/ 8 h 25"/>
              <a:gd name="T6" fmla="*/ 30 w 30"/>
              <a:gd name="T7" fmla="*/ 12 h 25"/>
              <a:gd name="T8" fmla="*/ 29 w 30"/>
              <a:gd name="T9" fmla="*/ 14 h 25"/>
              <a:gd name="T10" fmla="*/ 2 w 30"/>
              <a:gd name="T11" fmla="*/ 14 h 25"/>
              <a:gd name="T12" fmla="*/ 0 w 30"/>
              <a:gd name="T13" fmla="*/ 13 h 25"/>
              <a:gd name="T14" fmla="*/ 0 w 30"/>
              <a:gd name="T15" fmla="*/ 8 h 25"/>
              <a:gd name="T16" fmla="*/ 4 w 30"/>
              <a:gd name="T17" fmla="*/ 4 h 25"/>
              <a:gd name="T18" fmla="*/ 13 w 30"/>
              <a:gd name="T19" fmla="*/ 16 h 25"/>
              <a:gd name="T20" fmla="*/ 17 w 30"/>
              <a:gd name="T21" fmla="*/ 16 h 25"/>
              <a:gd name="T22" fmla="*/ 17 w 30"/>
              <a:gd name="T23" fmla="*/ 17 h 25"/>
              <a:gd name="T24" fmla="*/ 13 w 30"/>
              <a:gd name="T25" fmla="*/ 17 h 25"/>
              <a:gd name="T26" fmla="*/ 13 w 30"/>
              <a:gd name="T27" fmla="*/ 16 h 25"/>
              <a:gd name="T28" fmla="*/ 30 w 30"/>
              <a:gd name="T29" fmla="*/ 16 h 25"/>
              <a:gd name="T30" fmla="*/ 30 w 30"/>
              <a:gd name="T31" fmla="*/ 21 h 25"/>
              <a:gd name="T32" fmla="*/ 27 w 30"/>
              <a:gd name="T33" fmla="*/ 25 h 25"/>
              <a:gd name="T34" fmla="*/ 4 w 30"/>
              <a:gd name="T35" fmla="*/ 25 h 25"/>
              <a:gd name="T36" fmla="*/ 0 w 30"/>
              <a:gd name="T37" fmla="*/ 21 h 25"/>
              <a:gd name="T38" fmla="*/ 0 w 30"/>
              <a:gd name="T39" fmla="*/ 16 h 25"/>
              <a:gd name="T40" fmla="*/ 2 w 30"/>
              <a:gd name="T41" fmla="*/ 15 h 25"/>
              <a:gd name="T42" fmla="*/ 29 w 30"/>
              <a:gd name="T43" fmla="*/ 15 h 25"/>
              <a:gd name="T44" fmla="*/ 30 w 30"/>
              <a:gd name="T45" fmla="*/ 16 h 25"/>
              <a:gd name="T46" fmla="*/ 12 w 30"/>
              <a:gd name="T47" fmla="*/ 0 h 25"/>
              <a:gd name="T48" fmla="*/ 18 w 30"/>
              <a:gd name="T49" fmla="*/ 0 h 25"/>
              <a:gd name="T50" fmla="*/ 20 w 30"/>
              <a:gd name="T51" fmla="*/ 2 h 25"/>
              <a:gd name="T52" fmla="*/ 20 w 30"/>
              <a:gd name="T53" fmla="*/ 4 h 25"/>
              <a:gd name="T54" fmla="*/ 20 w 30"/>
              <a:gd name="T55" fmla="*/ 4 h 25"/>
              <a:gd name="T56" fmla="*/ 19 w 30"/>
              <a:gd name="T57" fmla="*/ 4 h 25"/>
              <a:gd name="T58" fmla="*/ 18 w 30"/>
              <a:gd name="T59" fmla="*/ 3 h 25"/>
              <a:gd name="T60" fmla="*/ 18 w 30"/>
              <a:gd name="T61" fmla="*/ 2 h 25"/>
              <a:gd name="T62" fmla="*/ 18 w 30"/>
              <a:gd name="T63" fmla="*/ 2 h 25"/>
              <a:gd name="T64" fmla="*/ 13 w 30"/>
              <a:gd name="T65" fmla="*/ 2 h 25"/>
              <a:gd name="T66" fmla="*/ 12 w 30"/>
              <a:gd name="T67" fmla="*/ 2 h 25"/>
              <a:gd name="T68" fmla="*/ 12 w 30"/>
              <a:gd name="T69" fmla="*/ 4 h 25"/>
              <a:gd name="T70" fmla="*/ 12 w 30"/>
              <a:gd name="T71" fmla="*/ 4 h 25"/>
              <a:gd name="T72" fmla="*/ 11 w 30"/>
              <a:gd name="T73" fmla="*/ 4 h 25"/>
              <a:gd name="T74" fmla="*/ 11 w 30"/>
              <a:gd name="T75" fmla="*/ 3 h 25"/>
              <a:gd name="T76" fmla="*/ 11 w 30"/>
              <a:gd name="T77" fmla="*/ 2 h 25"/>
              <a:gd name="T78" fmla="*/ 12 w 30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" h="25">
                <a:moveTo>
                  <a:pt x="4" y="4"/>
                </a:moveTo>
                <a:cubicBezTo>
                  <a:pt x="27" y="4"/>
                  <a:pt x="27" y="4"/>
                  <a:pt x="27" y="4"/>
                </a:cubicBezTo>
                <a:cubicBezTo>
                  <a:pt x="29" y="4"/>
                  <a:pt x="30" y="6"/>
                  <a:pt x="30" y="8"/>
                </a:cubicBezTo>
                <a:cubicBezTo>
                  <a:pt x="30" y="9"/>
                  <a:pt x="30" y="11"/>
                  <a:pt x="30" y="12"/>
                </a:cubicBezTo>
                <a:cubicBezTo>
                  <a:pt x="30" y="14"/>
                  <a:pt x="30" y="14"/>
                  <a:pt x="29" y="14"/>
                </a:cubicBezTo>
                <a:cubicBezTo>
                  <a:pt x="20" y="14"/>
                  <a:pt x="11" y="14"/>
                  <a:pt x="2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2" y="4"/>
                  <a:pt x="4" y="4"/>
                </a:cubicBezTo>
                <a:close/>
                <a:moveTo>
                  <a:pt x="13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6"/>
                  <a:pt x="13" y="16"/>
                </a:cubicBezTo>
                <a:close/>
                <a:moveTo>
                  <a:pt x="30" y="16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7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2" y="25"/>
                  <a:pt x="0" y="23"/>
                  <a:pt x="0" y="21"/>
                </a:cubicBezTo>
                <a:cubicBezTo>
                  <a:pt x="0" y="20"/>
                  <a:pt x="0" y="18"/>
                  <a:pt x="0" y="16"/>
                </a:cubicBezTo>
                <a:cubicBezTo>
                  <a:pt x="0" y="15"/>
                  <a:pt x="0" y="15"/>
                  <a:pt x="2" y="15"/>
                </a:cubicBezTo>
                <a:cubicBezTo>
                  <a:pt x="11" y="15"/>
                  <a:pt x="20" y="15"/>
                  <a:pt x="29" y="15"/>
                </a:cubicBezTo>
                <a:cubicBezTo>
                  <a:pt x="30" y="15"/>
                  <a:pt x="30" y="15"/>
                  <a:pt x="30" y="16"/>
                </a:cubicBezTo>
                <a:close/>
                <a:moveTo>
                  <a:pt x="12" y="0"/>
                </a:moveTo>
                <a:cubicBezTo>
                  <a:pt x="14" y="0"/>
                  <a:pt x="16" y="0"/>
                  <a:pt x="18" y="0"/>
                </a:cubicBezTo>
                <a:cubicBezTo>
                  <a:pt x="19" y="0"/>
                  <a:pt x="20" y="1"/>
                  <a:pt x="20" y="2"/>
                </a:cubicBezTo>
                <a:cubicBezTo>
                  <a:pt x="20" y="2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6" y="2"/>
                  <a:pt x="15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3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1" y="4"/>
                  <a:pt x="11" y="4"/>
                </a:cubicBezTo>
                <a:cubicBezTo>
                  <a:pt x="11" y="4"/>
                  <a:pt x="11" y="4"/>
                  <a:pt x="11" y="3"/>
                </a:cubicBezTo>
                <a:cubicBezTo>
                  <a:pt x="11" y="3"/>
                  <a:pt x="11" y="2"/>
                  <a:pt x="11" y="2"/>
                </a:cubicBezTo>
                <a:cubicBezTo>
                  <a:pt x="11" y="1"/>
                  <a:pt x="11" y="0"/>
                  <a:pt x="12" y="0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7"/>
          <p:cNvSpPr>
            <a:spLocks/>
          </p:cNvSpPr>
          <p:nvPr/>
        </p:nvSpPr>
        <p:spPr bwMode="auto">
          <a:xfrm>
            <a:off x="1344926" y="474445"/>
            <a:ext cx="424304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8"/>
          <p:cNvSpPr>
            <a:spLocks/>
          </p:cNvSpPr>
          <p:nvPr/>
        </p:nvSpPr>
        <p:spPr bwMode="auto">
          <a:xfrm>
            <a:off x="1387746" y="552299"/>
            <a:ext cx="381484" cy="350342"/>
          </a:xfrm>
          <a:custGeom>
            <a:avLst/>
            <a:gdLst>
              <a:gd name="T0" fmla="*/ 35 w 35"/>
              <a:gd name="T1" fmla="*/ 5 h 32"/>
              <a:gd name="T2" fmla="*/ 35 w 35"/>
              <a:gd name="T3" fmla="*/ 26 h 32"/>
              <a:gd name="T4" fmla="*/ 29 w 35"/>
              <a:gd name="T5" fmla="*/ 32 h 32"/>
              <a:gd name="T6" fmla="*/ 8 w 35"/>
              <a:gd name="T7" fmla="*/ 32 h 32"/>
              <a:gd name="T8" fmla="*/ 1 w 35"/>
              <a:gd name="T9" fmla="*/ 24 h 32"/>
              <a:gd name="T10" fmla="*/ 0 w 35"/>
              <a:gd name="T11" fmla="*/ 23 h 32"/>
              <a:gd name="T12" fmla="*/ 0 w 35"/>
              <a:gd name="T13" fmla="*/ 1 h 32"/>
              <a:gd name="T14" fmla="*/ 1 w 35"/>
              <a:gd name="T15" fmla="*/ 0 h 32"/>
              <a:gd name="T16" fmla="*/ 30 w 35"/>
              <a:gd name="T17" fmla="*/ 0 h 32"/>
              <a:gd name="T18" fmla="*/ 35 w 35"/>
              <a:gd name="T19" fmla="*/ 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2">
                <a:moveTo>
                  <a:pt x="35" y="5"/>
                </a:moveTo>
                <a:cubicBezTo>
                  <a:pt x="35" y="26"/>
                  <a:pt x="35" y="26"/>
                  <a:pt x="35" y="26"/>
                </a:cubicBezTo>
                <a:cubicBezTo>
                  <a:pt x="35" y="29"/>
                  <a:pt x="32" y="32"/>
                  <a:pt x="2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5" y="5"/>
                  <a:pt x="35" y="5"/>
                  <a:pt x="35" y="5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9"/>
          <p:cNvSpPr>
            <a:spLocks noEditPoints="1"/>
          </p:cNvSpPr>
          <p:nvPr/>
        </p:nvSpPr>
        <p:spPr bwMode="auto">
          <a:xfrm>
            <a:off x="1387746" y="552299"/>
            <a:ext cx="326986" cy="262757"/>
          </a:xfrm>
          <a:custGeom>
            <a:avLst/>
            <a:gdLst>
              <a:gd name="T0" fmla="*/ 30 w 30"/>
              <a:gd name="T1" fmla="*/ 23 h 24"/>
              <a:gd name="T2" fmla="*/ 0 w 30"/>
              <a:gd name="T3" fmla="*/ 1 h 24"/>
              <a:gd name="T4" fmla="*/ 6 w 30"/>
              <a:gd name="T5" fmla="*/ 7 h 24"/>
              <a:gd name="T6" fmla="*/ 4 w 30"/>
              <a:gd name="T7" fmla="*/ 11 h 24"/>
              <a:gd name="T8" fmla="*/ 2 w 30"/>
              <a:gd name="T9" fmla="*/ 13 h 24"/>
              <a:gd name="T10" fmla="*/ 11 w 30"/>
              <a:gd name="T11" fmla="*/ 19 h 24"/>
              <a:gd name="T12" fmla="*/ 7 w 30"/>
              <a:gd name="T13" fmla="*/ 11 h 24"/>
              <a:gd name="T14" fmla="*/ 9 w 30"/>
              <a:gd name="T15" fmla="*/ 7 h 24"/>
              <a:gd name="T16" fmla="*/ 20 w 30"/>
              <a:gd name="T17" fmla="*/ 8 h 24"/>
              <a:gd name="T18" fmla="*/ 15 w 30"/>
              <a:gd name="T19" fmla="*/ 14 h 24"/>
              <a:gd name="T20" fmla="*/ 16 w 30"/>
              <a:gd name="T21" fmla="*/ 15 h 24"/>
              <a:gd name="T22" fmla="*/ 13 w 30"/>
              <a:gd name="T23" fmla="*/ 17 h 24"/>
              <a:gd name="T24" fmla="*/ 20 w 30"/>
              <a:gd name="T25" fmla="*/ 22 h 24"/>
              <a:gd name="T26" fmla="*/ 17 w 30"/>
              <a:gd name="T27" fmla="*/ 16 h 24"/>
              <a:gd name="T28" fmla="*/ 22 w 30"/>
              <a:gd name="T29" fmla="*/ 17 h 24"/>
              <a:gd name="T30" fmla="*/ 28 w 30"/>
              <a:gd name="T31" fmla="*/ 22 h 24"/>
              <a:gd name="T32" fmla="*/ 25 w 30"/>
              <a:gd name="T33" fmla="*/ 15 h 24"/>
              <a:gd name="T34" fmla="*/ 21 w 30"/>
              <a:gd name="T35" fmla="*/ 14 h 24"/>
              <a:gd name="T36" fmla="*/ 26 w 30"/>
              <a:gd name="T37" fmla="*/ 8 h 24"/>
              <a:gd name="T38" fmla="*/ 28 w 30"/>
              <a:gd name="T39" fmla="*/ 5 h 24"/>
              <a:gd name="T40" fmla="*/ 2 w 30"/>
              <a:gd name="T41" fmla="*/ 3 h 24"/>
              <a:gd name="T42" fmla="*/ 19 w 30"/>
              <a:gd name="T43" fmla="*/ 18 h 24"/>
              <a:gd name="T44" fmla="*/ 14 w 30"/>
              <a:gd name="T45" fmla="*/ 20 h 24"/>
              <a:gd name="T46" fmla="*/ 14 w 30"/>
              <a:gd name="T47" fmla="*/ 20 h 24"/>
              <a:gd name="T48" fmla="*/ 14 w 30"/>
              <a:gd name="T49" fmla="*/ 20 h 24"/>
              <a:gd name="T50" fmla="*/ 6 w 30"/>
              <a:gd name="T51" fmla="*/ 10 h 24"/>
              <a:gd name="T52" fmla="*/ 8 w 30"/>
              <a:gd name="T53" fmla="*/ 8 h 24"/>
              <a:gd name="T54" fmla="*/ 23 w 30"/>
              <a:gd name="T55" fmla="*/ 18 h 24"/>
              <a:gd name="T56" fmla="*/ 23 w 30"/>
              <a:gd name="T57" fmla="*/ 18 h 24"/>
              <a:gd name="T58" fmla="*/ 23 w 30"/>
              <a:gd name="T59" fmla="*/ 21 h 24"/>
              <a:gd name="T60" fmla="*/ 26 w 30"/>
              <a:gd name="T61" fmla="*/ 20 h 24"/>
              <a:gd name="T62" fmla="*/ 8 w 30"/>
              <a:gd name="T63" fmla="*/ 14 h 24"/>
              <a:gd name="T64" fmla="*/ 3 w 30"/>
              <a:gd name="T65" fmla="*/ 18 h 24"/>
              <a:gd name="T66" fmla="*/ 3 w 30"/>
              <a:gd name="T67" fmla="*/ 18 h 24"/>
              <a:gd name="T68" fmla="*/ 3 w 30"/>
              <a:gd name="T69" fmla="*/ 17 h 24"/>
              <a:gd name="T70" fmla="*/ 9 w 30"/>
              <a:gd name="T71" fmla="*/ 16 h 24"/>
              <a:gd name="T72" fmla="*/ 18 w 30"/>
              <a:gd name="T73" fmla="*/ 8 h 24"/>
              <a:gd name="T74" fmla="*/ 19 w 30"/>
              <a:gd name="T75" fmla="*/ 8 h 24"/>
              <a:gd name="T76" fmla="*/ 19 w 30"/>
              <a:gd name="T77" fmla="*/ 8 h 24"/>
              <a:gd name="T78" fmla="*/ 16 w 30"/>
              <a:gd name="T79" fmla="*/ 13 h 24"/>
              <a:gd name="T80" fmla="*/ 24 w 30"/>
              <a:gd name="T81" fmla="*/ 12 h 24"/>
              <a:gd name="T82" fmla="*/ 23 w 30"/>
              <a:gd name="T83" fmla="*/ 10 h 24"/>
              <a:gd name="T84" fmla="*/ 3 w 30"/>
              <a:gd name="T85" fmla="*/ 4 h 24"/>
              <a:gd name="T86" fmla="*/ 3 w 30"/>
              <a:gd name="T87" fmla="*/ 4 h 24"/>
              <a:gd name="T88" fmla="*/ 15 w 30"/>
              <a:gd name="T89" fmla="*/ 4 h 24"/>
              <a:gd name="T90" fmla="*/ 13 w 30"/>
              <a:gd name="T91" fmla="*/ 4 h 24"/>
              <a:gd name="T92" fmla="*/ 29 w 30"/>
              <a:gd name="T93" fmla="*/ 1 h 24"/>
              <a:gd name="T94" fmla="*/ 1 w 30"/>
              <a:gd name="T9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" h="24">
                <a:moveTo>
                  <a:pt x="1" y="0"/>
                </a:move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1"/>
                  <a:pt x="30" y="1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4"/>
                  <a:pt x="30" y="24"/>
                  <a:pt x="2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5"/>
                </a:moveTo>
                <a:cubicBezTo>
                  <a:pt x="6" y="5"/>
                  <a:pt x="6" y="5"/>
                  <a:pt x="6" y="5"/>
                </a:cubicBezTo>
                <a:cubicBezTo>
                  <a:pt x="6" y="7"/>
                  <a:pt x="6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1" y="19"/>
                  <a:pt x="11" y="19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0" y="13"/>
                  <a:pt x="10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8"/>
                  <a:pt x="9" y="8"/>
                  <a:pt x="9" y="8"/>
                </a:cubicBezTo>
                <a:cubicBezTo>
                  <a:pt x="9" y="7"/>
                  <a:pt x="9" y="7"/>
                  <a:pt x="9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8"/>
                  <a:pt x="20" y="8"/>
                  <a:pt x="20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19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4"/>
                  <a:pt x="21" y="14"/>
                  <a:pt x="21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5"/>
                  <a:pt x="21" y="5"/>
                  <a:pt x="21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lose/>
                <a:moveTo>
                  <a:pt x="14" y="18"/>
                </a:move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lose/>
                <a:moveTo>
                  <a:pt x="14" y="20"/>
                </a:move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19" y="21"/>
                  <a:pt x="18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0"/>
                  <a:pt x="14" y="20"/>
                </a:cubicBezTo>
                <a:close/>
                <a:moveTo>
                  <a:pt x="14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19"/>
                  <a:pt x="14" y="19"/>
                </a:cubicBezTo>
                <a:close/>
                <a:moveTo>
                  <a:pt x="5" y="9"/>
                </a:move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9"/>
                  <a:pt x="5" y="9"/>
                </a:cubicBezTo>
                <a:close/>
                <a:moveTo>
                  <a:pt x="5" y="8"/>
                </a:move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9"/>
                  <a:pt x="8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5" y="8"/>
                </a:cubicBezTo>
                <a:close/>
                <a:moveTo>
                  <a:pt x="23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2" y="18"/>
                  <a:pt x="23" y="18"/>
                </a:cubicBezTo>
                <a:close/>
                <a:moveTo>
                  <a:pt x="23" y="20"/>
                </a:move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1"/>
                  <a:pt x="27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1"/>
                  <a:pt x="22" y="20"/>
                  <a:pt x="23" y="20"/>
                </a:cubicBezTo>
                <a:close/>
                <a:moveTo>
                  <a:pt x="23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7" y="19"/>
                  <a:pt x="27" y="20"/>
                  <a:pt x="26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19"/>
                  <a:pt x="23" y="19"/>
                </a:cubicBezTo>
                <a:close/>
                <a:moveTo>
                  <a:pt x="3" y="14"/>
                </a:moveTo>
                <a:cubicBezTo>
                  <a:pt x="8" y="14"/>
                  <a:pt x="8" y="14"/>
                  <a:pt x="8" y="14"/>
                </a:cubicBezTo>
                <a:cubicBezTo>
                  <a:pt x="9" y="14"/>
                  <a:pt x="9" y="14"/>
                  <a:pt x="8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9"/>
                  <a:pt x="8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8"/>
                  <a:pt x="3" y="18"/>
                </a:cubicBezTo>
                <a:close/>
                <a:moveTo>
                  <a:pt x="3" y="17"/>
                </a:move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7"/>
                  <a:pt x="6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10" y="15"/>
                  <a:pt x="10" y="16"/>
                  <a:pt x="9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5"/>
                  <a:pt x="3" y="15"/>
                </a:cubicBezTo>
                <a:close/>
                <a:moveTo>
                  <a:pt x="16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9"/>
                  <a:pt x="18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lose/>
                <a:moveTo>
                  <a:pt x="19" y="8"/>
                </a:move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8"/>
                  <a:pt x="19" y="8"/>
                </a:cubicBezTo>
                <a:close/>
                <a:moveTo>
                  <a:pt x="16" y="12"/>
                </a:move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3"/>
                  <a:pt x="19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2"/>
                  <a:pt x="16" y="12"/>
                </a:cubicBezTo>
                <a:close/>
                <a:moveTo>
                  <a:pt x="16" y="11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1"/>
                  <a:pt x="16" y="11"/>
                </a:cubicBezTo>
                <a:close/>
                <a:moveTo>
                  <a:pt x="16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3" y="4"/>
                </a:move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8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lose/>
                <a:moveTo>
                  <a:pt x="15" y="4"/>
                </a:move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5" y="4"/>
                </a:cubicBezTo>
                <a:close/>
                <a:moveTo>
                  <a:pt x="10" y="4"/>
                </a:move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10" y="4"/>
                </a:cubicBezTo>
                <a:close/>
                <a:moveTo>
                  <a:pt x="1" y="1"/>
                </a:move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4"/>
                  <a:pt x="29" y="24"/>
                  <a:pt x="2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30"/>
          <p:cNvSpPr>
            <a:spLocks/>
          </p:cNvSpPr>
          <p:nvPr/>
        </p:nvSpPr>
        <p:spPr bwMode="auto">
          <a:xfrm>
            <a:off x="2501056" y="281395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1"/>
          <p:cNvSpPr>
            <a:spLocks/>
          </p:cNvSpPr>
          <p:nvPr/>
        </p:nvSpPr>
        <p:spPr bwMode="auto">
          <a:xfrm>
            <a:off x="2578910" y="2868452"/>
            <a:ext cx="348397" cy="373699"/>
          </a:xfrm>
          <a:custGeom>
            <a:avLst/>
            <a:gdLst>
              <a:gd name="T0" fmla="*/ 32 w 32"/>
              <a:gd name="T1" fmla="*/ 6 h 34"/>
              <a:gd name="T2" fmla="*/ 32 w 32"/>
              <a:gd name="T3" fmla="*/ 28 h 34"/>
              <a:gd name="T4" fmla="*/ 26 w 32"/>
              <a:gd name="T5" fmla="*/ 34 h 34"/>
              <a:gd name="T6" fmla="*/ 5 w 32"/>
              <a:gd name="T7" fmla="*/ 34 h 34"/>
              <a:gd name="T8" fmla="*/ 0 w 32"/>
              <a:gd name="T9" fmla="*/ 29 h 34"/>
              <a:gd name="T10" fmla="*/ 0 w 32"/>
              <a:gd name="T11" fmla="*/ 4 h 34"/>
              <a:gd name="T12" fmla="*/ 7 w 32"/>
              <a:gd name="T13" fmla="*/ 0 h 34"/>
              <a:gd name="T14" fmla="*/ 9 w 32"/>
              <a:gd name="T15" fmla="*/ 2 h 34"/>
              <a:gd name="T16" fmla="*/ 16 w 32"/>
              <a:gd name="T17" fmla="*/ 0 h 34"/>
              <a:gd name="T18" fmla="*/ 18 w 32"/>
              <a:gd name="T19" fmla="*/ 2 h 34"/>
              <a:gd name="T20" fmla="*/ 25 w 32"/>
              <a:gd name="T21" fmla="*/ 0 h 34"/>
              <a:gd name="T22" fmla="*/ 32 w 32"/>
              <a:gd name="T23" fmla="*/ 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34">
                <a:moveTo>
                  <a:pt x="32" y="6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31"/>
                  <a:pt x="29" y="34"/>
                  <a:pt x="26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"/>
                  <a:pt x="0" y="4"/>
                  <a:pt x="0" y="4"/>
                </a:cubicBezTo>
                <a:cubicBezTo>
                  <a:pt x="7" y="0"/>
                  <a:pt x="7" y="0"/>
                  <a:pt x="7" y="0"/>
                </a:cubicBezTo>
                <a:cubicBezTo>
                  <a:pt x="9" y="2"/>
                  <a:pt x="9" y="2"/>
                  <a:pt x="9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2"/>
                  <a:pt x="18" y="2"/>
                  <a:pt x="18" y="2"/>
                </a:cubicBezTo>
                <a:cubicBezTo>
                  <a:pt x="25" y="0"/>
                  <a:pt x="25" y="0"/>
                  <a:pt x="25" y="0"/>
                </a:cubicBezTo>
                <a:cubicBezTo>
                  <a:pt x="32" y="6"/>
                  <a:pt x="32" y="6"/>
                  <a:pt x="32" y="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2"/>
          <p:cNvSpPr>
            <a:spLocks noEditPoints="1"/>
          </p:cNvSpPr>
          <p:nvPr/>
        </p:nvSpPr>
        <p:spPr bwMode="auto">
          <a:xfrm>
            <a:off x="2578910" y="2858721"/>
            <a:ext cx="284167" cy="328933"/>
          </a:xfrm>
          <a:custGeom>
            <a:avLst/>
            <a:gdLst>
              <a:gd name="T0" fmla="*/ 6 w 26"/>
              <a:gd name="T1" fmla="*/ 0 h 30"/>
              <a:gd name="T2" fmla="*/ 7 w 26"/>
              <a:gd name="T3" fmla="*/ 29 h 30"/>
              <a:gd name="T4" fmla="*/ 1 w 26"/>
              <a:gd name="T5" fmla="*/ 30 h 30"/>
              <a:gd name="T6" fmla="*/ 0 w 26"/>
              <a:gd name="T7" fmla="*/ 1 h 30"/>
              <a:gd name="T8" fmla="*/ 19 w 26"/>
              <a:gd name="T9" fmla="*/ 0 h 30"/>
              <a:gd name="T10" fmla="*/ 26 w 26"/>
              <a:gd name="T11" fmla="*/ 1 h 30"/>
              <a:gd name="T12" fmla="*/ 25 w 26"/>
              <a:gd name="T13" fmla="*/ 30 h 30"/>
              <a:gd name="T14" fmla="*/ 18 w 26"/>
              <a:gd name="T15" fmla="*/ 29 h 30"/>
              <a:gd name="T16" fmla="*/ 19 w 26"/>
              <a:gd name="T17" fmla="*/ 0 h 30"/>
              <a:gd name="T18" fmla="*/ 24 w 26"/>
              <a:gd name="T19" fmla="*/ 5 h 30"/>
              <a:gd name="T20" fmla="*/ 19 w 26"/>
              <a:gd name="T21" fmla="*/ 12 h 30"/>
              <a:gd name="T22" fmla="*/ 22 w 26"/>
              <a:gd name="T23" fmla="*/ 22 h 30"/>
              <a:gd name="T24" fmla="*/ 22 w 26"/>
              <a:gd name="T25" fmla="*/ 27 h 30"/>
              <a:gd name="T26" fmla="*/ 22 w 26"/>
              <a:gd name="T27" fmla="*/ 22 h 30"/>
              <a:gd name="T28" fmla="*/ 24 w 26"/>
              <a:gd name="T29" fmla="*/ 16 h 30"/>
              <a:gd name="T30" fmla="*/ 19 w 26"/>
              <a:gd name="T31" fmla="*/ 14 h 30"/>
              <a:gd name="T32" fmla="*/ 10 w 26"/>
              <a:gd name="T33" fmla="*/ 0 h 30"/>
              <a:gd name="T34" fmla="*/ 16 w 26"/>
              <a:gd name="T35" fmla="*/ 1 h 30"/>
              <a:gd name="T36" fmla="*/ 15 w 26"/>
              <a:gd name="T37" fmla="*/ 30 h 30"/>
              <a:gd name="T38" fmla="*/ 9 w 26"/>
              <a:gd name="T39" fmla="*/ 29 h 30"/>
              <a:gd name="T40" fmla="*/ 10 w 26"/>
              <a:gd name="T41" fmla="*/ 0 h 30"/>
              <a:gd name="T42" fmla="*/ 15 w 26"/>
              <a:gd name="T43" fmla="*/ 5 h 30"/>
              <a:gd name="T44" fmla="*/ 10 w 26"/>
              <a:gd name="T45" fmla="*/ 12 h 30"/>
              <a:gd name="T46" fmla="*/ 13 w 26"/>
              <a:gd name="T47" fmla="*/ 22 h 30"/>
              <a:gd name="T48" fmla="*/ 13 w 26"/>
              <a:gd name="T49" fmla="*/ 27 h 30"/>
              <a:gd name="T50" fmla="*/ 13 w 26"/>
              <a:gd name="T51" fmla="*/ 22 h 30"/>
              <a:gd name="T52" fmla="*/ 15 w 26"/>
              <a:gd name="T53" fmla="*/ 16 h 30"/>
              <a:gd name="T54" fmla="*/ 10 w 26"/>
              <a:gd name="T55" fmla="*/ 14 h 30"/>
              <a:gd name="T56" fmla="*/ 1 w 26"/>
              <a:gd name="T57" fmla="*/ 5 h 30"/>
              <a:gd name="T58" fmla="*/ 6 w 26"/>
              <a:gd name="T59" fmla="*/ 12 h 30"/>
              <a:gd name="T60" fmla="*/ 1 w 26"/>
              <a:gd name="T61" fmla="*/ 5 h 30"/>
              <a:gd name="T62" fmla="*/ 6 w 26"/>
              <a:gd name="T63" fmla="*/ 25 h 30"/>
              <a:gd name="T64" fmla="*/ 1 w 26"/>
              <a:gd name="T65" fmla="*/ 25 h 30"/>
              <a:gd name="T66" fmla="*/ 1 w 26"/>
              <a:gd name="T67" fmla="*/ 16 h 30"/>
              <a:gd name="T68" fmla="*/ 6 w 26"/>
              <a:gd name="T69" fmla="*/ 14 h 30"/>
              <a:gd name="T70" fmla="*/ 1 w 26"/>
              <a:gd name="T71" fmla="*/ 1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" h="30">
                <a:moveTo>
                  <a:pt x="1" y="0"/>
                </a:move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7" y="1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30"/>
                  <a:pt x="7" y="30"/>
                  <a:pt x="6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30"/>
                  <a:pt x="0" y="29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19" y="0"/>
                </a:move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1"/>
                  <a:pt x="26" y="1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5" y="30"/>
                  <a:pt x="25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0"/>
                  <a:pt x="18" y="30"/>
                  <a:pt x="18" y="29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0"/>
                  <a:pt x="19" y="0"/>
                </a:cubicBezTo>
                <a:close/>
                <a:moveTo>
                  <a:pt x="19" y="5"/>
                </a:moveTo>
                <a:cubicBezTo>
                  <a:pt x="24" y="5"/>
                  <a:pt x="24" y="5"/>
                  <a:pt x="24" y="5"/>
                </a:cubicBezTo>
                <a:cubicBezTo>
                  <a:pt x="24" y="12"/>
                  <a:pt x="24" y="12"/>
                  <a:pt x="2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22" y="22"/>
                </a:moveTo>
                <a:cubicBezTo>
                  <a:pt x="23" y="22"/>
                  <a:pt x="24" y="23"/>
                  <a:pt x="24" y="25"/>
                </a:cubicBezTo>
                <a:cubicBezTo>
                  <a:pt x="24" y="26"/>
                  <a:pt x="23" y="27"/>
                  <a:pt x="22" y="27"/>
                </a:cubicBezTo>
                <a:cubicBezTo>
                  <a:pt x="20" y="27"/>
                  <a:pt x="19" y="26"/>
                  <a:pt x="19" y="25"/>
                </a:cubicBezTo>
                <a:cubicBezTo>
                  <a:pt x="19" y="23"/>
                  <a:pt x="20" y="22"/>
                  <a:pt x="22" y="22"/>
                </a:cubicBezTo>
                <a:close/>
                <a:moveTo>
                  <a:pt x="19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0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1"/>
                  <a:pt x="16" y="1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0"/>
                  <a:pt x="16" y="30"/>
                  <a:pt x="15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lose/>
                <a:moveTo>
                  <a:pt x="10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3" y="22"/>
                </a:moveTo>
                <a:cubicBezTo>
                  <a:pt x="14" y="22"/>
                  <a:pt x="15" y="23"/>
                  <a:pt x="15" y="25"/>
                </a:cubicBezTo>
                <a:cubicBezTo>
                  <a:pt x="15" y="26"/>
                  <a:pt x="14" y="27"/>
                  <a:pt x="13" y="27"/>
                </a:cubicBezTo>
                <a:cubicBezTo>
                  <a:pt x="11" y="27"/>
                  <a:pt x="10" y="26"/>
                  <a:pt x="10" y="25"/>
                </a:cubicBezTo>
                <a:cubicBezTo>
                  <a:pt x="10" y="23"/>
                  <a:pt x="11" y="22"/>
                  <a:pt x="13" y="22"/>
                </a:cubicBezTo>
                <a:close/>
                <a:moveTo>
                  <a:pt x="10" y="16"/>
                </a:moveTo>
                <a:cubicBezTo>
                  <a:pt x="15" y="16"/>
                  <a:pt x="15" y="16"/>
                  <a:pt x="15" y="16"/>
                </a:cubicBezTo>
                <a:cubicBezTo>
                  <a:pt x="15" y="14"/>
                  <a:pt x="15" y="14"/>
                  <a:pt x="15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6"/>
                  <a:pt x="10" y="16"/>
                  <a:pt x="10" y="16"/>
                </a:cubicBezTo>
                <a:close/>
                <a:moveTo>
                  <a:pt x="1" y="5"/>
                </a:moveTo>
                <a:cubicBezTo>
                  <a:pt x="6" y="5"/>
                  <a:pt x="6" y="5"/>
                  <a:pt x="6" y="5"/>
                </a:cubicBezTo>
                <a:cubicBezTo>
                  <a:pt x="6" y="12"/>
                  <a:pt x="6" y="12"/>
                  <a:pt x="6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5"/>
                  <a:pt x="1" y="5"/>
                  <a:pt x="1" y="5"/>
                </a:cubicBezTo>
                <a:close/>
                <a:moveTo>
                  <a:pt x="4" y="22"/>
                </a:moveTo>
                <a:cubicBezTo>
                  <a:pt x="5" y="22"/>
                  <a:pt x="6" y="23"/>
                  <a:pt x="6" y="25"/>
                </a:cubicBezTo>
                <a:cubicBezTo>
                  <a:pt x="6" y="26"/>
                  <a:pt x="5" y="27"/>
                  <a:pt x="4" y="27"/>
                </a:cubicBezTo>
                <a:cubicBezTo>
                  <a:pt x="2" y="27"/>
                  <a:pt x="1" y="26"/>
                  <a:pt x="1" y="25"/>
                </a:cubicBezTo>
                <a:cubicBezTo>
                  <a:pt x="1" y="23"/>
                  <a:pt x="2" y="22"/>
                  <a:pt x="4" y="22"/>
                </a:cubicBezTo>
                <a:close/>
                <a:moveTo>
                  <a:pt x="1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6"/>
                  <a:pt x="1" y="16"/>
                  <a:pt x="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3"/>
          <p:cNvSpPr>
            <a:spLocks/>
          </p:cNvSpPr>
          <p:nvPr/>
        </p:nvSpPr>
        <p:spPr bwMode="auto">
          <a:xfrm>
            <a:off x="764915" y="2813954"/>
            <a:ext cx="414572" cy="428196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4"/>
          <p:cNvSpPr>
            <a:spLocks/>
          </p:cNvSpPr>
          <p:nvPr/>
        </p:nvSpPr>
        <p:spPr bwMode="auto">
          <a:xfrm>
            <a:off x="798002" y="2868452"/>
            <a:ext cx="381484" cy="373699"/>
          </a:xfrm>
          <a:custGeom>
            <a:avLst/>
            <a:gdLst>
              <a:gd name="T0" fmla="*/ 35 w 35"/>
              <a:gd name="T1" fmla="*/ 9 h 34"/>
              <a:gd name="T2" fmla="*/ 35 w 35"/>
              <a:gd name="T3" fmla="*/ 28 h 34"/>
              <a:gd name="T4" fmla="*/ 29 w 35"/>
              <a:gd name="T5" fmla="*/ 34 h 34"/>
              <a:gd name="T6" fmla="*/ 12 w 35"/>
              <a:gd name="T7" fmla="*/ 34 h 34"/>
              <a:gd name="T8" fmla="*/ 6 w 35"/>
              <a:gd name="T9" fmla="*/ 27 h 34"/>
              <a:gd name="T10" fmla="*/ 4 w 35"/>
              <a:gd name="T11" fmla="*/ 23 h 34"/>
              <a:gd name="T12" fmla="*/ 0 w 35"/>
              <a:gd name="T13" fmla="*/ 19 h 34"/>
              <a:gd name="T14" fmla="*/ 3 w 35"/>
              <a:gd name="T15" fmla="*/ 14 h 34"/>
              <a:gd name="T16" fmla="*/ 7 w 35"/>
              <a:gd name="T17" fmla="*/ 12 h 34"/>
              <a:gd name="T18" fmla="*/ 5 w 35"/>
              <a:gd name="T19" fmla="*/ 10 h 34"/>
              <a:gd name="T20" fmla="*/ 6 w 35"/>
              <a:gd name="T21" fmla="*/ 1 h 34"/>
              <a:gd name="T22" fmla="*/ 27 w 35"/>
              <a:gd name="T23" fmla="*/ 0 h 34"/>
              <a:gd name="T24" fmla="*/ 35 w 35"/>
              <a:gd name="T25" fmla="*/ 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" h="34">
                <a:moveTo>
                  <a:pt x="35" y="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31"/>
                  <a:pt x="33" y="34"/>
                  <a:pt x="29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6" y="27"/>
                  <a:pt x="6" y="27"/>
                  <a:pt x="6" y="27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4"/>
                  <a:pt x="3" y="14"/>
                  <a:pt x="3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"/>
                  <a:pt x="6" y="1"/>
                  <a:pt x="6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35" y="9"/>
                  <a:pt x="35" y="9"/>
                  <a:pt x="35" y="9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5"/>
          <p:cNvSpPr>
            <a:spLocks noEditPoints="1"/>
          </p:cNvSpPr>
          <p:nvPr/>
        </p:nvSpPr>
        <p:spPr bwMode="auto">
          <a:xfrm>
            <a:off x="798002" y="2868452"/>
            <a:ext cx="350342" cy="319201"/>
          </a:xfrm>
          <a:custGeom>
            <a:avLst/>
            <a:gdLst>
              <a:gd name="T0" fmla="*/ 23 w 32"/>
              <a:gd name="T1" fmla="*/ 20 h 29"/>
              <a:gd name="T2" fmla="*/ 22 w 32"/>
              <a:gd name="T3" fmla="*/ 21 h 29"/>
              <a:gd name="T4" fmla="*/ 22 w 32"/>
              <a:gd name="T5" fmla="*/ 19 h 29"/>
              <a:gd name="T6" fmla="*/ 26 w 32"/>
              <a:gd name="T7" fmla="*/ 24 h 29"/>
              <a:gd name="T8" fmla="*/ 27 w 32"/>
              <a:gd name="T9" fmla="*/ 16 h 29"/>
              <a:gd name="T10" fmla="*/ 23 w 32"/>
              <a:gd name="T11" fmla="*/ 29 h 29"/>
              <a:gd name="T12" fmla="*/ 4 w 32"/>
              <a:gd name="T13" fmla="*/ 17 h 29"/>
              <a:gd name="T14" fmla="*/ 6 w 32"/>
              <a:gd name="T15" fmla="*/ 17 h 29"/>
              <a:gd name="T16" fmla="*/ 25 w 32"/>
              <a:gd name="T17" fmla="*/ 9 h 29"/>
              <a:gd name="T18" fmla="*/ 8 w 32"/>
              <a:gd name="T19" fmla="*/ 2 h 29"/>
              <a:gd name="T20" fmla="*/ 7 w 32"/>
              <a:gd name="T21" fmla="*/ 10 h 29"/>
              <a:gd name="T22" fmla="*/ 5 w 32"/>
              <a:gd name="T23" fmla="*/ 1 h 29"/>
              <a:gd name="T24" fmla="*/ 27 w 32"/>
              <a:gd name="T25" fmla="*/ 1 h 29"/>
              <a:gd name="T26" fmla="*/ 25 w 32"/>
              <a:gd name="T27" fmla="*/ 10 h 29"/>
              <a:gd name="T28" fmla="*/ 31 w 32"/>
              <a:gd name="T29" fmla="*/ 9 h 29"/>
              <a:gd name="T30" fmla="*/ 31 w 32"/>
              <a:gd name="T31" fmla="*/ 16 h 29"/>
              <a:gd name="T32" fmla="*/ 29 w 32"/>
              <a:gd name="T33" fmla="*/ 15 h 29"/>
              <a:gd name="T34" fmla="*/ 3 w 32"/>
              <a:gd name="T35" fmla="*/ 17 h 29"/>
              <a:gd name="T36" fmla="*/ 0 w 32"/>
              <a:gd name="T37" fmla="*/ 18 h 29"/>
              <a:gd name="T38" fmla="*/ 29 w 32"/>
              <a:gd name="T39" fmla="*/ 12 h 29"/>
              <a:gd name="T40" fmla="*/ 30 w 32"/>
              <a:gd name="T41" fmla="*/ 9 h 29"/>
              <a:gd name="T42" fmla="*/ 16 w 32"/>
              <a:gd name="T43" fmla="*/ 9 h 29"/>
              <a:gd name="T44" fmla="*/ 10 w 32"/>
              <a:gd name="T45" fmla="*/ 10 h 29"/>
              <a:gd name="T46" fmla="*/ 10 w 32"/>
              <a:gd name="T47" fmla="*/ 8 h 29"/>
              <a:gd name="T48" fmla="*/ 20 w 32"/>
              <a:gd name="T49" fmla="*/ 5 h 29"/>
              <a:gd name="T50" fmla="*/ 10 w 32"/>
              <a:gd name="T51" fmla="*/ 6 h 29"/>
              <a:gd name="T52" fmla="*/ 10 w 32"/>
              <a:gd name="T53" fmla="*/ 4 h 29"/>
              <a:gd name="T54" fmla="*/ 23 w 32"/>
              <a:gd name="T55" fmla="*/ 23 h 29"/>
              <a:gd name="T56" fmla="*/ 9 w 32"/>
              <a:gd name="T57" fmla="*/ 25 h 29"/>
              <a:gd name="T58" fmla="*/ 9 w 32"/>
              <a:gd name="T59" fmla="*/ 22 h 29"/>
              <a:gd name="T60" fmla="*/ 11 w 32"/>
              <a:gd name="T61" fmla="*/ 16 h 29"/>
              <a:gd name="T62" fmla="*/ 9 w 32"/>
              <a:gd name="T63" fmla="*/ 18 h 29"/>
              <a:gd name="T64" fmla="*/ 9 w 32"/>
              <a:gd name="T65" fmla="*/ 16 h 29"/>
              <a:gd name="T66" fmla="*/ 11 w 32"/>
              <a:gd name="T67" fmla="*/ 20 h 29"/>
              <a:gd name="T68" fmla="*/ 9 w 32"/>
              <a:gd name="T69" fmla="*/ 21 h 29"/>
              <a:gd name="T70" fmla="*/ 9 w 32"/>
              <a:gd name="T71" fmla="*/ 19 h 29"/>
              <a:gd name="T72" fmla="*/ 15 w 32"/>
              <a:gd name="T73" fmla="*/ 16 h 29"/>
              <a:gd name="T74" fmla="*/ 14 w 32"/>
              <a:gd name="T75" fmla="*/ 18 h 29"/>
              <a:gd name="T76" fmla="*/ 14 w 32"/>
              <a:gd name="T77" fmla="*/ 16 h 29"/>
              <a:gd name="T78" fmla="*/ 15 w 32"/>
              <a:gd name="T79" fmla="*/ 20 h 29"/>
              <a:gd name="T80" fmla="*/ 14 w 32"/>
              <a:gd name="T81" fmla="*/ 21 h 29"/>
              <a:gd name="T82" fmla="*/ 14 w 32"/>
              <a:gd name="T83" fmla="*/ 19 h 29"/>
              <a:gd name="T84" fmla="*/ 19 w 32"/>
              <a:gd name="T85" fmla="*/ 16 h 29"/>
              <a:gd name="T86" fmla="*/ 18 w 32"/>
              <a:gd name="T87" fmla="*/ 18 h 29"/>
              <a:gd name="T88" fmla="*/ 18 w 32"/>
              <a:gd name="T89" fmla="*/ 16 h 29"/>
              <a:gd name="T90" fmla="*/ 19 w 32"/>
              <a:gd name="T91" fmla="*/ 20 h 29"/>
              <a:gd name="T92" fmla="*/ 18 w 32"/>
              <a:gd name="T93" fmla="*/ 21 h 29"/>
              <a:gd name="T94" fmla="*/ 18 w 32"/>
              <a:gd name="T95" fmla="*/ 19 h 29"/>
              <a:gd name="T96" fmla="*/ 23 w 32"/>
              <a:gd name="T97" fmla="*/ 16 h 29"/>
              <a:gd name="T98" fmla="*/ 22 w 32"/>
              <a:gd name="T99" fmla="*/ 18 h 29"/>
              <a:gd name="T100" fmla="*/ 22 w 32"/>
              <a:gd name="T10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" h="29"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9" y="26"/>
                </a:moveTo>
                <a:cubicBezTo>
                  <a:pt x="14" y="26"/>
                  <a:pt x="18" y="26"/>
                  <a:pt x="23" y="26"/>
                </a:cubicBezTo>
                <a:cubicBezTo>
                  <a:pt x="24" y="26"/>
                  <a:pt x="26" y="25"/>
                  <a:pt x="26" y="24"/>
                </a:cubicBezTo>
                <a:cubicBezTo>
                  <a:pt x="26" y="21"/>
                  <a:pt x="26" y="19"/>
                  <a:pt x="26" y="17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9"/>
                  <a:pt x="28" y="21"/>
                  <a:pt x="28" y="24"/>
                </a:cubicBezTo>
                <a:cubicBezTo>
                  <a:pt x="28" y="26"/>
                  <a:pt x="26" y="29"/>
                  <a:pt x="23" y="29"/>
                </a:cubicBezTo>
                <a:cubicBezTo>
                  <a:pt x="18" y="29"/>
                  <a:pt x="14" y="29"/>
                  <a:pt x="9" y="29"/>
                </a:cubicBezTo>
                <a:cubicBezTo>
                  <a:pt x="6" y="29"/>
                  <a:pt x="4" y="26"/>
                  <a:pt x="4" y="24"/>
                </a:cubicBezTo>
                <a:cubicBezTo>
                  <a:pt x="4" y="21"/>
                  <a:pt x="4" y="19"/>
                  <a:pt x="4" y="17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9"/>
                  <a:pt x="6" y="21"/>
                  <a:pt x="6" y="24"/>
                </a:cubicBezTo>
                <a:cubicBezTo>
                  <a:pt x="6" y="25"/>
                  <a:pt x="8" y="26"/>
                  <a:pt x="9" y="26"/>
                </a:cubicBezTo>
                <a:close/>
                <a:moveTo>
                  <a:pt x="25" y="9"/>
                </a:moveTo>
                <a:cubicBezTo>
                  <a:pt x="25" y="7"/>
                  <a:pt x="25" y="5"/>
                  <a:pt x="25" y="3"/>
                </a:cubicBezTo>
                <a:cubicBezTo>
                  <a:pt x="25" y="2"/>
                  <a:pt x="24" y="2"/>
                  <a:pt x="24" y="2"/>
                </a:cubicBezTo>
                <a:cubicBezTo>
                  <a:pt x="19" y="2"/>
                  <a:pt x="14" y="2"/>
                  <a:pt x="8" y="2"/>
                </a:cubicBezTo>
                <a:cubicBezTo>
                  <a:pt x="8" y="2"/>
                  <a:pt x="7" y="2"/>
                  <a:pt x="7" y="3"/>
                </a:cubicBezTo>
                <a:cubicBezTo>
                  <a:pt x="7" y="5"/>
                  <a:pt x="7" y="7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6"/>
                  <a:pt x="5" y="4"/>
                  <a:pt x="5" y="1"/>
                </a:cubicBezTo>
                <a:cubicBezTo>
                  <a:pt x="5" y="0"/>
                  <a:pt x="5" y="0"/>
                  <a:pt x="6" y="0"/>
                </a:cubicBezTo>
                <a:cubicBezTo>
                  <a:pt x="13" y="0"/>
                  <a:pt x="19" y="0"/>
                  <a:pt x="26" y="0"/>
                </a:cubicBezTo>
                <a:cubicBezTo>
                  <a:pt x="27" y="0"/>
                  <a:pt x="27" y="0"/>
                  <a:pt x="27" y="1"/>
                </a:cubicBezTo>
                <a:cubicBezTo>
                  <a:pt x="27" y="4"/>
                  <a:pt x="27" y="6"/>
                  <a:pt x="27" y="9"/>
                </a:cubicBezTo>
                <a:cubicBezTo>
                  <a:pt x="27" y="10"/>
                  <a:pt x="27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0"/>
                  <a:pt x="25" y="10"/>
                  <a:pt x="25" y="9"/>
                </a:cubicBezTo>
                <a:close/>
                <a:moveTo>
                  <a:pt x="30" y="9"/>
                </a:moveTo>
                <a:cubicBezTo>
                  <a:pt x="30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cubicBezTo>
                  <a:pt x="32" y="12"/>
                  <a:pt x="32" y="13"/>
                  <a:pt x="32" y="15"/>
                </a:cubicBezTo>
                <a:cubicBezTo>
                  <a:pt x="32" y="16"/>
                  <a:pt x="31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9" y="16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1" y="14"/>
                  <a:pt x="13" y="14"/>
                  <a:pt x="5" y="14"/>
                </a:cubicBezTo>
                <a:cubicBezTo>
                  <a:pt x="4" y="14"/>
                  <a:pt x="3" y="15"/>
                  <a:pt x="3" y="17"/>
                </a:cubicBezTo>
                <a:cubicBezTo>
                  <a:pt x="3" y="17"/>
                  <a:pt x="3" y="17"/>
                  <a:pt x="2" y="18"/>
                </a:cubicBezTo>
                <a:cubicBezTo>
                  <a:pt x="2" y="18"/>
                  <a:pt x="1" y="19"/>
                  <a:pt x="1" y="19"/>
                </a:cubicBezTo>
                <a:cubicBezTo>
                  <a:pt x="0" y="20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4"/>
                  <a:pt x="3" y="12"/>
                  <a:pt x="5" y="12"/>
                </a:cubicBezTo>
                <a:cubicBezTo>
                  <a:pt x="13" y="12"/>
                  <a:pt x="21" y="12"/>
                  <a:pt x="29" y="12"/>
                </a:cubicBezTo>
                <a:cubicBezTo>
                  <a:pt x="29" y="12"/>
                  <a:pt x="29" y="12"/>
                  <a:pt x="29" y="11"/>
                </a:cubicBezTo>
                <a:cubicBezTo>
                  <a:pt x="29" y="11"/>
                  <a:pt x="29" y="10"/>
                  <a:pt x="29" y="10"/>
                </a:cubicBezTo>
                <a:cubicBezTo>
                  <a:pt x="29" y="9"/>
                  <a:pt x="29" y="9"/>
                  <a:pt x="30" y="9"/>
                </a:cubicBezTo>
                <a:close/>
                <a:moveTo>
                  <a:pt x="10" y="8"/>
                </a:moveTo>
                <a:cubicBezTo>
                  <a:pt x="10" y="8"/>
                  <a:pt x="15" y="8"/>
                  <a:pt x="16" y="8"/>
                </a:cubicBezTo>
                <a:cubicBezTo>
                  <a:pt x="16" y="8"/>
                  <a:pt x="16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0" y="10"/>
                  <a:pt x="10" y="10"/>
                </a:cubicBezTo>
                <a:cubicBezTo>
                  <a:pt x="9" y="10"/>
                  <a:pt x="9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10" y="8"/>
                </a:cubicBezTo>
                <a:close/>
                <a:moveTo>
                  <a:pt x="10" y="4"/>
                </a:moveTo>
                <a:cubicBezTo>
                  <a:pt x="10" y="4"/>
                  <a:pt x="19" y="4"/>
                  <a:pt x="19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4"/>
                  <a:pt x="9" y="4"/>
                  <a:pt x="10" y="4"/>
                </a:cubicBezTo>
                <a:close/>
                <a:moveTo>
                  <a:pt x="9" y="22"/>
                </a:moveTo>
                <a:cubicBezTo>
                  <a:pt x="10" y="22"/>
                  <a:pt x="22" y="22"/>
                  <a:pt x="23" y="22"/>
                </a:cubicBezTo>
                <a:cubicBezTo>
                  <a:pt x="23" y="22"/>
                  <a:pt x="23" y="22"/>
                  <a:pt x="23" y="23"/>
                </a:cubicBezTo>
                <a:cubicBezTo>
                  <a:pt x="23" y="23"/>
                  <a:pt x="23" y="24"/>
                  <a:pt x="23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10" y="25"/>
                  <a:pt x="9" y="25"/>
                </a:cubicBezTo>
                <a:cubicBezTo>
                  <a:pt x="9" y="25"/>
                  <a:pt x="9" y="25"/>
                  <a:pt x="9" y="24"/>
                </a:cubicBezTo>
                <a:cubicBezTo>
                  <a:pt x="9" y="24"/>
                  <a:pt x="9" y="23"/>
                  <a:pt x="9" y="23"/>
                </a:cubicBezTo>
                <a:cubicBezTo>
                  <a:pt x="9" y="22"/>
                  <a:pt x="9" y="22"/>
                  <a:pt x="9" y="22"/>
                </a:cubicBezTo>
                <a:close/>
                <a:moveTo>
                  <a:pt x="9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1" y="18"/>
                  <a:pt x="10" y="18"/>
                </a:cubicBez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9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1"/>
                  <a:pt x="11" y="21"/>
                  <a:pt x="10" y="21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14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5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8"/>
                  <a:pt x="13" y="17"/>
                </a:cubicBezTo>
                <a:cubicBezTo>
                  <a:pt x="13" y="17"/>
                  <a:pt x="13" y="17"/>
                  <a:pt x="13" y="16"/>
                </a:cubicBezTo>
                <a:cubicBezTo>
                  <a:pt x="13" y="16"/>
                  <a:pt x="13" y="16"/>
                  <a:pt x="14" y="16"/>
                </a:cubicBezTo>
                <a:close/>
                <a:moveTo>
                  <a:pt x="14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9"/>
                  <a:pt x="13" y="19"/>
                  <a:pt x="14" y="19"/>
                </a:cubicBezTo>
                <a:close/>
                <a:moveTo>
                  <a:pt x="18" y="16"/>
                </a:move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8" y="16"/>
                </a:cubicBezTo>
                <a:close/>
                <a:moveTo>
                  <a:pt x="18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8" y="19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1" y="18"/>
                  <a:pt x="21" y="18"/>
                  <a:pt x="21" y="17"/>
                </a:cubicBezTo>
                <a:cubicBezTo>
                  <a:pt x="21" y="17"/>
                  <a:pt x="21" y="17"/>
                  <a:pt x="21" y="16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6"/>
          <p:cNvSpPr>
            <a:spLocks noEditPoints="1"/>
          </p:cNvSpPr>
          <p:nvPr/>
        </p:nvSpPr>
        <p:spPr bwMode="auto">
          <a:xfrm>
            <a:off x="776593" y="2340993"/>
            <a:ext cx="426251" cy="264703"/>
          </a:xfrm>
          <a:custGeom>
            <a:avLst/>
            <a:gdLst>
              <a:gd name="T0" fmla="*/ 2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2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7"/>
          <p:cNvSpPr>
            <a:spLocks noEditPoints="1"/>
          </p:cNvSpPr>
          <p:nvPr/>
        </p:nvSpPr>
        <p:spPr bwMode="auto">
          <a:xfrm>
            <a:off x="764915" y="2340993"/>
            <a:ext cx="437929" cy="264703"/>
          </a:xfrm>
          <a:custGeom>
            <a:avLst/>
            <a:gdLst>
              <a:gd name="T0" fmla="*/ 3 w 40"/>
              <a:gd name="T1" fmla="*/ 0 h 24"/>
              <a:gd name="T2" fmla="*/ 37 w 40"/>
              <a:gd name="T3" fmla="*/ 0 h 24"/>
              <a:gd name="T4" fmla="*/ 38 w 40"/>
              <a:gd name="T5" fmla="*/ 1 h 24"/>
              <a:gd name="T6" fmla="*/ 22 w 40"/>
              <a:gd name="T7" fmla="*/ 13 h 24"/>
              <a:gd name="T8" fmla="*/ 18 w 40"/>
              <a:gd name="T9" fmla="*/ 13 h 24"/>
              <a:gd name="T10" fmla="*/ 3 w 40"/>
              <a:gd name="T11" fmla="*/ 1 h 24"/>
              <a:gd name="T12" fmla="*/ 3 w 40"/>
              <a:gd name="T13" fmla="*/ 0 h 24"/>
              <a:gd name="T14" fmla="*/ 40 w 40"/>
              <a:gd name="T15" fmla="*/ 3 h 24"/>
              <a:gd name="T16" fmla="*/ 39 w 40"/>
              <a:gd name="T17" fmla="*/ 2 h 24"/>
              <a:gd name="T18" fmla="*/ 23 w 40"/>
              <a:gd name="T19" fmla="*/ 14 h 24"/>
              <a:gd name="T20" fmla="*/ 17 w 40"/>
              <a:gd name="T21" fmla="*/ 14 h 24"/>
              <a:gd name="T22" fmla="*/ 2 w 40"/>
              <a:gd name="T23" fmla="*/ 2 h 24"/>
              <a:gd name="T24" fmla="*/ 0 w 40"/>
              <a:gd name="T25" fmla="*/ 2 h 24"/>
              <a:gd name="T26" fmla="*/ 0 w 40"/>
              <a:gd name="T27" fmla="*/ 23 h 24"/>
              <a:gd name="T28" fmla="*/ 2 w 40"/>
              <a:gd name="T29" fmla="*/ 24 h 24"/>
              <a:gd name="T30" fmla="*/ 39 w 40"/>
              <a:gd name="T31" fmla="*/ 24 h 24"/>
              <a:gd name="T32" fmla="*/ 40 w 40"/>
              <a:gd name="T33" fmla="*/ 23 h 24"/>
              <a:gd name="T34" fmla="*/ 40 w 40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4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8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4"/>
                  <a:pt x="20" y="14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2" y="0"/>
                  <a:pt x="3" y="0"/>
                </a:cubicBezTo>
                <a:close/>
                <a:moveTo>
                  <a:pt x="40" y="3"/>
                </a:moveTo>
                <a:cubicBezTo>
                  <a:pt x="40" y="1"/>
                  <a:pt x="40" y="1"/>
                  <a:pt x="39" y="2"/>
                </a:cubicBezTo>
                <a:cubicBezTo>
                  <a:pt x="23" y="14"/>
                  <a:pt x="23" y="14"/>
                  <a:pt x="23" y="14"/>
                </a:cubicBezTo>
                <a:cubicBezTo>
                  <a:pt x="21" y="16"/>
                  <a:pt x="20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2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4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8"/>
          <p:cNvSpPr>
            <a:spLocks noEditPoints="1"/>
          </p:cNvSpPr>
          <p:nvPr/>
        </p:nvSpPr>
        <p:spPr bwMode="auto">
          <a:xfrm>
            <a:off x="764915" y="2331260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4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9 w 40"/>
              <a:gd name="T31" fmla="*/ 25 h 25"/>
              <a:gd name="T32" fmla="*/ 40 w 40"/>
              <a:gd name="T33" fmla="*/ 24 h 25"/>
              <a:gd name="T34" fmla="*/ 40 w 40"/>
              <a:gd name="T3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1"/>
                  <a:pt x="1" y="0"/>
                  <a:pt x="3" y="0"/>
                </a:cubicBezTo>
                <a:close/>
                <a:moveTo>
                  <a:pt x="40" y="4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5"/>
                  <a:pt x="2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40" y="25"/>
                  <a:pt x="40" y="24"/>
                </a:cubicBezTo>
                <a:lnTo>
                  <a:pt x="40" y="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9"/>
          <p:cNvSpPr>
            <a:spLocks noEditPoints="1"/>
          </p:cNvSpPr>
          <p:nvPr/>
        </p:nvSpPr>
        <p:spPr bwMode="auto">
          <a:xfrm>
            <a:off x="764915" y="2331260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9 w 40"/>
              <a:gd name="T31" fmla="*/ 25 h 25"/>
              <a:gd name="T32" fmla="*/ 40 w 40"/>
              <a:gd name="T33" fmla="*/ 24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2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40" y="24"/>
                  <a:pt x="40" y="24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40"/>
          <p:cNvSpPr>
            <a:spLocks noEditPoints="1"/>
          </p:cNvSpPr>
          <p:nvPr/>
        </p:nvSpPr>
        <p:spPr bwMode="auto">
          <a:xfrm>
            <a:off x="764915" y="2331260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4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1"/>
          <p:cNvSpPr>
            <a:spLocks noEditPoints="1"/>
          </p:cNvSpPr>
          <p:nvPr/>
        </p:nvSpPr>
        <p:spPr bwMode="auto">
          <a:xfrm>
            <a:off x="764915" y="2331260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2"/>
          <p:cNvSpPr>
            <a:spLocks noEditPoints="1"/>
          </p:cNvSpPr>
          <p:nvPr/>
        </p:nvSpPr>
        <p:spPr bwMode="auto">
          <a:xfrm>
            <a:off x="764915" y="2331260"/>
            <a:ext cx="437929" cy="274436"/>
          </a:xfrm>
          <a:custGeom>
            <a:avLst/>
            <a:gdLst>
              <a:gd name="T0" fmla="*/ 2 w 40"/>
              <a:gd name="T1" fmla="*/ 0 h 25"/>
              <a:gd name="T2" fmla="*/ 36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2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1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40" y="3"/>
                </a:moveTo>
                <a:cubicBezTo>
                  <a:pt x="40" y="1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 noEditPoints="1"/>
          </p:cNvSpPr>
          <p:nvPr/>
        </p:nvSpPr>
        <p:spPr bwMode="auto">
          <a:xfrm>
            <a:off x="764915" y="2331260"/>
            <a:ext cx="426251" cy="262757"/>
          </a:xfrm>
          <a:custGeom>
            <a:avLst/>
            <a:gdLst>
              <a:gd name="T0" fmla="*/ 2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2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 noEditPoints="1"/>
          </p:cNvSpPr>
          <p:nvPr/>
        </p:nvSpPr>
        <p:spPr bwMode="auto">
          <a:xfrm>
            <a:off x="753237" y="2331260"/>
            <a:ext cx="437929" cy="262757"/>
          </a:xfrm>
          <a:custGeom>
            <a:avLst/>
            <a:gdLst>
              <a:gd name="T0" fmla="*/ 3 w 40"/>
              <a:gd name="T1" fmla="*/ 0 h 24"/>
              <a:gd name="T2" fmla="*/ 37 w 40"/>
              <a:gd name="T3" fmla="*/ 0 h 24"/>
              <a:gd name="T4" fmla="*/ 38 w 40"/>
              <a:gd name="T5" fmla="*/ 1 h 24"/>
              <a:gd name="T6" fmla="*/ 22 w 40"/>
              <a:gd name="T7" fmla="*/ 13 h 24"/>
              <a:gd name="T8" fmla="*/ 18 w 40"/>
              <a:gd name="T9" fmla="*/ 13 h 24"/>
              <a:gd name="T10" fmla="*/ 3 w 40"/>
              <a:gd name="T11" fmla="*/ 1 h 24"/>
              <a:gd name="T12" fmla="*/ 3 w 40"/>
              <a:gd name="T13" fmla="*/ 0 h 24"/>
              <a:gd name="T14" fmla="*/ 40 w 40"/>
              <a:gd name="T15" fmla="*/ 3 h 24"/>
              <a:gd name="T16" fmla="*/ 39 w 40"/>
              <a:gd name="T17" fmla="*/ 2 h 24"/>
              <a:gd name="T18" fmla="*/ 23 w 40"/>
              <a:gd name="T19" fmla="*/ 14 h 24"/>
              <a:gd name="T20" fmla="*/ 17 w 40"/>
              <a:gd name="T21" fmla="*/ 14 h 24"/>
              <a:gd name="T22" fmla="*/ 2 w 40"/>
              <a:gd name="T23" fmla="*/ 2 h 24"/>
              <a:gd name="T24" fmla="*/ 0 w 40"/>
              <a:gd name="T25" fmla="*/ 2 h 24"/>
              <a:gd name="T26" fmla="*/ 0 w 40"/>
              <a:gd name="T27" fmla="*/ 23 h 24"/>
              <a:gd name="T28" fmla="*/ 2 w 40"/>
              <a:gd name="T29" fmla="*/ 24 h 24"/>
              <a:gd name="T30" fmla="*/ 39 w 40"/>
              <a:gd name="T31" fmla="*/ 24 h 24"/>
              <a:gd name="T32" fmla="*/ 40 w 40"/>
              <a:gd name="T33" fmla="*/ 23 h 24"/>
              <a:gd name="T34" fmla="*/ 40 w 40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4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8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4"/>
                  <a:pt x="20" y="14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2" y="0"/>
                  <a:pt x="3" y="0"/>
                </a:cubicBezTo>
                <a:close/>
                <a:moveTo>
                  <a:pt x="40" y="3"/>
                </a:moveTo>
                <a:cubicBezTo>
                  <a:pt x="40" y="1"/>
                  <a:pt x="40" y="1"/>
                  <a:pt x="39" y="2"/>
                </a:cubicBezTo>
                <a:cubicBezTo>
                  <a:pt x="23" y="14"/>
                  <a:pt x="23" y="14"/>
                  <a:pt x="23" y="14"/>
                </a:cubicBezTo>
                <a:cubicBezTo>
                  <a:pt x="21" y="16"/>
                  <a:pt x="20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2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4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5"/>
          <p:cNvSpPr>
            <a:spLocks noEditPoints="1"/>
          </p:cNvSpPr>
          <p:nvPr/>
        </p:nvSpPr>
        <p:spPr bwMode="auto">
          <a:xfrm>
            <a:off x="753237" y="2319582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4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9 w 40"/>
              <a:gd name="T31" fmla="*/ 25 h 25"/>
              <a:gd name="T32" fmla="*/ 40 w 40"/>
              <a:gd name="T33" fmla="*/ 24 h 25"/>
              <a:gd name="T34" fmla="*/ 40 w 40"/>
              <a:gd name="T3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1"/>
                  <a:pt x="1" y="0"/>
                  <a:pt x="3" y="0"/>
                </a:cubicBezTo>
                <a:close/>
                <a:moveTo>
                  <a:pt x="40" y="4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5"/>
                  <a:pt x="2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40" y="25"/>
                  <a:pt x="40" y="24"/>
                </a:cubicBezTo>
                <a:lnTo>
                  <a:pt x="40" y="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6"/>
          <p:cNvSpPr>
            <a:spLocks noEditPoints="1"/>
          </p:cNvSpPr>
          <p:nvPr/>
        </p:nvSpPr>
        <p:spPr bwMode="auto">
          <a:xfrm>
            <a:off x="753237" y="2319582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4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4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7"/>
          <p:cNvSpPr>
            <a:spLocks noEditPoints="1"/>
          </p:cNvSpPr>
          <p:nvPr/>
        </p:nvSpPr>
        <p:spPr bwMode="auto">
          <a:xfrm>
            <a:off x="753237" y="2319582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4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8"/>
          <p:cNvSpPr>
            <a:spLocks noEditPoints="1"/>
          </p:cNvSpPr>
          <p:nvPr/>
        </p:nvSpPr>
        <p:spPr bwMode="auto">
          <a:xfrm>
            <a:off x="753237" y="2319582"/>
            <a:ext cx="437929" cy="274436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9"/>
          <p:cNvSpPr>
            <a:spLocks noEditPoints="1"/>
          </p:cNvSpPr>
          <p:nvPr/>
        </p:nvSpPr>
        <p:spPr bwMode="auto">
          <a:xfrm>
            <a:off x="753237" y="2319582"/>
            <a:ext cx="437929" cy="274436"/>
          </a:xfrm>
          <a:custGeom>
            <a:avLst/>
            <a:gdLst>
              <a:gd name="T0" fmla="*/ 2 w 40"/>
              <a:gd name="T1" fmla="*/ 0 h 25"/>
              <a:gd name="T2" fmla="*/ 36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2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1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40" y="3"/>
                </a:moveTo>
                <a:cubicBezTo>
                  <a:pt x="40" y="1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50"/>
          <p:cNvSpPr>
            <a:spLocks noEditPoints="1"/>
          </p:cNvSpPr>
          <p:nvPr/>
        </p:nvSpPr>
        <p:spPr bwMode="auto">
          <a:xfrm>
            <a:off x="753237" y="2319582"/>
            <a:ext cx="426251" cy="264703"/>
          </a:xfrm>
          <a:custGeom>
            <a:avLst/>
            <a:gdLst>
              <a:gd name="T0" fmla="*/ 2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2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1"/>
          <p:cNvSpPr>
            <a:spLocks noEditPoints="1"/>
          </p:cNvSpPr>
          <p:nvPr/>
        </p:nvSpPr>
        <p:spPr bwMode="auto">
          <a:xfrm>
            <a:off x="743504" y="2319582"/>
            <a:ext cx="435982" cy="264703"/>
          </a:xfrm>
          <a:custGeom>
            <a:avLst/>
            <a:gdLst>
              <a:gd name="T0" fmla="*/ 3 w 40"/>
              <a:gd name="T1" fmla="*/ 0 h 24"/>
              <a:gd name="T2" fmla="*/ 37 w 40"/>
              <a:gd name="T3" fmla="*/ 0 h 24"/>
              <a:gd name="T4" fmla="*/ 38 w 40"/>
              <a:gd name="T5" fmla="*/ 1 h 24"/>
              <a:gd name="T6" fmla="*/ 22 w 40"/>
              <a:gd name="T7" fmla="*/ 13 h 24"/>
              <a:gd name="T8" fmla="*/ 18 w 40"/>
              <a:gd name="T9" fmla="*/ 13 h 24"/>
              <a:gd name="T10" fmla="*/ 3 w 40"/>
              <a:gd name="T11" fmla="*/ 1 h 24"/>
              <a:gd name="T12" fmla="*/ 3 w 40"/>
              <a:gd name="T13" fmla="*/ 0 h 24"/>
              <a:gd name="T14" fmla="*/ 40 w 40"/>
              <a:gd name="T15" fmla="*/ 3 h 24"/>
              <a:gd name="T16" fmla="*/ 39 w 40"/>
              <a:gd name="T17" fmla="*/ 2 h 24"/>
              <a:gd name="T18" fmla="*/ 23 w 40"/>
              <a:gd name="T19" fmla="*/ 14 h 24"/>
              <a:gd name="T20" fmla="*/ 17 w 40"/>
              <a:gd name="T21" fmla="*/ 14 h 24"/>
              <a:gd name="T22" fmla="*/ 2 w 40"/>
              <a:gd name="T23" fmla="*/ 2 h 24"/>
              <a:gd name="T24" fmla="*/ 0 w 40"/>
              <a:gd name="T25" fmla="*/ 2 h 24"/>
              <a:gd name="T26" fmla="*/ 0 w 40"/>
              <a:gd name="T27" fmla="*/ 23 h 24"/>
              <a:gd name="T28" fmla="*/ 2 w 40"/>
              <a:gd name="T29" fmla="*/ 24 h 24"/>
              <a:gd name="T30" fmla="*/ 39 w 40"/>
              <a:gd name="T31" fmla="*/ 24 h 24"/>
              <a:gd name="T32" fmla="*/ 40 w 40"/>
              <a:gd name="T33" fmla="*/ 23 h 24"/>
              <a:gd name="T34" fmla="*/ 40 w 40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4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8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4"/>
                  <a:pt x="20" y="14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1"/>
                  <a:pt x="40" y="1"/>
                  <a:pt x="39" y="2"/>
                </a:cubicBezTo>
                <a:cubicBezTo>
                  <a:pt x="23" y="14"/>
                  <a:pt x="23" y="14"/>
                  <a:pt x="23" y="14"/>
                </a:cubicBezTo>
                <a:cubicBezTo>
                  <a:pt x="21" y="16"/>
                  <a:pt x="20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2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4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2"/>
          <p:cNvSpPr>
            <a:spLocks noEditPoints="1"/>
          </p:cNvSpPr>
          <p:nvPr/>
        </p:nvSpPr>
        <p:spPr bwMode="auto">
          <a:xfrm>
            <a:off x="743504" y="2307904"/>
            <a:ext cx="435982" cy="276381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4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9 w 40"/>
              <a:gd name="T31" fmla="*/ 25 h 25"/>
              <a:gd name="T32" fmla="*/ 40 w 40"/>
              <a:gd name="T33" fmla="*/ 24 h 25"/>
              <a:gd name="T34" fmla="*/ 40 w 40"/>
              <a:gd name="T3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1"/>
                  <a:pt x="1" y="0"/>
                  <a:pt x="3" y="0"/>
                </a:cubicBezTo>
                <a:close/>
                <a:moveTo>
                  <a:pt x="40" y="4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5"/>
                  <a:pt x="2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40" y="25"/>
                  <a:pt x="40" y="24"/>
                </a:cubicBezTo>
                <a:lnTo>
                  <a:pt x="40" y="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3"/>
          <p:cNvSpPr>
            <a:spLocks noEditPoints="1"/>
          </p:cNvSpPr>
          <p:nvPr/>
        </p:nvSpPr>
        <p:spPr bwMode="auto">
          <a:xfrm>
            <a:off x="743504" y="2307904"/>
            <a:ext cx="435982" cy="276381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4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4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7"/>
                  <a:pt x="19" y="17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4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4"/>
          <p:cNvSpPr>
            <a:spLocks noEditPoints="1"/>
          </p:cNvSpPr>
          <p:nvPr/>
        </p:nvSpPr>
        <p:spPr bwMode="auto">
          <a:xfrm>
            <a:off x="743504" y="2307904"/>
            <a:ext cx="435982" cy="276381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4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5"/>
          <p:cNvSpPr>
            <a:spLocks noEditPoints="1"/>
          </p:cNvSpPr>
          <p:nvPr/>
        </p:nvSpPr>
        <p:spPr bwMode="auto">
          <a:xfrm>
            <a:off x="743504" y="2307904"/>
            <a:ext cx="435982" cy="276381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1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6"/>
          <p:cNvSpPr>
            <a:spLocks noEditPoints="1"/>
          </p:cNvSpPr>
          <p:nvPr/>
        </p:nvSpPr>
        <p:spPr bwMode="auto">
          <a:xfrm>
            <a:off x="743504" y="2307904"/>
            <a:ext cx="435982" cy="276381"/>
          </a:xfrm>
          <a:custGeom>
            <a:avLst/>
            <a:gdLst>
              <a:gd name="T0" fmla="*/ 2 w 40"/>
              <a:gd name="T1" fmla="*/ 0 h 25"/>
              <a:gd name="T2" fmla="*/ 36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7 w 40"/>
              <a:gd name="T9" fmla="*/ 13 h 25"/>
              <a:gd name="T10" fmla="*/ 2 w 40"/>
              <a:gd name="T11" fmla="*/ 1 h 25"/>
              <a:gd name="T12" fmla="*/ 2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2 w 40"/>
              <a:gd name="T19" fmla="*/ 15 h 25"/>
              <a:gd name="T20" fmla="*/ 17 w 40"/>
              <a:gd name="T21" fmla="*/ 14 h 25"/>
              <a:gd name="T22" fmla="*/ 1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1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40" y="3"/>
                </a:moveTo>
                <a:cubicBezTo>
                  <a:pt x="40" y="1"/>
                  <a:pt x="39" y="1"/>
                  <a:pt x="38" y="2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6"/>
                  <a:pt x="19" y="16"/>
                  <a:pt x="17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 noEditPoints="1"/>
          </p:cNvSpPr>
          <p:nvPr/>
        </p:nvSpPr>
        <p:spPr bwMode="auto">
          <a:xfrm>
            <a:off x="743504" y="2307904"/>
            <a:ext cx="426251" cy="264703"/>
          </a:xfrm>
          <a:custGeom>
            <a:avLst/>
            <a:gdLst>
              <a:gd name="T0" fmla="*/ 2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2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8"/>
          <p:cNvSpPr>
            <a:spLocks noEditPoints="1"/>
          </p:cNvSpPr>
          <p:nvPr/>
        </p:nvSpPr>
        <p:spPr bwMode="auto">
          <a:xfrm>
            <a:off x="949817" y="2307904"/>
            <a:ext cx="219938" cy="264703"/>
          </a:xfrm>
          <a:custGeom>
            <a:avLst/>
            <a:gdLst>
              <a:gd name="T0" fmla="*/ 0 w 20"/>
              <a:gd name="T1" fmla="*/ 14 h 24"/>
              <a:gd name="T2" fmla="*/ 0 w 20"/>
              <a:gd name="T3" fmla="*/ 0 h 24"/>
              <a:gd name="T4" fmla="*/ 17 w 20"/>
              <a:gd name="T5" fmla="*/ 0 h 24"/>
              <a:gd name="T6" fmla="*/ 18 w 20"/>
              <a:gd name="T7" fmla="*/ 1 h 24"/>
              <a:gd name="T8" fmla="*/ 2 w 20"/>
              <a:gd name="T9" fmla="*/ 13 h 24"/>
              <a:gd name="T10" fmla="*/ 0 w 20"/>
              <a:gd name="T11" fmla="*/ 14 h 24"/>
              <a:gd name="T12" fmla="*/ 19 w 20"/>
              <a:gd name="T13" fmla="*/ 2 h 24"/>
              <a:gd name="T14" fmla="*/ 3 w 20"/>
              <a:gd name="T15" fmla="*/ 14 h 24"/>
              <a:gd name="T16" fmla="*/ 0 w 20"/>
              <a:gd name="T17" fmla="*/ 16 h 24"/>
              <a:gd name="T18" fmla="*/ 0 w 20"/>
              <a:gd name="T19" fmla="*/ 24 h 24"/>
              <a:gd name="T20" fmla="*/ 19 w 20"/>
              <a:gd name="T21" fmla="*/ 24 h 24"/>
              <a:gd name="T22" fmla="*/ 20 w 20"/>
              <a:gd name="T23" fmla="*/ 23 h 24"/>
              <a:gd name="T24" fmla="*/ 20 w 20"/>
              <a:gd name="T25" fmla="*/ 3 h 24"/>
              <a:gd name="T26" fmla="*/ 19 w 20"/>
              <a:gd name="T2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24">
                <a:moveTo>
                  <a:pt x="0" y="14"/>
                </a:moveTo>
                <a:cubicBezTo>
                  <a:pt x="0" y="0"/>
                  <a:pt x="0" y="0"/>
                  <a:pt x="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0"/>
                  <a:pt x="1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0" y="14"/>
                </a:cubicBezTo>
                <a:close/>
                <a:moveTo>
                  <a:pt x="19" y="2"/>
                </a:moveTo>
                <a:cubicBezTo>
                  <a:pt x="3" y="14"/>
                  <a:pt x="3" y="14"/>
                  <a:pt x="3" y="14"/>
                </a:cubicBezTo>
                <a:cubicBezTo>
                  <a:pt x="2" y="15"/>
                  <a:pt x="1" y="16"/>
                  <a:pt x="0" y="16"/>
                </a:cubicBezTo>
                <a:cubicBezTo>
                  <a:pt x="0" y="24"/>
                  <a:pt x="0" y="24"/>
                  <a:pt x="0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20" y="24"/>
                  <a:pt x="20" y="24"/>
                  <a:pt x="20" y="2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0" y="1"/>
                  <a:pt x="19" y="2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 noEditPoints="1"/>
          </p:cNvSpPr>
          <p:nvPr/>
        </p:nvSpPr>
        <p:spPr bwMode="auto">
          <a:xfrm>
            <a:off x="743504" y="2307904"/>
            <a:ext cx="206313" cy="264703"/>
          </a:xfrm>
          <a:custGeom>
            <a:avLst/>
            <a:gdLst>
              <a:gd name="T0" fmla="*/ 19 w 19"/>
              <a:gd name="T1" fmla="*/ 16 h 24"/>
              <a:gd name="T2" fmla="*/ 19 w 19"/>
              <a:gd name="T3" fmla="*/ 24 h 24"/>
              <a:gd name="T4" fmla="*/ 1 w 19"/>
              <a:gd name="T5" fmla="*/ 24 h 24"/>
              <a:gd name="T6" fmla="*/ 0 w 19"/>
              <a:gd name="T7" fmla="*/ 23 h 24"/>
              <a:gd name="T8" fmla="*/ 0 w 19"/>
              <a:gd name="T9" fmla="*/ 3 h 24"/>
              <a:gd name="T10" fmla="*/ 1 w 19"/>
              <a:gd name="T11" fmla="*/ 2 h 24"/>
              <a:gd name="T12" fmla="*/ 16 w 19"/>
              <a:gd name="T13" fmla="*/ 14 h 24"/>
              <a:gd name="T14" fmla="*/ 19 w 19"/>
              <a:gd name="T15" fmla="*/ 16 h 24"/>
              <a:gd name="T16" fmla="*/ 2 w 19"/>
              <a:gd name="T17" fmla="*/ 1 h 24"/>
              <a:gd name="T18" fmla="*/ 17 w 19"/>
              <a:gd name="T19" fmla="*/ 13 h 24"/>
              <a:gd name="T20" fmla="*/ 19 w 19"/>
              <a:gd name="T21" fmla="*/ 14 h 24"/>
              <a:gd name="T22" fmla="*/ 19 w 19"/>
              <a:gd name="T23" fmla="*/ 0 h 24"/>
              <a:gd name="T24" fmla="*/ 2 w 19"/>
              <a:gd name="T25" fmla="*/ 0 h 24"/>
              <a:gd name="T26" fmla="*/ 2 w 19"/>
              <a:gd name="T27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" h="24">
                <a:moveTo>
                  <a:pt x="19" y="16"/>
                </a:moveTo>
                <a:cubicBezTo>
                  <a:pt x="19" y="24"/>
                  <a:pt x="19" y="24"/>
                  <a:pt x="1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1" y="2"/>
                </a:cubicBezTo>
                <a:cubicBezTo>
                  <a:pt x="16" y="14"/>
                  <a:pt x="16" y="14"/>
                  <a:pt x="16" y="14"/>
                </a:cubicBezTo>
                <a:cubicBezTo>
                  <a:pt x="18" y="15"/>
                  <a:pt x="19" y="16"/>
                  <a:pt x="19" y="16"/>
                </a:cubicBezTo>
                <a:close/>
                <a:moveTo>
                  <a:pt x="2" y="1"/>
                </a:moveTo>
                <a:cubicBezTo>
                  <a:pt x="17" y="13"/>
                  <a:pt x="17" y="13"/>
                  <a:pt x="17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0"/>
                  <a:pt x="19" y="0"/>
                  <a:pt x="1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0"/>
          <p:cNvSpPr>
            <a:spLocks noEditPoints="1"/>
          </p:cNvSpPr>
          <p:nvPr/>
        </p:nvSpPr>
        <p:spPr bwMode="auto">
          <a:xfrm>
            <a:off x="2555554" y="1671449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5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5"/>
                  <a:pt x="19" y="12"/>
                  <a:pt x="18" y="13"/>
                </a:cubicBezTo>
                <a:cubicBezTo>
                  <a:pt x="16" y="14"/>
                  <a:pt x="17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4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1"/>
          <p:cNvSpPr>
            <a:spLocks noEditPoints="1"/>
          </p:cNvSpPr>
          <p:nvPr/>
        </p:nvSpPr>
        <p:spPr bwMode="auto">
          <a:xfrm>
            <a:off x="2555554" y="1671449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5 h 39"/>
              <a:gd name="T24" fmla="*/ 22 w 32"/>
              <a:gd name="T25" fmla="*/ 17 h 39"/>
              <a:gd name="T26" fmla="*/ 21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4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2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6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2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3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8"/>
                  <a:pt x="11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4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10"/>
                  <a:pt x="16" y="12"/>
                  <a:pt x="17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10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1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2"/>
                  <a:pt x="21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3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1" y="13"/>
                  <a:pt x="12" y="14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5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8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2"/>
                  <a:pt x="21" y="23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1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5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1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7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5"/>
                </a:cubicBezTo>
                <a:cubicBezTo>
                  <a:pt x="27" y="14"/>
                  <a:pt x="27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3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2"/>
                  <a:pt x="7" y="11"/>
                </a:cubicBezTo>
                <a:cubicBezTo>
                  <a:pt x="5" y="11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5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8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10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4" y="13"/>
                  <a:pt x="24" y="14"/>
                  <a:pt x="23" y="13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6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7"/>
                  <a:pt x="13" y="37"/>
                  <a:pt x="12" y="37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9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2"/>
                  <a:pt x="17" y="4"/>
                  <a:pt x="18" y="5"/>
                </a:cubicBezTo>
                <a:cubicBezTo>
                  <a:pt x="16" y="6"/>
                  <a:pt x="16" y="8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8"/>
                  <a:pt x="16" y="20"/>
                  <a:pt x="17" y="20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1"/>
                  <a:pt x="25" y="19"/>
                  <a:pt x="24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2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9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9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9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1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2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4"/>
                  <a:pt x="24" y="12"/>
                </a:cubicBezTo>
                <a:cubicBezTo>
                  <a:pt x="26" y="11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3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0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3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5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1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4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1"/>
                  <a:pt x="14" y="10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0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1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7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4"/>
          <p:cNvSpPr>
            <a:spLocks noEditPoints="1"/>
          </p:cNvSpPr>
          <p:nvPr/>
        </p:nvSpPr>
        <p:spPr bwMode="auto">
          <a:xfrm>
            <a:off x="2555554" y="167144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0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0 h 39"/>
              <a:gd name="T46" fmla="*/ 11 w 31"/>
              <a:gd name="T47" fmla="*/ 3 h 39"/>
              <a:gd name="T48" fmla="*/ 11 w 31"/>
              <a:gd name="T49" fmla="*/ 4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3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5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7"/>
                  <a:pt x="21" y="6"/>
                </a:cubicBezTo>
                <a:cubicBezTo>
                  <a:pt x="24" y="4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0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4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5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9" y="12"/>
                  <a:pt x="8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1"/>
                  <a:pt x="14" y="10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0" y="10"/>
                  <a:pt x="9" y="9"/>
                </a:cubicBezTo>
                <a:cubicBezTo>
                  <a:pt x="10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1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0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5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1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6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7"/>
                </a:cubicBezTo>
                <a:cubicBezTo>
                  <a:pt x="9" y="27"/>
                  <a:pt x="9" y="26"/>
                  <a:pt x="9" y="24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5"/>
          <p:cNvSpPr>
            <a:spLocks noEditPoints="1"/>
          </p:cNvSpPr>
          <p:nvPr/>
        </p:nvSpPr>
        <p:spPr bwMode="auto">
          <a:xfrm>
            <a:off x="2545821" y="1671449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6 h 39"/>
              <a:gd name="T12" fmla="*/ 22 w 32"/>
              <a:gd name="T13" fmla="*/ 5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1 w 32"/>
              <a:gd name="T29" fmla="*/ 16 h 39"/>
              <a:gd name="T30" fmla="*/ 21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5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9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0" y="7"/>
                </a:cubicBezTo>
                <a:cubicBezTo>
                  <a:pt x="21" y="8"/>
                  <a:pt x="23" y="7"/>
                  <a:pt x="22" y="5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9"/>
                  <a:pt x="25" y="17"/>
                </a:cubicBezTo>
                <a:cubicBezTo>
                  <a:pt x="27" y="17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3" y="14"/>
                  <a:pt x="24" y="14"/>
                  <a:pt x="24" y="15"/>
                </a:cubicBezTo>
                <a:cubicBezTo>
                  <a:pt x="24" y="14"/>
                  <a:pt x="25" y="14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19" y="11"/>
                  <a:pt x="20" y="12"/>
                </a:cubicBezTo>
                <a:cubicBezTo>
                  <a:pt x="21" y="12"/>
                  <a:pt x="21" y="14"/>
                  <a:pt x="21" y="16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19"/>
                  <a:pt x="21" y="20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5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8" y="5"/>
                  <a:pt x="7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9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5"/>
                  <a:pt x="12" y="14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7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20" y="36"/>
                  <a:pt x="20" y="36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6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6"/>
          <p:cNvSpPr>
            <a:spLocks noEditPoints="1"/>
          </p:cNvSpPr>
          <p:nvPr/>
        </p:nvSpPr>
        <p:spPr bwMode="auto">
          <a:xfrm>
            <a:off x="2545821" y="1671449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5 h 39"/>
              <a:gd name="T12" fmla="*/ 22 w 32"/>
              <a:gd name="T13" fmla="*/ 5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0 w 32"/>
              <a:gd name="T29" fmla="*/ 15 h 39"/>
              <a:gd name="T30" fmla="*/ 20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4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8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6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0" y="7"/>
                </a:cubicBezTo>
                <a:cubicBezTo>
                  <a:pt x="21" y="8"/>
                  <a:pt x="23" y="7"/>
                  <a:pt x="22" y="5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8"/>
                  <a:pt x="25" y="17"/>
                </a:cubicBezTo>
                <a:cubicBezTo>
                  <a:pt x="27" y="16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3" y="14"/>
                  <a:pt x="23" y="14"/>
                  <a:pt x="24" y="15"/>
                </a:cubicBezTo>
                <a:cubicBezTo>
                  <a:pt x="24" y="14"/>
                  <a:pt x="25" y="14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19" y="11"/>
                  <a:pt x="20" y="12"/>
                </a:cubicBezTo>
                <a:cubicBezTo>
                  <a:pt x="21" y="12"/>
                  <a:pt x="21" y="14"/>
                  <a:pt x="20" y="15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19"/>
                  <a:pt x="21" y="20"/>
                  <a:pt x="21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20" y="18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2"/>
                </a:cubicBezTo>
                <a:cubicBezTo>
                  <a:pt x="16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1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1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4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2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0"/>
                  <a:pt x="8" y="10"/>
                  <a:pt x="8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6"/>
                  <a:pt x="9" y="6"/>
                  <a:pt x="9" y="5"/>
                </a:cubicBezTo>
                <a:cubicBezTo>
                  <a:pt x="8" y="5"/>
                  <a:pt x="7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4"/>
                  <a:pt x="12" y="14"/>
                </a:cubicBezTo>
                <a:cubicBezTo>
                  <a:pt x="11" y="12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6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4"/>
                  <a:pt x="21" y="36"/>
                  <a:pt x="20" y="36"/>
                </a:cubicBezTo>
                <a:cubicBezTo>
                  <a:pt x="20" y="36"/>
                  <a:pt x="20" y="36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5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7"/>
          <p:cNvSpPr>
            <a:spLocks noEditPoints="1"/>
          </p:cNvSpPr>
          <p:nvPr/>
        </p:nvSpPr>
        <p:spPr bwMode="auto">
          <a:xfrm>
            <a:off x="2545821" y="1661717"/>
            <a:ext cx="348397" cy="437929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4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2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3" y="23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4" y="14"/>
                </a:cubicBezTo>
                <a:cubicBezTo>
                  <a:pt x="23" y="15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1"/>
                  <a:pt x="19" y="12"/>
                  <a:pt x="20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7" y="9"/>
                  <a:pt x="5" y="11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3"/>
                  <a:pt x="23" y="25"/>
                </a:cubicBezTo>
                <a:cubicBezTo>
                  <a:pt x="23" y="26"/>
                  <a:pt x="23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8"/>
                </a:cubicBezTo>
                <a:cubicBezTo>
                  <a:pt x="20" y="39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6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8"/>
          <p:cNvSpPr>
            <a:spLocks noEditPoints="1"/>
          </p:cNvSpPr>
          <p:nvPr/>
        </p:nvSpPr>
        <p:spPr bwMode="auto">
          <a:xfrm>
            <a:off x="2545821" y="1661717"/>
            <a:ext cx="348397" cy="437929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0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7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9"/>
          <p:cNvSpPr>
            <a:spLocks noEditPoints="1"/>
          </p:cNvSpPr>
          <p:nvPr/>
        </p:nvSpPr>
        <p:spPr bwMode="auto">
          <a:xfrm>
            <a:off x="2545821" y="1661717"/>
            <a:ext cx="348397" cy="437929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2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7" y="22"/>
                  <a:pt x="18" y="23"/>
                  <a:pt x="18" y="23"/>
                </a:cubicBezTo>
                <a:cubicBezTo>
                  <a:pt x="19" y="24"/>
                  <a:pt x="20" y="23"/>
                  <a:pt x="20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7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3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0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23" y="33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19" y="37"/>
                  <a:pt x="20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1" y="37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80"/>
          <p:cNvSpPr>
            <a:spLocks noEditPoints="1"/>
          </p:cNvSpPr>
          <p:nvPr/>
        </p:nvSpPr>
        <p:spPr bwMode="auto">
          <a:xfrm>
            <a:off x="2545821" y="1661717"/>
            <a:ext cx="348397" cy="437929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2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5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29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3"/>
                </a:cubicBezTo>
                <a:cubicBezTo>
                  <a:pt x="19" y="12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8" y="23"/>
                  <a:pt x="18" y="23"/>
                </a:cubicBezTo>
                <a:cubicBezTo>
                  <a:pt x="19" y="24"/>
                  <a:pt x="20" y="23"/>
                  <a:pt x="20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1"/>
          <p:cNvSpPr>
            <a:spLocks noEditPoints="1"/>
          </p:cNvSpPr>
          <p:nvPr/>
        </p:nvSpPr>
        <p:spPr bwMode="auto">
          <a:xfrm>
            <a:off x="2545821" y="1661717"/>
            <a:ext cx="348397" cy="437929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2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2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2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19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2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1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1 h 40"/>
              <a:gd name="T64" fmla="*/ 11 w 32"/>
              <a:gd name="T65" fmla="*/ 15 h 40"/>
              <a:gd name="T66" fmla="*/ 5 w 32"/>
              <a:gd name="T67" fmla="*/ 15 h 40"/>
              <a:gd name="T68" fmla="*/ 12 w 32"/>
              <a:gd name="T69" fmla="*/ 22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29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3"/>
                  <a:pt x="18" y="23"/>
                </a:cubicBezTo>
                <a:cubicBezTo>
                  <a:pt x="19" y="24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4" y="22"/>
                  <a:pt x="23" y="25"/>
                </a:cubicBezTo>
                <a:cubicBezTo>
                  <a:pt x="23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2"/>
          <p:cNvSpPr>
            <a:spLocks noEditPoints="1"/>
          </p:cNvSpPr>
          <p:nvPr/>
        </p:nvSpPr>
        <p:spPr bwMode="auto">
          <a:xfrm>
            <a:off x="2545821" y="1661717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8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8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2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8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8"/>
                </a:cubicBezTo>
                <a:cubicBezTo>
                  <a:pt x="27" y="21"/>
                  <a:pt x="24" y="22"/>
                  <a:pt x="23" y="25"/>
                </a:cubicBezTo>
                <a:cubicBezTo>
                  <a:pt x="22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3"/>
          <p:cNvSpPr>
            <a:spLocks noEditPoints="1"/>
          </p:cNvSpPr>
          <p:nvPr/>
        </p:nvSpPr>
        <p:spPr bwMode="auto">
          <a:xfrm>
            <a:off x="2545821" y="1661717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5"/>
                  <a:pt x="19" y="12"/>
                  <a:pt x="18" y="13"/>
                </a:cubicBezTo>
                <a:cubicBezTo>
                  <a:pt x="16" y="14"/>
                  <a:pt x="17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4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4"/>
          <p:cNvSpPr>
            <a:spLocks noEditPoints="1"/>
          </p:cNvSpPr>
          <p:nvPr/>
        </p:nvSpPr>
        <p:spPr bwMode="auto">
          <a:xfrm>
            <a:off x="2545821" y="1661717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5 h 39"/>
              <a:gd name="T24" fmla="*/ 22 w 32"/>
              <a:gd name="T25" fmla="*/ 17 h 39"/>
              <a:gd name="T26" fmla="*/ 21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4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1" y="13"/>
                  <a:pt x="21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5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6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1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2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6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2" y="8"/>
                  <a:pt x="11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7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10"/>
                  <a:pt x="16" y="12"/>
                  <a:pt x="17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10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1" y="8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1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3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1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8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8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8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2"/>
                  <a:pt x="21" y="23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9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1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90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3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8" y="13"/>
                  <a:pt x="8" y="12"/>
                  <a:pt x="7" y="11"/>
                </a:cubicBezTo>
                <a:cubicBezTo>
                  <a:pt x="5" y="11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6" y="16"/>
                  <a:pt x="15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1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10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4" y="13"/>
                  <a:pt x="24" y="14"/>
                  <a:pt x="23" y="13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7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5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7"/>
                  <a:pt x="12" y="37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2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8"/>
                  <a:pt x="16" y="20"/>
                  <a:pt x="17" y="20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4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2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9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3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8" y="5"/>
                </a:cubicBezTo>
                <a:cubicBezTo>
                  <a:pt x="16" y="6"/>
                  <a:pt x="16" y="7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9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9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4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5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4"/>
                  <a:pt x="24" y="12"/>
                </a:cubicBezTo>
                <a:cubicBezTo>
                  <a:pt x="26" y="11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6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4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1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1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7"/>
          <p:cNvSpPr>
            <a:spLocks noEditPoints="1"/>
          </p:cNvSpPr>
          <p:nvPr/>
        </p:nvSpPr>
        <p:spPr bwMode="auto">
          <a:xfrm>
            <a:off x="2545821" y="1661717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0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0 h 39"/>
              <a:gd name="T46" fmla="*/ 11 w 31"/>
              <a:gd name="T47" fmla="*/ 3 h 39"/>
              <a:gd name="T48" fmla="*/ 11 w 31"/>
              <a:gd name="T49" fmla="*/ 4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3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5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7"/>
                  <a:pt x="21" y="6"/>
                </a:cubicBezTo>
                <a:cubicBezTo>
                  <a:pt x="24" y="4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0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4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5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1"/>
                  <a:pt x="14" y="10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0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1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0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5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1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6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7"/>
                </a:cubicBezTo>
                <a:cubicBezTo>
                  <a:pt x="10" y="27"/>
                  <a:pt x="9" y="26"/>
                  <a:pt x="9" y="24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8"/>
          <p:cNvSpPr>
            <a:spLocks noEditPoints="1"/>
          </p:cNvSpPr>
          <p:nvPr/>
        </p:nvSpPr>
        <p:spPr bwMode="auto">
          <a:xfrm>
            <a:off x="2534143" y="1661717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1 w 32"/>
              <a:gd name="T29" fmla="*/ 16 h 39"/>
              <a:gd name="T30" fmla="*/ 21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5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9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0" y="7"/>
                </a:cubicBezTo>
                <a:cubicBezTo>
                  <a:pt x="21" y="8"/>
                  <a:pt x="23" y="7"/>
                  <a:pt x="22" y="6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9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9"/>
                  <a:pt x="25" y="17"/>
                </a:cubicBezTo>
                <a:cubicBezTo>
                  <a:pt x="27" y="17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3" y="14"/>
                  <a:pt x="24" y="14"/>
                  <a:pt x="24" y="15"/>
                </a:cubicBezTo>
                <a:cubicBezTo>
                  <a:pt x="24" y="14"/>
                  <a:pt x="25" y="15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20" y="11"/>
                  <a:pt x="20" y="12"/>
                </a:cubicBezTo>
                <a:cubicBezTo>
                  <a:pt x="21" y="12"/>
                  <a:pt x="22" y="14"/>
                  <a:pt x="21" y="16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20"/>
                  <a:pt x="21" y="20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5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8" y="5"/>
                  <a:pt x="7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9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5"/>
                  <a:pt x="12" y="14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7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20" y="36"/>
                  <a:pt x="20" y="37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6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9"/>
          <p:cNvSpPr>
            <a:spLocks noEditPoints="1"/>
          </p:cNvSpPr>
          <p:nvPr/>
        </p:nvSpPr>
        <p:spPr bwMode="auto">
          <a:xfrm>
            <a:off x="2534143" y="1661717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6 h 39"/>
              <a:gd name="T12" fmla="*/ 22 w 32"/>
              <a:gd name="T13" fmla="*/ 5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1 w 32"/>
              <a:gd name="T29" fmla="*/ 15 h 39"/>
              <a:gd name="T30" fmla="*/ 20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4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8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6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0" y="7"/>
                </a:cubicBezTo>
                <a:cubicBezTo>
                  <a:pt x="21" y="8"/>
                  <a:pt x="23" y="7"/>
                  <a:pt x="22" y="5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9"/>
                  <a:pt x="25" y="17"/>
                </a:cubicBezTo>
                <a:cubicBezTo>
                  <a:pt x="27" y="16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3" y="14"/>
                  <a:pt x="23" y="14"/>
                  <a:pt x="24" y="15"/>
                </a:cubicBezTo>
                <a:cubicBezTo>
                  <a:pt x="24" y="14"/>
                  <a:pt x="25" y="14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19" y="11"/>
                  <a:pt x="20" y="12"/>
                </a:cubicBezTo>
                <a:cubicBezTo>
                  <a:pt x="21" y="12"/>
                  <a:pt x="21" y="14"/>
                  <a:pt x="21" y="15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19"/>
                  <a:pt x="21" y="20"/>
                  <a:pt x="21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20" y="18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2"/>
                </a:cubicBezTo>
                <a:cubicBezTo>
                  <a:pt x="16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1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1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4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2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0"/>
                  <a:pt x="8" y="10"/>
                  <a:pt x="8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6"/>
                  <a:pt x="9" y="6"/>
                  <a:pt x="9" y="5"/>
                </a:cubicBezTo>
                <a:cubicBezTo>
                  <a:pt x="8" y="5"/>
                  <a:pt x="7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5"/>
                  <a:pt x="12" y="14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6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20" y="36"/>
                  <a:pt x="20" y="36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5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100"/>
          <p:cNvSpPr>
            <a:spLocks noEditPoints="1"/>
          </p:cNvSpPr>
          <p:nvPr/>
        </p:nvSpPr>
        <p:spPr bwMode="auto">
          <a:xfrm>
            <a:off x="2534143" y="1650039"/>
            <a:ext cx="350342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4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2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2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8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3" y="23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4" y="14"/>
                </a:cubicBezTo>
                <a:cubicBezTo>
                  <a:pt x="23" y="15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1"/>
                  <a:pt x="19" y="12"/>
                  <a:pt x="20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2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7" y="9"/>
                  <a:pt x="5" y="11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3"/>
                  <a:pt x="23" y="25"/>
                </a:cubicBezTo>
                <a:cubicBezTo>
                  <a:pt x="23" y="26"/>
                  <a:pt x="23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8"/>
                </a:cubicBezTo>
                <a:cubicBezTo>
                  <a:pt x="20" y="39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3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6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1"/>
          <p:cNvSpPr>
            <a:spLocks noEditPoints="1"/>
          </p:cNvSpPr>
          <p:nvPr/>
        </p:nvSpPr>
        <p:spPr bwMode="auto">
          <a:xfrm>
            <a:off x="2534143" y="1650039"/>
            <a:ext cx="350342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0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5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7" y="9"/>
                  <a:pt x="5" y="11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3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"/>
          <p:cNvSpPr>
            <a:spLocks noEditPoints="1"/>
          </p:cNvSpPr>
          <p:nvPr/>
        </p:nvSpPr>
        <p:spPr bwMode="auto">
          <a:xfrm>
            <a:off x="2534143" y="1650039"/>
            <a:ext cx="350342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2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7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0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23" y="33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19" y="37"/>
                  <a:pt x="20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1" y="37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3"/>
          <p:cNvSpPr>
            <a:spLocks noEditPoints="1"/>
          </p:cNvSpPr>
          <p:nvPr/>
        </p:nvSpPr>
        <p:spPr bwMode="auto">
          <a:xfrm>
            <a:off x="2534143" y="1650039"/>
            <a:ext cx="350342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29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2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8" y="23"/>
                  <a:pt x="18" y="23"/>
                </a:cubicBezTo>
                <a:cubicBezTo>
                  <a:pt x="19" y="24"/>
                  <a:pt x="20" y="23"/>
                  <a:pt x="20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4"/>
          <p:cNvSpPr>
            <a:spLocks noEditPoints="1"/>
          </p:cNvSpPr>
          <p:nvPr/>
        </p:nvSpPr>
        <p:spPr bwMode="auto">
          <a:xfrm>
            <a:off x="2534143" y="1650039"/>
            <a:ext cx="350342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2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2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19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2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1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1 h 40"/>
              <a:gd name="T64" fmla="*/ 11 w 32"/>
              <a:gd name="T65" fmla="*/ 15 h 40"/>
              <a:gd name="T66" fmla="*/ 5 w 32"/>
              <a:gd name="T67" fmla="*/ 15 h 40"/>
              <a:gd name="T68" fmla="*/ 12 w 32"/>
              <a:gd name="T69" fmla="*/ 22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29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3"/>
                  <a:pt x="18" y="23"/>
                </a:cubicBezTo>
                <a:cubicBezTo>
                  <a:pt x="19" y="24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4" y="22"/>
                  <a:pt x="23" y="25"/>
                </a:cubicBezTo>
                <a:cubicBezTo>
                  <a:pt x="23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5"/>
          <p:cNvSpPr>
            <a:spLocks noEditPoints="1"/>
          </p:cNvSpPr>
          <p:nvPr/>
        </p:nvSpPr>
        <p:spPr bwMode="auto">
          <a:xfrm>
            <a:off x="2534143" y="1650039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8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8 h 39"/>
              <a:gd name="T36" fmla="*/ 13 w 32"/>
              <a:gd name="T37" fmla="*/ 10 h 39"/>
              <a:gd name="T38" fmla="*/ 14 w 32"/>
              <a:gd name="T39" fmla="*/ 12 h 39"/>
              <a:gd name="T40" fmla="*/ 10 w 32"/>
              <a:gd name="T41" fmla="*/ 12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3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1" y="20"/>
                </a:cubicBezTo>
                <a:cubicBezTo>
                  <a:pt x="9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8"/>
                </a:cubicBezTo>
                <a:cubicBezTo>
                  <a:pt x="27" y="21"/>
                  <a:pt x="24" y="22"/>
                  <a:pt x="23" y="25"/>
                </a:cubicBezTo>
                <a:cubicBezTo>
                  <a:pt x="22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6"/>
          <p:cNvSpPr>
            <a:spLocks noEditPoints="1"/>
          </p:cNvSpPr>
          <p:nvPr/>
        </p:nvSpPr>
        <p:spPr bwMode="auto">
          <a:xfrm>
            <a:off x="2534143" y="1650039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19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5"/>
                  <a:pt x="19" y="12"/>
                  <a:pt x="18" y="13"/>
                </a:cubicBezTo>
                <a:cubicBezTo>
                  <a:pt x="16" y="14"/>
                  <a:pt x="17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4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7"/>
          <p:cNvSpPr>
            <a:spLocks noEditPoints="1"/>
          </p:cNvSpPr>
          <p:nvPr/>
        </p:nvSpPr>
        <p:spPr bwMode="auto">
          <a:xfrm>
            <a:off x="2534143" y="1650039"/>
            <a:ext cx="350342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5 h 39"/>
              <a:gd name="T24" fmla="*/ 22 w 32"/>
              <a:gd name="T25" fmla="*/ 18 h 39"/>
              <a:gd name="T26" fmla="*/ 21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4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1" y="13"/>
                  <a:pt x="21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8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3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6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1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8"/>
                  <a:pt x="25" y="5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9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2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2" y="8"/>
                  <a:pt x="11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5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10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1" y="8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1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3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1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1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6 h 39"/>
              <a:gd name="T60" fmla="*/ 13 w 31"/>
              <a:gd name="T61" fmla="*/ 18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10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10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1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2"/>
                  <a:pt x="21" y="23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3" y="13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6"/>
                </a:cubicBezTo>
                <a:close/>
                <a:moveTo>
                  <a:pt x="5" y="20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5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2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2 w 31"/>
              <a:gd name="T43" fmla="*/ 14 h 39"/>
              <a:gd name="T44" fmla="*/ 14 w 31"/>
              <a:gd name="T45" fmla="*/ 11 h 39"/>
              <a:gd name="T46" fmla="*/ 11 w 31"/>
              <a:gd name="T47" fmla="*/ 4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8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3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1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2" y="12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2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5"/>
                  <a:pt x="15" y="15"/>
                </a:cubicBezTo>
                <a:cubicBezTo>
                  <a:pt x="15" y="14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6"/>
                  <a:pt x="16" y="3"/>
                  <a:pt x="14" y="2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1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1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6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3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1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1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5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6" y="8"/>
                  <a:pt x="14" y="7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6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6"/>
                </a:cubicBezTo>
                <a:cubicBezTo>
                  <a:pt x="13" y="7"/>
                  <a:pt x="12" y="7"/>
                  <a:pt x="11" y="7"/>
                </a:cubicBezTo>
                <a:cubicBezTo>
                  <a:pt x="12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8" y="13"/>
                  <a:pt x="8" y="12"/>
                  <a:pt x="7" y="12"/>
                </a:cubicBezTo>
                <a:cubicBezTo>
                  <a:pt x="5" y="11"/>
                  <a:pt x="5" y="13"/>
                  <a:pt x="5" y="15"/>
                </a:cubicBezTo>
                <a:cubicBezTo>
                  <a:pt x="5" y="16"/>
                  <a:pt x="6" y="17"/>
                  <a:pt x="7" y="17"/>
                </a:cubicBezTo>
                <a:cubicBezTo>
                  <a:pt x="7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6" y="17"/>
                  <a:pt x="15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20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2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8"/>
                  <a:pt x="12" y="38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4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1 w 31"/>
              <a:gd name="T53" fmla="*/ 10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9" y="1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7" y="21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3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3"/>
                  <a:pt x="24" y="14"/>
                  <a:pt x="23" y="13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1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8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7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6"/>
                </a:cubicBezTo>
                <a:cubicBezTo>
                  <a:pt x="10" y="7"/>
                  <a:pt x="12" y="7"/>
                  <a:pt x="13" y="6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1" y="10"/>
                </a:cubicBezTo>
                <a:cubicBezTo>
                  <a:pt x="11" y="10"/>
                  <a:pt x="11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8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5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8"/>
                  <a:pt x="13" y="37"/>
                  <a:pt x="12" y="37"/>
                </a:cubicBezTo>
                <a:cubicBezTo>
                  <a:pt x="11" y="38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5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5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5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1"/>
                  <a:pt x="22" y="11"/>
                </a:cubicBezTo>
                <a:cubicBezTo>
                  <a:pt x="22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8"/>
                  <a:pt x="16" y="20"/>
                  <a:pt x="17" y="20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1"/>
                  <a:pt x="25" y="19"/>
                  <a:pt x="25" y="17"/>
                </a:cubicBezTo>
                <a:cubicBezTo>
                  <a:pt x="26" y="17"/>
                  <a:pt x="26" y="16"/>
                  <a:pt x="27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4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5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2" y="10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6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2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1" y="16"/>
                </a:cubicBezTo>
                <a:cubicBezTo>
                  <a:pt x="9" y="17"/>
                  <a:pt x="10" y="19"/>
                  <a:pt x="11" y="19"/>
                </a:cubicBezTo>
                <a:cubicBezTo>
                  <a:pt x="11" y="18"/>
                  <a:pt x="12" y="18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3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3" y="38"/>
                </a:cubicBezTo>
                <a:cubicBezTo>
                  <a:pt x="13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8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20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5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3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8" y="5"/>
                </a:cubicBezTo>
                <a:cubicBezTo>
                  <a:pt x="16" y="6"/>
                  <a:pt x="16" y="7"/>
                  <a:pt x="18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3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5"/>
                  <a:pt x="22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3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2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7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1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2" y="10"/>
                  <a:pt x="12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3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7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1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30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8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10" y="34"/>
                  <a:pt x="9" y="33"/>
                  <a:pt x="10" y="32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3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2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7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3"/>
                  <a:pt x="21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7" y="14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20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5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10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3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6" y="0"/>
                  <a:pt x="31" y="10"/>
                  <a:pt x="27" y="18"/>
                </a:cubicBezTo>
                <a:cubicBezTo>
                  <a:pt x="26" y="20"/>
                  <a:pt x="24" y="22"/>
                  <a:pt x="23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1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10" y="32"/>
                  <a:pt x="9" y="31"/>
                  <a:pt x="10" y="30"/>
                </a:cubicBezTo>
                <a:cubicBezTo>
                  <a:pt x="9" y="29"/>
                  <a:pt x="10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8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2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2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3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3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4" y="14"/>
                  <a:pt x="24" y="12"/>
                </a:cubicBezTo>
                <a:cubicBezTo>
                  <a:pt x="26" y="12"/>
                  <a:pt x="27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2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3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4"/>
                  <a:pt x="16" y="16"/>
                  <a:pt x="17" y="17"/>
                </a:cubicBezTo>
                <a:close/>
                <a:moveTo>
                  <a:pt x="10" y="11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1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10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0"/>
                  <a:pt x="11" y="19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3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3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9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1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4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6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8"/>
                  <a:pt x="21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1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1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1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2"/>
                  <a:pt x="14" y="11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1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2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6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7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8"/>
                </a:cubicBezTo>
                <a:cubicBezTo>
                  <a:pt x="10" y="27"/>
                  <a:pt x="9" y="26"/>
                  <a:pt x="9" y="25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20"/>
          <p:cNvSpPr>
            <a:spLocks noEditPoints="1"/>
          </p:cNvSpPr>
          <p:nvPr/>
        </p:nvSpPr>
        <p:spPr bwMode="auto">
          <a:xfrm>
            <a:off x="2534143" y="1650039"/>
            <a:ext cx="338664" cy="428196"/>
          </a:xfrm>
          <a:custGeom>
            <a:avLst/>
            <a:gdLst>
              <a:gd name="T0" fmla="*/ 22 w 31"/>
              <a:gd name="T1" fmla="*/ 6 h 39"/>
              <a:gd name="T2" fmla="*/ 24 w 31"/>
              <a:gd name="T3" fmla="*/ 11 h 39"/>
              <a:gd name="T4" fmla="*/ 17 w 31"/>
              <a:gd name="T5" fmla="*/ 5 h 39"/>
              <a:gd name="T6" fmla="*/ 18 w 31"/>
              <a:gd name="T7" fmla="*/ 12 h 39"/>
              <a:gd name="T8" fmla="*/ 19 w 31"/>
              <a:gd name="T9" fmla="*/ 7 h 39"/>
              <a:gd name="T10" fmla="*/ 19 w 31"/>
              <a:gd name="T11" fmla="*/ 6 h 39"/>
              <a:gd name="T12" fmla="*/ 21 w 31"/>
              <a:gd name="T13" fmla="*/ 6 h 39"/>
              <a:gd name="T14" fmla="*/ 17 w 31"/>
              <a:gd name="T15" fmla="*/ 17 h 39"/>
              <a:gd name="T16" fmla="*/ 20 w 31"/>
              <a:gd name="T17" fmla="*/ 22 h 39"/>
              <a:gd name="T18" fmla="*/ 24 w 31"/>
              <a:gd name="T19" fmla="*/ 17 h 39"/>
              <a:gd name="T20" fmla="*/ 25 w 31"/>
              <a:gd name="T21" fmla="*/ 12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1 h 39"/>
              <a:gd name="T28" fmla="*/ 20 w 31"/>
              <a:gd name="T29" fmla="*/ 16 h 39"/>
              <a:gd name="T30" fmla="*/ 20 w 31"/>
              <a:gd name="T31" fmla="*/ 21 h 39"/>
              <a:gd name="T32" fmla="*/ 19 w 31"/>
              <a:gd name="T33" fmla="*/ 19 h 39"/>
              <a:gd name="T34" fmla="*/ 17 w 31"/>
              <a:gd name="T35" fmla="*/ 17 h 39"/>
              <a:gd name="T36" fmla="*/ 13 w 31"/>
              <a:gd name="T37" fmla="*/ 9 h 39"/>
              <a:gd name="T38" fmla="*/ 13 w 31"/>
              <a:gd name="T39" fmla="*/ 12 h 39"/>
              <a:gd name="T40" fmla="*/ 10 w 31"/>
              <a:gd name="T41" fmla="*/ 11 h 39"/>
              <a:gd name="T42" fmla="*/ 11 w 31"/>
              <a:gd name="T43" fmla="*/ 14 h 39"/>
              <a:gd name="T44" fmla="*/ 14 w 31"/>
              <a:gd name="T45" fmla="*/ 10 h 39"/>
              <a:gd name="T46" fmla="*/ 11 w 31"/>
              <a:gd name="T47" fmla="*/ 3 h 39"/>
              <a:gd name="T48" fmla="*/ 11 w 31"/>
              <a:gd name="T49" fmla="*/ 5 h 39"/>
              <a:gd name="T50" fmla="*/ 14 w 31"/>
              <a:gd name="T51" fmla="*/ 4 h 39"/>
              <a:gd name="T52" fmla="*/ 10 w 31"/>
              <a:gd name="T53" fmla="*/ 9 h 39"/>
              <a:gd name="T54" fmla="*/ 8 w 31"/>
              <a:gd name="T55" fmla="*/ 11 h 39"/>
              <a:gd name="T56" fmla="*/ 8 w 31"/>
              <a:gd name="T57" fmla="*/ 5 h 39"/>
              <a:gd name="T58" fmla="*/ 12 w 31"/>
              <a:gd name="T59" fmla="*/ 15 h 39"/>
              <a:gd name="T60" fmla="*/ 12 w 31"/>
              <a:gd name="T61" fmla="*/ 17 h 39"/>
              <a:gd name="T62" fmla="*/ 12 w 31"/>
              <a:gd name="T63" fmla="*/ 21 h 39"/>
              <a:gd name="T64" fmla="*/ 11 w 31"/>
              <a:gd name="T65" fmla="*/ 14 h 39"/>
              <a:gd name="T66" fmla="*/ 5 w 31"/>
              <a:gd name="T67" fmla="*/ 14 h 39"/>
              <a:gd name="T68" fmla="*/ 11 w 31"/>
              <a:gd name="T69" fmla="*/ 22 h 39"/>
              <a:gd name="T70" fmla="*/ 12 w 31"/>
              <a:gd name="T71" fmla="*/ 15 h 39"/>
              <a:gd name="T72" fmla="*/ 27 w 31"/>
              <a:gd name="T73" fmla="*/ 18 h 39"/>
              <a:gd name="T74" fmla="*/ 21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0 w 31"/>
              <a:gd name="T81" fmla="*/ 35 h 39"/>
              <a:gd name="T82" fmla="*/ 10 w 31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7"/>
                  <a:pt x="24" y="5"/>
                  <a:pt x="23" y="5"/>
                </a:cubicBezTo>
                <a:cubicBezTo>
                  <a:pt x="23" y="5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0" y="9"/>
                  <a:pt x="20" y="10"/>
                  <a:pt x="22" y="11"/>
                </a:cubicBezTo>
                <a:cubicBezTo>
                  <a:pt x="21" y="13"/>
                  <a:pt x="23" y="13"/>
                  <a:pt x="24" y="11"/>
                </a:cubicBezTo>
                <a:cubicBezTo>
                  <a:pt x="26" y="11"/>
                  <a:pt x="26" y="8"/>
                  <a:pt x="24" y="8"/>
                </a:cubicBezTo>
                <a:close/>
                <a:moveTo>
                  <a:pt x="17" y="2"/>
                </a:moveTo>
                <a:cubicBezTo>
                  <a:pt x="15" y="2"/>
                  <a:pt x="17" y="4"/>
                  <a:pt x="17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6" y="9"/>
                  <a:pt x="15" y="11"/>
                  <a:pt x="17" y="12"/>
                </a:cubicBezTo>
                <a:cubicBezTo>
                  <a:pt x="17" y="12"/>
                  <a:pt x="18" y="12"/>
                  <a:pt x="18" y="12"/>
                </a:cubicBezTo>
                <a:cubicBezTo>
                  <a:pt x="18" y="11"/>
                  <a:pt x="19" y="10"/>
                  <a:pt x="20" y="10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19" y="7"/>
                </a:cubicBezTo>
                <a:cubicBezTo>
                  <a:pt x="20" y="8"/>
                  <a:pt x="22" y="7"/>
                  <a:pt x="21" y="6"/>
                </a:cubicBezTo>
                <a:cubicBezTo>
                  <a:pt x="24" y="5"/>
                  <a:pt x="22" y="2"/>
                  <a:pt x="20" y="3"/>
                </a:cubicBezTo>
                <a:cubicBezTo>
                  <a:pt x="20" y="2"/>
                  <a:pt x="18" y="1"/>
                  <a:pt x="17" y="2"/>
                </a:cubicBezTo>
                <a:close/>
                <a:moveTo>
                  <a:pt x="17" y="17"/>
                </a:moveTo>
                <a:cubicBezTo>
                  <a:pt x="16" y="17"/>
                  <a:pt x="16" y="20"/>
                  <a:pt x="17" y="20"/>
                </a:cubicBezTo>
                <a:cubicBezTo>
                  <a:pt x="17" y="21"/>
                  <a:pt x="17" y="22"/>
                  <a:pt x="18" y="22"/>
                </a:cubicBezTo>
                <a:cubicBezTo>
                  <a:pt x="18" y="23"/>
                  <a:pt x="19" y="22"/>
                  <a:pt x="20" y="22"/>
                </a:cubicBezTo>
                <a:cubicBezTo>
                  <a:pt x="20" y="22"/>
                  <a:pt x="21" y="22"/>
                  <a:pt x="22" y="22"/>
                </a:cubicBezTo>
                <a:cubicBezTo>
                  <a:pt x="22" y="21"/>
                  <a:pt x="22" y="20"/>
                  <a:pt x="22" y="20"/>
                </a:cubicBezTo>
                <a:cubicBezTo>
                  <a:pt x="24" y="20"/>
                  <a:pt x="25" y="19"/>
                  <a:pt x="24" y="17"/>
                </a:cubicBezTo>
                <a:cubicBezTo>
                  <a:pt x="26" y="17"/>
                  <a:pt x="26" y="16"/>
                  <a:pt x="26" y="14"/>
                </a:cubicBezTo>
                <a:cubicBezTo>
                  <a:pt x="26" y="13"/>
                  <a:pt x="26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4"/>
                  <a:pt x="24" y="15"/>
                  <a:pt x="25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4"/>
                  <a:pt x="22" y="14"/>
                  <a:pt x="22" y="13"/>
                </a:cubicBezTo>
                <a:cubicBezTo>
                  <a:pt x="21" y="13"/>
                  <a:pt x="21" y="12"/>
                  <a:pt x="21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0"/>
                  <a:pt x="19" y="11"/>
                  <a:pt x="19" y="12"/>
                </a:cubicBezTo>
                <a:cubicBezTo>
                  <a:pt x="20" y="12"/>
                  <a:pt x="21" y="14"/>
                  <a:pt x="20" y="16"/>
                </a:cubicBezTo>
                <a:cubicBezTo>
                  <a:pt x="21" y="16"/>
                  <a:pt x="21" y="18"/>
                  <a:pt x="20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20" y="18"/>
                  <a:pt x="20" y="16"/>
                  <a:pt x="19" y="16"/>
                </a:cubicBezTo>
                <a:cubicBezTo>
                  <a:pt x="21" y="14"/>
                  <a:pt x="19" y="12"/>
                  <a:pt x="17" y="13"/>
                </a:cubicBezTo>
                <a:cubicBezTo>
                  <a:pt x="16" y="13"/>
                  <a:pt x="16" y="16"/>
                  <a:pt x="17" y="17"/>
                </a:cubicBezTo>
                <a:close/>
                <a:moveTo>
                  <a:pt x="10" y="10"/>
                </a:move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1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1" y="12"/>
                  <a:pt x="10" y="12"/>
                  <a:pt x="10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9" y="12"/>
                  <a:pt x="9" y="12"/>
                </a:cubicBezTo>
                <a:cubicBezTo>
                  <a:pt x="10" y="12"/>
                  <a:pt x="11" y="13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4" y="14"/>
                  <a:pt x="14" y="14"/>
                </a:cubicBezTo>
                <a:cubicBezTo>
                  <a:pt x="15" y="13"/>
                  <a:pt x="15" y="11"/>
                  <a:pt x="14" y="10"/>
                </a:cubicBezTo>
                <a:cubicBezTo>
                  <a:pt x="15" y="9"/>
                  <a:pt x="15" y="8"/>
                  <a:pt x="14" y="6"/>
                </a:cubicBezTo>
                <a:cubicBezTo>
                  <a:pt x="15" y="5"/>
                  <a:pt x="15" y="3"/>
                  <a:pt x="14" y="2"/>
                </a:cubicBezTo>
                <a:cubicBezTo>
                  <a:pt x="13" y="1"/>
                  <a:pt x="11" y="2"/>
                  <a:pt x="11" y="3"/>
                </a:cubicBezTo>
                <a:cubicBezTo>
                  <a:pt x="9" y="3"/>
                  <a:pt x="8" y="4"/>
                  <a:pt x="9" y="5"/>
                </a:cubicBezTo>
                <a:cubicBezTo>
                  <a:pt x="10" y="7"/>
                  <a:pt x="12" y="7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8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6" y="11"/>
                </a:moveTo>
                <a:cubicBezTo>
                  <a:pt x="6" y="11"/>
                  <a:pt x="7" y="11"/>
                  <a:pt x="8" y="11"/>
                </a:cubicBezTo>
                <a:cubicBezTo>
                  <a:pt x="9" y="11"/>
                  <a:pt x="11" y="10"/>
                  <a:pt x="9" y="9"/>
                </a:cubicBezTo>
                <a:cubicBezTo>
                  <a:pt x="10" y="9"/>
                  <a:pt x="11" y="8"/>
                  <a:pt x="10" y="7"/>
                </a:cubicBezTo>
                <a:cubicBezTo>
                  <a:pt x="9" y="7"/>
                  <a:pt x="9" y="6"/>
                  <a:pt x="8" y="5"/>
                </a:cubicBezTo>
                <a:cubicBezTo>
                  <a:pt x="7" y="5"/>
                  <a:pt x="7" y="7"/>
                  <a:pt x="7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2" y="15"/>
                </a:moveTo>
                <a:cubicBezTo>
                  <a:pt x="11" y="14"/>
                  <a:pt x="10" y="15"/>
                  <a:pt x="11" y="16"/>
                </a:cubicBezTo>
                <a:cubicBezTo>
                  <a:pt x="9" y="17"/>
                  <a:pt x="9" y="18"/>
                  <a:pt x="11" y="19"/>
                </a:cubicBezTo>
                <a:cubicBezTo>
                  <a:pt x="11" y="18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0"/>
                  <a:pt x="11" y="20"/>
                  <a:pt x="11" y="19"/>
                </a:cubicBezTo>
                <a:cubicBezTo>
                  <a:pt x="9" y="19"/>
                  <a:pt x="8" y="17"/>
                  <a:pt x="10" y="16"/>
                </a:cubicBezTo>
                <a:cubicBezTo>
                  <a:pt x="10" y="15"/>
                  <a:pt x="10" y="15"/>
                  <a:pt x="11" y="14"/>
                </a:cubicBezTo>
                <a:cubicBezTo>
                  <a:pt x="10" y="13"/>
                  <a:pt x="9" y="13"/>
                  <a:pt x="8" y="13"/>
                </a:cubicBezTo>
                <a:cubicBezTo>
                  <a:pt x="8" y="12"/>
                  <a:pt x="8" y="11"/>
                  <a:pt x="7" y="11"/>
                </a:cubicBezTo>
                <a:cubicBezTo>
                  <a:pt x="5" y="11"/>
                  <a:pt x="5" y="13"/>
                  <a:pt x="5" y="14"/>
                </a:cubicBezTo>
                <a:cubicBezTo>
                  <a:pt x="5" y="16"/>
                  <a:pt x="5" y="17"/>
                  <a:pt x="7" y="17"/>
                </a:cubicBezTo>
                <a:cubicBezTo>
                  <a:pt x="6" y="19"/>
                  <a:pt x="7" y="20"/>
                  <a:pt x="9" y="20"/>
                </a:cubicBezTo>
                <a:cubicBezTo>
                  <a:pt x="9" y="21"/>
                  <a:pt x="10" y="22"/>
                  <a:pt x="11" y="22"/>
                </a:cubicBezTo>
                <a:cubicBezTo>
                  <a:pt x="14" y="24"/>
                  <a:pt x="16" y="21"/>
                  <a:pt x="14" y="19"/>
                </a:cubicBezTo>
                <a:cubicBezTo>
                  <a:pt x="15" y="18"/>
                  <a:pt x="15" y="16"/>
                  <a:pt x="14" y="15"/>
                </a:cubicBezTo>
                <a:cubicBezTo>
                  <a:pt x="14" y="15"/>
                  <a:pt x="13" y="15"/>
                  <a:pt x="12" y="15"/>
                </a:cubicBezTo>
                <a:close/>
                <a:moveTo>
                  <a:pt x="5" y="19"/>
                </a:moveTo>
                <a:cubicBezTo>
                  <a:pt x="0" y="11"/>
                  <a:pt x="5" y="0"/>
                  <a:pt x="16" y="0"/>
                </a:cubicBezTo>
                <a:cubicBezTo>
                  <a:pt x="25" y="0"/>
                  <a:pt x="31" y="10"/>
                  <a:pt x="27" y="18"/>
                </a:cubicBezTo>
                <a:cubicBezTo>
                  <a:pt x="26" y="20"/>
                  <a:pt x="24" y="22"/>
                  <a:pt x="22" y="24"/>
                </a:cubicBezTo>
                <a:cubicBezTo>
                  <a:pt x="22" y="25"/>
                  <a:pt x="22" y="26"/>
                  <a:pt x="21" y="26"/>
                </a:cubicBezTo>
                <a:cubicBezTo>
                  <a:pt x="22" y="27"/>
                  <a:pt x="22" y="28"/>
                  <a:pt x="21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5"/>
                  <a:pt x="20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8" y="39"/>
                  <a:pt x="17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6"/>
                  <a:pt x="10" y="35"/>
                </a:cubicBezTo>
                <a:cubicBezTo>
                  <a:pt x="9" y="34"/>
                  <a:pt x="9" y="33"/>
                  <a:pt x="10" y="32"/>
                </a:cubicBezTo>
                <a:cubicBezTo>
                  <a:pt x="9" y="32"/>
                  <a:pt x="9" y="31"/>
                  <a:pt x="10" y="30"/>
                </a:cubicBezTo>
                <a:cubicBezTo>
                  <a:pt x="9" y="29"/>
                  <a:pt x="9" y="28"/>
                  <a:pt x="10" y="27"/>
                </a:cubicBezTo>
                <a:cubicBezTo>
                  <a:pt x="10" y="27"/>
                  <a:pt x="9" y="26"/>
                  <a:pt x="9" y="24"/>
                </a:cubicBezTo>
                <a:cubicBezTo>
                  <a:pt x="8" y="22"/>
                  <a:pt x="6" y="21"/>
                  <a:pt x="5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1"/>
          <p:cNvSpPr>
            <a:spLocks noEditPoints="1"/>
          </p:cNvSpPr>
          <p:nvPr/>
        </p:nvSpPr>
        <p:spPr bwMode="auto">
          <a:xfrm>
            <a:off x="2524412" y="1650039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1 w 32"/>
              <a:gd name="T29" fmla="*/ 16 h 39"/>
              <a:gd name="T30" fmla="*/ 21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5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9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7"/>
                  <a:pt x="22" y="6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9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9"/>
                  <a:pt x="25" y="17"/>
                </a:cubicBezTo>
                <a:cubicBezTo>
                  <a:pt x="27" y="17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4"/>
                  <a:pt x="25" y="15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20" y="11"/>
                  <a:pt x="20" y="12"/>
                </a:cubicBezTo>
                <a:cubicBezTo>
                  <a:pt x="21" y="12"/>
                  <a:pt x="22" y="14"/>
                  <a:pt x="21" y="16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20"/>
                  <a:pt x="21" y="20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5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8" y="5"/>
                  <a:pt x="8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9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5"/>
                  <a:pt x="12" y="14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7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20" y="36"/>
                  <a:pt x="20" y="37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6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2"/>
          <p:cNvSpPr>
            <a:spLocks noEditPoints="1"/>
          </p:cNvSpPr>
          <p:nvPr/>
        </p:nvSpPr>
        <p:spPr bwMode="auto">
          <a:xfrm>
            <a:off x="2524412" y="1650039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1 h 39"/>
              <a:gd name="T4" fmla="*/ 18 w 32"/>
              <a:gd name="T5" fmla="*/ 5 h 39"/>
              <a:gd name="T6" fmla="*/ 19 w 32"/>
              <a:gd name="T7" fmla="*/ 12 h 39"/>
              <a:gd name="T8" fmla="*/ 20 w 32"/>
              <a:gd name="T9" fmla="*/ 7 h 39"/>
              <a:gd name="T10" fmla="*/ 20 w 32"/>
              <a:gd name="T11" fmla="*/ 6 h 39"/>
              <a:gd name="T12" fmla="*/ 22 w 32"/>
              <a:gd name="T13" fmla="*/ 5 h 39"/>
              <a:gd name="T14" fmla="*/ 18 w 32"/>
              <a:gd name="T15" fmla="*/ 17 h 39"/>
              <a:gd name="T16" fmla="*/ 21 w 32"/>
              <a:gd name="T17" fmla="*/ 22 h 39"/>
              <a:gd name="T18" fmla="*/ 25 w 32"/>
              <a:gd name="T19" fmla="*/ 17 h 39"/>
              <a:gd name="T20" fmla="*/ 26 w 32"/>
              <a:gd name="T21" fmla="*/ 12 h 39"/>
              <a:gd name="T22" fmla="*/ 26 w 32"/>
              <a:gd name="T23" fmla="*/ 15 h 39"/>
              <a:gd name="T24" fmla="*/ 23 w 32"/>
              <a:gd name="T25" fmla="*/ 17 h 39"/>
              <a:gd name="T26" fmla="*/ 22 w 32"/>
              <a:gd name="T27" fmla="*/ 11 h 39"/>
              <a:gd name="T28" fmla="*/ 21 w 32"/>
              <a:gd name="T29" fmla="*/ 15 h 39"/>
              <a:gd name="T30" fmla="*/ 20 w 32"/>
              <a:gd name="T31" fmla="*/ 20 h 39"/>
              <a:gd name="T32" fmla="*/ 20 w 32"/>
              <a:gd name="T33" fmla="*/ 19 h 39"/>
              <a:gd name="T34" fmla="*/ 18 w 32"/>
              <a:gd name="T35" fmla="*/ 17 h 39"/>
              <a:gd name="T36" fmla="*/ 14 w 32"/>
              <a:gd name="T37" fmla="*/ 9 h 39"/>
              <a:gd name="T38" fmla="*/ 14 w 32"/>
              <a:gd name="T39" fmla="*/ 12 h 39"/>
              <a:gd name="T40" fmla="*/ 11 w 32"/>
              <a:gd name="T41" fmla="*/ 11 h 39"/>
              <a:gd name="T42" fmla="*/ 12 w 32"/>
              <a:gd name="T43" fmla="*/ 14 h 39"/>
              <a:gd name="T44" fmla="*/ 14 w 32"/>
              <a:gd name="T45" fmla="*/ 10 h 39"/>
              <a:gd name="T46" fmla="*/ 12 w 32"/>
              <a:gd name="T47" fmla="*/ 3 h 39"/>
              <a:gd name="T48" fmla="*/ 12 w 32"/>
              <a:gd name="T49" fmla="*/ 4 h 39"/>
              <a:gd name="T50" fmla="*/ 15 w 32"/>
              <a:gd name="T51" fmla="*/ 4 h 39"/>
              <a:gd name="T52" fmla="*/ 11 w 32"/>
              <a:gd name="T53" fmla="*/ 9 h 39"/>
              <a:gd name="T54" fmla="*/ 8 w 32"/>
              <a:gd name="T55" fmla="*/ 11 h 39"/>
              <a:gd name="T56" fmla="*/ 9 w 32"/>
              <a:gd name="T57" fmla="*/ 5 h 39"/>
              <a:gd name="T58" fmla="*/ 13 w 32"/>
              <a:gd name="T59" fmla="*/ 15 h 39"/>
              <a:gd name="T60" fmla="*/ 13 w 32"/>
              <a:gd name="T61" fmla="*/ 17 h 39"/>
              <a:gd name="T62" fmla="*/ 13 w 32"/>
              <a:gd name="T63" fmla="*/ 21 h 39"/>
              <a:gd name="T64" fmla="*/ 12 w 32"/>
              <a:gd name="T65" fmla="*/ 14 h 39"/>
              <a:gd name="T66" fmla="*/ 6 w 32"/>
              <a:gd name="T67" fmla="*/ 14 h 39"/>
              <a:gd name="T68" fmla="*/ 12 w 32"/>
              <a:gd name="T69" fmla="*/ 22 h 39"/>
              <a:gd name="T70" fmla="*/ 13 w 32"/>
              <a:gd name="T71" fmla="*/ 15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6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5" y="8"/>
                </a:moveTo>
                <a:cubicBezTo>
                  <a:pt x="26" y="7"/>
                  <a:pt x="25" y="5"/>
                  <a:pt x="24" y="5"/>
                </a:cubicBezTo>
                <a:cubicBezTo>
                  <a:pt x="24" y="5"/>
                  <a:pt x="23" y="6"/>
                  <a:pt x="23" y="6"/>
                </a:cubicBezTo>
                <a:cubicBezTo>
                  <a:pt x="23" y="7"/>
                  <a:pt x="23" y="8"/>
                  <a:pt x="22" y="8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3"/>
                  <a:pt x="24" y="13"/>
                  <a:pt x="25" y="11"/>
                </a:cubicBezTo>
                <a:cubicBezTo>
                  <a:pt x="27" y="11"/>
                  <a:pt x="27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6" y="5"/>
                  <a:pt x="17" y="7"/>
                  <a:pt x="18" y="8"/>
                </a:cubicBezTo>
                <a:cubicBezTo>
                  <a:pt x="17" y="9"/>
                  <a:pt x="16" y="11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0" y="9"/>
                  <a:pt x="21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0" y="7"/>
                </a:cubicBezTo>
                <a:cubicBezTo>
                  <a:pt x="21" y="8"/>
                  <a:pt x="23" y="7"/>
                  <a:pt x="22" y="5"/>
                </a:cubicBezTo>
                <a:cubicBezTo>
                  <a:pt x="25" y="4"/>
                  <a:pt x="23" y="2"/>
                  <a:pt x="21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7"/>
                </a:moveTo>
                <a:cubicBezTo>
                  <a:pt x="17" y="17"/>
                  <a:pt x="17" y="19"/>
                  <a:pt x="18" y="20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3"/>
                  <a:pt x="20" y="22"/>
                  <a:pt x="21" y="22"/>
                </a:cubicBezTo>
                <a:cubicBezTo>
                  <a:pt x="21" y="22"/>
                  <a:pt x="22" y="22"/>
                  <a:pt x="23" y="22"/>
                </a:cubicBezTo>
                <a:cubicBezTo>
                  <a:pt x="23" y="21"/>
                  <a:pt x="23" y="20"/>
                  <a:pt x="23" y="20"/>
                </a:cubicBezTo>
                <a:cubicBezTo>
                  <a:pt x="25" y="20"/>
                  <a:pt x="26" y="19"/>
                  <a:pt x="25" y="17"/>
                </a:cubicBezTo>
                <a:cubicBezTo>
                  <a:pt x="27" y="16"/>
                  <a:pt x="27" y="16"/>
                  <a:pt x="27" y="14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5" y="13"/>
                  <a:pt x="24" y="13"/>
                  <a:pt x="24" y="13"/>
                </a:cubicBezTo>
                <a:cubicBezTo>
                  <a:pt x="23" y="14"/>
                  <a:pt x="23" y="14"/>
                  <a:pt x="24" y="15"/>
                </a:cubicBezTo>
                <a:cubicBezTo>
                  <a:pt x="24" y="14"/>
                  <a:pt x="25" y="14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3" y="15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3" y="14"/>
                  <a:pt x="23" y="13"/>
                </a:cubicBezTo>
                <a:cubicBezTo>
                  <a:pt x="22" y="13"/>
                  <a:pt x="22" y="12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0" y="10"/>
                  <a:pt x="19" y="11"/>
                  <a:pt x="20" y="12"/>
                </a:cubicBezTo>
                <a:cubicBezTo>
                  <a:pt x="21" y="12"/>
                  <a:pt x="21" y="14"/>
                  <a:pt x="21" y="15"/>
                </a:cubicBezTo>
                <a:cubicBezTo>
                  <a:pt x="22" y="16"/>
                  <a:pt x="22" y="18"/>
                  <a:pt x="21" y="19"/>
                </a:cubicBezTo>
                <a:cubicBezTo>
                  <a:pt x="21" y="19"/>
                  <a:pt x="21" y="20"/>
                  <a:pt x="21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9"/>
                </a:cubicBezTo>
                <a:cubicBezTo>
                  <a:pt x="21" y="18"/>
                  <a:pt x="21" y="16"/>
                  <a:pt x="20" y="16"/>
                </a:cubicBezTo>
                <a:cubicBezTo>
                  <a:pt x="22" y="14"/>
                  <a:pt x="20" y="12"/>
                  <a:pt x="18" y="12"/>
                </a:cubicBezTo>
                <a:cubicBezTo>
                  <a:pt x="16" y="13"/>
                  <a:pt x="17" y="16"/>
                  <a:pt x="18" y="17"/>
                </a:cubicBezTo>
                <a:close/>
                <a:moveTo>
                  <a:pt x="11" y="10"/>
                </a:moveTo>
                <a:cubicBezTo>
                  <a:pt x="11" y="11"/>
                  <a:pt x="12" y="11"/>
                  <a:pt x="13" y="11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4" y="11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1" y="12"/>
                  <a:pt x="12" y="13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4"/>
                  <a:pt x="15" y="14"/>
                </a:cubicBezTo>
                <a:cubicBezTo>
                  <a:pt x="16" y="13"/>
                  <a:pt x="16" y="11"/>
                  <a:pt x="14" y="10"/>
                </a:cubicBezTo>
                <a:cubicBezTo>
                  <a:pt x="16" y="9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6"/>
                  <a:pt x="13" y="7"/>
                  <a:pt x="12" y="7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7" y="11"/>
                </a:moveTo>
                <a:cubicBezTo>
                  <a:pt x="7" y="10"/>
                  <a:pt x="8" y="10"/>
                  <a:pt x="8" y="11"/>
                </a:cubicBezTo>
                <a:cubicBezTo>
                  <a:pt x="10" y="11"/>
                  <a:pt x="11" y="10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8" y="5"/>
                  <a:pt x="7" y="7"/>
                  <a:pt x="8" y="8"/>
                </a:cubicBezTo>
                <a:cubicBezTo>
                  <a:pt x="7" y="8"/>
                  <a:pt x="6" y="10"/>
                  <a:pt x="7" y="11"/>
                </a:cubicBezTo>
                <a:close/>
                <a:moveTo>
                  <a:pt x="13" y="15"/>
                </a:moveTo>
                <a:cubicBezTo>
                  <a:pt x="12" y="14"/>
                  <a:pt x="11" y="15"/>
                  <a:pt x="12" y="16"/>
                </a:cubicBezTo>
                <a:cubicBezTo>
                  <a:pt x="10" y="17"/>
                  <a:pt x="10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19"/>
                </a:cubicBezTo>
                <a:cubicBezTo>
                  <a:pt x="10" y="19"/>
                  <a:pt x="9" y="17"/>
                  <a:pt x="11" y="16"/>
                </a:cubicBezTo>
                <a:cubicBezTo>
                  <a:pt x="11" y="15"/>
                  <a:pt x="11" y="15"/>
                  <a:pt x="12" y="14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2"/>
                  <a:pt x="9" y="11"/>
                  <a:pt x="8" y="11"/>
                </a:cubicBezTo>
                <a:cubicBezTo>
                  <a:pt x="6" y="11"/>
                  <a:pt x="6" y="13"/>
                  <a:pt x="6" y="14"/>
                </a:cubicBezTo>
                <a:cubicBezTo>
                  <a:pt x="6" y="16"/>
                  <a:pt x="6" y="17"/>
                  <a:pt x="8" y="17"/>
                </a:cubicBezTo>
                <a:cubicBezTo>
                  <a:pt x="7" y="19"/>
                  <a:pt x="8" y="20"/>
                  <a:pt x="10" y="20"/>
                </a:cubicBezTo>
                <a:cubicBezTo>
                  <a:pt x="10" y="21"/>
                  <a:pt x="11" y="22"/>
                  <a:pt x="12" y="22"/>
                </a:cubicBezTo>
                <a:cubicBezTo>
                  <a:pt x="14" y="24"/>
                  <a:pt x="17" y="21"/>
                  <a:pt x="15" y="19"/>
                </a:cubicBezTo>
                <a:cubicBezTo>
                  <a:pt x="16" y="18"/>
                  <a:pt x="16" y="16"/>
                  <a:pt x="15" y="15"/>
                </a:cubicBezTo>
                <a:cubicBezTo>
                  <a:pt x="15" y="15"/>
                  <a:pt x="14" y="15"/>
                  <a:pt x="13" y="15"/>
                </a:cubicBezTo>
                <a:close/>
                <a:moveTo>
                  <a:pt x="6" y="19"/>
                </a:moveTo>
                <a:cubicBezTo>
                  <a:pt x="0" y="11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0"/>
                  <a:pt x="25" y="22"/>
                  <a:pt x="23" y="24"/>
                </a:cubicBezTo>
                <a:cubicBezTo>
                  <a:pt x="23" y="25"/>
                  <a:pt x="23" y="26"/>
                  <a:pt x="22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4"/>
                </a:cubicBezTo>
                <a:cubicBezTo>
                  <a:pt x="22" y="35"/>
                  <a:pt x="21" y="36"/>
                  <a:pt x="20" y="36"/>
                </a:cubicBezTo>
                <a:cubicBezTo>
                  <a:pt x="20" y="36"/>
                  <a:pt x="20" y="36"/>
                  <a:pt x="20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6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1"/>
                  <a:pt x="11" y="30"/>
                </a:cubicBezTo>
                <a:cubicBezTo>
                  <a:pt x="10" y="29"/>
                  <a:pt x="10" y="28"/>
                  <a:pt x="11" y="27"/>
                </a:cubicBezTo>
                <a:cubicBezTo>
                  <a:pt x="10" y="27"/>
                  <a:pt x="10" y="25"/>
                  <a:pt x="10" y="24"/>
                </a:cubicBezTo>
                <a:cubicBezTo>
                  <a:pt x="9" y="22"/>
                  <a:pt x="7" y="21"/>
                  <a:pt x="6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3"/>
          <p:cNvSpPr>
            <a:spLocks noEditPoints="1"/>
          </p:cNvSpPr>
          <p:nvPr/>
        </p:nvSpPr>
        <p:spPr bwMode="auto">
          <a:xfrm>
            <a:off x="2524412" y="1638361"/>
            <a:ext cx="348397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4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2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2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8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3" y="23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4" y="14"/>
                </a:cubicBezTo>
                <a:cubicBezTo>
                  <a:pt x="23" y="15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1"/>
                  <a:pt x="19" y="12"/>
                  <a:pt x="20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2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2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8" y="6"/>
                  <a:pt x="7" y="8"/>
                  <a:pt x="8" y="9"/>
                </a:cubicBezTo>
                <a:cubicBezTo>
                  <a:pt x="7" y="9"/>
                  <a:pt x="5" y="11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3"/>
                  <a:pt x="23" y="25"/>
                </a:cubicBezTo>
                <a:cubicBezTo>
                  <a:pt x="23" y="26"/>
                  <a:pt x="23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8"/>
                </a:cubicBezTo>
                <a:cubicBezTo>
                  <a:pt x="20" y="39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3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6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4"/>
          <p:cNvSpPr>
            <a:spLocks noEditPoints="1"/>
          </p:cNvSpPr>
          <p:nvPr/>
        </p:nvSpPr>
        <p:spPr bwMode="auto">
          <a:xfrm>
            <a:off x="2524412" y="1638361"/>
            <a:ext cx="348397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6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0" y="11"/>
                </a:cubicBezTo>
                <a:cubicBezTo>
                  <a:pt x="20" y="10"/>
                  <a:pt x="21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5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3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7" y="9"/>
                  <a:pt x="5" y="11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3" y="27"/>
                  <a:pt x="22" y="27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0"/>
                  <a:pt x="23" y="31"/>
                  <a:pt x="22" y="32"/>
                </a:cubicBezTo>
                <a:cubicBezTo>
                  <a:pt x="23" y="33"/>
                  <a:pt x="23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8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10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5"/>
          <p:cNvSpPr>
            <a:spLocks noEditPoints="1"/>
          </p:cNvSpPr>
          <p:nvPr/>
        </p:nvSpPr>
        <p:spPr bwMode="auto">
          <a:xfrm>
            <a:off x="2524412" y="1638361"/>
            <a:ext cx="348397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1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1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6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5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19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6" y="20"/>
                  <a:pt x="18" y="21"/>
                </a:cubicBezTo>
                <a:cubicBezTo>
                  <a:pt x="18" y="22"/>
                  <a:pt x="18" y="23"/>
                  <a:pt x="18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1"/>
                </a:cubicBezTo>
                <a:cubicBezTo>
                  <a:pt x="25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6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2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7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8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30"/>
                </a:cubicBezTo>
                <a:cubicBezTo>
                  <a:pt x="23" y="30"/>
                  <a:pt x="22" y="31"/>
                  <a:pt x="22" y="32"/>
                </a:cubicBezTo>
                <a:cubicBezTo>
                  <a:pt x="23" y="33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7"/>
                  <a:pt x="11" y="36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6"/>
          <p:cNvSpPr>
            <a:spLocks noEditPoints="1"/>
          </p:cNvSpPr>
          <p:nvPr/>
        </p:nvSpPr>
        <p:spPr bwMode="auto">
          <a:xfrm>
            <a:off x="2524412" y="1638361"/>
            <a:ext cx="348397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3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3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20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3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2 h 40"/>
              <a:gd name="T64" fmla="*/ 11 w 32"/>
              <a:gd name="T65" fmla="*/ 15 h 40"/>
              <a:gd name="T66" fmla="*/ 6 w 32"/>
              <a:gd name="T67" fmla="*/ 15 h 40"/>
              <a:gd name="T68" fmla="*/ 12 w 32"/>
              <a:gd name="T69" fmla="*/ 23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30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2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8" y="23"/>
                  <a:pt x="18" y="23"/>
                </a:cubicBezTo>
                <a:cubicBezTo>
                  <a:pt x="19" y="24"/>
                  <a:pt x="20" y="23"/>
                  <a:pt x="20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4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1" y="19"/>
                  <a:pt x="21" y="17"/>
                  <a:pt x="19" y="17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3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5" y="22"/>
                  <a:pt x="23" y="25"/>
                </a:cubicBezTo>
                <a:cubicBezTo>
                  <a:pt x="23" y="26"/>
                  <a:pt x="22" y="27"/>
                  <a:pt x="22" y="27"/>
                </a:cubicBezTo>
                <a:cubicBezTo>
                  <a:pt x="22" y="28"/>
                  <a:pt x="22" y="29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23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1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8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7"/>
          <p:cNvSpPr>
            <a:spLocks noEditPoints="1"/>
          </p:cNvSpPr>
          <p:nvPr/>
        </p:nvSpPr>
        <p:spPr bwMode="auto">
          <a:xfrm>
            <a:off x="2524412" y="1638361"/>
            <a:ext cx="348397" cy="439874"/>
          </a:xfrm>
          <a:custGeom>
            <a:avLst/>
            <a:gdLst>
              <a:gd name="T0" fmla="*/ 23 w 32"/>
              <a:gd name="T1" fmla="*/ 7 h 40"/>
              <a:gd name="T2" fmla="*/ 25 w 32"/>
              <a:gd name="T3" fmla="*/ 12 h 40"/>
              <a:gd name="T4" fmla="*/ 18 w 32"/>
              <a:gd name="T5" fmla="*/ 5 h 40"/>
              <a:gd name="T6" fmla="*/ 19 w 32"/>
              <a:gd name="T7" fmla="*/ 12 h 40"/>
              <a:gd name="T8" fmla="*/ 20 w 32"/>
              <a:gd name="T9" fmla="*/ 8 h 40"/>
              <a:gd name="T10" fmla="*/ 20 w 32"/>
              <a:gd name="T11" fmla="*/ 6 h 40"/>
              <a:gd name="T12" fmla="*/ 22 w 32"/>
              <a:gd name="T13" fmla="*/ 6 h 40"/>
              <a:gd name="T14" fmla="*/ 18 w 32"/>
              <a:gd name="T15" fmla="*/ 18 h 40"/>
              <a:gd name="T16" fmla="*/ 20 w 32"/>
              <a:gd name="T17" fmla="*/ 22 h 40"/>
              <a:gd name="T18" fmla="*/ 25 w 32"/>
              <a:gd name="T19" fmla="*/ 18 h 40"/>
              <a:gd name="T20" fmla="*/ 25 w 32"/>
              <a:gd name="T21" fmla="*/ 13 h 40"/>
              <a:gd name="T22" fmla="*/ 25 w 32"/>
              <a:gd name="T23" fmla="*/ 16 h 40"/>
              <a:gd name="T24" fmla="*/ 23 w 32"/>
              <a:gd name="T25" fmla="*/ 18 h 40"/>
              <a:gd name="T26" fmla="*/ 22 w 32"/>
              <a:gd name="T27" fmla="*/ 12 h 40"/>
              <a:gd name="T28" fmla="*/ 20 w 32"/>
              <a:gd name="T29" fmla="*/ 16 h 40"/>
              <a:gd name="T30" fmla="*/ 20 w 32"/>
              <a:gd name="T31" fmla="*/ 21 h 40"/>
              <a:gd name="T32" fmla="*/ 20 w 32"/>
              <a:gd name="T33" fmla="*/ 19 h 40"/>
              <a:gd name="T34" fmla="*/ 18 w 32"/>
              <a:gd name="T35" fmla="*/ 18 h 40"/>
              <a:gd name="T36" fmla="*/ 13 w 32"/>
              <a:gd name="T37" fmla="*/ 10 h 40"/>
              <a:gd name="T38" fmla="*/ 14 w 32"/>
              <a:gd name="T39" fmla="*/ 12 h 40"/>
              <a:gd name="T40" fmla="*/ 10 w 32"/>
              <a:gd name="T41" fmla="*/ 12 h 40"/>
              <a:gd name="T42" fmla="*/ 12 w 32"/>
              <a:gd name="T43" fmla="*/ 15 h 40"/>
              <a:gd name="T44" fmla="*/ 14 w 32"/>
              <a:gd name="T45" fmla="*/ 11 h 40"/>
              <a:gd name="T46" fmla="*/ 11 w 32"/>
              <a:gd name="T47" fmla="*/ 4 h 40"/>
              <a:gd name="T48" fmla="*/ 12 w 32"/>
              <a:gd name="T49" fmla="*/ 5 h 40"/>
              <a:gd name="T50" fmla="*/ 15 w 32"/>
              <a:gd name="T51" fmla="*/ 5 h 40"/>
              <a:gd name="T52" fmla="*/ 11 w 32"/>
              <a:gd name="T53" fmla="*/ 10 h 40"/>
              <a:gd name="T54" fmla="*/ 8 w 32"/>
              <a:gd name="T55" fmla="*/ 12 h 40"/>
              <a:gd name="T56" fmla="*/ 9 w 32"/>
              <a:gd name="T57" fmla="*/ 6 h 40"/>
              <a:gd name="T58" fmla="*/ 13 w 32"/>
              <a:gd name="T59" fmla="*/ 16 h 40"/>
              <a:gd name="T60" fmla="*/ 13 w 32"/>
              <a:gd name="T61" fmla="*/ 18 h 40"/>
              <a:gd name="T62" fmla="*/ 13 w 32"/>
              <a:gd name="T63" fmla="*/ 21 h 40"/>
              <a:gd name="T64" fmla="*/ 11 w 32"/>
              <a:gd name="T65" fmla="*/ 15 h 40"/>
              <a:gd name="T66" fmla="*/ 5 w 32"/>
              <a:gd name="T67" fmla="*/ 15 h 40"/>
              <a:gd name="T68" fmla="*/ 12 w 32"/>
              <a:gd name="T69" fmla="*/ 22 h 40"/>
              <a:gd name="T70" fmla="*/ 13 w 32"/>
              <a:gd name="T71" fmla="*/ 16 h 40"/>
              <a:gd name="T72" fmla="*/ 28 w 32"/>
              <a:gd name="T73" fmla="*/ 19 h 40"/>
              <a:gd name="T74" fmla="*/ 22 w 32"/>
              <a:gd name="T75" fmla="*/ 29 h 40"/>
              <a:gd name="T76" fmla="*/ 20 w 32"/>
              <a:gd name="T77" fmla="*/ 37 h 40"/>
              <a:gd name="T78" fmla="*/ 15 w 32"/>
              <a:gd name="T79" fmla="*/ 40 h 40"/>
              <a:gd name="T80" fmla="*/ 11 w 32"/>
              <a:gd name="T81" fmla="*/ 35 h 40"/>
              <a:gd name="T82" fmla="*/ 11 w 32"/>
              <a:gd name="T83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0">
                <a:moveTo>
                  <a:pt x="24" y="9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4"/>
                  <a:pt x="24" y="14"/>
                  <a:pt x="25" y="12"/>
                </a:cubicBezTo>
                <a:cubicBezTo>
                  <a:pt x="27" y="12"/>
                  <a:pt x="27" y="9"/>
                  <a:pt x="24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3"/>
                  <a:pt x="18" y="23"/>
                </a:cubicBezTo>
                <a:cubicBezTo>
                  <a:pt x="19" y="24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7"/>
                  <a:pt x="23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1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1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9"/>
                </a:cubicBezTo>
                <a:cubicBezTo>
                  <a:pt x="27" y="21"/>
                  <a:pt x="24" y="22"/>
                  <a:pt x="23" y="25"/>
                </a:cubicBezTo>
                <a:cubicBezTo>
                  <a:pt x="23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40"/>
                  <a:pt x="18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0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8"/>
          <p:cNvSpPr>
            <a:spLocks noEditPoints="1"/>
          </p:cNvSpPr>
          <p:nvPr/>
        </p:nvSpPr>
        <p:spPr bwMode="auto">
          <a:xfrm>
            <a:off x="2524412" y="1638361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8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8 h 39"/>
              <a:gd name="T36" fmla="*/ 13 w 32"/>
              <a:gd name="T37" fmla="*/ 10 h 39"/>
              <a:gd name="T38" fmla="*/ 14 w 32"/>
              <a:gd name="T39" fmla="*/ 12 h 39"/>
              <a:gd name="T40" fmla="*/ 10 w 32"/>
              <a:gd name="T41" fmla="*/ 12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20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8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3"/>
                  <a:pt x="18" y="23"/>
                </a:cubicBezTo>
                <a:cubicBezTo>
                  <a:pt x="19" y="24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7"/>
                  <a:pt x="19" y="16"/>
                </a:cubicBezTo>
                <a:cubicBezTo>
                  <a:pt x="21" y="15"/>
                  <a:pt x="20" y="12"/>
                  <a:pt x="18" y="13"/>
                </a:cubicBezTo>
                <a:cubicBezTo>
                  <a:pt x="16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8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1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1"/>
                  <a:pt x="28" y="18"/>
                </a:cubicBezTo>
                <a:cubicBezTo>
                  <a:pt x="27" y="21"/>
                  <a:pt x="24" y="22"/>
                  <a:pt x="23" y="25"/>
                </a:cubicBezTo>
                <a:cubicBezTo>
                  <a:pt x="22" y="25"/>
                  <a:pt x="22" y="27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4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1" y="33"/>
                </a:cubicBezTo>
                <a:cubicBezTo>
                  <a:pt x="10" y="32"/>
                  <a:pt x="10" y="31"/>
                  <a:pt x="11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7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9"/>
          <p:cNvSpPr>
            <a:spLocks noEditPoints="1"/>
          </p:cNvSpPr>
          <p:nvPr/>
        </p:nvSpPr>
        <p:spPr bwMode="auto">
          <a:xfrm>
            <a:off x="2524412" y="1638361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6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5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5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9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2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3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5"/>
                  <a:pt x="19" y="12"/>
                  <a:pt x="18" y="13"/>
                </a:cubicBezTo>
                <a:cubicBezTo>
                  <a:pt x="16" y="14"/>
                  <a:pt x="17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4"/>
                  <a:pt x="14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7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5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30"/>
          <p:cNvSpPr>
            <a:spLocks noEditPoints="1"/>
          </p:cNvSpPr>
          <p:nvPr/>
        </p:nvSpPr>
        <p:spPr bwMode="auto">
          <a:xfrm>
            <a:off x="2524412" y="1638361"/>
            <a:ext cx="348397" cy="428196"/>
          </a:xfrm>
          <a:custGeom>
            <a:avLst/>
            <a:gdLst>
              <a:gd name="T0" fmla="*/ 23 w 32"/>
              <a:gd name="T1" fmla="*/ 6 h 39"/>
              <a:gd name="T2" fmla="*/ 25 w 32"/>
              <a:gd name="T3" fmla="*/ 12 h 39"/>
              <a:gd name="T4" fmla="*/ 18 w 32"/>
              <a:gd name="T5" fmla="*/ 5 h 39"/>
              <a:gd name="T6" fmla="*/ 19 w 32"/>
              <a:gd name="T7" fmla="*/ 12 h 39"/>
              <a:gd name="T8" fmla="*/ 19 w 32"/>
              <a:gd name="T9" fmla="*/ 8 h 39"/>
              <a:gd name="T10" fmla="*/ 20 w 32"/>
              <a:gd name="T11" fmla="*/ 6 h 39"/>
              <a:gd name="T12" fmla="*/ 22 w 32"/>
              <a:gd name="T13" fmla="*/ 6 h 39"/>
              <a:gd name="T14" fmla="*/ 18 w 32"/>
              <a:gd name="T15" fmla="*/ 17 h 39"/>
              <a:gd name="T16" fmla="*/ 20 w 32"/>
              <a:gd name="T17" fmla="*/ 22 h 39"/>
              <a:gd name="T18" fmla="*/ 25 w 32"/>
              <a:gd name="T19" fmla="*/ 18 h 39"/>
              <a:gd name="T20" fmla="*/ 25 w 32"/>
              <a:gd name="T21" fmla="*/ 13 h 39"/>
              <a:gd name="T22" fmla="*/ 25 w 32"/>
              <a:gd name="T23" fmla="*/ 15 h 39"/>
              <a:gd name="T24" fmla="*/ 22 w 32"/>
              <a:gd name="T25" fmla="*/ 18 h 39"/>
              <a:gd name="T26" fmla="*/ 22 w 32"/>
              <a:gd name="T27" fmla="*/ 12 h 39"/>
              <a:gd name="T28" fmla="*/ 20 w 32"/>
              <a:gd name="T29" fmla="*/ 16 h 39"/>
              <a:gd name="T30" fmla="*/ 20 w 32"/>
              <a:gd name="T31" fmla="*/ 21 h 39"/>
              <a:gd name="T32" fmla="*/ 20 w 32"/>
              <a:gd name="T33" fmla="*/ 19 h 39"/>
              <a:gd name="T34" fmla="*/ 18 w 32"/>
              <a:gd name="T35" fmla="*/ 17 h 39"/>
              <a:gd name="T36" fmla="*/ 13 w 32"/>
              <a:gd name="T37" fmla="*/ 9 h 39"/>
              <a:gd name="T38" fmla="*/ 14 w 32"/>
              <a:gd name="T39" fmla="*/ 12 h 39"/>
              <a:gd name="T40" fmla="*/ 10 w 32"/>
              <a:gd name="T41" fmla="*/ 11 h 39"/>
              <a:gd name="T42" fmla="*/ 12 w 32"/>
              <a:gd name="T43" fmla="*/ 15 h 39"/>
              <a:gd name="T44" fmla="*/ 14 w 32"/>
              <a:gd name="T45" fmla="*/ 11 h 39"/>
              <a:gd name="T46" fmla="*/ 11 w 32"/>
              <a:gd name="T47" fmla="*/ 4 h 39"/>
              <a:gd name="T48" fmla="*/ 12 w 32"/>
              <a:gd name="T49" fmla="*/ 5 h 39"/>
              <a:gd name="T50" fmla="*/ 15 w 32"/>
              <a:gd name="T51" fmla="*/ 5 h 39"/>
              <a:gd name="T52" fmla="*/ 11 w 32"/>
              <a:gd name="T53" fmla="*/ 10 h 39"/>
              <a:gd name="T54" fmla="*/ 8 w 32"/>
              <a:gd name="T55" fmla="*/ 11 h 39"/>
              <a:gd name="T56" fmla="*/ 9 w 32"/>
              <a:gd name="T57" fmla="*/ 6 h 39"/>
              <a:gd name="T58" fmla="*/ 13 w 32"/>
              <a:gd name="T59" fmla="*/ 16 h 39"/>
              <a:gd name="T60" fmla="*/ 13 w 32"/>
              <a:gd name="T61" fmla="*/ 18 h 39"/>
              <a:gd name="T62" fmla="*/ 13 w 32"/>
              <a:gd name="T63" fmla="*/ 21 h 39"/>
              <a:gd name="T64" fmla="*/ 11 w 32"/>
              <a:gd name="T65" fmla="*/ 15 h 39"/>
              <a:gd name="T66" fmla="*/ 5 w 32"/>
              <a:gd name="T67" fmla="*/ 15 h 39"/>
              <a:gd name="T68" fmla="*/ 12 w 32"/>
              <a:gd name="T69" fmla="*/ 22 h 39"/>
              <a:gd name="T70" fmla="*/ 13 w 32"/>
              <a:gd name="T71" fmla="*/ 16 h 39"/>
              <a:gd name="T72" fmla="*/ 28 w 32"/>
              <a:gd name="T73" fmla="*/ 18 h 39"/>
              <a:gd name="T74" fmla="*/ 22 w 32"/>
              <a:gd name="T75" fmla="*/ 29 h 39"/>
              <a:gd name="T76" fmla="*/ 19 w 32"/>
              <a:gd name="T77" fmla="*/ 37 h 39"/>
              <a:gd name="T78" fmla="*/ 14 w 32"/>
              <a:gd name="T79" fmla="*/ 39 h 39"/>
              <a:gd name="T80" fmla="*/ 11 w 32"/>
              <a:gd name="T81" fmla="*/ 35 h 39"/>
              <a:gd name="T82" fmla="*/ 11 w 32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1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6" y="13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2" y="13"/>
                  <a:pt x="21" y="13"/>
                  <a:pt x="22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20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1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0" y="7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5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2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0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1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1"/>
          <p:cNvSpPr>
            <a:spLocks noEditPoints="1"/>
          </p:cNvSpPr>
          <p:nvPr/>
        </p:nvSpPr>
        <p:spPr bwMode="auto">
          <a:xfrm>
            <a:off x="2524412" y="1638361"/>
            <a:ext cx="338664" cy="428196"/>
          </a:xfrm>
          <a:custGeom>
            <a:avLst/>
            <a:gdLst>
              <a:gd name="T0" fmla="*/ 23 w 31"/>
              <a:gd name="T1" fmla="*/ 6 h 39"/>
              <a:gd name="T2" fmla="*/ 25 w 31"/>
              <a:gd name="T3" fmla="*/ 12 h 39"/>
              <a:gd name="T4" fmla="*/ 18 w 31"/>
              <a:gd name="T5" fmla="*/ 5 h 39"/>
              <a:gd name="T6" fmla="*/ 19 w 31"/>
              <a:gd name="T7" fmla="*/ 12 h 39"/>
              <a:gd name="T8" fmla="*/ 19 w 31"/>
              <a:gd name="T9" fmla="*/ 8 h 39"/>
              <a:gd name="T10" fmla="*/ 20 w 31"/>
              <a:gd name="T11" fmla="*/ 6 h 39"/>
              <a:gd name="T12" fmla="*/ 22 w 31"/>
              <a:gd name="T13" fmla="*/ 6 h 39"/>
              <a:gd name="T14" fmla="*/ 18 w 31"/>
              <a:gd name="T15" fmla="*/ 17 h 39"/>
              <a:gd name="T16" fmla="*/ 20 w 31"/>
              <a:gd name="T17" fmla="*/ 22 h 39"/>
              <a:gd name="T18" fmla="*/ 25 w 31"/>
              <a:gd name="T19" fmla="*/ 18 h 39"/>
              <a:gd name="T20" fmla="*/ 25 w 31"/>
              <a:gd name="T21" fmla="*/ 13 h 39"/>
              <a:gd name="T22" fmla="*/ 25 w 31"/>
              <a:gd name="T23" fmla="*/ 15 h 39"/>
              <a:gd name="T24" fmla="*/ 22 w 31"/>
              <a:gd name="T25" fmla="*/ 17 h 39"/>
              <a:gd name="T26" fmla="*/ 21 w 31"/>
              <a:gd name="T27" fmla="*/ 12 h 39"/>
              <a:gd name="T28" fmla="*/ 20 w 31"/>
              <a:gd name="T29" fmla="*/ 16 h 39"/>
              <a:gd name="T30" fmla="*/ 20 w 31"/>
              <a:gd name="T31" fmla="*/ 21 h 39"/>
              <a:gd name="T32" fmla="*/ 20 w 31"/>
              <a:gd name="T33" fmla="*/ 19 h 39"/>
              <a:gd name="T34" fmla="*/ 18 w 31"/>
              <a:gd name="T35" fmla="*/ 17 h 39"/>
              <a:gd name="T36" fmla="*/ 13 w 31"/>
              <a:gd name="T37" fmla="*/ 9 h 39"/>
              <a:gd name="T38" fmla="*/ 14 w 31"/>
              <a:gd name="T39" fmla="*/ 12 h 39"/>
              <a:gd name="T40" fmla="*/ 10 w 31"/>
              <a:gd name="T41" fmla="*/ 11 h 39"/>
              <a:gd name="T42" fmla="*/ 12 w 31"/>
              <a:gd name="T43" fmla="*/ 15 h 39"/>
              <a:gd name="T44" fmla="*/ 14 w 31"/>
              <a:gd name="T45" fmla="*/ 11 h 39"/>
              <a:gd name="T46" fmla="*/ 11 w 31"/>
              <a:gd name="T47" fmla="*/ 4 h 39"/>
              <a:gd name="T48" fmla="*/ 12 w 31"/>
              <a:gd name="T49" fmla="*/ 5 h 39"/>
              <a:gd name="T50" fmla="*/ 15 w 31"/>
              <a:gd name="T51" fmla="*/ 5 h 39"/>
              <a:gd name="T52" fmla="*/ 11 w 31"/>
              <a:gd name="T53" fmla="*/ 10 h 39"/>
              <a:gd name="T54" fmla="*/ 8 w 31"/>
              <a:gd name="T55" fmla="*/ 11 h 39"/>
              <a:gd name="T56" fmla="*/ 9 w 31"/>
              <a:gd name="T57" fmla="*/ 6 h 39"/>
              <a:gd name="T58" fmla="*/ 13 w 31"/>
              <a:gd name="T59" fmla="*/ 16 h 39"/>
              <a:gd name="T60" fmla="*/ 13 w 31"/>
              <a:gd name="T61" fmla="*/ 18 h 39"/>
              <a:gd name="T62" fmla="*/ 13 w 31"/>
              <a:gd name="T63" fmla="*/ 21 h 39"/>
              <a:gd name="T64" fmla="*/ 11 w 31"/>
              <a:gd name="T65" fmla="*/ 15 h 39"/>
              <a:gd name="T66" fmla="*/ 5 w 31"/>
              <a:gd name="T67" fmla="*/ 15 h 39"/>
              <a:gd name="T68" fmla="*/ 12 w 31"/>
              <a:gd name="T69" fmla="*/ 22 h 39"/>
              <a:gd name="T70" fmla="*/ 13 w 31"/>
              <a:gd name="T71" fmla="*/ 16 h 39"/>
              <a:gd name="T72" fmla="*/ 28 w 31"/>
              <a:gd name="T73" fmla="*/ 18 h 39"/>
              <a:gd name="T74" fmla="*/ 22 w 31"/>
              <a:gd name="T75" fmla="*/ 29 h 39"/>
              <a:gd name="T76" fmla="*/ 19 w 31"/>
              <a:gd name="T77" fmla="*/ 37 h 39"/>
              <a:gd name="T78" fmla="*/ 14 w 31"/>
              <a:gd name="T79" fmla="*/ 39 h 39"/>
              <a:gd name="T80" fmla="*/ 11 w 31"/>
              <a:gd name="T81" fmla="*/ 35 h 39"/>
              <a:gd name="T82" fmla="*/ 10 w 31"/>
              <a:gd name="T83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" h="39">
                <a:moveTo>
                  <a:pt x="24" y="8"/>
                </a:moveTo>
                <a:cubicBezTo>
                  <a:pt x="25" y="8"/>
                  <a:pt x="25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2" y="8"/>
                  <a:pt x="21" y="9"/>
                </a:cubicBezTo>
                <a:cubicBezTo>
                  <a:pt x="20" y="10"/>
                  <a:pt x="21" y="11"/>
                  <a:pt x="22" y="11"/>
                </a:cubicBezTo>
                <a:cubicBezTo>
                  <a:pt x="22" y="13"/>
                  <a:pt x="24" y="14"/>
                  <a:pt x="25" y="12"/>
                </a:cubicBezTo>
                <a:cubicBezTo>
                  <a:pt x="27" y="12"/>
                  <a:pt x="27" y="9"/>
                  <a:pt x="24" y="8"/>
                </a:cubicBezTo>
                <a:close/>
                <a:moveTo>
                  <a:pt x="17" y="2"/>
                </a:moveTo>
                <a:cubicBezTo>
                  <a:pt x="16" y="3"/>
                  <a:pt x="17" y="4"/>
                  <a:pt x="18" y="5"/>
                </a:cubicBezTo>
                <a:cubicBezTo>
                  <a:pt x="16" y="6"/>
                  <a:pt x="16" y="8"/>
                  <a:pt x="18" y="9"/>
                </a:cubicBezTo>
                <a:cubicBezTo>
                  <a:pt x="17" y="10"/>
                  <a:pt x="16" y="12"/>
                  <a:pt x="17" y="13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1"/>
                  <a:pt x="19" y="10"/>
                  <a:pt x="20" y="10"/>
                </a:cubicBezTo>
                <a:cubicBezTo>
                  <a:pt x="20" y="10"/>
                  <a:pt x="20" y="9"/>
                  <a:pt x="21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9"/>
                  <a:pt x="23" y="8"/>
                  <a:pt x="22" y="6"/>
                </a:cubicBezTo>
                <a:cubicBezTo>
                  <a:pt x="24" y="5"/>
                  <a:pt x="22" y="3"/>
                  <a:pt x="21" y="4"/>
                </a:cubicBezTo>
                <a:cubicBezTo>
                  <a:pt x="21" y="2"/>
                  <a:pt x="19" y="2"/>
                  <a:pt x="17" y="2"/>
                </a:cubicBezTo>
                <a:close/>
                <a:moveTo>
                  <a:pt x="18" y="17"/>
                </a:moveTo>
                <a:cubicBezTo>
                  <a:pt x="16" y="18"/>
                  <a:pt x="16" y="20"/>
                  <a:pt x="18" y="21"/>
                </a:cubicBezTo>
                <a:cubicBezTo>
                  <a:pt x="17" y="22"/>
                  <a:pt x="17" y="22"/>
                  <a:pt x="18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1" y="23"/>
                  <a:pt x="22" y="23"/>
                  <a:pt x="22" y="22"/>
                </a:cubicBezTo>
                <a:cubicBezTo>
                  <a:pt x="23" y="22"/>
                  <a:pt x="23" y="21"/>
                  <a:pt x="23" y="20"/>
                </a:cubicBezTo>
                <a:cubicBezTo>
                  <a:pt x="24" y="21"/>
                  <a:pt x="26" y="19"/>
                  <a:pt x="25" y="18"/>
                </a:cubicBezTo>
                <a:cubicBezTo>
                  <a:pt x="26" y="17"/>
                  <a:pt x="27" y="16"/>
                  <a:pt x="27" y="15"/>
                </a:cubicBezTo>
                <a:cubicBezTo>
                  <a:pt x="27" y="14"/>
                  <a:pt x="27" y="13"/>
                  <a:pt x="26" y="12"/>
                </a:cubicBezTo>
                <a:cubicBezTo>
                  <a:pt x="26" y="12"/>
                  <a:pt x="25" y="12"/>
                  <a:pt x="25" y="13"/>
                </a:cubicBezTo>
                <a:cubicBezTo>
                  <a:pt x="25" y="13"/>
                  <a:pt x="24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5" y="15"/>
                  <a:pt x="25" y="15"/>
                </a:cubicBezTo>
                <a:cubicBezTo>
                  <a:pt x="25" y="16"/>
                  <a:pt x="25" y="16"/>
                  <a:pt x="25" y="16"/>
                </a:cubicBezTo>
                <a:cubicBezTo>
                  <a:pt x="24" y="15"/>
                  <a:pt x="23" y="16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5"/>
                  <a:pt x="22" y="14"/>
                  <a:pt x="23" y="14"/>
                </a:cubicBezTo>
                <a:cubicBezTo>
                  <a:pt x="22" y="13"/>
                  <a:pt x="21" y="12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2"/>
                  <a:pt x="19" y="12"/>
                </a:cubicBezTo>
                <a:cubicBezTo>
                  <a:pt x="21" y="13"/>
                  <a:pt x="21" y="15"/>
                  <a:pt x="20" y="16"/>
                </a:cubicBezTo>
                <a:cubicBezTo>
                  <a:pt x="21" y="17"/>
                  <a:pt x="21" y="19"/>
                  <a:pt x="20" y="20"/>
                </a:cubicBezTo>
                <a:cubicBezTo>
                  <a:pt x="21" y="20"/>
                  <a:pt x="21" y="21"/>
                  <a:pt x="2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19" y="19"/>
                  <a:pt x="19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20" y="19"/>
                </a:cubicBezTo>
                <a:cubicBezTo>
                  <a:pt x="21" y="18"/>
                  <a:pt x="20" y="17"/>
                  <a:pt x="19" y="16"/>
                </a:cubicBezTo>
                <a:cubicBezTo>
                  <a:pt x="21" y="14"/>
                  <a:pt x="19" y="12"/>
                  <a:pt x="18" y="13"/>
                </a:cubicBezTo>
                <a:cubicBezTo>
                  <a:pt x="16" y="14"/>
                  <a:pt x="16" y="17"/>
                  <a:pt x="18" y="17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2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1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5" y="15"/>
                </a:cubicBezTo>
                <a:cubicBezTo>
                  <a:pt x="16" y="14"/>
                  <a:pt x="15" y="12"/>
                  <a:pt x="14" y="11"/>
                </a:cubicBezTo>
                <a:cubicBezTo>
                  <a:pt x="15" y="10"/>
                  <a:pt x="16" y="8"/>
                  <a:pt x="15" y="7"/>
                </a:cubicBezTo>
                <a:cubicBezTo>
                  <a:pt x="15" y="6"/>
                  <a:pt x="16" y="4"/>
                  <a:pt x="14" y="2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3"/>
                  <a:pt x="9" y="4"/>
                  <a:pt x="9" y="6"/>
                </a:cubicBezTo>
                <a:cubicBezTo>
                  <a:pt x="10" y="7"/>
                  <a:pt x="13" y="7"/>
                  <a:pt x="13" y="6"/>
                </a:cubicBezTo>
                <a:cubicBezTo>
                  <a:pt x="12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6"/>
                  <a:pt x="13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10"/>
                  <a:pt x="11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7" y="6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6"/>
                </a:cubicBezTo>
                <a:cubicBezTo>
                  <a:pt x="10" y="17"/>
                  <a:pt x="10" y="19"/>
                  <a:pt x="11" y="19"/>
                </a:cubicBezTo>
                <a:cubicBezTo>
                  <a:pt x="12" y="18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1" y="20"/>
                  <a:pt x="11" y="20"/>
                </a:cubicBezTo>
                <a:cubicBezTo>
                  <a:pt x="9" y="19"/>
                  <a:pt x="9" y="17"/>
                  <a:pt x="11" y="16"/>
                </a:cubicBezTo>
                <a:cubicBezTo>
                  <a:pt x="10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19"/>
                  <a:pt x="8" y="21"/>
                  <a:pt x="10" y="20"/>
                </a:cubicBezTo>
                <a:cubicBezTo>
                  <a:pt x="9" y="22"/>
                  <a:pt x="10" y="23"/>
                  <a:pt x="12" y="22"/>
                </a:cubicBezTo>
                <a:cubicBezTo>
                  <a:pt x="14" y="25"/>
                  <a:pt x="17" y="22"/>
                  <a:pt x="14" y="19"/>
                </a:cubicBezTo>
                <a:cubicBezTo>
                  <a:pt x="15" y="18"/>
                  <a:pt x="16" y="17"/>
                  <a:pt x="15" y="16"/>
                </a:cubicBezTo>
                <a:cubicBezTo>
                  <a:pt x="14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6" y="0"/>
                  <a:pt x="31" y="10"/>
                  <a:pt x="28" y="18"/>
                </a:cubicBezTo>
                <a:cubicBezTo>
                  <a:pt x="27" y="21"/>
                  <a:pt x="24" y="22"/>
                  <a:pt x="23" y="24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30"/>
                  <a:pt x="22" y="31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1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8"/>
                  <a:pt x="19" y="39"/>
                  <a:pt x="18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3" y="39"/>
                  <a:pt x="13" y="39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1" y="38"/>
                  <a:pt x="10" y="36"/>
                  <a:pt x="11" y="35"/>
                </a:cubicBezTo>
                <a:cubicBezTo>
                  <a:pt x="10" y="35"/>
                  <a:pt x="10" y="34"/>
                  <a:pt x="10" y="33"/>
                </a:cubicBezTo>
                <a:cubicBezTo>
                  <a:pt x="10" y="32"/>
                  <a:pt x="10" y="31"/>
                  <a:pt x="10" y="30"/>
                </a:cubicBezTo>
                <a:cubicBezTo>
                  <a:pt x="10" y="30"/>
                  <a:pt x="10" y="29"/>
                  <a:pt x="10" y="28"/>
                </a:cubicBezTo>
                <a:cubicBezTo>
                  <a:pt x="10" y="27"/>
                  <a:pt x="10" y="26"/>
                  <a:pt x="9" y="25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2"/>
          <p:cNvSpPr>
            <a:spLocks noEditPoints="1"/>
          </p:cNvSpPr>
          <p:nvPr/>
        </p:nvSpPr>
        <p:spPr bwMode="auto">
          <a:xfrm>
            <a:off x="2697636" y="1638361"/>
            <a:ext cx="165440" cy="428196"/>
          </a:xfrm>
          <a:custGeom>
            <a:avLst/>
            <a:gdLst>
              <a:gd name="T0" fmla="*/ 0 w 15"/>
              <a:gd name="T1" fmla="*/ 39 h 39"/>
              <a:gd name="T2" fmla="*/ 3 w 15"/>
              <a:gd name="T3" fmla="*/ 37 h 39"/>
              <a:gd name="T4" fmla="*/ 6 w 15"/>
              <a:gd name="T5" fmla="*/ 34 h 39"/>
              <a:gd name="T6" fmla="*/ 6 w 15"/>
              <a:gd name="T7" fmla="*/ 29 h 39"/>
              <a:gd name="T8" fmla="*/ 7 w 15"/>
              <a:gd name="T9" fmla="*/ 24 h 39"/>
              <a:gd name="T10" fmla="*/ 0 w 15"/>
              <a:gd name="T11" fmla="*/ 0 h 39"/>
              <a:gd name="T12" fmla="*/ 8 w 15"/>
              <a:gd name="T13" fmla="*/ 8 h 39"/>
              <a:gd name="T14" fmla="*/ 6 w 15"/>
              <a:gd name="T15" fmla="*/ 11 h 39"/>
              <a:gd name="T16" fmla="*/ 7 w 15"/>
              <a:gd name="T17" fmla="*/ 6 h 39"/>
              <a:gd name="T18" fmla="*/ 2 w 15"/>
              <a:gd name="T19" fmla="*/ 5 h 39"/>
              <a:gd name="T20" fmla="*/ 5 w 15"/>
              <a:gd name="T21" fmla="*/ 4 h 39"/>
              <a:gd name="T22" fmla="*/ 4 w 15"/>
              <a:gd name="T23" fmla="*/ 7 h 39"/>
              <a:gd name="T24" fmla="*/ 4 w 15"/>
              <a:gd name="T25" fmla="*/ 6 h 39"/>
              <a:gd name="T26" fmla="*/ 2 w 15"/>
              <a:gd name="T27" fmla="*/ 8 h 39"/>
              <a:gd name="T28" fmla="*/ 5 w 15"/>
              <a:gd name="T29" fmla="*/ 9 h 39"/>
              <a:gd name="T30" fmla="*/ 3 w 15"/>
              <a:gd name="T31" fmla="*/ 12 h 39"/>
              <a:gd name="T32" fmla="*/ 2 w 15"/>
              <a:gd name="T33" fmla="*/ 9 h 39"/>
              <a:gd name="T34" fmla="*/ 11 w 15"/>
              <a:gd name="T35" fmla="*/ 15 h 39"/>
              <a:gd name="T36" fmla="*/ 7 w 15"/>
              <a:gd name="T37" fmla="*/ 20 h 39"/>
              <a:gd name="T38" fmla="*/ 4 w 15"/>
              <a:gd name="T39" fmla="*/ 22 h 39"/>
              <a:gd name="T40" fmla="*/ 2 w 15"/>
              <a:gd name="T41" fmla="*/ 21 h 39"/>
              <a:gd name="T42" fmla="*/ 2 w 15"/>
              <a:gd name="T43" fmla="*/ 13 h 39"/>
              <a:gd name="T44" fmla="*/ 4 w 15"/>
              <a:gd name="T45" fmla="*/ 19 h 39"/>
              <a:gd name="T46" fmla="*/ 3 w 15"/>
              <a:gd name="T47" fmla="*/ 20 h 39"/>
              <a:gd name="T48" fmla="*/ 5 w 15"/>
              <a:gd name="T49" fmla="*/ 21 h 39"/>
              <a:gd name="T50" fmla="*/ 4 w 15"/>
              <a:gd name="T51" fmla="*/ 16 h 39"/>
              <a:gd name="T52" fmla="*/ 4 w 15"/>
              <a:gd name="T53" fmla="*/ 11 h 39"/>
              <a:gd name="T54" fmla="*/ 7 w 15"/>
              <a:gd name="T55" fmla="*/ 14 h 39"/>
              <a:gd name="T56" fmla="*/ 6 w 15"/>
              <a:gd name="T57" fmla="*/ 17 h 39"/>
              <a:gd name="T58" fmla="*/ 9 w 15"/>
              <a:gd name="T59" fmla="*/ 16 h 39"/>
              <a:gd name="T60" fmla="*/ 7 w 15"/>
              <a:gd name="T61" fmla="*/ 15 h 39"/>
              <a:gd name="T62" fmla="*/ 9 w 15"/>
              <a:gd name="T63" fmla="*/ 13 h 39"/>
              <a:gd name="T64" fmla="*/ 11 w 15"/>
              <a:gd name="T65" fmla="*/ 1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39">
                <a:moveTo>
                  <a:pt x="0" y="0"/>
                </a:moveTo>
                <a:cubicBezTo>
                  <a:pt x="0" y="39"/>
                  <a:pt x="0" y="39"/>
                  <a:pt x="0" y="39"/>
                </a:cubicBezTo>
                <a:cubicBezTo>
                  <a:pt x="2" y="39"/>
                  <a:pt x="2" y="39"/>
                  <a:pt x="2" y="39"/>
                </a:cubicBezTo>
                <a:cubicBezTo>
                  <a:pt x="3" y="39"/>
                  <a:pt x="3" y="38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5" y="37"/>
                  <a:pt x="6" y="35"/>
                  <a:pt x="6" y="34"/>
                </a:cubicBezTo>
                <a:cubicBezTo>
                  <a:pt x="6" y="33"/>
                  <a:pt x="6" y="32"/>
                  <a:pt x="6" y="32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9"/>
                  <a:pt x="6" y="28"/>
                  <a:pt x="6" y="27"/>
                </a:cubicBezTo>
                <a:cubicBezTo>
                  <a:pt x="6" y="26"/>
                  <a:pt x="6" y="25"/>
                  <a:pt x="7" y="24"/>
                </a:cubicBezTo>
                <a:cubicBezTo>
                  <a:pt x="8" y="22"/>
                  <a:pt x="11" y="21"/>
                  <a:pt x="12" y="18"/>
                </a:cubicBezTo>
                <a:cubicBezTo>
                  <a:pt x="15" y="10"/>
                  <a:pt x="10" y="0"/>
                  <a:pt x="0" y="0"/>
                </a:cubicBezTo>
                <a:close/>
                <a:moveTo>
                  <a:pt x="7" y="6"/>
                </a:moveTo>
                <a:cubicBezTo>
                  <a:pt x="9" y="6"/>
                  <a:pt x="9" y="8"/>
                  <a:pt x="8" y="8"/>
                </a:cubicBezTo>
                <a:cubicBezTo>
                  <a:pt x="11" y="9"/>
                  <a:pt x="11" y="12"/>
                  <a:pt x="9" y="12"/>
                </a:cubicBezTo>
                <a:cubicBezTo>
                  <a:pt x="8" y="14"/>
                  <a:pt x="6" y="13"/>
                  <a:pt x="6" y="11"/>
                </a:cubicBezTo>
                <a:cubicBezTo>
                  <a:pt x="5" y="11"/>
                  <a:pt x="4" y="10"/>
                  <a:pt x="5" y="9"/>
                </a:cubicBezTo>
                <a:cubicBezTo>
                  <a:pt x="6" y="8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lose/>
                <a:moveTo>
                  <a:pt x="2" y="5"/>
                </a:moveTo>
                <a:cubicBezTo>
                  <a:pt x="1" y="4"/>
                  <a:pt x="0" y="3"/>
                  <a:pt x="1" y="2"/>
                </a:cubicBezTo>
                <a:cubicBezTo>
                  <a:pt x="3" y="2"/>
                  <a:pt x="5" y="2"/>
                  <a:pt x="5" y="4"/>
                </a:cubicBezTo>
                <a:cubicBezTo>
                  <a:pt x="6" y="3"/>
                  <a:pt x="8" y="5"/>
                  <a:pt x="6" y="6"/>
                </a:cubicBezTo>
                <a:cubicBezTo>
                  <a:pt x="7" y="8"/>
                  <a:pt x="5" y="9"/>
                  <a:pt x="4" y="7"/>
                </a:cubicBezTo>
                <a:cubicBezTo>
                  <a:pt x="4" y="7"/>
                  <a:pt x="4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4" y="8"/>
                  <a:pt x="4" y="8"/>
                  <a:pt x="5" y="9"/>
                </a:cubicBezTo>
                <a:cubicBezTo>
                  <a:pt x="4" y="9"/>
                  <a:pt x="4" y="10"/>
                  <a:pt x="4" y="10"/>
                </a:cubicBezTo>
                <a:cubicBezTo>
                  <a:pt x="3" y="10"/>
                  <a:pt x="3" y="11"/>
                  <a:pt x="3" y="12"/>
                </a:cubicBezTo>
                <a:cubicBezTo>
                  <a:pt x="2" y="12"/>
                  <a:pt x="2" y="12"/>
                  <a:pt x="1" y="13"/>
                </a:cubicBezTo>
                <a:cubicBezTo>
                  <a:pt x="0" y="12"/>
                  <a:pt x="1" y="10"/>
                  <a:pt x="2" y="9"/>
                </a:cubicBezTo>
                <a:cubicBezTo>
                  <a:pt x="0" y="8"/>
                  <a:pt x="0" y="6"/>
                  <a:pt x="2" y="5"/>
                </a:cubicBezTo>
                <a:close/>
                <a:moveTo>
                  <a:pt x="11" y="15"/>
                </a:moveTo>
                <a:cubicBezTo>
                  <a:pt x="11" y="16"/>
                  <a:pt x="10" y="17"/>
                  <a:pt x="9" y="18"/>
                </a:cubicBezTo>
                <a:cubicBezTo>
                  <a:pt x="10" y="19"/>
                  <a:pt x="8" y="21"/>
                  <a:pt x="7" y="20"/>
                </a:cubicBezTo>
                <a:cubicBezTo>
                  <a:pt x="7" y="21"/>
                  <a:pt x="7" y="22"/>
                  <a:pt x="6" y="22"/>
                </a:cubicBezTo>
                <a:cubicBezTo>
                  <a:pt x="6" y="23"/>
                  <a:pt x="5" y="23"/>
                  <a:pt x="4" y="22"/>
                </a:cubicBezTo>
                <a:cubicBezTo>
                  <a:pt x="4" y="23"/>
                  <a:pt x="3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0" y="20"/>
                  <a:pt x="0" y="18"/>
                  <a:pt x="2" y="17"/>
                </a:cubicBezTo>
                <a:cubicBezTo>
                  <a:pt x="0" y="17"/>
                  <a:pt x="0" y="14"/>
                  <a:pt x="2" y="13"/>
                </a:cubicBezTo>
                <a:cubicBezTo>
                  <a:pt x="3" y="12"/>
                  <a:pt x="5" y="14"/>
                  <a:pt x="3" y="16"/>
                </a:cubicBezTo>
                <a:cubicBezTo>
                  <a:pt x="4" y="17"/>
                  <a:pt x="5" y="18"/>
                  <a:pt x="4" y="19"/>
                </a:cubicBezTo>
                <a:cubicBezTo>
                  <a:pt x="3" y="19"/>
                  <a:pt x="3" y="19"/>
                  <a:pt x="2" y="19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4" y="20"/>
                  <a:pt x="4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4" y="20"/>
                </a:cubicBezTo>
                <a:cubicBezTo>
                  <a:pt x="5" y="19"/>
                  <a:pt x="5" y="17"/>
                  <a:pt x="4" y="16"/>
                </a:cubicBezTo>
                <a:cubicBezTo>
                  <a:pt x="5" y="15"/>
                  <a:pt x="5" y="13"/>
                  <a:pt x="3" y="12"/>
                </a:cubicBezTo>
                <a:cubicBezTo>
                  <a:pt x="3" y="12"/>
                  <a:pt x="4" y="11"/>
                  <a:pt x="4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2"/>
                  <a:pt x="6" y="13"/>
                  <a:pt x="7" y="14"/>
                </a:cubicBezTo>
                <a:cubicBezTo>
                  <a:pt x="6" y="14"/>
                  <a:pt x="7" y="15"/>
                  <a:pt x="7" y="16"/>
                </a:cubicBezTo>
                <a:cubicBezTo>
                  <a:pt x="6" y="16"/>
                  <a:pt x="6" y="17"/>
                  <a:pt x="6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6"/>
                  <a:pt x="8" y="15"/>
                  <a:pt x="9" y="16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8" y="14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11" y="13"/>
                  <a:pt x="11" y="14"/>
                  <a:pt x="11" y="15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3"/>
          <p:cNvSpPr>
            <a:spLocks noEditPoints="1"/>
          </p:cNvSpPr>
          <p:nvPr/>
        </p:nvSpPr>
        <p:spPr bwMode="auto">
          <a:xfrm>
            <a:off x="2524412" y="1638361"/>
            <a:ext cx="184904" cy="428196"/>
          </a:xfrm>
          <a:custGeom>
            <a:avLst/>
            <a:gdLst>
              <a:gd name="T0" fmla="*/ 5 w 17"/>
              <a:gd name="T1" fmla="*/ 20 h 39"/>
              <a:gd name="T2" fmla="*/ 10 w 17"/>
              <a:gd name="T3" fmla="*/ 28 h 39"/>
              <a:gd name="T4" fmla="*/ 10 w 17"/>
              <a:gd name="T5" fmla="*/ 33 h 39"/>
              <a:gd name="T6" fmla="*/ 13 w 17"/>
              <a:gd name="T7" fmla="*/ 38 h 39"/>
              <a:gd name="T8" fmla="*/ 14 w 17"/>
              <a:gd name="T9" fmla="*/ 39 h 39"/>
              <a:gd name="T10" fmla="*/ 16 w 17"/>
              <a:gd name="T11" fmla="*/ 0 h 39"/>
              <a:gd name="T12" fmla="*/ 11 w 17"/>
              <a:gd name="T13" fmla="*/ 4 h 39"/>
              <a:gd name="T14" fmla="*/ 15 w 17"/>
              <a:gd name="T15" fmla="*/ 7 h 39"/>
              <a:gd name="T16" fmla="*/ 15 w 17"/>
              <a:gd name="T17" fmla="*/ 15 h 39"/>
              <a:gd name="T18" fmla="*/ 12 w 17"/>
              <a:gd name="T19" fmla="*/ 15 h 39"/>
              <a:gd name="T20" fmla="*/ 9 w 17"/>
              <a:gd name="T21" fmla="*/ 12 h 39"/>
              <a:gd name="T22" fmla="*/ 12 w 17"/>
              <a:gd name="T23" fmla="*/ 12 h 39"/>
              <a:gd name="T24" fmla="*/ 14 w 17"/>
              <a:gd name="T25" fmla="*/ 12 h 39"/>
              <a:gd name="T26" fmla="*/ 13 w 17"/>
              <a:gd name="T27" fmla="*/ 10 h 39"/>
              <a:gd name="T28" fmla="*/ 12 w 17"/>
              <a:gd name="T29" fmla="*/ 11 h 39"/>
              <a:gd name="T30" fmla="*/ 11 w 17"/>
              <a:gd name="T31" fmla="*/ 10 h 39"/>
              <a:gd name="T32" fmla="*/ 13 w 17"/>
              <a:gd name="T33" fmla="*/ 6 h 39"/>
              <a:gd name="T34" fmla="*/ 14 w 17"/>
              <a:gd name="T35" fmla="*/ 4 h 39"/>
              <a:gd name="T36" fmla="*/ 12 w 17"/>
              <a:gd name="T37" fmla="*/ 5 h 39"/>
              <a:gd name="T38" fmla="*/ 9 w 17"/>
              <a:gd name="T39" fmla="*/ 6 h 39"/>
              <a:gd name="T40" fmla="*/ 8 w 17"/>
              <a:gd name="T41" fmla="*/ 8 h 39"/>
              <a:gd name="T42" fmla="*/ 11 w 17"/>
              <a:gd name="T43" fmla="*/ 7 h 39"/>
              <a:gd name="T44" fmla="*/ 8 w 17"/>
              <a:gd name="T45" fmla="*/ 11 h 39"/>
              <a:gd name="T46" fmla="*/ 8 w 17"/>
              <a:gd name="T47" fmla="*/ 8 h 39"/>
              <a:gd name="T48" fmla="*/ 10 w 17"/>
              <a:gd name="T49" fmla="*/ 20 h 39"/>
              <a:gd name="T50" fmla="*/ 5 w 17"/>
              <a:gd name="T51" fmla="*/ 15 h 39"/>
              <a:gd name="T52" fmla="*/ 8 w 17"/>
              <a:gd name="T53" fmla="*/ 14 h 39"/>
              <a:gd name="T54" fmla="*/ 11 w 17"/>
              <a:gd name="T55" fmla="*/ 16 h 39"/>
              <a:gd name="T56" fmla="*/ 13 w 17"/>
              <a:gd name="T57" fmla="*/ 21 h 39"/>
              <a:gd name="T58" fmla="*/ 13 w 17"/>
              <a:gd name="T59" fmla="*/ 18 h 39"/>
              <a:gd name="T60" fmla="*/ 11 w 17"/>
              <a:gd name="T61" fmla="*/ 19 h 39"/>
              <a:gd name="T62" fmla="*/ 13 w 17"/>
              <a:gd name="T63" fmla="*/ 16 h 39"/>
              <a:gd name="T64" fmla="*/ 14 w 17"/>
              <a:gd name="T65" fmla="*/ 1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39">
                <a:moveTo>
                  <a:pt x="16" y="0"/>
                </a:moveTo>
                <a:cubicBezTo>
                  <a:pt x="6" y="0"/>
                  <a:pt x="0" y="12"/>
                  <a:pt x="5" y="20"/>
                </a:cubicBezTo>
                <a:cubicBezTo>
                  <a:pt x="6" y="22"/>
                  <a:pt x="8" y="23"/>
                  <a:pt x="9" y="25"/>
                </a:cubicBezTo>
                <a:cubicBezTo>
                  <a:pt x="10" y="26"/>
                  <a:pt x="10" y="27"/>
                  <a:pt x="10" y="28"/>
                </a:cubicBezTo>
                <a:cubicBezTo>
                  <a:pt x="10" y="29"/>
                  <a:pt x="10" y="30"/>
                  <a:pt x="10" y="30"/>
                </a:cubicBezTo>
                <a:cubicBezTo>
                  <a:pt x="10" y="31"/>
                  <a:pt x="10" y="32"/>
                  <a:pt x="10" y="33"/>
                </a:cubicBezTo>
                <a:cubicBezTo>
                  <a:pt x="10" y="34"/>
                  <a:pt x="10" y="35"/>
                  <a:pt x="11" y="35"/>
                </a:cubicBezTo>
                <a:cubicBezTo>
                  <a:pt x="10" y="36"/>
                  <a:pt x="11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9"/>
                  <a:pt x="13" y="39"/>
                  <a:pt x="14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lose/>
                <a:moveTo>
                  <a:pt x="11" y="4"/>
                </a:moveTo>
                <a:cubicBezTo>
                  <a:pt x="12" y="3"/>
                  <a:pt x="13" y="1"/>
                  <a:pt x="14" y="2"/>
                </a:cubicBezTo>
                <a:cubicBezTo>
                  <a:pt x="16" y="4"/>
                  <a:pt x="15" y="6"/>
                  <a:pt x="15" y="7"/>
                </a:cubicBezTo>
                <a:cubicBezTo>
                  <a:pt x="16" y="8"/>
                  <a:pt x="15" y="10"/>
                  <a:pt x="14" y="11"/>
                </a:cubicBezTo>
                <a:cubicBezTo>
                  <a:pt x="15" y="12"/>
                  <a:pt x="16" y="14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1" y="13"/>
                  <a:pt x="10" y="13"/>
                  <a:pt x="9" y="13"/>
                </a:cubicBezTo>
                <a:cubicBezTo>
                  <a:pt x="9" y="13"/>
                  <a:pt x="9" y="12"/>
                  <a:pt x="9" y="12"/>
                </a:cubicBezTo>
                <a:cubicBezTo>
                  <a:pt x="9" y="12"/>
                  <a:pt x="10" y="12"/>
                  <a:pt x="10" y="11"/>
                </a:cubicBezTo>
                <a:cubicBezTo>
                  <a:pt x="11" y="12"/>
                  <a:pt x="12" y="12"/>
                  <a:pt x="12" y="12"/>
                </a:cubicBezTo>
                <a:cubicBezTo>
                  <a:pt x="13" y="12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2"/>
                  <a:pt x="11" y="12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2" y="9"/>
                  <a:pt x="12" y="8"/>
                  <a:pt x="11" y="8"/>
                </a:cubicBezTo>
                <a:cubicBezTo>
                  <a:pt x="13" y="8"/>
                  <a:pt x="13" y="7"/>
                  <a:pt x="13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6"/>
                  <a:pt x="13" y="6"/>
                </a:cubicBezTo>
                <a:cubicBezTo>
                  <a:pt x="13" y="7"/>
                  <a:pt x="10" y="7"/>
                  <a:pt x="9" y="6"/>
                </a:cubicBezTo>
                <a:cubicBezTo>
                  <a:pt x="9" y="4"/>
                  <a:pt x="10" y="3"/>
                  <a:pt x="11" y="4"/>
                </a:cubicBezTo>
                <a:close/>
                <a:moveTo>
                  <a:pt x="8" y="8"/>
                </a:moveTo>
                <a:cubicBezTo>
                  <a:pt x="7" y="7"/>
                  <a:pt x="7" y="6"/>
                  <a:pt x="9" y="6"/>
                </a:cubicBezTo>
                <a:cubicBezTo>
                  <a:pt x="9" y="6"/>
                  <a:pt x="10" y="7"/>
                  <a:pt x="11" y="7"/>
                </a:cubicBezTo>
                <a:cubicBezTo>
                  <a:pt x="11" y="8"/>
                  <a:pt x="11" y="10"/>
                  <a:pt x="10" y="9"/>
                </a:cubicBezTo>
                <a:cubicBezTo>
                  <a:pt x="11" y="11"/>
                  <a:pt x="9" y="12"/>
                  <a:pt x="8" y="11"/>
                </a:cubicBezTo>
                <a:cubicBezTo>
                  <a:pt x="7" y="11"/>
                  <a:pt x="7" y="11"/>
                  <a:pt x="6" y="11"/>
                </a:cubicBezTo>
                <a:cubicBezTo>
                  <a:pt x="5" y="10"/>
                  <a:pt x="6" y="8"/>
                  <a:pt x="8" y="8"/>
                </a:cubicBezTo>
                <a:close/>
                <a:moveTo>
                  <a:pt x="12" y="22"/>
                </a:moveTo>
                <a:cubicBezTo>
                  <a:pt x="10" y="23"/>
                  <a:pt x="9" y="22"/>
                  <a:pt x="10" y="20"/>
                </a:cubicBezTo>
                <a:cubicBezTo>
                  <a:pt x="8" y="21"/>
                  <a:pt x="7" y="19"/>
                  <a:pt x="7" y="18"/>
                </a:cubicBezTo>
                <a:cubicBezTo>
                  <a:pt x="6" y="17"/>
                  <a:pt x="5" y="16"/>
                  <a:pt x="5" y="15"/>
                </a:cubicBezTo>
                <a:cubicBezTo>
                  <a:pt x="5" y="13"/>
                  <a:pt x="6" y="12"/>
                  <a:pt x="7" y="12"/>
                </a:cubicBezTo>
                <a:cubicBezTo>
                  <a:pt x="9" y="12"/>
                  <a:pt x="9" y="13"/>
                  <a:pt x="8" y="14"/>
                </a:cubicBezTo>
                <a:cubicBezTo>
                  <a:pt x="9" y="13"/>
                  <a:pt x="11" y="13"/>
                  <a:pt x="11" y="15"/>
                </a:cubicBezTo>
                <a:cubicBezTo>
                  <a:pt x="11" y="15"/>
                  <a:pt x="10" y="16"/>
                  <a:pt x="11" y="16"/>
                </a:cubicBezTo>
                <a:cubicBezTo>
                  <a:pt x="9" y="17"/>
                  <a:pt x="9" y="19"/>
                  <a:pt x="11" y="20"/>
                </a:cubicBezTo>
                <a:cubicBezTo>
                  <a:pt x="11" y="20"/>
                  <a:pt x="12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19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18"/>
                  <a:pt x="11" y="19"/>
                </a:cubicBezTo>
                <a:cubicBezTo>
                  <a:pt x="10" y="19"/>
                  <a:pt x="10" y="17"/>
                  <a:pt x="11" y="16"/>
                </a:cubicBezTo>
                <a:cubicBezTo>
                  <a:pt x="11" y="15"/>
                  <a:pt x="12" y="15"/>
                  <a:pt x="13" y="16"/>
                </a:cubicBezTo>
                <a:cubicBezTo>
                  <a:pt x="14" y="15"/>
                  <a:pt x="14" y="15"/>
                  <a:pt x="15" y="16"/>
                </a:cubicBezTo>
                <a:cubicBezTo>
                  <a:pt x="16" y="17"/>
                  <a:pt x="15" y="18"/>
                  <a:pt x="14" y="19"/>
                </a:cubicBezTo>
                <a:cubicBezTo>
                  <a:pt x="17" y="22"/>
                  <a:pt x="14" y="25"/>
                  <a:pt x="12" y="22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4"/>
          <p:cNvSpPr>
            <a:spLocks noEditPoints="1"/>
          </p:cNvSpPr>
          <p:nvPr/>
        </p:nvSpPr>
        <p:spPr bwMode="auto">
          <a:xfrm>
            <a:off x="1376068" y="2265084"/>
            <a:ext cx="404840" cy="428196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10 w 37"/>
              <a:gd name="T27" fmla="*/ 31 h 39"/>
              <a:gd name="T28" fmla="*/ 10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5 w 37"/>
              <a:gd name="T37" fmla="*/ 25 h 39"/>
              <a:gd name="T38" fmla="*/ 2 w 37"/>
              <a:gd name="T39" fmla="*/ 24 h 39"/>
              <a:gd name="T40" fmla="*/ 1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4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10" y="32"/>
                  <a:pt x="10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6" y="26"/>
                  <a:pt x="5" y="25"/>
                </a:cubicBezTo>
                <a:cubicBezTo>
                  <a:pt x="4" y="25"/>
                  <a:pt x="3" y="24"/>
                  <a:pt x="2" y="24"/>
                </a:cubicBezTo>
                <a:cubicBezTo>
                  <a:pt x="0" y="23"/>
                  <a:pt x="0" y="22"/>
                  <a:pt x="1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5"/>
          <p:cNvSpPr>
            <a:spLocks noEditPoints="1"/>
          </p:cNvSpPr>
          <p:nvPr/>
        </p:nvSpPr>
        <p:spPr bwMode="auto">
          <a:xfrm>
            <a:off x="1376068" y="2253406"/>
            <a:ext cx="404840" cy="439874"/>
          </a:xfrm>
          <a:custGeom>
            <a:avLst/>
            <a:gdLst>
              <a:gd name="T0" fmla="*/ 10 w 37"/>
              <a:gd name="T1" fmla="*/ 16 h 40"/>
              <a:gd name="T2" fmla="*/ 7 w 37"/>
              <a:gd name="T3" fmla="*/ 16 h 40"/>
              <a:gd name="T4" fmla="*/ 10 w 37"/>
              <a:gd name="T5" fmla="*/ 16 h 40"/>
              <a:gd name="T6" fmla="*/ 19 w 37"/>
              <a:gd name="T7" fmla="*/ 0 h 40"/>
              <a:gd name="T8" fmla="*/ 35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7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8 w 37"/>
              <a:gd name="T25" fmla="*/ 33 h 40"/>
              <a:gd name="T26" fmla="*/ 9 w 37"/>
              <a:gd name="T27" fmla="*/ 32 h 40"/>
              <a:gd name="T28" fmla="*/ 9 w 37"/>
              <a:gd name="T29" fmla="*/ 31 h 40"/>
              <a:gd name="T30" fmla="*/ 8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4 w 37"/>
              <a:gd name="T37" fmla="*/ 26 h 40"/>
              <a:gd name="T38" fmla="*/ 1 w 37"/>
              <a:gd name="T39" fmla="*/ 24 h 40"/>
              <a:gd name="T40" fmla="*/ 0 w 37"/>
              <a:gd name="T41" fmla="*/ 21 h 40"/>
              <a:gd name="T42" fmla="*/ 19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0" y="16"/>
                </a:moveTo>
                <a:cubicBezTo>
                  <a:pt x="10" y="13"/>
                  <a:pt x="7" y="13"/>
                  <a:pt x="7" y="16"/>
                </a:cubicBezTo>
                <a:cubicBezTo>
                  <a:pt x="7" y="18"/>
                  <a:pt x="10" y="18"/>
                  <a:pt x="10" y="16"/>
                </a:cubicBezTo>
                <a:close/>
                <a:moveTo>
                  <a:pt x="19" y="0"/>
                </a:moveTo>
                <a:cubicBezTo>
                  <a:pt x="26" y="0"/>
                  <a:pt x="33" y="5"/>
                  <a:pt x="35" y="11"/>
                </a:cubicBezTo>
                <a:cubicBezTo>
                  <a:pt x="37" y="18"/>
                  <a:pt x="33" y="25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39"/>
                  <a:pt x="32" y="40"/>
                  <a:pt x="31" y="40"/>
                </a:cubicBezTo>
                <a:cubicBezTo>
                  <a:pt x="23" y="40"/>
                  <a:pt x="15" y="40"/>
                  <a:pt x="7" y="40"/>
                </a:cubicBezTo>
                <a:cubicBezTo>
                  <a:pt x="6" y="40"/>
                  <a:pt x="6" y="39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7" y="33"/>
                  <a:pt x="8" y="33"/>
                  <a:pt x="8" y="33"/>
                </a:cubicBezTo>
                <a:cubicBezTo>
                  <a:pt x="9" y="33"/>
                  <a:pt x="9" y="33"/>
                  <a:pt x="9" y="32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5" y="27"/>
                  <a:pt x="4" y="26"/>
                </a:cubicBezTo>
                <a:cubicBezTo>
                  <a:pt x="3" y="25"/>
                  <a:pt x="2" y="25"/>
                  <a:pt x="1" y="24"/>
                </a:cubicBezTo>
                <a:cubicBezTo>
                  <a:pt x="0" y="23"/>
                  <a:pt x="0" y="23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6"/>
          <p:cNvSpPr>
            <a:spLocks noEditPoints="1"/>
          </p:cNvSpPr>
          <p:nvPr/>
        </p:nvSpPr>
        <p:spPr bwMode="auto">
          <a:xfrm>
            <a:off x="1366335" y="2253406"/>
            <a:ext cx="402894" cy="428196"/>
          </a:xfrm>
          <a:custGeom>
            <a:avLst/>
            <a:gdLst>
              <a:gd name="T0" fmla="*/ 11 w 37"/>
              <a:gd name="T1" fmla="*/ 16 h 39"/>
              <a:gd name="T2" fmla="*/ 7 w 37"/>
              <a:gd name="T3" fmla="*/ 16 h 39"/>
              <a:gd name="T4" fmla="*/ 11 w 37"/>
              <a:gd name="T5" fmla="*/ 16 h 39"/>
              <a:gd name="T6" fmla="*/ 20 w 37"/>
              <a:gd name="T7" fmla="*/ 0 h 39"/>
              <a:gd name="T8" fmla="*/ 36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9 w 37"/>
              <a:gd name="T25" fmla="*/ 32 h 39"/>
              <a:gd name="T26" fmla="*/ 10 w 37"/>
              <a:gd name="T27" fmla="*/ 31 h 39"/>
              <a:gd name="T28" fmla="*/ 10 w 37"/>
              <a:gd name="T29" fmla="*/ 30 h 39"/>
              <a:gd name="T30" fmla="*/ 9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2 w 37"/>
              <a:gd name="T39" fmla="*/ 24 h 39"/>
              <a:gd name="T40" fmla="*/ 1 w 37"/>
              <a:gd name="T41" fmla="*/ 21 h 39"/>
              <a:gd name="T42" fmla="*/ 20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6" y="39"/>
                  <a:pt x="8" y="39"/>
                </a:cubicBezTo>
                <a:cubicBezTo>
                  <a:pt x="7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3"/>
                  <a:pt x="7" y="32"/>
                  <a:pt x="7" y="32"/>
                </a:cubicBezTo>
                <a:cubicBezTo>
                  <a:pt x="8" y="32"/>
                  <a:pt x="8" y="32"/>
                  <a:pt x="9" y="32"/>
                </a:cubicBezTo>
                <a:cubicBezTo>
                  <a:pt x="10" y="32"/>
                  <a:pt x="10" y="32"/>
                  <a:pt x="10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29"/>
                  <a:pt x="10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9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4" y="13"/>
                  <a:pt x="6" y="0"/>
                  <a:pt x="20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7"/>
          <p:cNvSpPr>
            <a:spLocks noEditPoints="1"/>
          </p:cNvSpPr>
          <p:nvPr/>
        </p:nvSpPr>
        <p:spPr bwMode="auto">
          <a:xfrm>
            <a:off x="1366335" y="2253406"/>
            <a:ext cx="402894" cy="428196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10 w 37"/>
              <a:gd name="T27" fmla="*/ 31 h 39"/>
              <a:gd name="T28" fmla="*/ 10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5 w 37"/>
              <a:gd name="T37" fmla="*/ 25 h 39"/>
              <a:gd name="T38" fmla="*/ 2 w 37"/>
              <a:gd name="T39" fmla="*/ 24 h 39"/>
              <a:gd name="T40" fmla="*/ 1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2"/>
                  <a:pt x="10" y="32"/>
                  <a:pt x="10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9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6" y="26"/>
                  <a:pt x="5" y="25"/>
                </a:cubicBezTo>
                <a:cubicBezTo>
                  <a:pt x="4" y="25"/>
                  <a:pt x="3" y="24"/>
                  <a:pt x="2" y="24"/>
                </a:cubicBezTo>
                <a:cubicBezTo>
                  <a:pt x="0" y="23"/>
                  <a:pt x="0" y="22"/>
                  <a:pt x="1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8"/>
          <p:cNvSpPr>
            <a:spLocks noEditPoints="1"/>
          </p:cNvSpPr>
          <p:nvPr/>
        </p:nvSpPr>
        <p:spPr bwMode="auto">
          <a:xfrm>
            <a:off x="1366335" y="2243675"/>
            <a:ext cx="402894" cy="437929"/>
          </a:xfrm>
          <a:custGeom>
            <a:avLst/>
            <a:gdLst>
              <a:gd name="T0" fmla="*/ 10 w 37"/>
              <a:gd name="T1" fmla="*/ 16 h 40"/>
              <a:gd name="T2" fmla="*/ 7 w 37"/>
              <a:gd name="T3" fmla="*/ 16 h 40"/>
              <a:gd name="T4" fmla="*/ 10 w 37"/>
              <a:gd name="T5" fmla="*/ 16 h 40"/>
              <a:gd name="T6" fmla="*/ 19 w 37"/>
              <a:gd name="T7" fmla="*/ 0 h 40"/>
              <a:gd name="T8" fmla="*/ 35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7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8 w 37"/>
              <a:gd name="T25" fmla="*/ 33 h 40"/>
              <a:gd name="T26" fmla="*/ 9 w 37"/>
              <a:gd name="T27" fmla="*/ 32 h 40"/>
              <a:gd name="T28" fmla="*/ 9 w 37"/>
              <a:gd name="T29" fmla="*/ 31 h 40"/>
              <a:gd name="T30" fmla="*/ 8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4 w 37"/>
              <a:gd name="T37" fmla="*/ 26 h 40"/>
              <a:gd name="T38" fmla="*/ 1 w 37"/>
              <a:gd name="T39" fmla="*/ 24 h 40"/>
              <a:gd name="T40" fmla="*/ 0 w 37"/>
              <a:gd name="T41" fmla="*/ 21 h 40"/>
              <a:gd name="T42" fmla="*/ 19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0" y="16"/>
                </a:moveTo>
                <a:cubicBezTo>
                  <a:pt x="10" y="13"/>
                  <a:pt x="7" y="13"/>
                  <a:pt x="7" y="16"/>
                </a:cubicBezTo>
                <a:cubicBezTo>
                  <a:pt x="7" y="18"/>
                  <a:pt x="10" y="18"/>
                  <a:pt x="10" y="16"/>
                </a:cubicBezTo>
                <a:close/>
                <a:moveTo>
                  <a:pt x="19" y="0"/>
                </a:moveTo>
                <a:cubicBezTo>
                  <a:pt x="26" y="0"/>
                  <a:pt x="33" y="5"/>
                  <a:pt x="35" y="11"/>
                </a:cubicBezTo>
                <a:cubicBezTo>
                  <a:pt x="37" y="18"/>
                  <a:pt x="33" y="25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39"/>
                  <a:pt x="32" y="40"/>
                  <a:pt x="31" y="40"/>
                </a:cubicBezTo>
                <a:cubicBezTo>
                  <a:pt x="23" y="40"/>
                  <a:pt x="15" y="40"/>
                  <a:pt x="7" y="40"/>
                </a:cubicBezTo>
                <a:cubicBezTo>
                  <a:pt x="6" y="40"/>
                  <a:pt x="6" y="40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7" y="33"/>
                  <a:pt x="8" y="33"/>
                  <a:pt x="8" y="33"/>
                </a:cubicBezTo>
                <a:cubicBezTo>
                  <a:pt x="9" y="33"/>
                  <a:pt x="9" y="33"/>
                  <a:pt x="9" y="32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5" y="27"/>
                  <a:pt x="4" y="26"/>
                </a:cubicBezTo>
                <a:cubicBezTo>
                  <a:pt x="3" y="25"/>
                  <a:pt x="2" y="25"/>
                  <a:pt x="1" y="24"/>
                </a:cubicBezTo>
                <a:cubicBezTo>
                  <a:pt x="0" y="24"/>
                  <a:pt x="0" y="23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9"/>
          <p:cNvSpPr>
            <a:spLocks noEditPoints="1"/>
          </p:cNvSpPr>
          <p:nvPr/>
        </p:nvSpPr>
        <p:spPr bwMode="auto">
          <a:xfrm>
            <a:off x="1354657" y="2243675"/>
            <a:ext cx="404840" cy="428196"/>
          </a:xfrm>
          <a:custGeom>
            <a:avLst/>
            <a:gdLst>
              <a:gd name="T0" fmla="*/ 11 w 37"/>
              <a:gd name="T1" fmla="*/ 16 h 39"/>
              <a:gd name="T2" fmla="*/ 7 w 37"/>
              <a:gd name="T3" fmla="*/ 16 h 39"/>
              <a:gd name="T4" fmla="*/ 11 w 37"/>
              <a:gd name="T5" fmla="*/ 16 h 39"/>
              <a:gd name="T6" fmla="*/ 20 w 37"/>
              <a:gd name="T7" fmla="*/ 0 h 39"/>
              <a:gd name="T8" fmla="*/ 36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8 h 39"/>
              <a:gd name="T20" fmla="*/ 6 w 37"/>
              <a:gd name="T21" fmla="*/ 33 h 39"/>
              <a:gd name="T22" fmla="*/ 7 w 37"/>
              <a:gd name="T23" fmla="*/ 33 h 39"/>
              <a:gd name="T24" fmla="*/ 9 w 37"/>
              <a:gd name="T25" fmla="*/ 33 h 39"/>
              <a:gd name="T26" fmla="*/ 10 w 37"/>
              <a:gd name="T27" fmla="*/ 31 h 39"/>
              <a:gd name="T28" fmla="*/ 10 w 37"/>
              <a:gd name="T29" fmla="*/ 30 h 39"/>
              <a:gd name="T30" fmla="*/ 9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2 w 37"/>
              <a:gd name="T39" fmla="*/ 24 h 39"/>
              <a:gd name="T40" fmla="*/ 1 w 37"/>
              <a:gd name="T41" fmla="*/ 21 h 39"/>
              <a:gd name="T42" fmla="*/ 20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4" y="39"/>
                  <a:pt x="16" y="39"/>
                  <a:pt x="8" y="39"/>
                </a:cubicBezTo>
                <a:cubicBezTo>
                  <a:pt x="7" y="39"/>
                  <a:pt x="6" y="39"/>
                  <a:pt x="6" y="38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3"/>
                  <a:pt x="7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2"/>
                  <a:pt x="10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29"/>
                  <a:pt x="10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9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4" y="13"/>
                  <a:pt x="6" y="0"/>
                  <a:pt x="20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40"/>
          <p:cNvSpPr>
            <a:spLocks noEditPoints="1"/>
          </p:cNvSpPr>
          <p:nvPr/>
        </p:nvSpPr>
        <p:spPr bwMode="auto">
          <a:xfrm>
            <a:off x="1354657" y="2243675"/>
            <a:ext cx="404840" cy="428196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10 w 37"/>
              <a:gd name="T27" fmla="*/ 31 h 39"/>
              <a:gd name="T28" fmla="*/ 10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5 w 37"/>
              <a:gd name="T37" fmla="*/ 25 h 39"/>
              <a:gd name="T38" fmla="*/ 2 w 37"/>
              <a:gd name="T39" fmla="*/ 24 h 39"/>
              <a:gd name="T40" fmla="*/ 1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2"/>
                  <a:pt x="10" y="32"/>
                  <a:pt x="10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9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6" y="26"/>
                  <a:pt x="5" y="25"/>
                </a:cubicBezTo>
                <a:cubicBezTo>
                  <a:pt x="4" y="25"/>
                  <a:pt x="3" y="24"/>
                  <a:pt x="2" y="24"/>
                </a:cubicBezTo>
                <a:cubicBezTo>
                  <a:pt x="0" y="23"/>
                  <a:pt x="0" y="22"/>
                  <a:pt x="1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1"/>
          <p:cNvSpPr>
            <a:spLocks noEditPoints="1"/>
          </p:cNvSpPr>
          <p:nvPr/>
        </p:nvSpPr>
        <p:spPr bwMode="auto">
          <a:xfrm>
            <a:off x="1354657" y="2231997"/>
            <a:ext cx="404840" cy="439874"/>
          </a:xfrm>
          <a:custGeom>
            <a:avLst/>
            <a:gdLst>
              <a:gd name="T0" fmla="*/ 10 w 37"/>
              <a:gd name="T1" fmla="*/ 16 h 40"/>
              <a:gd name="T2" fmla="*/ 7 w 37"/>
              <a:gd name="T3" fmla="*/ 16 h 40"/>
              <a:gd name="T4" fmla="*/ 10 w 37"/>
              <a:gd name="T5" fmla="*/ 16 h 40"/>
              <a:gd name="T6" fmla="*/ 19 w 37"/>
              <a:gd name="T7" fmla="*/ 0 h 40"/>
              <a:gd name="T8" fmla="*/ 35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7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8 w 37"/>
              <a:gd name="T25" fmla="*/ 33 h 40"/>
              <a:gd name="T26" fmla="*/ 9 w 37"/>
              <a:gd name="T27" fmla="*/ 32 h 40"/>
              <a:gd name="T28" fmla="*/ 9 w 37"/>
              <a:gd name="T29" fmla="*/ 31 h 40"/>
              <a:gd name="T30" fmla="*/ 8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5 w 37"/>
              <a:gd name="T37" fmla="*/ 26 h 40"/>
              <a:gd name="T38" fmla="*/ 1 w 37"/>
              <a:gd name="T39" fmla="*/ 24 h 40"/>
              <a:gd name="T40" fmla="*/ 0 w 37"/>
              <a:gd name="T41" fmla="*/ 21 h 40"/>
              <a:gd name="T42" fmla="*/ 19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0" y="16"/>
                </a:moveTo>
                <a:cubicBezTo>
                  <a:pt x="10" y="13"/>
                  <a:pt x="7" y="13"/>
                  <a:pt x="7" y="16"/>
                </a:cubicBezTo>
                <a:cubicBezTo>
                  <a:pt x="7" y="18"/>
                  <a:pt x="10" y="18"/>
                  <a:pt x="10" y="16"/>
                </a:cubicBezTo>
                <a:close/>
                <a:moveTo>
                  <a:pt x="19" y="0"/>
                </a:moveTo>
                <a:cubicBezTo>
                  <a:pt x="26" y="0"/>
                  <a:pt x="33" y="5"/>
                  <a:pt x="35" y="11"/>
                </a:cubicBezTo>
                <a:cubicBezTo>
                  <a:pt x="37" y="18"/>
                  <a:pt x="33" y="25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39"/>
                  <a:pt x="32" y="40"/>
                  <a:pt x="31" y="40"/>
                </a:cubicBezTo>
                <a:cubicBezTo>
                  <a:pt x="23" y="40"/>
                  <a:pt x="15" y="40"/>
                  <a:pt x="7" y="40"/>
                </a:cubicBezTo>
                <a:cubicBezTo>
                  <a:pt x="6" y="40"/>
                  <a:pt x="6" y="40"/>
                  <a:pt x="6" y="38"/>
                </a:cubicBezTo>
                <a:cubicBezTo>
                  <a:pt x="6" y="37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7" y="33"/>
                  <a:pt x="8" y="33"/>
                  <a:pt x="8" y="33"/>
                </a:cubicBezTo>
                <a:cubicBezTo>
                  <a:pt x="9" y="33"/>
                  <a:pt x="9" y="33"/>
                  <a:pt x="9" y="32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6" y="27"/>
                  <a:pt x="5" y="26"/>
                </a:cubicBezTo>
                <a:cubicBezTo>
                  <a:pt x="3" y="25"/>
                  <a:pt x="2" y="25"/>
                  <a:pt x="1" y="24"/>
                </a:cubicBezTo>
                <a:cubicBezTo>
                  <a:pt x="0" y="24"/>
                  <a:pt x="0" y="23"/>
                  <a:pt x="0" y="21"/>
                </a:cubicBezTo>
                <a:cubicBezTo>
                  <a:pt x="3" y="14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2"/>
          <p:cNvSpPr>
            <a:spLocks noEditPoints="1"/>
          </p:cNvSpPr>
          <p:nvPr/>
        </p:nvSpPr>
        <p:spPr bwMode="auto">
          <a:xfrm>
            <a:off x="1344926" y="2231997"/>
            <a:ext cx="402894" cy="428196"/>
          </a:xfrm>
          <a:custGeom>
            <a:avLst/>
            <a:gdLst>
              <a:gd name="T0" fmla="*/ 11 w 37"/>
              <a:gd name="T1" fmla="*/ 16 h 39"/>
              <a:gd name="T2" fmla="*/ 7 w 37"/>
              <a:gd name="T3" fmla="*/ 16 h 39"/>
              <a:gd name="T4" fmla="*/ 11 w 37"/>
              <a:gd name="T5" fmla="*/ 16 h 39"/>
              <a:gd name="T6" fmla="*/ 20 w 37"/>
              <a:gd name="T7" fmla="*/ 0 h 39"/>
              <a:gd name="T8" fmla="*/ 36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8 h 39"/>
              <a:gd name="T20" fmla="*/ 6 w 37"/>
              <a:gd name="T21" fmla="*/ 33 h 39"/>
              <a:gd name="T22" fmla="*/ 7 w 37"/>
              <a:gd name="T23" fmla="*/ 33 h 39"/>
              <a:gd name="T24" fmla="*/ 9 w 37"/>
              <a:gd name="T25" fmla="*/ 33 h 39"/>
              <a:gd name="T26" fmla="*/ 10 w 37"/>
              <a:gd name="T27" fmla="*/ 31 h 39"/>
              <a:gd name="T28" fmla="*/ 10 w 37"/>
              <a:gd name="T29" fmla="*/ 30 h 39"/>
              <a:gd name="T30" fmla="*/ 9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2 w 37"/>
              <a:gd name="T39" fmla="*/ 24 h 39"/>
              <a:gd name="T40" fmla="*/ 1 w 37"/>
              <a:gd name="T41" fmla="*/ 21 h 39"/>
              <a:gd name="T42" fmla="*/ 20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4" y="39"/>
                  <a:pt x="16" y="39"/>
                  <a:pt x="8" y="39"/>
                </a:cubicBezTo>
                <a:cubicBezTo>
                  <a:pt x="7" y="39"/>
                  <a:pt x="6" y="39"/>
                  <a:pt x="6" y="38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3"/>
                  <a:pt x="7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2"/>
                  <a:pt x="10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29"/>
                  <a:pt x="10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9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4" y="13"/>
                  <a:pt x="6" y="0"/>
                  <a:pt x="20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3"/>
          <p:cNvSpPr>
            <a:spLocks noEditPoints="1"/>
          </p:cNvSpPr>
          <p:nvPr/>
        </p:nvSpPr>
        <p:spPr bwMode="auto">
          <a:xfrm>
            <a:off x="1344926" y="2231997"/>
            <a:ext cx="402894" cy="428196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9 w 37"/>
              <a:gd name="T25" fmla="*/ 32 h 39"/>
              <a:gd name="T26" fmla="*/ 10 w 37"/>
              <a:gd name="T27" fmla="*/ 31 h 39"/>
              <a:gd name="T28" fmla="*/ 10 w 37"/>
              <a:gd name="T29" fmla="*/ 30 h 39"/>
              <a:gd name="T30" fmla="*/ 9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5 w 37"/>
              <a:gd name="T37" fmla="*/ 25 h 39"/>
              <a:gd name="T38" fmla="*/ 2 w 37"/>
              <a:gd name="T39" fmla="*/ 24 h 39"/>
              <a:gd name="T40" fmla="*/ 1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8" y="32"/>
                  <a:pt x="8" y="32"/>
                  <a:pt x="9" y="32"/>
                </a:cubicBezTo>
                <a:cubicBezTo>
                  <a:pt x="9" y="32"/>
                  <a:pt x="10" y="32"/>
                  <a:pt x="10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9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6" y="26"/>
                  <a:pt x="5" y="25"/>
                </a:cubicBezTo>
                <a:cubicBezTo>
                  <a:pt x="4" y="25"/>
                  <a:pt x="3" y="24"/>
                  <a:pt x="2" y="24"/>
                </a:cubicBezTo>
                <a:cubicBezTo>
                  <a:pt x="0" y="23"/>
                  <a:pt x="0" y="22"/>
                  <a:pt x="1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4"/>
          <p:cNvSpPr>
            <a:spLocks noEditPoints="1"/>
          </p:cNvSpPr>
          <p:nvPr/>
        </p:nvSpPr>
        <p:spPr bwMode="auto">
          <a:xfrm>
            <a:off x="1344926" y="2220319"/>
            <a:ext cx="402894" cy="439874"/>
          </a:xfrm>
          <a:custGeom>
            <a:avLst/>
            <a:gdLst>
              <a:gd name="T0" fmla="*/ 11 w 37"/>
              <a:gd name="T1" fmla="*/ 16 h 40"/>
              <a:gd name="T2" fmla="*/ 7 w 37"/>
              <a:gd name="T3" fmla="*/ 16 h 40"/>
              <a:gd name="T4" fmla="*/ 11 w 37"/>
              <a:gd name="T5" fmla="*/ 16 h 40"/>
              <a:gd name="T6" fmla="*/ 19 w 37"/>
              <a:gd name="T7" fmla="*/ 0 h 40"/>
              <a:gd name="T8" fmla="*/ 35 w 37"/>
              <a:gd name="T9" fmla="*/ 12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7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8 w 37"/>
              <a:gd name="T25" fmla="*/ 33 h 40"/>
              <a:gd name="T26" fmla="*/ 9 w 37"/>
              <a:gd name="T27" fmla="*/ 32 h 40"/>
              <a:gd name="T28" fmla="*/ 9 w 37"/>
              <a:gd name="T29" fmla="*/ 31 h 40"/>
              <a:gd name="T30" fmla="*/ 8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5 w 37"/>
              <a:gd name="T37" fmla="*/ 26 h 40"/>
              <a:gd name="T38" fmla="*/ 1 w 37"/>
              <a:gd name="T39" fmla="*/ 24 h 40"/>
              <a:gd name="T40" fmla="*/ 0 w 37"/>
              <a:gd name="T41" fmla="*/ 21 h 40"/>
              <a:gd name="T42" fmla="*/ 19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9"/>
                  <a:pt x="11" y="19"/>
                  <a:pt x="11" y="16"/>
                </a:cubicBezTo>
                <a:close/>
                <a:moveTo>
                  <a:pt x="19" y="0"/>
                </a:moveTo>
                <a:cubicBezTo>
                  <a:pt x="26" y="0"/>
                  <a:pt x="33" y="5"/>
                  <a:pt x="35" y="12"/>
                </a:cubicBezTo>
                <a:cubicBezTo>
                  <a:pt x="37" y="18"/>
                  <a:pt x="33" y="25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40"/>
                  <a:pt x="32" y="40"/>
                  <a:pt x="31" y="40"/>
                </a:cubicBezTo>
                <a:cubicBezTo>
                  <a:pt x="23" y="40"/>
                  <a:pt x="15" y="40"/>
                  <a:pt x="7" y="40"/>
                </a:cubicBezTo>
                <a:cubicBezTo>
                  <a:pt x="6" y="40"/>
                  <a:pt x="6" y="40"/>
                  <a:pt x="6" y="38"/>
                </a:cubicBezTo>
                <a:cubicBezTo>
                  <a:pt x="6" y="37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7" y="33"/>
                  <a:pt x="8" y="33"/>
                  <a:pt x="8" y="33"/>
                </a:cubicBezTo>
                <a:cubicBezTo>
                  <a:pt x="9" y="33"/>
                  <a:pt x="9" y="33"/>
                  <a:pt x="9" y="32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6" y="27"/>
                  <a:pt x="5" y="26"/>
                </a:cubicBezTo>
                <a:cubicBezTo>
                  <a:pt x="3" y="26"/>
                  <a:pt x="2" y="25"/>
                  <a:pt x="1" y="24"/>
                </a:cubicBezTo>
                <a:cubicBezTo>
                  <a:pt x="0" y="24"/>
                  <a:pt x="0" y="23"/>
                  <a:pt x="0" y="21"/>
                </a:cubicBezTo>
                <a:cubicBezTo>
                  <a:pt x="3" y="14"/>
                  <a:pt x="5" y="0"/>
                  <a:pt x="19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5"/>
          <p:cNvSpPr>
            <a:spLocks noEditPoints="1"/>
          </p:cNvSpPr>
          <p:nvPr/>
        </p:nvSpPr>
        <p:spPr bwMode="auto">
          <a:xfrm>
            <a:off x="1333248" y="2220319"/>
            <a:ext cx="404840" cy="428196"/>
          </a:xfrm>
          <a:custGeom>
            <a:avLst/>
            <a:gdLst>
              <a:gd name="T0" fmla="*/ 11 w 37"/>
              <a:gd name="T1" fmla="*/ 16 h 39"/>
              <a:gd name="T2" fmla="*/ 7 w 37"/>
              <a:gd name="T3" fmla="*/ 16 h 39"/>
              <a:gd name="T4" fmla="*/ 11 w 37"/>
              <a:gd name="T5" fmla="*/ 16 h 39"/>
              <a:gd name="T6" fmla="*/ 20 w 37"/>
              <a:gd name="T7" fmla="*/ 0 h 39"/>
              <a:gd name="T8" fmla="*/ 36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7 w 37"/>
              <a:gd name="T19" fmla="*/ 38 h 39"/>
              <a:gd name="T20" fmla="*/ 7 w 37"/>
              <a:gd name="T21" fmla="*/ 34 h 39"/>
              <a:gd name="T22" fmla="*/ 7 w 37"/>
              <a:gd name="T23" fmla="*/ 33 h 39"/>
              <a:gd name="T24" fmla="*/ 9 w 37"/>
              <a:gd name="T25" fmla="*/ 33 h 39"/>
              <a:gd name="T26" fmla="*/ 10 w 37"/>
              <a:gd name="T27" fmla="*/ 32 h 39"/>
              <a:gd name="T28" fmla="*/ 10 w 37"/>
              <a:gd name="T29" fmla="*/ 30 h 39"/>
              <a:gd name="T30" fmla="*/ 9 w 37"/>
              <a:gd name="T31" fmla="*/ 29 h 39"/>
              <a:gd name="T32" fmla="*/ 7 w 37"/>
              <a:gd name="T33" fmla="*/ 29 h 39"/>
              <a:gd name="T34" fmla="*/ 7 w 37"/>
              <a:gd name="T35" fmla="*/ 28 h 39"/>
              <a:gd name="T36" fmla="*/ 5 w 37"/>
              <a:gd name="T37" fmla="*/ 26 h 39"/>
              <a:gd name="T38" fmla="*/ 2 w 37"/>
              <a:gd name="T39" fmla="*/ 24 h 39"/>
              <a:gd name="T40" fmla="*/ 1 w 37"/>
              <a:gd name="T41" fmla="*/ 21 h 39"/>
              <a:gd name="T42" fmla="*/ 20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4" y="39"/>
                  <a:pt x="16" y="39"/>
                  <a:pt x="8" y="39"/>
                </a:cubicBezTo>
                <a:cubicBezTo>
                  <a:pt x="7" y="39"/>
                  <a:pt x="7" y="39"/>
                  <a:pt x="7" y="38"/>
                </a:cubicBezTo>
                <a:cubicBezTo>
                  <a:pt x="7" y="36"/>
                  <a:pt x="7" y="35"/>
                  <a:pt x="7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2"/>
                  <a:pt x="10" y="32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9"/>
                  <a:pt x="7" y="29"/>
                  <a:pt x="7" y="28"/>
                </a:cubicBezTo>
                <a:cubicBezTo>
                  <a:pt x="7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1" y="23"/>
                  <a:pt x="0" y="23"/>
                  <a:pt x="1" y="21"/>
                </a:cubicBezTo>
                <a:cubicBezTo>
                  <a:pt x="4" y="13"/>
                  <a:pt x="6" y="0"/>
                  <a:pt x="20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6"/>
          <p:cNvSpPr>
            <a:spLocks/>
          </p:cNvSpPr>
          <p:nvPr/>
        </p:nvSpPr>
        <p:spPr bwMode="auto">
          <a:xfrm>
            <a:off x="1562917" y="2220319"/>
            <a:ext cx="175171" cy="428196"/>
          </a:xfrm>
          <a:custGeom>
            <a:avLst/>
            <a:gdLst>
              <a:gd name="T0" fmla="*/ 15 w 16"/>
              <a:gd name="T1" fmla="*/ 11 h 39"/>
              <a:gd name="T2" fmla="*/ 0 w 16"/>
              <a:gd name="T3" fmla="*/ 0 h 39"/>
              <a:gd name="T4" fmla="*/ 0 w 16"/>
              <a:gd name="T5" fmla="*/ 39 h 39"/>
              <a:gd name="T6" fmla="*/ 10 w 16"/>
              <a:gd name="T7" fmla="*/ 39 h 39"/>
              <a:gd name="T8" fmla="*/ 12 w 16"/>
              <a:gd name="T9" fmla="*/ 37 h 39"/>
              <a:gd name="T10" fmla="*/ 12 w 16"/>
              <a:gd name="T11" fmla="*/ 31 h 39"/>
              <a:gd name="T12" fmla="*/ 15 w 16"/>
              <a:gd name="T13" fmla="*/ 1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39">
                <a:moveTo>
                  <a:pt x="15" y="11"/>
                </a:moveTo>
                <a:cubicBezTo>
                  <a:pt x="13" y="5"/>
                  <a:pt x="6" y="1"/>
                  <a:pt x="0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9"/>
                  <a:pt x="7" y="39"/>
                  <a:pt x="10" y="39"/>
                </a:cubicBezTo>
                <a:cubicBezTo>
                  <a:pt x="12" y="39"/>
                  <a:pt x="12" y="39"/>
                  <a:pt x="12" y="37"/>
                </a:cubicBezTo>
                <a:cubicBezTo>
                  <a:pt x="12" y="35"/>
                  <a:pt x="12" y="33"/>
                  <a:pt x="12" y="31"/>
                </a:cubicBezTo>
                <a:cubicBezTo>
                  <a:pt x="12" y="24"/>
                  <a:pt x="16" y="18"/>
                  <a:pt x="15" y="11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7"/>
          <p:cNvSpPr>
            <a:spLocks noEditPoints="1"/>
          </p:cNvSpPr>
          <p:nvPr/>
        </p:nvSpPr>
        <p:spPr bwMode="auto">
          <a:xfrm>
            <a:off x="1333248" y="2220319"/>
            <a:ext cx="229669" cy="428196"/>
          </a:xfrm>
          <a:custGeom>
            <a:avLst/>
            <a:gdLst>
              <a:gd name="T0" fmla="*/ 20 w 21"/>
              <a:gd name="T1" fmla="*/ 0 h 39"/>
              <a:gd name="T2" fmla="*/ 1 w 21"/>
              <a:gd name="T3" fmla="*/ 21 h 39"/>
              <a:gd name="T4" fmla="*/ 2 w 21"/>
              <a:gd name="T5" fmla="*/ 24 h 39"/>
              <a:gd name="T6" fmla="*/ 5 w 21"/>
              <a:gd name="T7" fmla="*/ 26 h 39"/>
              <a:gd name="T8" fmla="*/ 7 w 21"/>
              <a:gd name="T9" fmla="*/ 28 h 39"/>
              <a:gd name="T10" fmla="*/ 7 w 21"/>
              <a:gd name="T11" fmla="*/ 29 h 39"/>
              <a:gd name="T12" fmla="*/ 9 w 21"/>
              <a:gd name="T13" fmla="*/ 29 h 39"/>
              <a:gd name="T14" fmla="*/ 10 w 21"/>
              <a:gd name="T15" fmla="*/ 30 h 39"/>
              <a:gd name="T16" fmla="*/ 10 w 21"/>
              <a:gd name="T17" fmla="*/ 32 h 39"/>
              <a:gd name="T18" fmla="*/ 9 w 21"/>
              <a:gd name="T19" fmla="*/ 33 h 39"/>
              <a:gd name="T20" fmla="*/ 7 w 21"/>
              <a:gd name="T21" fmla="*/ 33 h 39"/>
              <a:gd name="T22" fmla="*/ 7 w 21"/>
              <a:gd name="T23" fmla="*/ 34 h 39"/>
              <a:gd name="T24" fmla="*/ 7 w 21"/>
              <a:gd name="T25" fmla="*/ 38 h 39"/>
              <a:gd name="T26" fmla="*/ 8 w 21"/>
              <a:gd name="T27" fmla="*/ 39 h 39"/>
              <a:gd name="T28" fmla="*/ 21 w 21"/>
              <a:gd name="T29" fmla="*/ 39 h 39"/>
              <a:gd name="T30" fmla="*/ 21 w 21"/>
              <a:gd name="T31" fmla="*/ 0 h 39"/>
              <a:gd name="T32" fmla="*/ 20 w 21"/>
              <a:gd name="T33" fmla="*/ 0 h 39"/>
              <a:gd name="T34" fmla="*/ 7 w 21"/>
              <a:gd name="T35" fmla="*/ 16 h 39"/>
              <a:gd name="T36" fmla="*/ 11 w 21"/>
              <a:gd name="T37" fmla="*/ 16 h 39"/>
              <a:gd name="T38" fmla="*/ 7 w 21"/>
              <a:gd name="T39" fmla="*/ 1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" h="39">
                <a:moveTo>
                  <a:pt x="20" y="0"/>
                </a:moveTo>
                <a:cubicBezTo>
                  <a:pt x="6" y="0"/>
                  <a:pt x="4" y="13"/>
                  <a:pt x="1" y="21"/>
                </a:cubicBezTo>
                <a:cubicBezTo>
                  <a:pt x="0" y="23"/>
                  <a:pt x="1" y="23"/>
                  <a:pt x="2" y="24"/>
                </a:cubicBezTo>
                <a:cubicBezTo>
                  <a:pt x="3" y="25"/>
                  <a:pt x="4" y="25"/>
                  <a:pt x="5" y="26"/>
                </a:cubicBezTo>
                <a:cubicBezTo>
                  <a:pt x="6" y="26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9" y="29"/>
                </a:cubicBezTo>
                <a:cubicBezTo>
                  <a:pt x="10" y="29"/>
                  <a:pt x="10" y="30"/>
                  <a:pt x="10" y="30"/>
                </a:cubicBezTo>
                <a:cubicBezTo>
                  <a:pt x="10" y="31"/>
                  <a:pt x="10" y="31"/>
                  <a:pt x="10" y="32"/>
                </a:cubicBezTo>
                <a:cubicBezTo>
                  <a:pt x="10" y="32"/>
                  <a:pt x="10" y="33"/>
                  <a:pt x="9" y="33"/>
                </a:cubicBezTo>
                <a:cubicBezTo>
                  <a:pt x="8" y="33"/>
                  <a:pt x="8" y="33"/>
                  <a:pt x="7" y="33"/>
                </a:cubicBezTo>
                <a:cubicBezTo>
                  <a:pt x="7" y="33"/>
                  <a:pt x="7" y="33"/>
                  <a:pt x="7" y="34"/>
                </a:cubicBezTo>
                <a:cubicBezTo>
                  <a:pt x="7" y="35"/>
                  <a:pt x="7" y="36"/>
                  <a:pt x="7" y="38"/>
                </a:cubicBezTo>
                <a:cubicBezTo>
                  <a:pt x="7" y="39"/>
                  <a:pt x="7" y="39"/>
                  <a:pt x="8" y="39"/>
                </a:cubicBezTo>
                <a:cubicBezTo>
                  <a:pt x="12" y="39"/>
                  <a:pt x="16" y="39"/>
                  <a:pt x="21" y="39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20" y="0"/>
                </a:cubicBezTo>
                <a:close/>
                <a:moveTo>
                  <a:pt x="7" y="16"/>
                </a:moveTo>
                <a:cubicBezTo>
                  <a:pt x="7" y="13"/>
                  <a:pt x="11" y="13"/>
                  <a:pt x="11" y="16"/>
                </a:cubicBezTo>
                <a:cubicBezTo>
                  <a:pt x="11" y="18"/>
                  <a:pt x="7" y="18"/>
                  <a:pt x="7" y="16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8"/>
          <p:cNvSpPr>
            <a:spLocks noEditPoints="1"/>
          </p:cNvSpPr>
          <p:nvPr/>
        </p:nvSpPr>
        <p:spPr bwMode="auto">
          <a:xfrm>
            <a:off x="1911312" y="2286495"/>
            <a:ext cx="480748" cy="373699"/>
          </a:xfrm>
          <a:custGeom>
            <a:avLst/>
            <a:gdLst>
              <a:gd name="T0" fmla="*/ 24 w 44"/>
              <a:gd name="T1" fmla="*/ 29 h 34"/>
              <a:gd name="T2" fmla="*/ 21 w 44"/>
              <a:gd name="T3" fmla="*/ 34 h 34"/>
              <a:gd name="T4" fmla="*/ 18 w 44"/>
              <a:gd name="T5" fmla="*/ 33 h 34"/>
              <a:gd name="T6" fmla="*/ 22 w 44"/>
              <a:gd name="T7" fmla="*/ 28 h 34"/>
              <a:gd name="T8" fmla="*/ 42 w 44"/>
              <a:gd name="T9" fmla="*/ 13 h 34"/>
              <a:gd name="T10" fmla="*/ 33 w 44"/>
              <a:gd name="T11" fmla="*/ 21 h 34"/>
              <a:gd name="T12" fmla="*/ 24 w 44"/>
              <a:gd name="T13" fmla="*/ 13 h 34"/>
              <a:gd name="T14" fmla="*/ 18 w 44"/>
              <a:gd name="T15" fmla="*/ 18 h 34"/>
              <a:gd name="T16" fmla="*/ 17 w 44"/>
              <a:gd name="T17" fmla="*/ 15 h 34"/>
              <a:gd name="T18" fmla="*/ 35 w 44"/>
              <a:gd name="T19" fmla="*/ 1 h 34"/>
              <a:gd name="T20" fmla="*/ 42 w 44"/>
              <a:gd name="T21" fmla="*/ 13 h 34"/>
              <a:gd name="T22" fmla="*/ 21 w 44"/>
              <a:gd name="T23" fmla="*/ 26 h 34"/>
              <a:gd name="T24" fmla="*/ 18 w 44"/>
              <a:gd name="T25" fmla="*/ 31 h 34"/>
              <a:gd name="T26" fmla="*/ 15 w 44"/>
              <a:gd name="T27" fmla="*/ 30 h 34"/>
              <a:gd name="T28" fmla="*/ 19 w 44"/>
              <a:gd name="T29" fmla="*/ 25 h 34"/>
              <a:gd name="T30" fmla="*/ 17 w 44"/>
              <a:gd name="T31" fmla="*/ 22 h 34"/>
              <a:gd name="T32" fmla="*/ 18 w 44"/>
              <a:gd name="T33" fmla="*/ 25 h 34"/>
              <a:gd name="T34" fmla="*/ 14 w 44"/>
              <a:gd name="T35" fmla="*/ 28 h 34"/>
              <a:gd name="T36" fmla="*/ 12 w 44"/>
              <a:gd name="T37" fmla="*/ 26 h 34"/>
              <a:gd name="T38" fmla="*/ 17 w 44"/>
              <a:gd name="T39" fmla="*/ 22 h 34"/>
              <a:gd name="T40" fmla="*/ 16 w 44"/>
              <a:gd name="T41" fmla="*/ 21 h 34"/>
              <a:gd name="T42" fmla="*/ 12 w 44"/>
              <a:gd name="T43" fmla="*/ 25 h 34"/>
              <a:gd name="T44" fmla="*/ 9 w 44"/>
              <a:gd name="T45" fmla="*/ 24 h 34"/>
              <a:gd name="T46" fmla="*/ 13 w 44"/>
              <a:gd name="T47" fmla="*/ 19 h 34"/>
              <a:gd name="T48" fmla="*/ 1 w 44"/>
              <a:gd name="T49" fmla="*/ 12 h 34"/>
              <a:gd name="T50" fmla="*/ 11 w 44"/>
              <a:gd name="T51" fmla="*/ 21 h 34"/>
              <a:gd name="T52" fmla="*/ 15 w 44"/>
              <a:gd name="T53" fmla="*/ 19 h 34"/>
              <a:gd name="T54" fmla="*/ 16 w 44"/>
              <a:gd name="T55" fmla="*/ 21 h 34"/>
              <a:gd name="T56" fmla="*/ 17 w 44"/>
              <a:gd name="T57" fmla="*/ 22 h 34"/>
              <a:gd name="T58" fmla="*/ 19 w 44"/>
              <a:gd name="T59" fmla="*/ 24 h 34"/>
              <a:gd name="T60" fmla="*/ 20 w 44"/>
              <a:gd name="T61" fmla="*/ 25 h 34"/>
              <a:gd name="T62" fmla="*/ 22 w 44"/>
              <a:gd name="T63" fmla="*/ 27 h 34"/>
              <a:gd name="T64" fmla="*/ 23 w 44"/>
              <a:gd name="T65" fmla="*/ 28 h 34"/>
              <a:gd name="T66" fmla="*/ 25 w 44"/>
              <a:gd name="T67" fmla="*/ 31 h 34"/>
              <a:gd name="T68" fmla="*/ 22 w 44"/>
              <a:gd name="T69" fmla="*/ 33 h 34"/>
              <a:gd name="T70" fmla="*/ 24 w 44"/>
              <a:gd name="T71" fmla="*/ 34 h 34"/>
              <a:gd name="T72" fmla="*/ 26 w 44"/>
              <a:gd name="T73" fmla="*/ 31 h 34"/>
              <a:gd name="T74" fmla="*/ 27 w 44"/>
              <a:gd name="T75" fmla="*/ 31 h 34"/>
              <a:gd name="T76" fmla="*/ 28 w 44"/>
              <a:gd name="T77" fmla="*/ 28 h 34"/>
              <a:gd name="T78" fmla="*/ 30 w 44"/>
              <a:gd name="T79" fmla="*/ 28 h 34"/>
              <a:gd name="T80" fmla="*/ 31 w 44"/>
              <a:gd name="T81" fmla="*/ 26 h 34"/>
              <a:gd name="T82" fmla="*/ 33 w 44"/>
              <a:gd name="T83" fmla="*/ 25 h 34"/>
              <a:gd name="T84" fmla="*/ 34 w 44"/>
              <a:gd name="T85" fmla="*/ 23 h 34"/>
              <a:gd name="T86" fmla="*/ 24 w 44"/>
              <a:gd name="T87" fmla="*/ 14 h 34"/>
              <a:gd name="T88" fmla="*/ 18 w 44"/>
              <a:gd name="T89" fmla="*/ 18 h 34"/>
              <a:gd name="T90" fmla="*/ 17 w 44"/>
              <a:gd name="T91" fmla="*/ 15 h 34"/>
              <a:gd name="T92" fmla="*/ 21 w 44"/>
              <a:gd name="T93" fmla="*/ 10 h 34"/>
              <a:gd name="T94" fmla="*/ 9 w 44"/>
              <a:gd name="T95" fmla="*/ 1 h 34"/>
              <a:gd name="T96" fmla="*/ 1 w 44"/>
              <a:gd name="T97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4">
                <a:moveTo>
                  <a:pt x="23" y="28"/>
                </a:moveTo>
                <a:cubicBezTo>
                  <a:pt x="23" y="28"/>
                  <a:pt x="24" y="29"/>
                  <a:pt x="24" y="29"/>
                </a:cubicBezTo>
                <a:cubicBezTo>
                  <a:pt x="25" y="30"/>
                  <a:pt x="25" y="30"/>
                  <a:pt x="24" y="30"/>
                </a:cubicBezTo>
                <a:cubicBezTo>
                  <a:pt x="23" y="32"/>
                  <a:pt x="22" y="33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3"/>
                  <a:pt x="19" y="33"/>
                  <a:pt x="18" y="33"/>
                </a:cubicBezTo>
                <a:cubicBezTo>
                  <a:pt x="18" y="32"/>
                  <a:pt x="18" y="32"/>
                  <a:pt x="18" y="31"/>
                </a:cubicBezTo>
                <a:cubicBezTo>
                  <a:pt x="19" y="30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39" y="15"/>
                  <a:pt x="37" y="18"/>
                  <a:pt x="34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0" y="18"/>
                  <a:pt x="28" y="16"/>
                  <a:pt x="25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6"/>
                  <a:pt x="19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7"/>
                  <a:pt x="17" y="17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22" y="11"/>
                  <a:pt x="26" y="6"/>
                  <a:pt x="31" y="1"/>
                </a:cubicBezTo>
                <a:cubicBezTo>
                  <a:pt x="32" y="0"/>
                  <a:pt x="33" y="0"/>
                  <a:pt x="35" y="1"/>
                </a:cubicBezTo>
                <a:cubicBezTo>
                  <a:pt x="37" y="3"/>
                  <a:pt x="39" y="6"/>
                  <a:pt x="42" y="8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0" y="25"/>
                  <a:pt x="21" y="26"/>
                  <a:pt x="21" y="26"/>
                </a:cubicBezTo>
                <a:cubicBezTo>
                  <a:pt x="22" y="27"/>
                  <a:pt x="22" y="27"/>
                  <a:pt x="21" y="28"/>
                </a:cubicBezTo>
                <a:cubicBezTo>
                  <a:pt x="20" y="29"/>
                  <a:pt x="19" y="30"/>
                  <a:pt x="18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7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9" y="24"/>
                  <a:pt x="19" y="24"/>
                  <a:pt x="18" y="25"/>
                </a:cubicBezTo>
                <a:cubicBezTo>
                  <a:pt x="17" y="26"/>
                  <a:pt x="16" y="27"/>
                  <a:pt x="15" y="28"/>
                </a:cubicBezTo>
                <a:cubicBezTo>
                  <a:pt x="15" y="28"/>
                  <a:pt x="14" y="28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6"/>
                  <a:pt x="12" y="26"/>
                  <a:pt x="12" y="26"/>
                </a:cubicBezTo>
                <a:cubicBezTo>
                  <a:pt x="14" y="24"/>
                  <a:pt x="15" y="23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4" y="23"/>
                  <a:pt x="13" y="24"/>
                  <a:pt x="12" y="25"/>
                </a:cubicBezTo>
                <a:cubicBezTo>
                  <a:pt x="12" y="26"/>
                  <a:pt x="11" y="26"/>
                  <a:pt x="11" y="25"/>
                </a:cubicBezTo>
                <a:cubicBezTo>
                  <a:pt x="10" y="25"/>
                  <a:pt x="10" y="24"/>
                  <a:pt x="9" y="24"/>
                </a:cubicBezTo>
                <a:cubicBezTo>
                  <a:pt x="9" y="24"/>
                  <a:pt x="9" y="23"/>
                  <a:pt x="9" y="23"/>
                </a:cubicBezTo>
                <a:cubicBezTo>
                  <a:pt x="11" y="22"/>
                  <a:pt x="12" y="20"/>
                  <a:pt x="13" y="19"/>
                </a:cubicBezTo>
                <a:cubicBezTo>
                  <a:pt x="13" y="19"/>
                  <a:pt x="14" y="19"/>
                  <a:pt x="14" y="19"/>
                </a:cubicBezTo>
                <a:close/>
                <a:moveTo>
                  <a:pt x="1" y="12"/>
                </a:move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1" y="20"/>
                  <a:pt x="12" y="20"/>
                  <a:pt x="13" y="19"/>
                </a:cubicBezTo>
                <a:cubicBezTo>
                  <a:pt x="13" y="18"/>
                  <a:pt x="14" y="18"/>
                  <a:pt x="15" y="19"/>
                </a:cubicBezTo>
                <a:cubicBezTo>
                  <a:pt x="15" y="19"/>
                  <a:pt x="15" y="20"/>
                  <a:pt x="16" y="20"/>
                </a:cubicBezTo>
                <a:cubicBezTo>
                  <a:pt x="16" y="20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1" y="25"/>
                  <a:pt x="21" y="26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3" y="27"/>
                  <a:pt x="23" y="28"/>
                </a:cubicBezTo>
                <a:cubicBezTo>
                  <a:pt x="24" y="28"/>
                  <a:pt x="24" y="28"/>
                  <a:pt x="25" y="29"/>
                </a:cubicBezTo>
                <a:cubicBezTo>
                  <a:pt x="25" y="29"/>
                  <a:pt x="25" y="30"/>
                  <a:pt x="25" y="31"/>
                </a:cubicBezTo>
                <a:cubicBezTo>
                  <a:pt x="24" y="31"/>
                  <a:pt x="23" y="32"/>
                  <a:pt x="23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4"/>
                </a:cubicBezTo>
                <a:cubicBezTo>
                  <a:pt x="25" y="33"/>
                  <a:pt x="25" y="33"/>
                  <a:pt x="26" y="33"/>
                </a:cubicBezTo>
                <a:cubicBezTo>
                  <a:pt x="26" y="32"/>
                  <a:pt x="26" y="32"/>
                  <a:pt x="26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2"/>
                  <a:pt x="27" y="31"/>
                </a:cubicBezTo>
                <a:cubicBezTo>
                  <a:pt x="27" y="31"/>
                  <a:pt x="28" y="30"/>
                  <a:pt x="28" y="30"/>
                </a:cubicBezTo>
                <a:cubicBezTo>
                  <a:pt x="29" y="29"/>
                  <a:pt x="29" y="29"/>
                  <a:pt x="28" y="28"/>
                </a:cubicBezTo>
                <a:cubicBezTo>
                  <a:pt x="28" y="28"/>
                  <a:pt x="28" y="28"/>
                  <a:pt x="29" y="28"/>
                </a:cubicBezTo>
                <a:cubicBezTo>
                  <a:pt x="29" y="28"/>
                  <a:pt x="29" y="29"/>
                  <a:pt x="30" y="28"/>
                </a:cubicBezTo>
                <a:cubicBezTo>
                  <a:pt x="30" y="28"/>
                  <a:pt x="31" y="27"/>
                  <a:pt x="31" y="27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5"/>
                  <a:pt x="31" y="25"/>
                  <a:pt x="32" y="25"/>
                </a:cubicBezTo>
                <a:cubicBezTo>
                  <a:pt x="32" y="26"/>
                  <a:pt x="32" y="26"/>
                  <a:pt x="33" y="25"/>
                </a:cubicBezTo>
                <a:cubicBezTo>
                  <a:pt x="33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3"/>
                  <a:pt x="25" y="13"/>
                  <a:pt x="24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9"/>
                  <a:pt x="18" y="19"/>
                  <a:pt x="18" y="18"/>
                </a:cubicBezTo>
                <a:cubicBezTo>
                  <a:pt x="18" y="18"/>
                  <a:pt x="17" y="17"/>
                  <a:pt x="17" y="17"/>
                </a:cubicBezTo>
                <a:cubicBezTo>
                  <a:pt x="16" y="16"/>
                  <a:pt x="16" y="15"/>
                  <a:pt x="17" y="15"/>
                </a:cubicBezTo>
                <a:cubicBezTo>
                  <a:pt x="18" y="13"/>
                  <a:pt x="20" y="12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18" y="7"/>
                  <a:pt x="15" y="4"/>
                  <a:pt x="13" y="1"/>
                </a:cubicBezTo>
                <a:cubicBezTo>
                  <a:pt x="11" y="0"/>
                  <a:pt x="10" y="0"/>
                  <a:pt x="9" y="1"/>
                </a:cubicBezTo>
                <a:cubicBezTo>
                  <a:pt x="6" y="4"/>
                  <a:pt x="4" y="6"/>
                  <a:pt x="1" y="9"/>
                </a:cubicBezTo>
                <a:cubicBezTo>
                  <a:pt x="0" y="10"/>
                  <a:pt x="0" y="11"/>
                  <a:pt x="1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9"/>
          <p:cNvSpPr>
            <a:spLocks noEditPoints="1"/>
          </p:cNvSpPr>
          <p:nvPr/>
        </p:nvSpPr>
        <p:spPr bwMode="auto">
          <a:xfrm>
            <a:off x="1911312" y="2276763"/>
            <a:ext cx="480748" cy="383431"/>
          </a:xfrm>
          <a:custGeom>
            <a:avLst/>
            <a:gdLst>
              <a:gd name="T0" fmla="*/ 24 w 44"/>
              <a:gd name="T1" fmla="*/ 30 h 35"/>
              <a:gd name="T2" fmla="*/ 20 w 44"/>
              <a:gd name="T3" fmla="*/ 35 h 35"/>
              <a:gd name="T4" fmla="*/ 18 w 44"/>
              <a:gd name="T5" fmla="*/ 33 h 35"/>
              <a:gd name="T6" fmla="*/ 21 w 44"/>
              <a:gd name="T7" fmla="*/ 29 h 35"/>
              <a:gd name="T8" fmla="*/ 42 w 44"/>
              <a:gd name="T9" fmla="*/ 13 h 35"/>
              <a:gd name="T10" fmla="*/ 33 w 44"/>
              <a:gd name="T11" fmla="*/ 22 h 35"/>
              <a:gd name="T12" fmla="*/ 24 w 44"/>
              <a:gd name="T13" fmla="*/ 14 h 35"/>
              <a:gd name="T14" fmla="*/ 18 w 44"/>
              <a:gd name="T15" fmla="*/ 19 h 35"/>
              <a:gd name="T16" fmla="*/ 17 w 44"/>
              <a:gd name="T17" fmla="*/ 16 h 35"/>
              <a:gd name="T18" fmla="*/ 34 w 44"/>
              <a:gd name="T19" fmla="*/ 2 h 35"/>
              <a:gd name="T20" fmla="*/ 42 w 44"/>
              <a:gd name="T21" fmla="*/ 13 h 35"/>
              <a:gd name="T22" fmla="*/ 21 w 44"/>
              <a:gd name="T23" fmla="*/ 27 h 35"/>
              <a:gd name="T24" fmla="*/ 18 w 44"/>
              <a:gd name="T25" fmla="*/ 32 h 35"/>
              <a:gd name="T26" fmla="*/ 15 w 44"/>
              <a:gd name="T27" fmla="*/ 30 h 35"/>
              <a:gd name="T28" fmla="*/ 19 w 44"/>
              <a:gd name="T29" fmla="*/ 26 h 35"/>
              <a:gd name="T30" fmla="*/ 17 w 44"/>
              <a:gd name="T31" fmla="*/ 23 h 35"/>
              <a:gd name="T32" fmla="*/ 18 w 44"/>
              <a:gd name="T33" fmla="*/ 25 h 35"/>
              <a:gd name="T34" fmla="*/ 14 w 44"/>
              <a:gd name="T35" fmla="*/ 29 h 35"/>
              <a:gd name="T36" fmla="*/ 12 w 44"/>
              <a:gd name="T37" fmla="*/ 26 h 35"/>
              <a:gd name="T38" fmla="*/ 17 w 44"/>
              <a:gd name="T39" fmla="*/ 23 h 35"/>
              <a:gd name="T40" fmla="*/ 15 w 44"/>
              <a:gd name="T41" fmla="*/ 21 h 35"/>
              <a:gd name="T42" fmla="*/ 12 w 44"/>
              <a:gd name="T43" fmla="*/ 26 h 35"/>
              <a:gd name="T44" fmla="*/ 9 w 44"/>
              <a:gd name="T45" fmla="*/ 25 h 35"/>
              <a:gd name="T46" fmla="*/ 13 w 44"/>
              <a:gd name="T47" fmla="*/ 20 h 35"/>
              <a:gd name="T48" fmla="*/ 1 w 44"/>
              <a:gd name="T49" fmla="*/ 13 h 35"/>
              <a:gd name="T50" fmla="*/ 10 w 44"/>
              <a:gd name="T51" fmla="*/ 22 h 35"/>
              <a:gd name="T52" fmla="*/ 14 w 44"/>
              <a:gd name="T53" fmla="*/ 20 h 35"/>
              <a:gd name="T54" fmla="*/ 16 w 44"/>
              <a:gd name="T55" fmla="*/ 22 h 35"/>
              <a:gd name="T56" fmla="*/ 17 w 44"/>
              <a:gd name="T57" fmla="*/ 22 h 35"/>
              <a:gd name="T58" fmla="*/ 19 w 44"/>
              <a:gd name="T59" fmla="*/ 25 h 35"/>
              <a:gd name="T60" fmla="*/ 20 w 44"/>
              <a:gd name="T61" fmla="*/ 25 h 35"/>
              <a:gd name="T62" fmla="*/ 22 w 44"/>
              <a:gd name="T63" fmla="*/ 28 h 35"/>
              <a:gd name="T64" fmla="*/ 23 w 44"/>
              <a:gd name="T65" fmla="*/ 28 h 35"/>
              <a:gd name="T66" fmla="*/ 24 w 44"/>
              <a:gd name="T67" fmla="*/ 31 h 35"/>
              <a:gd name="T68" fmla="*/ 22 w 44"/>
              <a:gd name="T69" fmla="*/ 34 h 35"/>
              <a:gd name="T70" fmla="*/ 24 w 44"/>
              <a:gd name="T71" fmla="*/ 35 h 35"/>
              <a:gd name="T72" fmla="*/ 25 w 44"/>
              <a:gd name="T73" fmla="*/ 32 h 35"/>
              <a:gd name="T74" fmla="*/ 27 w 44"/>
              <a:gd name="T75" fmla="*/ 32 h 35"/>
              <a:gd name="T76" fmla="*/ 28 w 44"/>
              <a:gd name="T77" fmla="*/ 29 h 35"/>
              <a:gd name="T78" fmla="*/ 30 w 44"/>
              <a:gd name="T79" fmla="*/ 29 h 35"/>
              <a:gd name="T80" fmla="*/ 31 w 44"/>
              <a:gd name="T81" fmla="*/ 26 h 35"/>
              <a:gd name="T82" fmla="*/ 32 w 44"/>
              <a:gd name="T83" fmla="*/ 26 h 35"/>
              <a:gd name="T84" fmla="*/ 34 w 44"/>
              <a:gd name="T85" fmla="*/ 23 h 35"/>
              <a:gd name="T86" fmla="*/ 24 w 44"/>
              <a:gd name="T87" fmla="*/ 14 h 35"/>
              <a:gd name="T88" fmla="*/ 18 w 44"/>
              <a:gd name="T89" fmla="*/ 19 h 35"/>
              <a:gd name="T90" fmla="*/ 16 w 44"/>
              <a:gd name="T91" fmla="*/ 16 h 35"/>
              <a:gd name="T92" fmla="*/ 21 w 44"/>
              <a:gd name="T93" fmla="*/ 11 h 35"/>
              <a:gd name="T94" fmla="*/ 8 w 44"/>
              <a:gd name="T95" fmla="*/ 2 h 35"/>
              <a:gd name="T96" fmla="*/ 1 w 44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5">
                <a:moveTo>
                  <a:pt x="23" y="29"/>
                </a:moveTo>
                <a:cubicBezTo>
                  <a:pt x="23" y="29"/>
                  <a:pt x="23" y="30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3" y="32"/>
                  <a:pt x="22" y="33"/>
                  <a:pt x="20" y="35"/>
                </a:cubicBezTo>
                <a:cubicBezTo>
                  <a:pt x="20" y="35"/>
                  <a:pt x="20" y="35"/>
                  <a:pt x="19" y="35"/>
                </a:cubicBezTo>
                <a:cubicBezTo>
                  <a:pt x="19" y="34"/>
                  <a:pt x="18" y="34"/>
                  <a:pt x="18" y="33"/>
                </a:cubicBezTo>
                <a:cubicBezTo>
                  <a:pt x="18" y="33"/>
                  <a:pt x="18" y="32"/>
                  <a:pt x="18" y="32"/>
                </a:cubicBezTo>
                <a:cubicBezTo>
                  <a:pt x="19" y="31"/>
                  <a:pt x="20" y="30"/>
                  <a:pt x="21" y="29"/>
                </a:cubicBezTo>
                <a:cubicBezTo>
                  <a:pt x="22" y="28"/>
                  <a:pt x="22" y="28"/>
                  <a:pt x="23" y="29"/>
                </a:cubicBezTo>
                <a:close/>
                <a:moveTo>
                  <a:pt x="42" y="13"/>
                </a:moveTo>
                <a:cubicBezTo>
                  <a:pt x="39" y="16"/>
                  <a:pt x="36" y="19"/>
                  <a:pt x="34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19"/>
                  <a:pt x="28" y="16"/>
                  <a:pt x="25" y="14"/>
                </a:cubicBezTo>
                <a:cubicBezTo>
                  <a:pt x="25" y="13"/>
                  <a:pt x="24" y="13"/>
                  <a:pt x="24" y="14"/>
                </a:cubicBezTo>
                <a:cubicBezTo>
                  <a:pt x="22" y="15"/>
                  <a:pt x="21" y="17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7"/>
                  <a:pt x="16" y="16"/>
                  <a:pt x="17" y="16"/>
                </a:cubicBezTo>
                <a:cubicBezTo>
                  <a:pt x="21" y="11"/>
                  <a:pt x="26" y="7"/>
                  <a:pt x="31" y="2"/>
                </a:cubicBezTo>
                <a:cubicBezTo>
                  <a:pt x="32" y="0"/>
                  <a:pt x="33" y="0"/>
                  <a:pt x="34" y="2"/>
                </a:cubicBezTo>
                <a:cubicBezTo>
                  <a:pt x="37" y="4"/>
                  <a:pt x="39" y="6"/>
                  <a:pt x="42" y="9"/>
                </a:cubicBezTo>
                <a:cubicBezTo>
                  <a:pt x="43" y="11"/>
                  <a:pt x="44" y="11"/>
                  <a:pt x="42" y="13"/>
                </a:cubicBezTo>
                <a:close/>
                <a:moveTo>
                  <a:pt x="20" y="26"/>
                </a:moveTo>
                <a:cubicBezTo>
                  <a:pt x="20" y="26"/>
                  <a:pt x="21" y="27"/>
                  <a:pt x="21" y="27"/>
                </a:cubicBezTo>
                <a:cubicBezTo>
                  <a:pt x="21" y="27"/>
                  <a:pt x="21" y="28"/>
                  <a:pt x="21" y="28"/>
                </a:cubicBezTo>
                <a:cubicBezTo>
                  <a:pt x="20" y="29"/>
                  <a:pt x="19" y="31"/>
                  <a:pt x="18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6" y="31"/>
                  <a:pt x="15" y="31"/>
                  <a:pt x="15" y="30"/>
                </a:cubicBezTo>
                <a:cubicBezTo>
                  <a:pt x="15" y="30"/>
                  <a:pt x="15" y="30"/>
                  <a:pt x="15" y="29"/>
                </a:cubicBezTo>
                <a:cubicBezTo>
                  <a:pt x="16" y="28"/>
                  <a:pt x="17" y="27"/>
                  <a:pt x="19" y="26"/>
                </a:cubicBezTo>
                <a:cubicBezTo>
                  <a:pt x="19" y="25"/>
                  <a:pt x="19" y="25"/>
                  <a:pt x="20" y="26"/>
                </a:cubicBezTo>
                <a:close/>
                <a:moveTo>
                  <a:pt x="17" y="23"/>
                </a:moveTo>
                <a:cubicBezTo>
                  <a:pt x="17" y="23"/>
                  <a:pt x="18" y="24"/>
                  <a:pt x="18" y="24"/>
                </a:cubicBezTo>
                <a:cubicBezTo>
                  <a:pt x="19" y="25"/>
                  <a:pt x="19" y="25"/>
                  <a:pt x="18" y="25"/>
                </a:cubicBezTo>
                <a:cubicBezTo>
                  <a:pt x="17" y="27"/>
                  <a:pt x="16" y="28"/>
                  <a:pt x="15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8"/>
                  <a:pt x="13" y="28"/>
                  <a:pt x="12" y="27"/>
                </a:cubicBezTo>
                <a:cubicBezTo>
                  <a:pt x="12" y="27"/>
                  <a:pt x="12" y="27"/>
                  <a:pt x="12" y="26"/>
                </a:cubicBezTo>
                <a:cubicBezTo>
                  <a:pt x="13" y="25"/>
                  <a:pt x="14" y="24"/>
                  <a:pt x="16" y="23"/>
                </a:cubicBezTo>
                <a:cubicBezTo>
                  <a:pt x="16" y="22"/>
                  <a:pt x="16" y="22"/>
                  <a:pt x="17" y="23"/>
                </a:cubicBezTo>
                <a:close/>
                <a:moveTo>
                  <a:pt x="14" y="20"/>
                </a:moveTo>
                <a:cubicBezTo>
                  <a:pt x="14" y="20"/>
                  <a:pt x="15" y="21"/>
                  <a:pt x="15" y="21"/>
                </a:cubicBezTo>
                <a:cubicBezTo>
                  <a:pt x="16" y="22"/>
                  <a:pt x="16" y="22"/>
                  <a:pt x="15" y="22"/>
                </a:cubicBezTo>
                <a:cubicBezTo>
                  <a:pt x="14" y="24"/>
                  <a:pt x="13" y="25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6"/>
                  <a:pt x="10" y="25"/>
                  <a:pt x="9" y="25"/>
                </a:cubicBezTo>
                <a:cubicBezTo>
                  <a:pt x="9" y="24"/>
                  <a:pt x="9" y="24"/>
                  <a:pt x="9" y="23"/>
                </a:cubicBezTo>
                <a:cubicBezTo>
                  <a:pt x="10" y="22"/>
                  <a:pt x="12" y="21"/>
                  <a:pt x="13" y="20"/>
                </a:cubicBezTo>
                <a:cubicBezTo>
                  <a:pt x="13" y="20"/>
                  <a:pt x="14" y="20"/>
                  <a:pt x="14" y="20"/>
                </a:cubicBezTo>
                <a:close/>
                <a:moveTo>
                  <a:pt x="1" y="13"/>
                </a:moveTo>
                <a:cubicBezTo>
                  <a:pt x="4" y="16"/>
                  <a:pt x="7" y="19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2" y="20"/>
                  <a:pt x="12" y="20"/>
                </a:cubicBezTo>
                <a:cubicBezTo>
                  <a:pt x="13" y="19"/>
                  <a:pt x="14" y="19"/>
                  <a:pt x="14" y="20"/>
                </a:cubicBezTo>
                <a:cubicBezTo>
                  <a:pt x="15" y="20"/>
                  <a:pt x="15" y="21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6"/>
                  <a:pt x="21" y="26"/>
                  <a:pt x="21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3" y="28"/>
                  <a:pt x="23" y="28"/>
                </a:cubicBezTo>
                <a:cubicBezTo>
                  <a:pt x="23" y="29"/>
                  <a:pt x="24" y="29"/>
                  <a:pt x="24" y="30"/>
                </a:cubicBezTo>
                <a:cubicBezTo>
                  <a:pt x="25" y="30"/>
                  <a:pt x="25" y="31"/>
                  <a:pt x="24" y="31"/>
                </a:cubicBezTo>
                <a:cubicBezTo>
                  <a:pt x="24" y="32"/>
                  <a:pt x="23" y="33"/>
                  <a:pt x="22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4" y="35"/>
                  <a:pt x="24" y="35"/>
                </a:cubicBezTo>
                <a:cubicBezTo>
                  <a:pt x="24" y="34"/>
                  <a:pt x="25" y="34"/>
                  <a:pt x="25" y="33"/>
                </a:cubicBezTo>
                <a:cubicBezTo>
                  <a:pt x="26" y="33"/>
                  <a:pt x="26" y="32"/>
                  <a:pt x="25" y="32"/>
                </a:cubicBezTo>
                <a:cubicBezTo>
                  <a:pt x="25" y="32"/>
                  <a:pt x="25" y="32"/>
                  <a:pt x="26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1"/>
                  <a:pt x="28" y="31"/>
                  <a:pt x="28" y="30"/>
                </a:cubicBezTo>
                <a:cubicBezTo>
                  <a:pt x="29" y="30"/>
                  <a:pt x="28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9" y="29"/>
                  <a:pt x="29" y="29"/>
                  <a:pt x="30" y="29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7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6"/>
                  <a:pt x="33" y="25"/>
                  <a:pt x="34" y="25"/>
                </a:cubicBezTo>
                <a:cubicBezTo>
                  <a:pt x="34" y="24"/>
                  <a:pt x="34" y="24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4"/>
                  <a:pt x="24" y="14"/>
                  <a:pt x="24" y="14"/>
                </a:cubicBezTo>
                <a:cubicBezTo>
                  <a:pt x="23" y="16"/>
                  <a:pt x="21" y="17"/>
                  <a:pt x="20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8"/>
                  <a:pt x="17" y="18"/>
                  <a:pt x="16" y="18"/>
                </a:cubicBezTo>
                <a:cubicBezTo>
                  <a:pt x="16" y="17"/>
                  <a:pt x="16" y="16"/>
                  <a:pt x="16" y="16"/>
                </a:cubicBezTo>
                <a:cubicBezTo>
                  <a:pt x="18" y="14"/>
                  <a:pt x="19" y="13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18" y="8"/>
                  <a:pt x="15" y="5"/>
                  <a:pt x="12" y="2"/>
                </a:cubicBezTo>
                <a:cubicBezTo>
                  <a:pt x="11" y="0"/>
                  <a:pt x="10" y="1"/>
                  <a:pt x="8" y="2"/>
                </a:cubicBezTo>
                <a:cubicBezTo>
                  <a:pt x="6" y="5"/>
                  <a:pt x="4" y="7"/>
                  <a:pt x="1" y="9"/>
                </a:cubicBezTo>
                <a:cubicBezTo>
                  <a:pt x="0" y="11"/>
                  <a:pt x="0" y="12"/>
                  <a:pt x="1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0"/>
          <p:cNvSpPr>
            <a:spLocks noEditPoints="1"/>
          </p:cNvSpPr>
          <p:nvPr/>
        </p:nvSpPr>
        <p:spPr bwMode="auto">
          <a:xfrm>
            <a:off x="1911312" y="2276763"/>
            <a:ext cx="471016" cy="383431"/>
          </a:xfrm>
          <a:custGeom>
            <a:avLst/>
            <a:gdLst>
              <a:gd name="T0" fmla="*/ 24 w 43"/>
              <a:gd name="T1" fmla="*/ 30 h 35"/>
              <a:gd name="T2" fmla="*/ 20 w 43"/>
              <a:gd name="T3" fmla="*/ 34 h 35"/>
              <a:gd name="T4" fmla="*/ 18 w 43"/>
              <a:gd name="T5" fmla="*/ 33 h 35"/>
              <a:gd name="T6" fmla="*/ 21 w 43"/>
              <a:gd name="T7" fmla="*/ 28 h 35"/>
              <a:gd name="T8" fmla="*/ 42 w 43"/>
              <a:gd name="T9" fmla="*/ 13 h 35"/>
              <a:gd name="T10" fmla="*/ 32 w 43"/>
              <a:gd name="T11" fmla="*/ 21 h 35"/>
              <a:gd name="T12" fmla="*/ 24 w 43"/>
              <a:gd name="T13" fmla="*/ 14 h 35"/>
              <a:gd name="T14" fmla="*/ 18 w 43"/>
              <a:gd name="T15" fmla="*/ 18 h 35"/>
              <a:gd name="T16" fmla="*/ 16 w 43"/>
              <a:gd name="T17" fmla="*/ 16 h 35"/>
              <a:gd name="T18" fmla="*/ 34 w 43"/>
              <a:gd name="T19" fmla="*/ 1 h 35"/>
              <a:gd name="T20" fmla="*/ 42 w 43"/>
              <a:gd name="T21" fmla="*/ 13 h 35"/>
              <a:gd name="T22" fmla="*/ 21 w 43"/>
              <a:gd name="T23" fmla="*/ 27 h 35"/>
              <a:gd name="T24" fmla="*/ 17 w 43"/>
              <a:gd name="T25" fmla="*/ 32 h 35"/>
              <a:gd name="T26" fmla="*/ 15 w 43"/>
              <a:gd name="T27" fmla="*/ 30 h 35"/>
              <a:gd name="T28" fmla="*/ 18 w 43"/>
              <a:gd name="T29" fmla="*/ 25 h 35"/>
              <a:gd name="T30" fmla="*/ 17 w 43"/>
              <a:gd name="T31" fmla="*/ 23 h 35"/>
              <a:gd name="T32" fmla="*/ 18 w 43"/>
              <a:gd name="T33" fmla="*/ 25 h 35"/>
              <a:gd name="T34" fmla="*/ 13 w 43"/>
              <a:gd name="T35" fmla="*/ 29 h 35"/>
              <a:gd name="T36" fmla="*/ 12 w 43"/>
              <a:gd name="T37" fmla="*/ 26 h 35"/>
              <a:gd name="T38" fmla="*/ 17 w 43"/>
              <a:gd name="T39" fmla="*/ 23 h 35"/>
              <a:gd name="T40" fmla="*/ 15 w 43"/>
              <a:gd name="T41" fmla="*/ 21 h 35"/>
              <a:gd name="T42" fmla="*/ 12 w 43"/>
              <a:gd name="T43" fmla="*/ 26 h 35"/>
              <a:gd name="T44" fmla="*/ 9 w 43"/>
              <a:gd name="T45" fmla="*/ 24 h 35"/>
              <a:gd name="T46" fmla="*/ 12 w 43"/>
              <a:gd name="T47" fmla="*/ 20 h 35"/>
              <a:gd name="T48" fmla="*/ 1 w 43"/>
              <a:gd name="T49" fmla="*/ 13 h 35"/>
              <a:gd name="T50" fmla="*/ 10 w 43"/>
              <a:gd name="T51" fmla="*/ 21 h 35"/>
              <a:gd name="T52" fmla="*/ 14 w 43"/>
              <a:gd name="T53" fmla="*/ 19 h 35"/>
              <a:gd name="T54" fmla="*/ 16 w 43"/>
              <a:gd name="T55" fmla="*/ 22 h 35"/>
              <a:gd name="T56" fmla="*/ 17 w 43"/>
              <a:gd name="T57" fmla="*/ 22 h 35"/>
              <a:gd name="T58" fmla="*/ 19 w 43"/>
              <a:gd name="T59" fmla="*/ 24 h 35"/>
              <a:gd name="T60" fmla="*/ 20 w 43"/>
              <a:gd name="T61" fmla="*/ 25 h 35"/>
              <a:gd name="T62" fmla="*/ 22 w 43"/>
              <a:gd name="T63" fmla="*/ 27 h 35"/>
              <a:gd name="T64" fmla="*/ 23 w 43"/>
              <a:gd name="T65" fmla="*/ 28 h 35"/>
              <a:gd name="T66" fmla="*/ 24 w 43"/>
              <a:gd name="T67" fmla="*/ 31 h 35"/>
              <a:gd name="T68" fmla="*/ 22 w 43"/>
              <a:gd name="T69" fmla="*/ 34 h 35"/>
              <a:gd name="T70" fmla="*/ 24 w 43"/>
              <a:gd name="T71" fmla="*/ 34 h 35"/>
              <a:gd name="T72" fmla="*/ 25 w 43"/>
              <a:gd name="T73" fmla="*/ 32 h 35"/>
              <a:gd name="T74" fmla="*/ 26 w 43"/>
              <a:gd name="T75" fmla="*/ 32 h 35"/>
              <a:gd name="T76" fmla="*/ 28 w 43"/>
              <a:gd name="T77" fmla="*/ 29 h 35"/>
              <a:gd name="T78" fmla="*/ 29 w 43"/>
              <a:gd name="T79" fmla="*/ 29 h 35"/>
              <a:gd name="T80" fmla="*/ 31 w 43"/>
              <a:gd name="T81" fmla="*/ 26 h 35"/>
              <a:gd name="T82" fmla="*/ 32 w 43"/>
              <a:gd name="T83" fmla="*/ 26 h 35"/>
              <a:gd name="T84" fmla="*/ 34 w 43"/>
              <a:gd name="T85" fmla="*/ 23 h 35"/>
              <a:gd name="T86" fmla="*/ 24 w 43"/>
              <a:gd name="T87" fmla="*/ 14 h 35"/>
              <a:gd name="T88" fmla="*/ 17 w 43"/>
              <a:gd name="T89" fmla="*/ 19 h 35"/>
              <a:gd name="T90" fmla="*/ 16 w 43"/>
              <a:gd name="T91" fmla="*/ 15 h 35"/>
              <a:gd name="T92" fmla="*/ 21 w 43"/>
              <a:gd name="T93" fmla="*/ 10 h 35"/>
              <a:gd name="T94" fmla="*/ 8 w 43"/>
              <a:gd name="T95" fmla="*/ 2 h 35"/>
              <a:gd name="T96" fmla="*/ 1 w 43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" h="35">
                <a:moveTo>
                  <a:pt x="22" y="28"/>
                </a:moveTo>
                <a:cubicBezTo>
                  <a:pt x="23" y="29"/>
                  <a:pt x="23" y="29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3" y="32"/>
                  <a:pt x="21" y="33"/>
                  <a:pt x="20" y="34"/>
                </a:cubicBezTo>
                <a:cubicBezTo>
                  <a:pt x="20" y="35"/>
                  <a:pt x="19" y="35"/>
                  <a:pt x="19" y="34"/>
                </a:cubicBezTo>
                <a:cubicBezTo>
                  <a:pt x="19" y="34"/>
                  <a:pt x="18" y="33"/>
                  <a:pt x="18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31"/>
                  <a:pt x="20" y="29"/>
                  <a:pt x="21" y="28"/>
                </a:cubicBezTo>
                <a:cubicBezTo>
                  <a:pt x="21" y="28"/>
                  <a:pt x="22" y="28"/>
                  <a:pt x="22" y="28"/>
                </a:cubicBezTo>
                <a:close/>
                <a:moveTo>
                  <a:pt x="42" y="13"/>
                </a:moveTo>
                <a:cubicBezTo>
                  <a:pt x="39" y="16"/>
                  <a:pt x="36" y="19"/>
                  <a:pt x="33" y="21"/>
                </a:cubicBezTo>
                <a:cubicBezTo>
                  <a:pt x="33" y="22"/>
                  <a:pt x="33" y="22"/>
                  <a:pt x="32" y="21"/>
                </a:cubicBezTo>
                <a:cubicBezTo>
                  <a:pt x="30" y="19"/>
                  <a:pt x="27" y="16"/>
                  <a:pt x="25" y="14"/>
                </a:cubicBezTo>
                <a:cubicBezTo>
                  <a:pt x="24" y="13"/>
                  <a:pt x="24" y="13"/>
                  <a:pt x="24" y="14"/>
                </a:cubicBezTo>
                <a:cubicBezTo>
                  <a:pt x="22" y="15"/>
                  <a:pt x="20" y="17"/>
                  <a:pt x="19" y="18"/>
                </a:cubicBezTo>
                <a:cubicBezTo>
                  <a:pt x="19" y="19"/>
                  <a:pt x="18" y="19"/>
                  <a:pt x="18" y="18"/>
                </a:cubicBezTo>
                <a:cubicBezTo>
                  <a:pt x="17" y="18"/>
                  <a:pt x="17" y="17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21" y="11"/>
                  <a:pt x="26" y="6"/>
                  <a:pt x="31" y="1"/>
                </a:cubicBezTo>
                <a:cubicBezTo>
                  <a:pt x="32" y="0"/>
                  <a:pt x="33" y="0"/>
                  <a:pt x="34" y="1"/>
                </a:cubicBezTo>
                <a:cubicBezTo>
                  <a:pt x="36" y="4"/>
                  <a:pt x="39" y="6"/>
                  <a:pt x="41" y="9"/>
                </a:cubicBezTo>
                <a:cubicBezTo>
                  <a:pt x="43" y="10"/>
                  <a:pt x="43" y="11"/>
                  <a:pt x="42" y="13"/>
                </a:cubicBezTo>
                <a:close/>
                <a:moveTo>
                  <a:pt x="19" y="25"/>
                </a:moveTo>
                <a:cubicBezTo>
                  <a:pt x="20" y="26"/>
                  <a:pt x="20" y="26"/>
                  <a:pt x="21" y="27"/>
                </a:cubicBezTo>
                <a:cubicBezTo>
                  <a:pt x="21" y="27"/>
                  <a:pt x="21" y="28"/>
                  <a:pt x="21" y="28"/>
                </a:cubicBezTo>
                <a:cubicBezTo>
                  <a:pt x="20" y="29"/>
                  <a:pt x="18" y="30"/>
                  <a:pt x="17" y="32"/>
                </a:cubicBezTo>
                <a:cubicBezTo>
                  <a:pt x="17" y="32"/>
                  <a:pt x="16" y="32"/>
                  <a:pt x="16" y="32"/>
                </a:cubicBezTo>
                <a:cubicBezTo>
                  <a:pt x="16" y="31"/>
                  <a:pt x="15" y="31"/>
                  <a:pt x="15" y="30"/>
                </a:cubicBezTo>
                <a:cubicBezTo>
                  <a:pt x="14" y="30"/>
                  <a:pt x="14" y="29"/>
                  <a:pt x="15" y="29"/>
                </a:cubicBezTo>
                <a:cubicBezTo>
                  <a:pt x="16" y="28"/>
                  <a:pt x="17" y="27"/>
                  <a:pt x="18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17" y="23"/>
                </a:move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7" y="26"/>
                  <a:pt x="16" y="27"/>
                  <a:pt x="14" y="29"/>
                </a:cubicBezTo>
                <a:cubicBezTo>
                  <a:pt x="14" y="29"/>
                  <a:pt x="14" y="29"/>
                  <a:pt x="13" y="29"/>
                </a:cubicBezTo>
                <a:cubicBezTo>
                  <a:pt x="13" y="28"/>
                  <a:pt x="12" y="28"/>
                  <a:pt x="12" y="27"/>
                </a:cubicBezTo>
                <a:cubicBezTo>
                  <a:pt x="12" y="27"/>
                  <a:pt x="12" y="26"/>
                  <a:pt x="12" y="26"/>
                </a:cubicBezTo>
                <a:cubicBezTo>
                  <a:pt x="13" y="25"/>
                  <a:pt x="14" y="24"/>
                  <a:pt x="15" y="23"/>
                </a:cubicBezTo>
                <a:cubicBezTo>
                  <a:pt x="16" y="22"/>
                  <a:pt x="16" y="22"/>
                  <a:pt x="17" y="23"/>
                </a:cubicBezTo>
                <a:close/>
                <a:moveTo>
                  <a:pt x="14" y="20"/>
                </a:moveTo>
                <a:cubicBezTo>
                  <a:pt x="14" y="20"/>
                  <a:pt x="15" y="21"/>
                  <a:pt x="15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4" y="23"/>
                  <a:pt x="13" y="25"/>
                  <a:pt x="12" y="26"/>
                </a:cubicBezTo>
                <a:cubicBezTo>
                  <a:pt x="11" y="26"/>
                  <a:pt x="11" y="26"/>
                  <a:pt x="10" y="26"/>
                </a:cubicBezTo>
                <a:cubicBezTo>
                  <a:pt x="10" y="25"/>
                  <a:pt x="9" y="25"/>
                  <a:pt x="9" y="24"/>
                </a:cubicBezTo>
                <a:cubicBezTo>
                  <a:pt x="9" y="24"/>
                  <a:pt x="9" y="24"/>
                  <a:pt x="9" y="23"/>
                </a:cubicBezTo>
                <a:cubicBezTo>
                  <a:pt x="10" y="22"/>
                  <a:pt x="11" y="21"/>
                  <a:pt x="12" y="20"/>
                </a:cubicBezTo>
                <a:cubicBezTo>
                  <a:pt x="13" y="19"/>
                  <a:pt x="13" y="19"/>
                  <a:pt x="14" y="20"/>
                </a:cubicBezTo>
                <a:close/>
                <a:moveTo>
                  <a:pt x="1" y="13"/>
                </a:moveTo>
                <a:cubicBezTo>
                  <a:pt x="4" y="16"/>
                  <a:pt x="7" y="19"/>
                  <a:pt x="9" y="21"/>
                </a:cubicBezTo>
                <a:cubicBezTo>
                  <a:pt x="10" y="22"/>
                  <a:pt x="10" y="22"/>
                  <a:pt x="10" y="21"/>
                </a:cubicBezTo>
                <a:cubicBezTo>
                  <a:pt x="11" y="21"/>
                  <a:pt x="11" y="20"/>
                  <a:pt x="12" y="19"/>
                </a:cubicBezTo>
                <a:cubicBezTo>
                  <a:pt x="13" y="19"/>
                  <a:pt x="13" y="19"/>
                  <a:pt x="14" y="19"/>
                </a:cubicBezTo>
                <a:cubicBezTo>
                  <a:pt x="14" y="20"/>
                  <a:pt x="15" y="20"/>
                  <a:pt x="15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7" y="22"/>
                  <a:pt x="17" y="22"/>
                </a:cubicBezTo>
                <a:cubicBezTo>
                  <a:pt x="17" y="23"/>
                  <a:pt x="18" y="23"/>
                  <a:pt x="18" y="24"/>
                </a:cubicBezTo>
                <a:cubicBezTo>
                  <a:pt x="18" y="24"/>
                  <a:pt x="19" y="24"/>
                  <a:pt x="19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20" y="25"/>
                  <a:pt x="20" y="25"/>
                </a:cubicBezTo>
                <a:cubicBezTo>
                  <a:pt x="20" y="26"/>
                  <a:pt x="21" y="26"/>
                  <a:pt x="21" y="26"/>
                </a:cubicBezTo>
                <a:cubicBezTo>
                  <a:pt x="21" y="27"/>
                  <a:pt x="21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3" y="28"/>
                </a:cubicBezTo>
                <a:cubicBezTo>
                  <a:pt x="23" y="28"/>
                  <a:pt x="24" y="29"/>
                  <a:pt x="24" y="29"/>
                </a:cubicBezTo>
                <a:cubicBezTo>
                  <a:pt x="25" y="30"/>
                  <a:pt x="25" y="31"/>
                  <a:pt x="24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5"/>
                  <a:pt x="23" y="35"/>
                  <a:pt x="24" y="34"/>
                </a:cubicBezTo>
                <a:cubicBezTo>
                  <a:pt x="24" y="34"/>
                  <a:pt x="24" y="33"/>
                  <a:pt x="25" y="33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5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7" y="31"/>
                  <a:pt x="27" y="31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0" y="28"/>
                  <a:pt x="30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2" y="26"/>
                  <a:pt x="32" y="26"/>
                </a:cubicBezTo>
                <a:cubicBezTo>
                  <a:pt x="33" y="25"/>
                  <a:pt x="33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2" y="16"/>
                  <a:pt x="21" y="17"/>
                  <a:pt x="19" y="19"/>
                </a:cubicBezTo>
                <a:cubicBezTo>
                  <a:pt x="19" y="19"/>
                  <a:pt x="18" y="19"/>
                  <a:pt x="17" y="19"/>
                </a:cubicBezTo>
                <a:cubicBezTo>
                  <a:pt x="17" y="18"/>
                  <a:pt x="17" y="18"/>
                  <a:pt x="16" y="17"/>
                </a:cubicBezTo>
                <a:cubicBezTo>
                  <a:pt x="16" y="17"/>
                  <a:pt x="16" y="16"/>
                  <a:pt x="16" y="15"/>
                </a:cubicBezTo>
                <a:cubicBezTo>
                  <a:pt x="18" y="14"/>
                  <a:pt x="19" y="12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18" y="7"/>
                  <a:pt x="15" y="4"/>
                  <a:pt x="12" y="2"/>
                </a:cubicBezTo>
                <a:cubicBezTo>
                  <a:pt x="11" y="0"/>
                  <a:pt x="10" y="0"/>
                  <a:pt x="8" y="2"/>
                </a:cubicBezTo>
                <a:cubicBezTo>
                  <a:pt x="6" y="4"/>
                  <a:pt x="3" y="7"/>
                  <a:pt x="1" y="9"/>
                </a:cubicBezTo>
                <a:cubicBezTo>
                  <a:pt x="0" y="10"/>
                  <a:pt x="0" y="11"/>
                  <a:pt x="1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51"/>
          <p:cNvSpPr>
            <a:spLocks noEditPoints="1"/>
          </p:cNvSpPr>
          <p:nvPr/>
        </p:nvSpPr>
        <p:spPr bwMode="auto">
          <a:xfrm>
            <a:off x="1901581" y="2276763"/>
            <a:ext cx="480748" cy="371753"/>
          </a:xfrm>
          <a:custGeom>
            <a:avLst/>
            <a:gdLst>
              <a:gd name="T0" fmla="*/ 24 w 44"/>
              <a:gd name="T1" fmla="*/ 29 h 34"/>
              <a:gd name="T2" fmla="*/ 21 w 44"/>
              <a:gd name="T3" fmla="*/ 34 h 34"/>
              <a:gd name="T4" fmla="*/ 18 w 44"/>
              <a:gd name="T5" fmla="*/ 33 h 34"/>
              <a:gd name="T6" fmla="*/ 22 w 44"/>
              <a:gd name="T7" fmla="*/ 28 h 34"/>
              <a:gd name="T8" fmla="*/ 42 w 44"/>
              <a:gd name="T9" fmla="*/ 13 h 34"/>
              <a:gd name="T10" fmla="*/ 33 w 44"/>
              <a:gd name="T11" fmla="*/ 21 h 34"/>
              <a:gd name="T12" fmla="*/ 24 w 44"/>
              <a:gd name="T13" fmla="*/ 13 h 34"/>
              <a:gd name="T14" fmla="*/ 19 w 44"/>
              <a:gd name="T15" fmla="*/ 18 h 34"/>
              <a:gd name="T16" fmla="*/ 17 w 44"/>
              <a:gd name="T17" fmla="*/ 15 h 34"/>
              <a:gd name="T18" fmla="*/ 35 w 44"/>
              <a:gd name="T19" fmla="*/ 1 h 34"/>
              <a:gd name="T20" fmla="*/ 42 w 44"/>
              <a:gd name="T21" fmla="*/ 13 h 34"/>
              <a:gd name="T22" fmla="*/ 22 w 44"/>
              <a:gd name="T23" fmla="*/ 27 h 34"/>
              <a:gd name="T24" fmla="*/ 18 w 44"/>
              <a:gd name="T25" fmla="*/ 31 h 34"/>
              <a:gd name="T26" fmla="*/ 15 w 44"/>
              <a:gd name="T27" fmla="*/ 30 h 34"/>
              <a:gd name="T28" fmla="*/ 19 w 44"/>
              <a:gd name="T29" fmla="*/ 25 h 34"/>
              <a:gd name="T30" fmla="*/ 17 w 44"/>
              <a:gd name="T31" fmla="*/ 22 h 34"/>
              <a:gd name="T32" fmla="*/ 19 w 44"/>
              <a:gd name="T33" fmla="*/ 25 h 34"/>
              <a:gd name="T34" fmla="*/ 14 w 44"/>
              <a:gd name="T35" fmla="*/ 28 h 34"/>
              <a:gd name="T36" fmla="*/ 13 w 44"/>
              <a:gd name="T37" fmla="*/ 26 h 34"/>
              <a:gd name="T38" fmla="*/ 17 w 44"/>
              <a:gd name="T39" fmla="*/ 22 h 34"/>
              <a:gd name="T40" fmla="*/ 16 w 44"/>
              <a:gd name="T41" fmla="*/ 21 h 34"/>
              <a:gd name="T42" fmla="*/ 12 w 44"/>
              <a:gd name="T43" fmla="*/ 25 h 34"/>
              <a:gd name="T44" fmla="*/ 10 w 44"/>
              <a:gd name="T45" fmla="*/ 24 h 34"/>
              <a:gd name="T46" fmla="*/ 13 w 44"/>
              <a:gd name="T47" fmla="*/ 19 h 34"/>
              <a:gd name="T48" fmla="*/ 2 w 44"/>
              <a:gd name="T49" fmla="*/ 13 h 34"/>
              <a:gd name="T50" fmla="*/ 11 w 44"/>
              <a:gd name="T51" fmla="*/ 21 h 34"/>
              <a:gd name="T52" fmla="*/ 15 w 44"/>
              <a:gd name="T53" fmla="*/ 19 h 34"/>
              <a:gd name="T54" fmla="*/ 16 w 44"/>
              <a:gd name="T55" fmla="*/ 21 h 34"/>
              <a:gd name="T56" fmla="*/ 18 w 44"/>
              <a:gd name="T57" fmla="*/ 22 h 34"/>
              <a:gd name="T58" fmla="*/ 19 w 44"/>
              <a:gd name="T59" fmla="*/ 24 h 34"/>
              <a:gd name="T60" fmla="*/ 20 w 44"/>
              <a:gd name="T61" fmla="*/ 25 h 34"/>
              <a:gd name="T62" fmla="*/ 22 w 44"/>
              <a:gd name="T63" fmla="*/ 27 h 34"/>
              <a:gd name="T64" fmla="*/ 23 w 44"/>
              <a:gd name="T65" fmla="*/ 28 h 34"/>
              <a:gd name="T66" fmla="*/ 25 w 44"/>
              <a:gd name="T67" fmla="*/ 31 h 34"/>
              <a:gd name="T68" fmla="*/ 23 w 44"/>
              <a:gd name="T69" fmla="*/ 34 h 34"/>
              <a:gd name="T70" fmla="*/ 24 w 44"/>
              <a:gd name="T71" fmla="*/ 34 h 34"/>
              <a:gd name="T72" fmla="*/ 26 w 44"/>
              <a:gd name="T73" fmla="*/ 32 h 34"/>
              <a:gd name="T74" fmla="*/ 27 w 44"/>
              <a:gd name="T75" fmla="*/ 31 h 34"/>
              <a:gd name="T76" fmla="*/ 29 w 44"/>
              <a:gd name="T77" fmla="*/ 29 h 34"/>
              <a:gd name="T78" fmla="*/ 30 w 44"/>
              <a:gd name="T79" fmla="*/ 28 h 34"/>
              <a:gd name="T80" fmla="*/ 32 w 44"/>
              <a:gd name="T81" fmla="*/ 26 h 34"/>
              <a:gd name="T82" fmla="*/ 33 w 44"/>
              <a:gd name="T83" fmla="*/ 25 h 34"/>
              <a:gd name="T84" fmla="*/ 34 w 44"/>
              <a:gd name="T85" fmla="*/ 23 h 34"/>
              <a:gd name="T86" fmla="*/ 24 w 44"/>
              <a:gd name="T87" fmla="*/ 14 h 34"/>
              <a:gd name="T88" fmla="*/ 18 w 44"/>
              <a:gd name="T89" fmla="*/ 18 h 34"/>
              <a:gd name="T90" fmla="*/ 17 w 44"/>
              <a:gd name="T91" fmla="*/ 15 h 34"/>
              <a:gd name="T92" fmla="*/ 21 w 44"/>
              <a:gd name="T93" fmla="*/ 10 h 34"/>
              <a:gd name="T94" fmla="*/ 9 w 44"/>
              <a:gd name="T95" fmla="*/ 2 h 34"/>
              <a:gd name="T96" fmla="*/ 2 w 44"/>
              <a:gd name="T9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4">
                <a:moveTo>
                  <a:pt x="23" y="28"/>
                </a:moveTo>
                <a:cubicBezTo>
                  <a:pt x="23" y="29"/>
                  <a:pt x="24" y="29"/>
                  <a:pt x="24" y="29"/>
                </a:cubicBezTo>
                <a:cubicBezTo>
                  <a:pt x="25" y="30"/>
                  <a:pt x="25" y="30"/>
                  <a:pt x="24" y="31"/>
                </a:cubicBezTo>
                <a:cubicBezTo>
                  <a:pt x="23" y="32"/>
                  <a:pt x="22" y="33"/>
                  <a:pt x="21" y="34"/>
                </a:cubicBezTo>
                <a:cubicBezTo>
                  <a:pt x="21" y="34"/>
                  <a:pt x="20" y="34"/>
                  <a:pt x="20" y="34"/>
                </a:cubicBezTo>
                <a:cubicBezTo>
                  <a:pt x="19" y="34"/>
                  <a:pt x="19" y="33"/>
                  <a:pt x="18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0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40" y="15"/>
                  <a:pt x="37" y="18"/>
                  <a:pt x="34" y="21"/>
                </a:cubicBezTo>
                <a:cubicBezTo>
                  <a:pt x="34" y="21"/>
                  <a:pt x="33" y="21"/>
                  <a:pt x="33" y="21"/>
                </a:cubicBezTo>
                <a:cubicBezTo>
                  <a:pt x="31" y="18"/>
                  <a:pt x="28" y="16"/>
                  <a:pt x="25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6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8"/>
                  <a:pt x="18" y="17"/>
                  <a:pt x="17" y="17"/>
                </a:cubicBezTo>
                <a:cubicBezTo>
                  <a:pt x="17" y="16"/>
                  <a:pt x="17" y="16"/>
                  <a:pt x="17" y="15"/>
                </a:cubicBezTo>
                <a:cubicBezTo>
                  <a:pt x="22" y="11"/>
                  <a:pt x="27" y="6"/>
                  <a:pt x="31" y="1"/>
                </a:cubicBezTo>
                <a:cubicBezTo>
                  <a:pt x="33" y="0"/>
                  <a:pt x="34" y="0"/>
                  <a:pt x="35" y="1"/>
                </a:cubicBezTo>
                <a:cubicBezTo>
                  <a:pt x="37" y="3"/>
                  <a:pt x="40" y="6"/>
                  <a:pt x="42" y="8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1" y="26"/>
                  <a:pt x="21" y="26"/>
                  <a:pt x="22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0" y="29"/>
                  <a:pt x="19" y="30"/>
                  <a:pt x="18" y="31"/>
                </a:cubicBezTo>
                <a:cubicBezTo>
                  <a:pt x="18" y="32"/>
                  <a:pt x="17" y="32"/>
                  <a:pt x="17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5" y="30"/>
                  <a:pt x="15" y="29"/>
                  <a:pt x="15" y="29"/>
                </a:cubicBezTo>
                <a:cubicBezTo>
                  <a:pt x="17" y="28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5"/>
                  <a:pt x="19" y="25"/>
                </a:cubicBezTo>
                <a:cubicBezTo>
                  <a:pt x="17" y="26"/>
                  <a:pt x="16" y="27"/>
                  <a:pt x="15" y="28"/>
                </a:cubicBezTo>
                <a:cubicBezTo>
                  <a:pt x="15" y="29"/>
                  <a:pt x="14" y="29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2" y="27"/>
                  <a:pt x="12" y="26"/>
                  <a:pt x="13" y="26"/>
                </a:cubicBezTo>
                <a:cubicBezTo>
                  <a:pt x="14" y="25"/>
                  <a:pt x="15" y="23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5" y="23"/>
                  <a:pt x="13" y="24"/>
                  <a:pt x="12" y="25"/>
                </a:cubicBezTo>
                <a:cubicBezTo>
                  <a:pt x="12" y="26"/>
                  <a:pt x="11" y="26"/>
                  <a:pt x="11" y="25"/>
                </a:cubicBezTo>
                <a:cubicBezTo>
                  <a:pt x="11" y="25"/>
                  <a:pt x="10" y="25"/>
                  <a:pt x="10" y="24"/>
                </a:cubicBezTo>
                <a:cubicBezTo>
                  <a:pt x="9" y="24"/>
                  <a:pt x="9" y="23"/>
                  <a:pt x="10" y="23"/>
                </a:cubicBezTo>
                <a:cubicBezTo>
                  <a:pt x="11" y="22"/>
                  <a:pt x="12" y="21"/>
                  <a:pt x="13" y="19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2" y="13"/>
                </a:move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1" y="21"/>
                  <a:pt x="11" y="21"/>
                </a:cubicBezTo>
                <a:cubicBezTo>
                  <a:pt x="12" y="20"/>
                  <a:pt x="12" y="20"/>
                  <a:pt x="13" y="19"/>
                </a:cubicBezTo>
                <a:cubicBezTo>
                  <a:pt x="13" y="19"/>
                  <a:pt x="14" y="19"/>
                  <a:pt x="15" y="19"/>
                </a:cubicBezTo>
                <a:cubicBezTo>
                  <a:pt x="15" y="20"/>
                  <a:pt x="16" y="20"/>
                  <a:pt x="16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7" y="22"/>
                  <a:pt x="17" y="22"/>
                </a:cubicBezTo>
                <a:cubicBezTo>
                  <a:pt x="17" y="22"/>
                  <a:pt x="17" y="22"/>
                  <a:pt x="18" y="22"/>
                </a:cubicBezTo>
                <a:cubicBezTo>
                  <a:pt x="18" y="22"/>
                  <a:pt x="19" y="23"/>
                  <a:pt x="19" y="23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1" y="25"/>
                  <a:pt x="21" y="26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2" y="27"/>
                  <a:pt x="22" y="27"/>
                  <a:pt x="23" y="27"/>
                </a:cubicBezTo>
                <a:cubicBezTo>
                  <a:pt x="23" y="27"/>
                  <a:pt x="23" y="27"/>
                  <a:pt x="23" y="28"/>
                </a:cubicBezTo>
                <a:cubicBezTo>
                  <a:pt x="24" y="28"/>
                  <a:pt x="24" y="29"/>
                  <a:pt x="25" y="29"/>
                </a:cubicBezTo>
                <a:cubicBezTo>
                  <a:pt x="25" y="30"/>
                  <a:pt x="25" y="30"/>
                  <a:pt x="25" y="31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3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4"/>
                </a:cubicBezTo>
                <a:cubicBezTo>
                  <a:pt x="25" y="34"/>
                  <a:pt x="25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2"/>
                  <a:pt x="27" y="31"/>
                </a:cubicBezTo>
                <a:cubicBezTo>
                  <a:pt x="28" y="31"/>
                  <a:pt x="28" y="30"/>
                  <a:pt x="29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30" y="29"/>
                  <a:pt x="30" y="28"/>
                </a:cubicBezTo>
                <a:cubicBezTo>
                  <a:pt x="31" y="28"/>
                  <a:pt x="31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3" y="26"/>
                  <a:pt x="33" y="25"/>
                </a:cubicBezTo>
                <a:cubicBezTo>
                  <a:pt x="33" y="25"/>
                  <a:pt x="34" y="25"/>
                  <a:pt x="34" y="24"/>
                </a:cubicBezTo>
                <a:cubicBezTo>
                  <a:pt x="35" y="24"/>
                  <a:pt x="35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4"/>
                  <a:pt x="25" y="14"/>
                  <a:pt x="24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9"/>
                  <a:pt x="19" y="19"/>
                  <a:pt x="18" y="18"/>
                </a:cubicBezTo>
                <a:cubicBezTo>
                  <a:pt x="18" y="18"/>
                  <a:pt x="17" y="17"/>
                  <a:pt x="17" y="17"/>
                </a:cubicBezTo>
                <a:cubicBezTo>
                  <a:pt x="16" y="16"/>
                  <a:pt x="16" y="16"/>
                  <a:pt x="17" y="15"/>
                </a:cubicBezTo>
                <a:cubicBezTo>
                  <a:pt x="18" y="14"/>
                  <a:pt x="20" y="12"/>
                  <a:pt x="21" y="11"/>
                </a:cubicBezTo>
                <a:cubicBezTo>
                  <a:pt x="22" y="10"/>
                  <a:pt x="22" y="10"/>
                  <a:pt x="21" y="10"/>
                </a:cubicBezTo>
                <a:cubicBezTo>
                  <a:pt x="19" y="7"/>
                  <a:pt x="16" y="4"/>
                  <a:pt x="13" y="1"/>
                </a:cubicBezTo>
                <a:cubicBezTo>
                  <a:pt x="11" y="0"/>
                  <a:pt x="10" y="0"/>
                  <a:pt x="9" y="2"/>
                </a:cubicBezTo>
                <a:cubicBezTo>
                  <a:pt x="6" y="4"/>
                  <a:pt x="4" y="6"/>
                  <a:pt x="2" y="9"/>
                </a:cubicBezTo>
                <a:cubicBezTo>
                  <a:pt x="0" y="10"/>
                  <a:pt x="0" y="11"/>
                  <a:pt x="2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2"/>
          <p:cNvSpPr>
            <a:spLocks noEditPoints="1"/>
          </p:cNvSpPr>
          <p:nvPr/>
        </p:nvSpPr>
        <p:spPr bwMode="auto">
          <a:xfrm>
            <a:off x="1901581" y="2276763"/>
            <a:ext cx="480748" cy="371753"/>
          </a:xfrm>
          <a:custGeom>
            <a:avLst/>
            <a:gdLst>
              <a:gd name="T0" fmla="*/ 24 w 44"/>
              <a:gd name="T1" fmla="*/ 29 h 34"/>
              <a:gd name="T2" fmla="*/ 21 w 44"/>
              <a:gd name="T3" fmla="*/ 34 h 34"/>
              <a:gd name="T4" fmla="*/ 18 w 44"/>
              <a:gd name="T5" fmla="*/ 32 h 34"/>
              <a:gd name="T6" fmla="*/ 22 w 44"/>
              <a:gd name="T7" fmla="*/ 28 h 34"/>
              <a:gd name="T8" fmla="*/ 42 w 44"/>
              <a:gd name="T9" fmla="*/ 12 h 34"/>
              <a:gd name="T10" fmla="*/ 33 w 44"/>
              <a:gd name="T11" fmla="*/ 21 h 34"/>
              <a:gd name="T12" fmla="*/ 24 w 44"/>
              <a:gd name="T13" fmla="*/ 13 h 34"/>
              <a:gd name="T14" fmla="*/ 18 w 44"/>
              <a:gd name="T15" fmla="*/ 18 h 34"/>
              <a:gd name="T16" fmla="*/ 17 w 44"/>
              <a:gd name="T17" fmla="*/ 15 h 34"/>
              <a:gd name="T18" fmla="*/ 34 w 44"/>
              <a:gd name="T19" fmla="*/ 1 h 34"/>
              <a:gd name="T20" fmla="*/ 42 w 44"/>
              <a:gd name="T21" fmla="*/ 12 h 34"/>
              <a:gd name="T22" fmla="*/ 21 w 44"/>
              <a:gd name="T23" fmla="*/ 26 h 34"/>
              <a:gd name="T24" fmla="*/ 18 w 44"/>
              <a:gd name="T25" fmla="*/ 31 h 34"/>
              <a:gd name="T26" fmla="*/ 15 w 44"/>
              <a:gd name="T27" fmla="*/ 30 h 34"/>
              <a:gd name="T28" fmla="*/ 19 w 44"/>
              <a:gd name="T29" fmla="*/ 25 h 34"/>
              <a:gd name="T30" fmla="*/ 17 w 44"/>
              <a:gd name="T31" fmla="*/ 22 h 34"/>
              <a:gd name="T32" fmla="*/ 18 w 44"/>
              <a:gd name="T33" fmla="*/ 25 h 34"/>
              <a:gd name="T34" fmla="*/ 14 w 44"/>
              <a:gd name="T35" fmla="*/ 28 h 34"/>
              <a:gd name="T36" fmla="*/ 12 w 44"/>
              <a:gd name="T37" fmla="*/ 26 h 34"/>
              <a:gd name="T38" fmla="*/ 17 w 44"/>
              <a:gd name="T39" fmla="*/ 22 h 34"/>
              <a:gd name="T40" fmla="*/ 16 w 44"/>
              <a:gd name="T41" fmla="*/ 21 h 34"/>
              <a:gd name="T42" fmla="*/ 12 w 44"/>
              <a:gd name="T43" fmla="*/ 25 h 34"/>
              <a:gd name="T44" fmla="*/ 9 w 44"/>
              <a:gd name="T45" fmla="*/ 24 h 34"/>
              <a:gd name="T46" fmla="*/ 13 w 44"/>
              <a:gd name="T47" fmla="*/ 19 h 34"/>
              <a:gd name="T48" fmla="*/ 1 w 44"/>
              <a:gd name="T49" fmla="*/ 12 h 34"/>
              <a:gd name="T50" fmla="*/ 11 w 44"/>
              <a:gd name="T51" fmla="*/ 21 h 34"/>
              <a:gd name="T52" fmla="*/ 14 w 44"/>
              <a:gd name="T53" fmla="*/ 19 h 34"/>
              <a:gd name="T54" fmla="*/ 16 w 44"/>
              <a:gd name="T55" fmla="*/ 21 h 34"/>
              <a:gd name="T56" fmla="*/ 17 w 44"/>
              <a:gd name="T57" fmla="*/ 22 h 34"/>
              <a:gd name="T58" fmla="*/ 19 w 44"/>
              <a:gd name="T59" fmla="*/ 24 h 34"/>
              <a:gd name="T60" fmla="*/ 20 w 44"/>
              <a:gd name="T61" fmla="*/ 25 h 34"/>
              <a:gd name="T62" fmla="*/ 22 w 44"/>
              <a:gd name="T63" fmla="*/ 27 h 34"/>
              <a:gd name="T64" fmla="*/ 23 w 44"/>
              <a:gd name="T65" fmla="*/ 27 h 34"/>
              <a:gd name="T66" fmla="*/ 24 w 44"/>
              <a:gd name="T67" fmla="*/ 31 h 34"/>
              <a:gd name="T68" fmla="*/ 22 w 44"/>
              <a:gd name="T69" fmla="*/ 33 h 34"/>
              <a:gd name="T70" fmla="*/ 24 w 44"/>
              <a:gd name="T71" fmla="*/ 34 h 34"/>
              <a:gd name="T72" fmla="*/ 26 w 44"/>
              <a:gd name="T73" fmla="*/ 31 h 34"/>
              <a:gd name="T74" fmla="*/ 27 w 44"/>
              <a:gd name="T75" fmla="*/ 31 h 34"/>
              <a:gd name="T76" fmla="*/ 28 w 44"/>
              <a:gd name="T77" fmla="*/ 28 h 34"/>
              <a:gd name="T78" fmla="*/ 30 w 44"/>
              <a:gd name="T79" fmla="*/ 28 h 34"/>
              <a:gd name="T80" fmla="*/ 31 w 44"/>
              <a:gd name="T81" fmla="*/ 26 h 34"/>
              <a:gd name="T82" fmla="*/ 33 w 44"/>
              <a:gd name="T83" fmla="*/ 25 h 34"/>
              <a:gd name="T84" fmla="*/ 34 w 44"/>
              <a:gd name="T85" fmla="*/ 23 h 34"/>
              <a:gd name="T86" fmla="*/ 24 w 44"/>
              <a:gd name="T87" fmla="*/ 14 h 34"/>
              <a:gd name="T88" fmla="*/ 18 w 44"/>
              <a:gd name="T89" fmla="*/ 18 h 34"/>
              <a:gd name="T90" fmla="*/ 17 w 44"/>
              <a:gd name="T91" fmla="*/ 15 h 34"/>
              <a:gd name="T92" fmla="*/ 21 w 44"/>
              <a:gd name="T93" fmla="*/ 10 h 34"/>
              <a:gd name="T94" fmla="*/ 9 w 44"/>
              <a:gd name="T95" fmla="*/ 1 h 34"/>
              <a:gd name="T96" fmla="*/ 1 w 44"/>
              <a:gd name="T97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4">
                <a:moveTo>
                  <a:pt x="23" y="28"/>
                </a:moveTo>
                <a:cubicBezTo>
                  <a:pt x="23" y="28"/>
                  <a:pt x="24" y="29"/>
                  <a:pt x="24" y="29"/>
                </a:cubicBezTo>
                <a:cubicBezTo>
                  <a:pt x="24" y="29"/>
                  <a:pt x="24" y="30"/>
                  <a:pt x="24" y="30"/>
                </a:cubicBezTo>
                <a:cubicBezTo>
                  <a:pt x="23" y="31"/>
                  <a:pt x="22" y="33"/>
                  <a:pt x="21" y="34"/>
                </a:cubicBezTo>
                <a:cubicBezTo>
                  <a:pt x="20" y="34"/>
                  <a:pt x="20" y="34"/>
                  <a:pt x="19" y="34"/>
                </a:cubicBezTo>
                <a:cubicBezTo>
                  <a:pt x="19" y="33"/>
                  <a:pt x="19" y="33"/>
                  <a:pt x="18" y="32"/>
                </a:cubicBezTo>
                <a:cubicBezTo>
                  <a:pt x="18" y="32"/>
                  <a:pt x="18" y="32"/>
                  <a:pt x="18" y="31"/>
                </a:cubicBezTo>
                <a:cubicBezTo>
                  <a:pt x="19" y="30"/>
                  <a:pt x="20" y="29"/>
                  <a:pt x="22" y="28"/>
                </a:cubicBezTo>
                <a:cubicBezTo>
                  <a:pt x="22" y="27"/>
                  <a:pt x="22" y="27"/>
                  <a:pt x="23" y="28"/>
                </a:cubicBezTo>
                <a:close/>
                <a:moveTo>
                  <a:pt x="42" y="12"/>
                </a:moveTo>
                <a:cubicBezTo>
                  <a:pt x="39" y="15"/>
                  <a:pt x="36" y="18"/>
                  <a:pt x="34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0" y="18"/>
                  <a:pt x="28" y="16"/>
                  <a:pt x="25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6"/>
                  <a:pt x="19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7"/>
                  <a:pt x="17" y="17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22" y="10"/>
                  <a:pt x="26" y="6"/>
                  <a:pt x="31" y="1"/>
                </a:cubicBezTo>
                <a:cubicBezTo>
                  <a:pt x="32" y="0"/>
                  <a:pt x="33" y="0"/>
                  <a:pt x="34" y="1"/>
                </a:cubicBezTo>
                <a:cubicBezTo>
                  <a:pt x="37" y="3"/>
                  <a:pt x="39" y="6"/>
                  <a:pt x="42" y="8"/>
                </a:cubicBezTo>
                <a:cubicBezTo>
                  <a:pt x="44" y="10"/>
                  <a:pt x="44" y="11"/>
                  <a:pt x="42" y="12"/>
                </a:cubicBezTo>
                <a:close/>
                <a:moveTo>
                  <a:pt x="20" y="25"/>
                </a:moveTo>
                <a:cubicBezTo>
                  <a:pt x="20" y="25"/>
                  <a:pt x="21" y="26"/>
                  <a:pt x="21" y="26"/>
                </a:cubicBezTo>
                <a:cubicBezTo>
                  <a:pt x="22" y="27"/>
                  <a:pt x="22" y="27"/>
                  <a:pt x="21" y="27"/>
                </a:cubicBezTo>
                <a:cubicBezTo>
                  <a:pt x="20" y="29"/>
                  <a:pt x="19" y="30"/>
                  <a:pt x="18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5" y="29"/>
                  <a:pt x="15" y="29"/>
                  <a:pt x="15" y="28"/>
                </a:cubicBezTo>
                <a:cubicBezTo>
                  <a:pt x="16" y="27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7" y="22"/>
                  <a:pt x="18" y="23"/>
                  <a:pt x="18" y="23"/>
                </a:cubicBezTo>
                <a:cubicBezTo>
                  <a:pt x="19" y="24"/>
                  <a:pt x="19" y="24"/>
                  <a:pt x="18" y="25"/>
                </a:cubicBezTo>
                <a:cubicBezTo>
                  <a:pt x="17" y="26"/>
                  <a:pt x="16" y="27"/>
                  <a:pt x="15" y="28"/>
                </a:cubicBezTo>
                <a:cubicBezTo>
                  <a:pt x="15" y="28"/>
                  <a:pt x="14" y="28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6"/>
                  <a:pt x="12" y="26"/>
                  <a:pt x="12" y="26"/>
                </a:cubicBezTo>
                <a:cubicBezTo>
                  <a:pt x="13" y="24"/>
                  <a:pt x="15" y="23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4" y="23"/>
                  <a:pt x="13" y="24"/>
                  <a:pt x="12" y="25"/>
                </a:cubicBezTo>
                <a:cubicBezTo>
                  <a:pt x="12" y="26"/>
                  <a:pt x="11" y="26"/>
                  <a:pt x="11" y="25"/>
                </a:cubicBezTo>
                <a:cubicBezTo>
                  <a:pt x="10" y="25"/>
                  <a:pt x="10" y="24"/>
                  <a:pt x="9" y="24"/>
                </a:cubicBezTo>
                <a:cubicBezTo>
                  <a:pt x="9" y="23"/>
                  <a:pt x="9" y="23"/>
                  <a:pt x="9" y="23"/>
                </a:cubicBezTo>
                <a:cubicBezTo>
                  <a:pt x="11" y="21"/>
                  <a:pt x="12" y="20"/>
                  <a:pt x="13" y="19"/>
                </a:cubicBezTo>
                <a:cubicBezTo>
                  <a:pt x="13" y="19"/>
                  <a:pt x="14" y="19"/>
                  <a:pt x="14" y="19"/>
                </a:cubicBezTo>
                <a:close/>
                <a:moveTo>
                  <a:pt x="1" y="12"/>
                </a:move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1" y="20"/>
                  <a:pt x="12" y="19"/>
                  <a:pt x="13" y="19"/>
                </a:cubicBezTo>
                <a:cubicBezTo>
                  <a:pt x="13" y="18"/>
                  <a:pt x="14" y="18"/>
                  <a:pt x="14" y="19"/>
                </a:cubicBezTo>
                <a:cubicBezTo>
                  <a:pt x="15" y="19"/>
                  <a:pt x="15" y="20"/>
                  <a:pt x="16" y="20"/>
                </a:cubicBezTo>
                <a:cubicBezTo>
                  <a:pt x="16" y="20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1"/>
                  <a:pt x="17" y="21"/>
                  <a:pt x="17" y="22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1" y="25"/>
                  <a:pt x="21" y="25"/>
                  <a:pt x="22" y="26"/>
                </a:cubicBezTo>
                <a:cubicBezTo>
                  <a:pt x="22" y="26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4" y="28"/>
                  <a:pt x="24" y="28"/>
                  <a:pt x="24" y="29"/>
                </a:cubicBezTo>
                <a:cubicBezTo>
                  <a:pt x="25" y="29"/>
                  <a:pt x="25" y="30"/>
                  <a:pt x="24" y="31"/>
                </a:cubicBezTo>
                <a:cubicBezTo>
                  <a:pt x="24" y="31"/>
                  <a:pt x="23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4"/>
                </a:cubicBezTo>
                <a:cubicBezTo>
                  <a:pt x="24" y="33"/>
                  <a:pt x="25" y="33"/>
                  <a:pt x="25" y="32"/>
                </a:cubicBezTo>
                <a:cubicBezTo>
                  <a:pt x="26" y="32"/>
                  <a:pt x="26" y="32"/>
                  <a:pt x="26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8" y="30"/>
                  <a:pt x="28" y="30"/>
                </a:cubicBezTo>
                <a:cubicBezTo>
                  <a:pt x="29" y="29"/>
                  <a:pt x="29" y="29"/>
                  <a:pt x="28" y="28"/>
                </a:cubicBezTo>
                <a:cubicBezTo>
                  <a:pt x="28" y="28"/>
                  <a:pt x="28" y="28"/>
                  <a:pt x="29" y="28"/>
                </a:cubicBezTo>
                <a:cubicBezTo>
                  <a:pt x="29" y="28"/>
                  <a:pt x="29" y="29"/>
                  <a:pt x="30" y="28"/>
                </a:cubicBezTo>
                <a:cubicBezTo>
                  <a:pt x="30" y="28"/>
                  <a:pt x="31" y="27"/>
                  <a:pt x="31" y="27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5"/>
                  <a:pt x="31" y="25"/>
                  <a:pt x="32" y="25"/>
                </a:cubicBezTo>
                <a:cubicBezTo>
                  <a:pt x="32" y="25"/>
                  <a:pt x="32" y="26"/>
                  <a:pt x="33" y="25"/>
                </a:cubicBezTo>
                <a:cubicBezTo>
                  <a:pt x="33" y="25"/>
                  <a:pt x="34" y="24"/>
                  <a:pt x="34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3"/>
                  <a:pt x="25" y="13"/>
                  <a:pt x="24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9"/>
                  <a:pt x="18" y="19"/>
                  <a:pt x="18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6" y="16"/>
                  <a:pt x="16" y="15"/>
                  <a:pt x="17" y="15"/>
                </a:cubicBezTo>
                <a:cubicBezTo>
                  <a:pt x="18" y="13"/>
                  <a:pt x="20" y="12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18" y="7"/>
                  <a:pt x="15" y="4"/>
                  <a:pt x="12" y="1"/>
                </a:cubicBezTo>
                <a:cubicBezTo>
                  <a:pt x="11" y="0"/>
                  <a:pt x="10" y="0"/>
                  <a:pt x="9" y="1"/>
                </a:cubicBezTo>
                <a:cubicBezTo>
                  <a:pt x="6" y="4"/>
                  <a:pt x="4" y="6"/>
                  <a:pt x="1" y="9"/>
                </a:cubicBezTo>
                <a:cubicBezTo>
                  <a:pt x="0" y="10"/>
                  <a:pt x="0" y="11"/>
                  <a:pt x="1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3"/>
          <p:cNvSpPr>
            <a:spLocks noEditPoints="1"/>
          </p:cNvSpPr>
          <p:nvPr/>
        </p:nvSpPr>
        <p:spPr bwMode="auto">
          <a:xfrm>
            <a:off x="1901581" y="2265084"/>
            <a:ext cx="480748" cy="383431"/>
          </a:xfrm>
          <a:custGeom>
            <a:avLst/>
            <a:gdLst>
              <a:gd name="T0" fmla="*/ 24 w 44"/>
              <a:gd name="T1" fmla="*/ 30 h 35"/>
              <a:gd name="T2" fmla="*/ 20 w 44"/>
              <a:gd name="T3" fmla="*/ 35 h 35"/>
              <a:gd name="T4" fmla="*/ 18 w 44"/>
              <a:gd name="T5" fmla="*/ 33 h 35"/>
              <a:gd name="T6" fmla="*/ 21 w 44"/>
              <a:gd name="T7" fmla="*/ 28 h 35"/>
              <a:gd name="T8" fmla="*/ 42 w 44"/>
              <a:gd name="T9" fmla="*/ 13 h 35"/>
              <a:gd name="T10" fmla="*/ 33 w 44"/>
              <a:gd name="T11" fmla="*/ 22 h 35"/>
              <a:gd name="T12" fmla="*/ 24 w 44"/>
              <a:gd name="T13" fmla="*/ 14 h 35"/>
              <a:gd name="T14" fmla="*/ 18 w 44"/>
              <a:gd name="T15" fmla="*/ 19 h 35"/>
              <a:gd name="T16" fmla="*/ 17 w 44"/>
              <a:gd name="T17" fmla="*/ 16 h 35"/>
              <a:gd name="T18" fmla="*/ 34 w 44"/>
              <a:gd name="T19" fmla="*/ 1 h 35"/>
              <a:gd name="T20" fmla="*/ 42 w 44"/>
              <a:gd name="T21" fmla="*/ 13 h 35"/>
              <a:gd name="T22" fmla="*/ 21 w 44"/>
              <a:gd name="T23" fmla="*/ 27 h 35"/>
              <a:gd name="T24" fmla="*/ 17 w 44"/>
              <a:gd name="T25" fmla="*/ 32 h 35"/>
              <a:gd name="T26" fmla="*/ 15 w 44"/>
              <a:gd name="T27" fmla="*/ 30 h 35"/>
              <a:gd name="T28" fmla="*/ 18 w 44"/>
              <a:gd name="T29" fmla="*/ 26 h 35"/>
              <a:gd name="T30" fmla="*/ 17 w 44"/>
              <a:gd name="T31" fmla="*/ 23 h 35"/>
              <a:gd name="T32" fmla="*/ 18 w 44"/>
              <a:gd name="T33" fmla="*/ 25 h 35"/>
              <a:gd name="T34" fmla="*/ 13 w 44"/>
              <a:gd name="T35" fmla="*/ 29 h 35"/>
              <a:gd name="T36" fmla="*/ 12 w 44"/>
              <a:gd name="T37" fmla="*/ 26 h 35"/>
              <a:gd name="T38" fmla="*/ 17 w 44"/>
              <a:gd name="T39" fmla="*/ 23 h 35"/>
              <a:gd name="T40" fmla="*/ 15 w 44"/>
              <a:gd name="T41" fmla="*/ 21 h 35"/>
              <a:gd name="T42" fmla="*/ 12 w 44"/>
              <a:gd name="T43" fmla="*/ 26 h 35"/>
              <a:gd name="T44" fmla="*/ 9 w 44"/>
              <a:gd name="T45" fmla="*/ 25 h 35"/>
              <a:gd name="T46" fmla="*/ 13 w 44"/>
              <a:gd name="T47" fmla="*/ 20 h 35"/>
              <a:gd name="T48" fmla="*/ 1 w 44"/>
              <a:gd name="T49" fmla="*/ 13 h 35"/>
              <a:gd name="T50" fmla="*/ 10 w 44"/>
              <a:gd name="T51" fmla="*/ 22 h 35"/>
              <a:gd name="T52" fmla="*/ 14 w 44"/>
              <a:gd name="T53" fmla="*/ 20 h 35"/>
              <a:gd name="T54" fmla="*/ 16 w 44"/>
              <a:gd name="T55" fmla="*/ 22 h 35"/>
              <a:gd name="T56" fmla="*/ 17 w 44"/>
              <a:gd name="T57" fmla="*/ 22 h 35"/>
              <a:gd name="T58" fmla="*/ 19 w 44"/>
              <a:gd name="T59" fmla="*/ 25 h 35"/>
              <a:gd name="T60" fmla="*/ 20 w 44"/>
              <a:gd name="T61" fmla="*/ 25 h 35"/>
              <a:gd name="T62" fmla="*/ 22 w 44"/>
              <a:gd name="T63" fmla="*/ 27 h 35"/>
              <a:gd name="T64" fmla="*/ 23 w 44"/>
              <a:gd name="T65" fmla="*/ 28 h 35"/>
              <a:gd name="T66" fmla="*/ 24 w 44"/>
              <a:gd name="T67" fmla="*/ 31 h 35"/>
              <a:gd name="T68" fmla="*/ 22 w 44"/>
              <a:gd name="T69" fmla="*/ 34 h 35"/>
              <a:gd name="T70" fmla="*/ 24 w 44"/>
              <a:gd name="T71" fmla="*/ 35 h 35"/>
              <a:gd name="T72" fmla="*/ 25 w 44"/>
              <a:gd name="T73" fmla="*/ 32 h 35"/>
              <a:gd name="T74" fmla="*/ 27 w 44"/>
              <a:gd name="T75" fmla="*/ 32 h 35"/>
              <a:gd name="T76" fmla="*/ 28 w 44"/>
              <a:gd name="T77" fmla="*/ 29 h 35"/>
              <a:gd name="T78" fmla="*/ 30 w 44"/>
              <a:gd name="T79" fmla="*/ 29 h 35"/>
              <a:gd name="T80" fmla="*/ 31 w 44"/>
              <a:gd name="T81" fmla="*/ 26 h 35"/>
              <a:gd name="T82" fmla="*/ 32 w 44"/>
              <a:gd name="T83" fmla="*/ 26 h 35"/>
              <a:gd name="T84" fmla="*/ 34 w 44"/>
              <a:gd name="T85" fmla="*/ 23 h 35"/>
              <a:gd name="T86" fmla="*/ 24 w 44"/>
              <a:gd name="T87" fmla="*/ 14 h 35"/>
              <a:gd name="T88" fmla="*/ 18 w 44"/>
              <a:gd name="T89" fmla="*/ 19 h 35"/>
              <a:gd name="T90" fmla="*/ 16 w 44"/>
              <a:gd name="T91" fmla="*/ 16 h 35"/>
              <a:gd name="T92" fmla="*/ 21 w 44"/>
              <a:gd name="T93" fmla="*/ 10 h 35"/>
              <a:gd name="T94" fmla="*/ 8 w 44"/>
              <a:gd name="T95" fmla="*/ 2 h 35"/>
              <a:gd name="T96" fmla="*/ 1 w 44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5">
                <a:moveTo>
                  <a:pt x="22" y="28"/>
                </a:moveTo>
                <a:cubicBezTo>
                  <a:pt x="23" y="29"/>
                  <a:pt x="23" y="29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3" y="32"/>
                  <a:pt x="22" y="33"/>
                  <a:pt x="20" y="35"/>
                </a:cubicBezTo>
                <a:cubicBezTo>
                  <a:pt x="20" y="35"/>
                  <a:pt x="20" y="35"/>
                  <a:pt x="19" y="35"/>
                </a:cubicBezTo>
                <a:cubicBezTo>
                  <a:pt x="19" y="34"/>
                  <a:pt x="18" y="34"/>
                  <a:pt x="18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31"/>
                  <a:pt x="20" y="30"/>
                  <a:pt x="21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42" y="13"/>
                </a:moveTo>
                <a:cubicBezTo>
                  <a:pt x="39" y="16"/>
                  <a:pt x="36" y="19"/>
                  <a:pt x="33" y="21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19"/>
                  <a:pt x="27" y="16"/>
                  <a:pt x="25" y="14"/>
                </a:cubicBezTo>
                <a:cubicBezTo>
                  <a:pt x="24" y="13"/>
                  <a:pt x="24" y="13"/>
                  <a:pt x="24" y="14"/>
                </a:cubicBezTo>
                <a:cubicBezTo>
                  <a:pt x="22" y="15"/>
                  <a:pt x="21" y="17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7"/>
                  <a:pt x="16" y="16"/>
                  <a:pt x="17" y="16"/>
                </a:cubicBezTo>
                <a:cubicBezTo>
                  <a:pt x="21" y="11"/>
                  <a:pt x="26" y="6"/>
                  <a:pt x="31" y="2"/>
                </a:cubicBezTo>
                <a:cubicBezTo>
                  <a:pt x="32" y="0"/>
                  <a:pt x="33" y="0"/>
                  <a:pt x="34" y="1"/>
                </a:cubicBezTo>
                <a:cubicBezTo>
                  <a:pt x="37" y="4"/>
                  <a:pt x="39" y="6"/>
                  <a:pt x="42" y="9"/>
                </a:cubicBezTo>
                <a:cubicBezTo>
                  <a:pt x="43" y="11"/>
                  <a:pt x="44" y="11"/>
                  <a:pt x="42" y="13"/>
                </a:cubicBezTo>
                <a:close/>
                <a:moveTo>
                  <a:pt x="20" y="26"/>
                </a:moveTo>
                <a:cubicBezTo>
                  <a:pt x="20" y="26"/>
                  <a:pt x="21" y="27"/>
                  <a:pt x="21" y="27"/>
                </a:cubicBezTo>
                <a:cubicBezTo>
                  <a:pt x="21" y="27"/>
                  <a:pt x="21" y="28"/>
                  <a:pt x="21" y="28"/>
                </a:cubicBezTo>
                <a:cubicBezTo>
                  <a:pt x="20" y="29"/>
                  <a:pt x="19" y="31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6" y="31"/>
                  <a:pt x="15" y="31"/>
                  <a:pt x="15" y="30"/>
                </a:cubicBezTo>
                <a:cubicBezTo>
                  <a:pt x="15" y="30"/>
                  <a:pt x="15" y="29"/>
                  <a:pt x="15" y="29"/>
                </a:cubicBezTo>
                <a:cubicBezTo>
                  <a:pt x="16" y="28"/>
                  <a:pt x="17" y="27"/>
                  <a:pt x="18" y="26"/>
                </a:cubicBezTo>
                <a:cubicBezTo>
                  <a:pt x="19" y="25"/>
                  <a:pt x="19" y="25"/>
                  <a:pt x="20" y="26"/>
                </a:cubicBezTo>
                <a:close/>
                <a:moveTo>
                  <a:pt x="17" y="23"/>
                </a:moveTo>
                <a:cubicBezTo>
                  <a:pt x="17" y="23"/>
                  <a:pt x="18" y="24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7" y="26"/>
                  <a:pt x="16" y="28"/>
                  <a:pt x="15" y="29"/>
                </a:cubicBezTo>
                <a:cubicBezTo>
                  <a:pt x="14" y="29"/>
                  <a:pt x="14" y="29"/>
                  <a:pt x="13" y="29"/>
                </a:cubicBezTo>
                <a:cubicBezTo>
                  <a:pt x="13" y="28"/>
                  <a:pt x="12" y="28"/>
                  <a:pt x="12" y="27"/>
                </a:cubicBezTo>
                <a:cubicBezTo>
                  <a:pt x="12" y="27"/>
                  <a:pt x="12" y="27"/>
                  <a:pt x="12" y="26"/>
                </a:cubicBezTo>
                <a:cubicBezTo>
                  <a:pt x="13" y="25"/>
                  <a:pt x="14" y="24"/>
                  <a:pt x="16" y="23"/>
                </a:cubicBezTo>
                <a:cubicBezTo>
                  <a:pt x="16" y="22"/>
                  <a:pt x="16" y="22"/>
                  <a:pt x="17" y="23"/>
                </a:cubicBezTo>
                <a:close/>
                <a:moveTo>
                  <a:pt x="14" y="20"/>
                </a:moveTo>
                <a:cubicBezTo>
                  <a:pt x="14" y="20"/>
                  <a:pt x="15" y="21"/>
                  <a:pt x="15" y="21"/>
                </a:cubicBezTo>
                <a:cubicBezTo>
                  <a:pt x="16" y="22"/>
                  <a:pt x="16" y="22"/>
                  <a:pt x="15" y="22"/>
                </a:cubicBezTo>
                <a:cubicBezTo>
                  <a:pt x="14" y="24"/>
                  <a:pt x="13" y="25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5"/>
                  <a:pt x="9" y="25"/>
                </a:cubicBezTo>
                <a:cubicBezTo>
                  <a:pt x="9" y="24"/>
                  <a:pt x="9" y="24"/>
                  <a:pt x="9" y="23"/>
                </a:cubicBezTo>
                <a:cubicBezTo>
                  <a:pt x="10" y="22"/>
                  <a:pt x="12" y="21"/>
                  <a:pt x="13" y="20"/>
                </a:cubicBezTo>
                <a:cubicBezTo>
                  <a:pt x="13" y="20"/>
                  <a:pt x="14" y="20"/>
                  <a:pt x="14" y="20"/>
                </a:cubicBezTo>
                <a:close/>
                <a:moveTo>
                  <a:pt x="1" y="13"/>
                </a:moveTo>
                <a:cubicBezTo>
                  <a:pt x="4" y="16"/>
                  <a:pt x="7" y="19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2" y="20"/>
                  <a:pt x="12" y="20"/>
                </a:cubicBezTo>
                <a:cubicBezTo>
                  <a:pt x="13" y="19"/>
                  <a:pt x="14" y="19"/>
                  <a:pt x="14" y="20"/>
                </a:cubicBez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3"/>
                  <a:pt x="18" y="23"/>
                  <a:pt x="18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20" y="25"/>
                  <a:pt x="20" y="25"/>
                </a:cubicBezTo>
                <a:cubicBezTo>
                  <a:pt x="20" y="26"/>
                  <a:pt x="21" y="26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3" y="28"/>
                  <a:pt x="23" y="28"/>
                </a:cubicBezTo>
                <a:cubicBezTo>
                  <a:pt x="23" y="29"/>
                  <a:pt x="24" y="29"/>
                  <a:pt x="24" y="30"/>
                </a:cubicBezTo>
                <a:cubicBezTo>
                  <a:pt x="25" y="30"/>
                  <a:pt x="25" y="31"/>
                  <a:pt x="24" y="31"/>
                </a:cubicBezTo>
                <a:cubicBezTo>
                  <a:pt x="24" y="32"/>
                  <a:pt x="23" y="33"/>
                  <a:pt x="22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3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24" y="34"/>
                  <a:pt x="25" y="34"/>
                  <a:pt x="25" y="33"/>
                </a:cubicBezTo>
                <a:cubicBezTo>
                  <a:pt x="26" y="33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1"/>
                  <a:pt x="28" y="31"/>
                  <a:pt x="28" y="30"/>
                </a:cubicBezTo>
                <a:cubicBezTo>
                  <a:pt x="29" y="30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9" y="29"/>
                  <a:pt x="29" y="29"/>
                  <a:pt x="30" y="29"/>
                </a:cubicBezTo>
                <a:cubicBezTo>
                  <a:pt x="30" y="28"/>
                  <a:pt x="30" y="28"/>
                  <a:pt x="31" y="27"/>
                </a:cubicBezTo>
                <a:cubicBezTo>
                  <a:pt x="31" y="27"/>
                  <a:pt x="31" y="27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5"/>
                  <a:pt x="33" y="25"/>
                  <a:pt x="34" y="25"/>
                </a:cubicBezTo>
                <a:cubicBezTo>
                  <a:pt x="34" y="24"/>
                  <a:pt x="34" y="24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2" y="16"/>
                  <a:pt x="21" y="17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8"/>
                  <a:pt x="17" y="18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18" y="14"/>
                  <a:pt x="19" y="13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18" y="8"/>
                  <a:pt x="15" y="5"/>
                  <a:pt x="12" y="2"/>
                </a:cubicBezTo>
                <a:cubicBezTo>
                  <a:pt x="11" y="0"/>
                  <a:pt x="10" y="0"/>
                  <a:pt x="8" y="2"/>
                </a:cubicBezTo>
                <a:cubicBezTo>
                  <a:pt x="6" y="4"/>
                  <a:pt x="3" y="7"/>
                  <a:pt x="1" y="9"/>
                </a:cubicBezTo>
                <a:cubicBezTo>
                  <a:pt x="0" y="11"/>
                  <a:pt x="0" y="12"/>
                  <a:pt x="1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4"/>
          <p:cNvSpPr>
            <a:spLocks noEditPoints="1"/>
          </p:cNvSpPr>
          <p:nvPr/>
        </p:nvSpPr>
        <p:spPr bwMode="auto">
          <a:xfrm>
            <a:off x="1889903" y="2265084"/>
            <a:ext cx="480748" cy="383431"/>
          </a:xfrm>
          <a:custGeom>
            <a:avLst/>
            <a:gdLst>
              <a:gd name="T0" fmla="*/ 25 w 44"/>
              <a:gd name="T1" fmla="*/ 30 h 35"/>
              <a:gd name="T2" fmla="*/ 21 w 44"/>
              <a:gd name="T3" fmla="*/ 34 h 35"/>
              <a:gd name="T4" fmla="*/ 19 w 44"/>
              <a:gd name="T5" fmla="*/ 33 h 35"/>
              <a:gd name="T6" fmla="*/ 22 w 44"/>
              <a:gd name="T7" fmla="*/ 28 h 35"/>
              <a:gd name="T8" fmla="*/ 42 w 44"/>
              <a:gd name="T9" fmla="*/ 13 h 35"/>
              <a:gd name="T10" fmla="*/ 33 w 44"/>
              <a:gd name="T11" fmla="*/ 21 h 35"/>
              <a:gd name="T12" fmla="*/ 25 w 44"/>
              <a:gd name="T13" fmla="*/ 14 h 35"/>
              <a:gd name="T14" fmla="*/ 19 w 44"/>
              <a:gd name="T15" fmla="*/ 18 h 35"/>
              <a:gd name="T16" fmla="*/ 17 w 44"/>
              <a:gd name="T17" fmla="*/ 16 h 35"/>
              <a:gd name="T18" fmla="*/ 35 w 44"/>
              <a:gd name="T19" fmla="*/ 1 h 35"/>
              <a:gd name="T20" fmla="*/ 42 w 44"/>
              <a:gd name="T21" fmla="*/ 13 h 35"/>
              <a:gd name="T22" fmla="*/ 22 w 44"/>
              <a:gd name="T23" fmla="*/ 27 h 35"/>
              <a:gd name="T24" fmla="*/ 18 w 44"/>
              <a:gd name="T25" fmla="*/ 31 h 35"/>
              <a:gd name="T26" fmla="*/ 16 w 44"/>
              <a:gd name="T27" fmla="*/ 30 h 35"/>
              <a:gd name="T28" fmla="*/ 19 w 44"/>
              <a:gd name="T29" fmla="*/ 25 h 35"/>
              <a:gd name="T30" fmla="*/ 17 w 44"/>
              <a:gd name="T31" fmla="*/ 22 h 35"/>
              <a:gd name="T32" fmla="*/ 19 w 44"/>
              <a:gd name="T33" fmla="*/ 25 h 35"/>
              <a:gd name="T34" fmla="*/ 14 w 44"/>
              <a:gd name="T35" fmla="*/ 29 h 35"/>
              <a:gd name="T36" fmla="*/ 13 w 44"/>
              <a:gd name="T37" fmla="*/ 26 h 35"/>
              <a:gd name="T38" fmla="*/ 17 w 44"/>
              <a:gd name="T39" fmla="*/ 22 h 35"/>
              <a:gd name="T40" fmla="*/ 16 w 44"/>
              <a:gd name="T41" fmla="*/ 21 h 35"/>
              <a:gd name="T42" fmla="*/ 12 w 44"/>
              <a:gd name="T43" fmla="*/ 26 h 35"/>
              <a:gd name="T44" fmla="*/ 10 w 44"/>
              <a:gd name="T45" fmla="*/ 24 h 35"/>
              <a:gd name="T46" fmla="*/ 13 w 44"/>
              <a:gd name="T47" fmla="*/ 20 h 35"/>
              <a:gd name="T48" fmla="*/ 2 w 44"/>
              <a:gd name="T49" fmla="*/ 13 h 35"/>
              <a:gd name="T50" fmla="*/ 11 w 44"/>
              <a:gd name="T51" fmla="*/ 21 h 35"/>
              <a:gd name="T52" fmla="*/ 15 w 44"/>
              <a:gd name="T53" fmla="*/ 19 h 35"/>
              <a:gd name="T54" fmla="*/ 17 w 44"/>
              <a:gd name="T55" fmla="*/ 21 h 35"/>
              <a:gd name="T56" fmla="*/ 18 w 44"/>
              <a:gd name="T57" fmla="*/ 22 h 35"/>
              <a:gd name="T58" fmla="*/ 20 w 44"/>
              <a:gd name="T59" fmla="*/ 24 h 35"/>
              <a:gd name="T60" fmla="*/ 21 w 44"/>
              <a:gd name="T61" fmla="*/ 25 h 35"/>
              <a:gd name="T62" fmla="*/ 22 w 44"/>
              <a:gd name="T63" fmla="*/ 27 h 35"/>
              <a:gd name="T64" fmla="*/ 24 w 44"/>
              <a:gd name="T65" fmla="*/ 28 h 35"/>
              <a:gd name="T66" fmla="*/ 25 w 44"/>
              <a:gd name="T67" fmla="*/ 31 h 35"/>
              <a:gd name="T68" fmla="*/ 23 w 44"/>
              <a:gd name="T69" fmla="*/ 34 h 35"/>
              <a:gd name="T70" fmla="*/ 24 w 44"/>
              <a:gd name="T71" fmla="*/ 34 h 35"/>
              <a:gd name="T72" fmla="*/ 26 w 44"/>
              <a:gd name="T73" fmla="*/ 32 h 35"/>
              <a:gd name="T74" fmla="*/ 27 w 44"/>
              <a:gd name="T75" fmla="*/ 31 h 35"/>
              <a:gd name="T76" fmla="*/ 29 w 44"/>
              <a:gd name="T77" fmla="*/ 29 h 35"/>
              <a:gd name="T78" fmla="*/ 30 w 44"/>
              <a:gd name="T79" fmla="*/ 29 h 35"/>
              <a:gd name="T80" fmla="*/ 32 w 44"/>
              <a:gd name="T81" fmla="*/ 26 h 35"/>
              <a:gd name="T82" fmla="*/ 33 w 44"/>
              <a:gd name="T83" fmla="*/ 26 h 35"/>
              <a:gd name="T84" fmla="*/ 35 w 44"/>
              <a:gd name="T85" fmla="*/ 23 h 35"/>
              <a:gd name="T86" fmla="*/ 25 w 44"/>
              <a:gd name="T87" fmla="*/ 14 h 35"/>
              <a:gd name="T88" fmla="*/ 18 w 44"/>
              <a:gd name="T89" fmla="*/ 19 h 35"/>
              <a:gd name="T90" fmla="*/ 17 w 44"/>
              <a:gd name="T91" fmla="*/ 15 h 35"/>
              <a:gd name="T92" fmla="*/ 22 w 44"/>
              <a:gd name="T93" fmla="*/ 10 h 35"/>
              <a:gd name="T94" fmla="*/ 9 w 44"/>
              <a:gd name="T95" fmla="*/ 2 h 35"/>
              <a:gd name="T96" fmla="*/ 2 w 44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5">
                <a:moveTo>
                  <a:pt x="23" y="28"/>
                </a:moveTo>
                <a:cubicBezTo>
                  <a:pt x="24" y="29"/>
                  <a:pt x="24" y="29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3" y="32"/>
                  <a:pt x="22" y="33"/>
                  <a:pt x="21" y="34"/>
                </a:cubicBezTo>
                <a:cubicBezTo>
                  <a:pt x="21" y="35"/>
                  <a:pt x="20" y="35"/>
                  <a:pt x="20" y="34"/>
                </a:cubicBezTo>
                <a:cubicBezTo>
                  <a:pt x="19" y="34"/>
                  <a:pt x="19" y="33"/>
                  <a:pt x="19" y="33"/>
                </a:cubicBezTo>
                <a:cubicBezTo>
                  <a:pt x="18" y="33"/>
                  <a:pt x="18" y="32"/>
                  <a:pt x="19" y="32"/>
                </a:cubicBezTo>
                <a:cubicBezTo>
                  <a:pt x="20" y="31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40" y="16"/>
                  <a:pt x="37" y="18"/>
                  <a:pt x="34" y="21"/>
                </a:cubicBezTo>
                <a:cubicBezTo>
                  <a:pt x="34" y="22"/>
                  <a:pt x="34" y="22"/>
                  <a:pt x="33" y="21"/>
                </a:cubicBezTo>
                <a:cubicBezTo>
                  <a:pt x="31" y="19"/>
                  <a:pt x="28" y="16"/>
                  <a:pt x="26" y="14"/>
                </a:cubicBezTo>
                <a:cubicBezTo>
                  <a:pt x="25" y="13"/>
                  <a:pt x="25" y="13"/>
                  <a:pt x="25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20" y="19"/>
                  <a:pt x="19" y="19"/>
                  <a:pt x="19" y="18"/>
                </a:cubicBezTo>
                <a:cubicBezTo>
                  <a:pt x="18" y="18"/>
                  <a:pt x="18" y="17"/>
                  <a:pt x="17" y="17"/>
                </a:cubicBezTo>
                <a:cubicBezTo>
                  <a:pt x="17" y="17"/>
                  <a:pt x="17" y="16"/>
                  <a:pt x="17" y="16"/>
                </a:cubicBezTo>
                <a:cubicBezTo>
                  <a:pt x="22" y="11"/>
                  <a:pt x="27" y="6"/>
                  <a:pt x="32" y="1"/>
                </a:cubicBezTo>
                <a:cubicBezTo>
                  <a:pt x="33" y="0"/>
                  <a:pt x="34" y="0"/>
                  <a:pt x="35" y="1"/>
                </a:cubicBezTo>
                <a:cubicBezTo>
                  <a:pt x="37" y="4"/>
                  <a:pt x="40" y="6"/>
                  <a:pt x="42" y="9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1" y="26"/>
                  <a:pt x="21" y="26"/>
                  <a:pt x="22" y="27"/>
                </a:cubicBezTo>
                <a:cubicBezTo>
                  <a:pt x="22" y="27"/>
                  <a:pt x="22" y="28"/>
                  <a:pt x="22" y="28"/>
                </a:cubicBezTo>
                <a:cubicBezTo>
                  <a:pt x="21" y="29"/>
                  <a:pt x="19" y="30"/>
                  <a:pt x="18" y="31"/>
                </a:cubicBezTo>
                <a:cubicBezTo>
                  <a:pt x="18" y="32"/>
                  <a:pt x="17" y="32"/>
                  <a:pt x="17" y="31"/>
                </a:cubicBezTo>
                <a:cubicBezTo>
                  <a:pt x="17" y="31"/>
                  <a:pt x="16" y="30"/>
                  <a:pt x="16" y="30"/>
                </a:cubicBezTo>
                <a:cubicBezTo>
                  <a:pt x="15" y="30"/>
                  <a:pt x="15" y="29"/>
                  <a:pt x="16" y="29"/>
                </a:cubicBezTo>
                <a:cubicBezTo>
                  <a:pt x="17" y="28"/>
                  <a:pt x="18" y="27"/>
                  <a:pt x="19" y="25"/>
                </a:cubicBezTo>
                <a:cubicBezTo>
                  <a:pt x="20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5"/>
                  <a:pt x="19" y="25"/>
                </a:cubicBezTo>
                <a:cubicBezTo>
                  <a:pt x="18" y="26"/>
                  <a:pt x="16" y="27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8"/>
                  <a:pt x="13" y="28"/>
                  <a:pt x="13" y="27"/>
                </a:cubicBezTo>
                <a:cubicBezTo>
                  <a:pt x="12" y="27"/>
                  <a:pt x="12" y="26"/>
                  <a:pt x="13" y="26"/>
                </a:cubicBezTo>
                <a:cubicBezTo>
                  <a:pt x="14" y="25"/>
                  <a:pt x="15" y="24"/>
                  <a:pt x="16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15" y="20"/>
                </a:moveTo>
                <a:cubicBezTo>
                  <a:pt x="15" y="20"/>
                  <a:pt x="15" y="21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5" y="23"/>
                  <a:pt x="14" y="24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5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1" y="22"/>
                  <a:pt x="12" y="21"/>
                  <a:pt x="13" y="20"/>
                </a:cubicBezTo>
                <a:cubicBezTo>
                  <a:pt x="14" y="19"/>
                  <a:pt x="14" y="19"/>
                  <a:pt x="15" y="20"/>
                </a:cubicBezTo>
                <a:close/>
                <a:moveTo>
                  <a:pt x="2" y="13"/>
                </a:moveTo>
                <a:cubicBezTo>
                  <a:pt x="5" y="16"/>
                  <a:pt x="8" y="18"/>
                  <a:pt x="10" y="21"/>
                </a:cubicBezTo>
                <a:cubicBezTo>
                  <a:pt x="11" y="22"/>
                  <a:pt x="11" y="22"/>
                  <a:pt x="11" y="21"/>
                </a:cubicBezTo>
                <a:cubicBezTo>
                  <a:pt x="12" y="21"/>
                  <a:pt x="12" y="20"/>
                  <a:pt x="13" y="19"/>
                </a:cubicBezTo>
                <a:cubicBezTo>
                  <a:pt x="14" y="19"/>
                  <a:pt x="14" y="19"/>
                  <a:pt x="15" y="19"/>
                </a:cubicBezTo>
                <a:cubicBezTo>
                  <a:pt x="15" y="20"/>
                  <a:pt x="16" y="20"/>
                  <a:pt x="16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8" y="22"/>
                  <a:pt x="18" y="22"/>
                </a:cubicBezTo>
                <a:cubicBezTo>
                  <a:pt x="18" y="23"/>
                  <a:pt x="19" y="23"/>
                  <a:pt x="19" y="24"/>
                </a:cubicBezTo>
                <a:cubicBezTo>
                  <a:pt x="19" y="24"/>
                  <a:pt x="20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5"/>
                  <a:pt x="21" y="25"/>
                </a:cubicBezTo>
                <a:cubicBezTo>
                  <a:pt x="21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4" y="28"/>
                  <a:pt x="24" y="29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24" y="32"/>
                  <a:pt x="24" y="32"/>
                  <a:pt x="23" y="33"/>
                </a:cubicBezTo>
                <a:cubicBezTo>
                  <a:pt x="23" y="33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5"/>
                  <a:pt x="24" y="35"/>
                  <a:pt x="24" y="34"/>
                </a:cubicBezTo>
                <a:cubicBezTo>
                  <a:pt x="25" y="34"/>
                  <a:pt x="25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0"/>
                  <a:pt x="29" y="30"/>
                </a:cubicBezTo>
                <a:cubicBezTo>
                  <a:pt x="29" y="30"/>
                  <a:pt x="29" y="29"/>
                  <a:pt x="29" y="29"/>
                </a:cubicBezTo>
                <a:cubicBezTo>
                  <a:pt x="29" y="29"/>
                  <a:pt x="29" y="28"/>
                  <a:pt x="29" y="29"/>
                </a:cubicBezTo>
                <a:cubicBezTo>
                  <a:pt x="29" y="29"/>
                  <a:pt x="30" y="29"/>
                  <a:pt x="30" y="29"/>
                </a:cubicBezTo>
                <a:cubicBezTo>
                  <a:pt x="31" y="28"/>
                  <a:pt x="31" y="28"/>
                  <a:pt x="32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3" y="26"/>
                  <a:pt x="33" y="26"/>
                </a:cubicBezTo>
                <a:cubicBezTo>
                  <a:pt x="34" y="25"/>
                  <a:pt x="34" y="25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2" y="20"/>
                  <a:pt x="29" y="17"/>
                  <a:pt x="26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3" y="16"/>
                  <a:pt x="22" y="17"/>
                  <a:pt x="20" y="19"/>
                </a:cubicBezTo>
                <a:cubicBezTo>
                  <a:pt x="20" y="19"/>
                  <a:pt x="19" y="19"/>
                  <a:pt x="18" y="19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7"/>
                  <a:pt x="16" y="16"/>
                  <a:pt x="17" y="15"/>
                </a:cubicBezTo>
                <a:cubicBezTo>
                  <a:pt x="19" y="14"/>
                  <a:pt x="20" y="12"/>
                  <a:pt x="22" y="11"/>
                </a:cubicBezTo>
                <a:cubicBezTo>
                  <a:pt x="22" y="10"/>
                  <a:pt x="22" y="10"/>
                  <a:pt x="22" y="10"/>
                </a:cubicBezTo>
                <a:cubicBezTo>
                  <a:pt x="19" y="7"/>
                  <a:pt x="16" y="4"/>
                  <a:pt x="13" y="2"/>
                </a:cubicBezTo>
                <a:cubicBezTo>
                  <a:pt x="12" y="0"/>
                  <a:pt x="11" y="0"/>
                  <a:pt x="9" y="2"/>
                </a:cubicBezTo>
                <a:cubicBezTo>
                  <a:pt x="7" y="4"/>
                  <a:pt x="4" y="7"/>
                  <a:pt x="2" y="9"/>
                </a:cubicBezTo>
                <a:cubicBezTo>
                  <a:pt x="0" y="10"/>
                  <a:pt x="0" y="11"/>
                  <a:pt x="2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5"/>
          <p:cNvSpPr>
            <a:spLocks noEditPoints="1"/>
          </p:cNvSpPr>
          <p:nvPr/>
        </p:nvSpPr>
        <p:spPr bwMode="auto">
          <a:xfrm>
            <a:off x="1889903" y="2265084"/>
            <a:ext cx="480748" cy="373699"/>
          </a:xfrm>
          <a:custGeom>
            <a:avLst/>
            <a:gdLst>
              <a:gd name="T0" fmla="*/ 24 w 44"/>
              <a:gd name="T1" fmla="*/ 29 h 34"/>
              <a:gd name="T2" fmla="*/ 21 w 44"/>
              <a:gd name="T3" fmla="*/ 34 h 34"/>
              <a:gd name="T4" fmla="*/ 18 w 44"/>
              <a:gd name="T5" fmla="*/ 33 h 34"/>
              <a:gd name="T6" fmla="*/ 22 w 44"/>
              <a:gd name="T7" fmla="*/ 28 h 34"/>
              <a:gd name="T8" fmla="*/ 42 w 44"/>
              <a:gd name="T9" fmla="*/ 13 h 34"/>
              <a:gd name="T10" fmla="*/ 33 w 44"/>
              <a:gd name="T11" fmla="*/ 21 h 34"/>
              <a:gd name="T12" fmla="*/ 24 w 44"/>
              <a:gd name="T13" fmla="*/ 13 h 34"/>
              <a:gd name="T14" fmla="*/ 18 w 44"/>
              <a:gd name="T15" fmla="*/ 18 h 34"/>
              <a:gd name="T16" fmla="*/ 17 w 44"/>
              <a:gd name="T17" fmla="*/ 15 h 34"/>
              <a:gd name="T18" fmla="*/ 35 w 44"/>
              <a:gd name="T19" fmla="*/ 1 h 34"/>
              <a:gd name="T20" fmla="*/ 42 w 44"/>
              <a:gd name="T21" fmla="*/ 13 h 34"/>
              <a:gd name="T22" fmla="*/ 21 w 44"/>
              <a:gd name="T23" fmla="*/ 26 h 34"/>
              <a:gd name="T24" fmla="*/ 18 w 44"/>
              <a:gd name="T25" fmla="*/ 31 h 34"/>
              <a:gd name="T26" fmla="*/ 15 w 44"/>
              <a:gd name="T27" fmla="*/ 30 h 34"/>
              <a:gd name="T28" fmla="*/ 19 w 44"/>
              <a:gd name="T29" fmla="*/ 25 h 34"/>
              <a:gd name="T30" fmla="*/ 17 w 44"/>
              <a:gd name="T31" fmla="*/ 22 h 34"/>
              <a:gd name="T32" fmla="*/ 19 w 44"/>
              <a:gd name="T33" fmla="*/ 25 h 34"/>
              <a:gd name="T34" fmla="*/ 14 w 44"/>
              <a:gd name="T35" fmla="*/ 28 h 34"/>
              <a:gd name="T36" fmla="*/ 12 w 44"/>
              <a:gd name="T37" fmla="*/ 26 h 34"/>
              <a:gd name="T38" fmla="*/ 17 w 44"/>
              <a:gd name="T39" fmla="*/ 22 h 34"/>
              <a:gd name="T40" fmla="*/ 16 w 44"/>
              <a:gd name="T41" fmla="*/ 21 h 34"/>
              <a:gd name="T42" fmla="*/ 12 w 44"/>
              <a:gd name="T43" fmla="*/ 25 h 34"/>
              <a:gd name="T44" fmla="*/ 10 w 44"/>
              <a:gd name="T45" fmla="*/ 24 h 34"/>
              <a:gd name="T46" fmla="*/ 13 w 44"/>
              <a:gd name="T47" fmla="*/ 19 h 34"/>
              <a:gd name="T48" fmla="*/ 2 w 44"/>
              <a:gd name="T49" fmla="*/ 12 h 34"/>
              <a:gd name="T50" fmla="*/ 11 w 44"/>
              <a:gd name="T51" fmla="*/ 21 h 34"/>
              <a:gd name="T52" fmla="*/ 15 w 44"/>
              <a:gd name="T53" fmla="*/ 19 h 34"/>
              <a:gd name="T54" fmla="*/ 16 w 44"/>
              <a:gd name="T55" fmla="*/ 21 h 34"/>
              <a:gd name="T56" fmla="*/ 18 w 44"/>
              <a:gd name="T57" fmla="*/ 22 h 34"/>
              <a:gd name="T58" fmla="*/ 19 w 44"/>
              <a:gd name="T59" fmla="*/ 24 h 34"/>
              <a:gd name="T60" fmla="*/ 20 w 44"/>
              <a:gd name="T61" fmla="*/ 25 h 34"/>
              <a:gd name="T62" fmla="*/ 22 w 44"/>
              <a:gd name="T63" fmla="*/ 27 h 34"/>
              <a:gd name="T64" fmla="*/ 23 w 44"/>
              <a:gd name="T65" fmla="*/ 28 h 34"/>
              <a:gd name="T66" fmla="*/ 25 w 44"/>
              <a:gd name="T67" fmla="*/ 31 h 34"/>
              <a:gd name="T68" fmla="*/ 23 w 44"/>
              <a:gd name="T69" fmla="*/ 34 h 34"/>
              <a:gd name="T70" fmla="*/ 24 w 44"/>
              <a:gd name="T71" fmla="*/ 34 h 34"/>
              <a:gd name="T72" fmla="*/ 26 w 44"/>
              <a:gd name="T73" fmla="*/ 31 h 34"/>
              <a:gd name="T74" fmla="*/ 27 w 44"/>
              <a:gd name="T75" fmla="*/ 31 h 34"/>
              <a:gd name="T76" fmla="*/ 29 w 44"/>
              <a:gd name="T77" fmla="*/ 29 h 34"/>
              <a:gd name="T78" fmla="*/ 30 w 44"/>
              <a:gd name="T79" fmla="*/ 28 h 34"/>
              <a:gd name="T80" fmla="*/ 32 w 44"/>
              <a:gd name="T81" fmla="*/ 26 h 34"/>
              <a:gd name="T82" fmla="*/ 33 w 44"/>
              <a:gd name="T83" fmla="*/ 25 h 34"/>
              <a:gd name="T84" fmla="*/ 34 w 44"/>
              <a:gd name="T85" fmla="*/ 23 h 34"/>
              <a:gd name="T86" fmla="*/ 24 w 44"/>
              <a:gd name="T87" fmla="*/ 14 h 34"/>
              <a:gd name="T88" fmla="*/ 18 w 44"/>
              <a:gd name="T89" fmla="*/ 18 h 34"/>
              <a:gd name="T90" fmla="*/ 17 w 44"/>
              <a:gd name="T91" fmla="*/ 15 h 34"/>
              <a:gd name="T92" fmla="*/ 21 w 44"/>
              <a:gd name="T93" fmla="*/ 10 h 34"/>
              <a:gd name="T94" fmla="*/ 9 w 44"/>
              <a:gd name="T95" fmla="*/ 1 h 34"/>
              <a:gd name="T96" fmla="*/ 2 w 44"/>
              <a:gd name="T97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4">
                <a:moveTo>
                  <a:pt x="23" y="28"/>
                </a:moveTo>
                <a:cubicBezTo>
                  <a:pt x="23" y="28"/>
                  <a:pt x="24" y="29"/>
                  <a:pt x="24" y="29"/>
                </a:cubicBezTo>
                <a:cubicBezTo>
                  <a:pt x="25" y="30"/>
                  <a:pt x="25" y="30"/>
                  <a:pt x="24" y="31"/>
                </a:cubicBezTo>
                <a:cubicBezTo>
                  <a:pt x="23" y="32"/>
                  <a:pt x="22" y="33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3"/>
                  <a:pt x="18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0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39" y="15"/>
                  <a:pt x="37" y="18"/>
                  <a:pt x="34" y="21"/>
                </a:cubicBezTo>
                <a:cubicBezTo>
                  <a:pt x="34" y="21"/>
                  <a:pt x="33" y="21"/>
                  <a:pt x="33" y="21"/>
                </a:cubicBezTo>
                <a:cubicBezTo>
                  <a:pt x="30" y="18"/>
                  <a:pt x="28" y="16"/>
                  <a:pt x="25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6"/>
                  <a:pt x="20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8"/>
                  <a:pt x="18" y="17"/>
                  <a:pt x="17" y="17"/>
                </a:cubicBezTo>
                <a:cubicBezTo>
                  <a:pt x="17" y="16"/>
                  <a:pt x="17" y="16"/>
                  <a:pt x="17" y="15"/>
                </a:cubicBezTo>
                <a:cubicBezTo>
                  <a:pt x="22" y="11"/>
                  <a:pt x="27" y="6"/>
                  <a:pt x="31" y="1"/>
                </a:cubicBezTo>
                <a:cubicBezTo>
                  <a:pt x="33" y="0"/>
                  <a:pt x="33" y="0"/>
                  <a:pt x="35" y="1"/>
                </a:cubicBezTo>
                <a:cubicBezTo>
                  <a:pt x="37" y="3"/>
                  <a:pt x="40" y="6"/>
                  <a:pt x="42" y="8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1" y="26"/>
                  <a:pt x="21" y="26"/>
                  <a:pt x="21" y="26"/>
                </a:cubicBezTo>
                <a:cubicBezTo>
                  <a:pt x="22" y="27"/>
                  <a:pt x="22" y="27"/>
                  <a:pt x="21" y="28"/>
                </a:cubicBezTo>
                <a:cubicBezTo>
                  <a:pt x="20" y="29"/>
                  <a:pt x="19" y="30"/>
                  <a:pt x="18" y="31"/>
                </a:cubicBezTo>
                <a:cubicBezTo>
                  <a:pt x="18" y="31"/>
                  <a:pt x="17" y="31"/>
                  <a:pt x="17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7" y="27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7" y="26"/>
                  <a:pt x="16" y="27"/>
                  <a:pt x="15" y="28"/>
                </a:cubicBezTo>
                <a:cubicBezTo>
                  <a:pt x="15" y="29"/>
                  <a:pt x="14" y="29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7"/>
                  <a:pt x="12" y="26"/>
                  <a:pt x="12" y="26"/>
                </a:cubicBezTo>
                <a:cubicBezTo>
                  <a:pt x="14" y="25"/>
                  <a:pt x="15" y="23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5" y="23"/>
                  <a:pt x="13" y="24"/>
                  <a:pt x="12" y="25"/>
                </a:cubicBezTo>
                <a:cubicBezTo>
                  <a:pt x="12" y="26"/>
                  <a:pt x="11" y="26"/>
                  <a:pt x="11" y="25"/>
                </a:cubicBezTo>
                <a:cubicBezTo>
                  <a:pt x="11" y="25"/>
                  <a:pt x="10" y="24"/>
                  <a:pt x="10" y="24"/>
                </a:cubicBezTo>
                <a:cubicBezTo>
                  <a:pt x="9" y="24"/>
                  <a:pt x="9" y="23"/>
                  <a:pt x="10" y="23"/>
                </a:cubicBezTo>
                <a:cubicBezTo>
                  <a:pt x="11" y="22"/>
                  <a:pt x="12" y="20"/>
                  <a:pt x="13" y="19"/>
                </a:cubicBezTo>
                <a:cubicBezTo>
                  <a:pt x="13" y="19"/>
                  <a:pt x="14" y="19"/>
                  <a:pt x="14" y="19"/>
                </a:cubicBezTo>
                <a:close/>
                <a:moveTo>
                  <a:pt x="2" y="12"/>
                </a:move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1" y="20"/>
                  <a:pt x="12" y="20"/>
                  <a:pt x="13" y="19"/>
                </a:cubicBezTo>
                <a:cubicBezTo>
                  <a:pt x="13" y="18"/>
                  <a:pt x="14" y="18"/>
                  <a:pt x="15" y="19"/>
                </a:cubicBezTo>
                <a:cubicBezTo>
                  <a:pt x="15" y="19"/>
                  <a:pt x="16" y="20"/>
                  <a:pt x="16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2"/>
                  <a:pt x="17" y="22"/>
                  <a:pt x="18" y="22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1" y="25"/>
                  <a:pt x="21" y="26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2" y="27"/>
                  <a:pt x="22" y="27"/>
                  <a:pt x="23" y="27"/>
                </a:cubicBezTo>
                <a:cubicBezTo>
                  <a:pt x="23" y="27"/>
                  <a:pt x="23" y="27"/>
                  <a:pt x="23" y="28"/>
                </a:cubicBezTo>
                <a:cubicBezTo>
                  <a:pt x="24" y="28"/>
                  <a:pt x="24" y="29"/>
                  <a:pt x="25" y="29"/>
                </a:cubicBezTo>
                <a:cubicBezTo>
                  <a:pt x="25" y="30"/>
                  <a:pt x="25" y="30"/>
                  <a:pt x="25" y="31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3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4"/>
                </a:cubicBezTo>
                <a:cubicBezTo>
                  <a:pt x="25" y="34"/>
                  <a:pt x="25" y="33"/>
                  <a:pt x="26" y="33"/>
                </a:cubicBezTo>
                <a:cubicBezTo>
                  <a:pt x="26" y="32"/>
                  <a:pt x="26" y="32"/>
                  <a:pt x="26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7" y="32"/>
                  <a:pt x="27" y="31"/>
                </a:cubicBezTo>
                <a:cubicBezTo>
                  <a:pt x="28" y="31"/>
                  <a:pt x="28" y="30"/>
                  <a:pt x="29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8"/>
                  <a:pt x="29" y="28"/>
                  <a:pt x="29" y="28"/>
                </a:cubicBezTo>
                <a:cubicBezTo>
                  <a:pt x="29" y="29"/>
                  <a:pt x="30" y="29"/>
                  <a:pt x="30" y="28"/>
                </a:cubicBezTo>
                <a:cubicBezTo>
                  <a:pt x="30" y="28"/>
                  <a:pt x="31" y="27"/>
                  <a:pt x="31" y="27"/>
                </a:cubicBezTo>
                <a:cubicBezTo>
                  <a:pt x="32" y="26"/>
                  <a:pt x="32" y="26"/>
                  <a:pt x="32" y="26"/>
                </a:cubicBezTo>
                <a:cubicBezTo>
                  <a:pt x="31" y="25"/>
                  <a:pt x="31" y="25"/>
                  <a:pt x="32" y="25"/>
                </a:cubicBezTo>
                <a:cubicBezTo>
                  <a:pt x="32" y="26"/>
                  <a:pt x="32" y="26"/>
                  <a:pt x="33" y="25"/>
                </a:cubicBezTo>
                <a:cubicBezTo>
                  <a:pt x="33" y="25"/>
                  <a:pt x="34" y="24"/>
                  <a:pt x="34" y="24"/>
                </a:cubicBezTo>
                <a:cubicBezTo>
                  <a:pt x="35" y="24"/>
                  <a:pt x="35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3"/>
                  <a:pt x="25" y="13"/>
                  <a:pt x="24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9"/>
                  <a:pt x="19" y="19"/>
                  <a:pt x="18" y="18"/>
                </a:cubicBezTo>
                <a:cubicBezTo>
                  <a:pt x="18" y="18"/>
                  <a:pt x="17" y="17"/>
                  <a:pt x="17" y="17"/>
                </a:cubicBezTo>
                <a:cubicBezTo>
                  <a:pt x="16" y="16"/>
                  <a:pt x="16" y="16"/>
                  <a:pt x="17" y="15"/>
                </a:cubicBezTo>
                <a:cubicBezTo>
                  <a:pt x="18" y="14"/>
                  <a:pt x="20" y="12"/>
                  <a:pt x="21" y="10"/>
                </a:cubicBezTo>
                <a:cubicBezTo>
                  <a:pt x="22" y="10"/>
                  <a:pt x="22" y="10"/>
                  <a:pt x="21" y="10"/>
                </a:cubicBezTo>
                <a:cubicBezTo>
                  <a:pt x="18" y="7"/>
                  <a:pt x="16" y="4"/>
                  <a:pt x="13" y="1"/>
                </a:cubicBezTo>
                <a:cubicBezTo>
                  <a:pt x="11" y="0"/>
                  <a:pt x="10" y="0"/>
                  <a:pt x="9" y="1"/>
                </a:cubicBezTo>
                <a:cubicBezTo>
                  <a:pt x="6" y="4"/>
                  <a:pt x="4" y="6"/>
                  <a:pt x="1" y="9"/>
                </a:cubicBezTo>
                <a:cubicBezTo>
                  <a:pt x="0" y="10"/>
                  <a:pt x="0" y="11"/>
                  <a:pt x="2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6"/>
          <p:cNvSpPr>
            <a:spLocks noEditPoints="1"/>
          </p:cNvSpPr>
          <p:nvPr/>
        </p:nvSpPr>
        <p:spPr bwMode="auto">
          <a:xfrm>
            <a:off x="1889903" y="2253406"/>
            <a:ext cx="480748" cy="385377"/>
          </a:xfrm>
          <a:custGeom>
            <a:avLst/>
            <a:gdLst>
              <a:gd name="T0" fmla="*/ 24 w 44"/>
              <a:gd name="T1" fmla="*/ 30 h 35"/>
              <a:gd name="T2" fmla="*/ 21 w 44"/>
              <a:gd name="T3" fmla="*/ 35 h 35"/>
              <a:gd name="T4" fmla="*/ 18 w 44"/>
              <a:gd name="T5" fmla="*/ 33 h 35"/>
              <a:gd name="T6" fmla="*/ 22 w 44"/>
              <a:gd name="T7" fmla="*/ 29 h 35"/>
              <a:gd name="T8" fmla="*/ 42 w 44"/>
              <a:gd name="T9" fmla="*/ 13 h 35"/>
              <a:gd name="T10" fmla="*/ 33 w 44"/>
              <a:gd name="T11" fmla="*/ 22 h 35"/>
              <a:gd name="T12" fmla="*/ 24 w 44"/>
              <a:gd name="T13" fmla="*/ 14 h 35"/>
              <a:gd name="T14" fmla="*/ 18 w 44"/>
              <a:gd name="T15" fmla="*/ 19 h 35"/>
              <a:gd name="T16" fmla="*/ 17 w 44"/>
              <a:gd name="T17" fmla="*/ 16 h 35"/>
              <a:gd name="T18" fmla="*/ 34 w 44"/>
              <a:gd name="T19" fmla="*/ 2 h 35"/>
              <a:gd name="T20" fmla="*/ 42 w 44"/>
              <a:gd name="T21" fmla="*/ 13 h 35"/>
              <a:gd name="T22" fmla="*/ 21 w 44"/>
              <a:gd name="T23" fmla="*/ 27 h 35"/>
              <a:gd name="T24" fmla="*/ 18 w 44"/>
              <a:gd name="T25" fmla="*/ 32 h 35"/>
              <a:gd name="T26" fmla="*/ 15 w 44"/>
              <a:gd name="T27" fmla="*/ 30 h 35"/>
              <a:gd name="T28" fmla="*/ 19 w 44"/>
              <a:gd name="T29" fmla="*/ 26 h 35"/>
              <a:gd name="T30" fmla="*/ 17 w 44"/>
              <a:gd name="T31" fmla="*/ 23 h 35"/>
              <a:gd name="T32" fmla="*/ 18 w 44"/>
              <a:gd name="T33" fmla="*/ 25 h 35"/>
              <a:gd name="T34" fmla="*/ 14 w 44"/>
              <a:gd name="T35" fmla="*/ 29 h 35"/>
              <a:gd name="T36" fmla="*/ 12 w 44"/>
              <a:gd name="T37" fmla="*/ 26 h 35"/>
              <a:gd name="T38" fmla="*/ 17 w 44"/>
              <a:gd name="T39" fmla="*/ 23 h 35"/>
              <a:gd name="T40" fmla="*/ 15 w 44"/>
              <a:gd name="T41" fmla="*/ 21 h 35"/>
              <a:gd name="T42" fmla="*/ 12 w 44"/>
              <a:gd name="T43" fmla="*/ 26 h 35"/>
              <a:gd name="T44" fmla="*/ 9 w 44"/>
              <a:gd name="T45" fmla="*/ 25 h 35"/>
              <a:gd name="T46" fmla="*/ 13 w 44"/>
              <a:gd name="T47" fmla="*/ 20 h 35"/>
              <a:gd name="T48" fmla="*/ 1 w 44"/>
              <a:gd name="T49" fmla="*/ 13 h 35"/>
              <a:gd name="T50" fmla="*/ 10 w 44"/>
              <a:gd name="T51" fmla="*/ 22 h 35"/>
              <a:gd name="T52" fmla="*/ 14 w 44"/>
              <a:gd name="T53" fmla="*/ 20 h 35"/>
              <a:gd name="T54" fmla="*/ 16 w 44"/>
              <a:gd name="T55" fmla="*/ 22 h 35"/>
              <a:gd name="T56" fmla="*/ 17 w 44"/>
              <a:gd name="T57" fmla="*/ 23 h 35"/>
              <a:gd name="T58" fmla="*/ 19 w 44"/>
              <a:gd name="T59" fmla="*/ 25 h 35"/>
              <a:gd name="T60" fmla="*/ 20 w 44"/>
              <a:gd name="T61" fmla="*/ 25 h 35"/>
              <a:gd name="T62" fmla="*/ 22 w 44"/>
              <a:gd name="T63" fmla="*/ 28 h 35"/>
              <a:gd name="T64" fmla="*/ 23 w 44"/>
              <a:gd name="T65" fmla="*/ 28 h 35"/>
              <a:gd name="T66" fmla="*/ 24 w 44"/>
              <a:gd name="T67" fmla="*/ 32 h 35"/>
              <a:gd name="T68" fmla="*/ 22 w 44"/>
              <a:gd name="T69" fmla="*/ 34 h 35"/>
              <a:gd name="T70" fmla="*/ 24 w 44"/>
              <a:gd name="T71" fmla="*/ 35 h 35"/>
              <a:gd name="T72" fmla="*/ 25 w 44"/>
              <a:gd name="T73" fmla="*/ 32 h 35"/>
              <a:gd name="T74" fmla="*/ 27 w 44"/>
              <a:gd name="T75" fmla="*/ 32 h 35"/>
              <a:gd name="T76" fmla="*/ 28 w 44"/>
              <a:gd name="T77" fmla="*/ 29 h 35"/>
              <a:gd name="T78" fmla="*/ 30 w 44"/>
              <a:gd name="T79" fmla="*/ 29 h 35"/>
              <a:gd name="T80" fmla="*/ 31 w 44"/>
              <a:gd name="T81" fmla="*/ 26 h 35"/>
              <a:gd name="T82" fmla="*/ 33 w 44"/>
              <a:gd name="T83" fmla="*/ 26 h 35"/>
              <a:gd name="T84" fmla="*/ 34 w 44"/>
              <a:gd name="T85" fmla="*/ 24 h 35"/>
              <a:gd name="T86" fmla="*/ 24 w 44"/>
              <a:gd name="T87" fmla="*/ 15 h 35"/>
              <a:gd name="T88" fmla="*/ 18 w 44"/>
              <a:gd name="T89" fmla="*/ 19 h 35"/>
              <a:gd name="T90" fmla="*/ 16 w 44"/>
              <a:gd name="T91" fmla="*/ 16 h 35"/>
              <a:gd name="T92" fmla="*/ 21 w 44"/>
              <a:gd name="T93" fmla="*/ 11 h 35"/>
              <a:gd name="T94" fmla="*/ 9 w 44"/>
              <a:gd name="T95" fmla="*/ 2 h 35"/>
              <a:gd name="T96" fmla="*/ 1 w 44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5">
                <a:moveTo>
                  <a:pt x="23" y="29"/>
                </a:moveTo>
                <a:cubicBezTo>
                  <a:pt x="23" y="29"/>
                  <a:pt x="24" y="30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3" y="32"/>
                  <a:pt x="22" y="34"/>
                  <a:pt x="21" y="35"/>
                </a:cubicBezTo>
                <a:cubicBezTo>
                  <a:pt x="20" y="35"/>
                  <a:pt x="20" y="35"/>
                  <a:pt x="19" y="35"/>
                </a:cubicBezTo>
                <a:cubicBezTo>
                  <a:pt x="19" y="34"/>
                  <a:pt x="18" y="34"/>
                  <a:pt x="18" y="33"/>
                </a:cubicBezTo>
                <a:cubicBezTo>
                  <a:pt x="18" y="33"/>
                  <a:pt x="18" y="33"/>
                  <a:pt x="18" y="32"/>
                </a:cubicBezTo>
                <a:cubicBezTo>
                  <a:pt x="19" y="31"/>
                  <a:pt x="20" y="30"/>
                  <a:pt x="22" y="29"/>
                </a:cubicBezTo>
                <a:cubicBezTo>
                  <a:pt x="22" y="28"/>
                  <a:pt x="22" y="28"/>
                  <a:pt x="23" y="29"/>
                </a:cubicBezTo>
                <a:close/>
                <a:moveTo>
                  <a:pt x="42" y="13"/>
                </a:moveTo>
                <a:cubicBezTo>
                  <a:pt x="39" y="16"/>
                  <a:pt x="36" y="19"/>
                  <a:pt x="34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19"/>
                  <a:pt x="28" y="17"/>
                  <a:pt x="25" y="14"/>
                </a:cubicBezTo>
                <a:cubicBezTo>
                  <a:pt x="25" y="14"/>
                  <a:pt x="24" y="14"/>
                  <a:pt x="24" y="14"/>
                </a:cubicBezTo>
                <a:cubicBezTo>
                  <a:pt x="22" y="16"/>
                  <a:pt x="21" y="17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7"/>
                  <a:pt x="16" y="16"/>
                  <a:pt x="17" y="16"/>
                </a:cubicBezTo>
                <a:cubicBezTo>
                  <a:pt x="22" y="11"/>
                  <a:pt x="26" y="7"/>
                  <a:pt x="31" y="2"/>
                </a:cubicBezTo>
                <a:cubicBezTo>
                  <a:pt x="32" y="1"/>
                  <a:pt x="33" y="0"/>
                  <a:pt x="34" y="2"/>
                </a:cubicBezTo>
                <a:cubicBezTo>
                  <a:pt x="37" y="4"/>
                  <a:pt x="39" y="7"/>
                  <a:pt x="42" y="9"/>
                </a:cubicBezTo>
                <a:cubicBezTo>
                  <a:pt x="43" y="11"/>
                  <a:pt x="44" y="12"/>
                  <a:pt x="42" y="13"/>
                </a:cubicBezTo>
                <a:close/>
                <a:moveTo>
                  <a:pt x="20" y="26"/>
                </a:moveTo>
                <a:cubicBezTo>
                  <a:pt x="20" y="26"/>
                  <a:pt x="21" y="27"/>
                  <a:pt x="21" y="27"/>
                </a:cubicBezTo>
                <a:cubicBezTo>
                  <a:pt x="22" y="28"/>
                  <a:pt x="22" y="28"/>
                  <a:pt x="21" y="28"/>
                </a:cubicBezTo>
                <a:cubicBezTo>
                  <a:pt x="20" y="30"/>
                  <a:pt x="19" y="31"/>
                  <a:pt x="18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1"/>
                  <a:pt x="16" y="31"/>
                  <a:pt x="15" y="30"/>
                </a:cubicBezTo>
                <a:cubicBezTo>
                  <a:pt x="15" y="30"/>
                  <a:pt x="15" y="30"/>
                  <a:pt x="15" y="29"/>
                </a:cubicBezTo>
                <a:cubicBezTo>
                  <a:pt x="16" y="28"/>
                  <a:pt x="17" y="27"/>
                  <a:pt x="19" y="26"/>
                </a:cubicBezTo>
                <a:cubicBezTo>
                  <a:pt x="19" y="25"/>
                  <a:pt x="19" y="25"/>
                  <a:pt x="20" y="26"/>
                </a:cubicBezTo>
                <a:close/>
                <a:moveTo>
                  <a:pt x="17" y="23"/>
                </a:moveTo>
                <a:cubicBezTo>
                  <a:pt x="17" y="23"/>
                  <a:pt x="18" y="24"/>
                  <a:pt x="18" y="24"/>
                </a:cubicBezTo>
                <a:cubicBezTo>
                  <a:pt x="19" y="25"/>
                  <a:pt x="19" y="25"/>
                  <a:pt x="18" y="25"/>
                </a:cubicBezTo>
                <a:cubicBezTo>
                  <a:pt x="17" y="27"/>
                  <a:pt x="16" y="28"/>
                  <a:pt x="15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9"/>
                  <a:pt x="13" y="28"/>
                  <a:pt x="12" y="28"/>
                </a:cubicBezTo>
                <a:cubicBezTo>
                  <a:pt x="12" y="27"/>
                  <a:pt x="12" y="27"/>
                  <a:pt x="12" y="26"/>
                </a:cubicBezTo>
                <a:cubicBezTo>
                  <a:pt x="13" y="25"/>
                  <a:pt x="15" y="24"/>
                  <a:pt x="16" y="23"/>
                </a:cubicBezTo>
                <a:cubicBezTo>
                  <a:pt x="16" y="23"/>
                  <a:pt x="17" y="23"/>
                  <a:pt x="17" y="23"/>
                </a:cubicBezTo>
                <a:close/>
                <a:moveTo>
                  <a:pt x="14" y="20"/>
                </a:moveTo>
                <a:cubicBezTo>
                  <a:pt x="14" y="21"/>
                  <a:pt x="15" y="21"/>
                  <a:pt x="15" y="21"/>
                </a:cubicBezTo>
                <a:cubicBezTo>
                  <a:pt x="16" y="22"/>
                  <a:pt x="16" y="22"/>
                  <a:pt x="15" y="23"/>
                </a:cubicBezTo>
                <a:cubicBezTo>
                  <a:pt x="14" y="24"/>
                  <a:pt x="13" y="25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5"/>
                  <a:pt x="9" y="25"/>
                </a:cubicBezTo>
                <a:cubicBezTo>
                  <a:pt x="9" y="24"/>
                  <a:pt x="9" y="24"/>
                  <a:pt x="9" y="24"/>
                </a:cubicBezTo>
                <a:cubicBezTo>
                  <a:pt x="11" y="22"/>
                  <a:pt x="12" y="21"/>
                  <a:pt x="13" y="20"/>
                </a:cubicBezTo>
                <a:cubicBezTo>
                  <a:pt x="13" y="20"/>
                  <a:pt x="14" y="20"/>
                  <a:pt x="14" y="20"/>
                </a:cubicBezTo>
                <a:close/>
                <a:moveTo>
                  <a:pt x="1" y="13"/>
                </a:moveTo>
                <a:cubicBezTo>
                  <a:pt x="4" y="16"/>
                  <a:pt x="7" y="19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2" y="20"/>
                  <a:pt x="13" y="20"/>
                </a:cubicBezTo>
                <a:cubicBezTo>
                  <a:pt x="13" y="19"/>
                  <a:pt x="14" y="19"/>
                  <a:pt x="14" y="20"/>
                </a:cubicBezTo>
                <a:cubicBezTo>
                  <a:pt x="15" y="20"/>
                  <a:pt x="15" y="21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1" y="26"/>
                  <a:pt x="21" y="26"/>
                  <a:pt x="22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4" y="29"/>
                  <a:pt x="24" y="30"/>
                </a:cubicBezTo>
                <a:cubicBezTo>
                  <a:pt x="25" y="30"/>
                  <a:pt x="25" y="31"/>
                  <a:pt x="24" y="32"/>
                </a:cubicBezTo>
                <a:cubicBezTo>
                  <a:pt x="24" y="32"/>
                  <a:pt x="23" y="33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4" y="35"/>
                  <a:pt x="24" y="35"/>
                </a:cubicBezTo>
                <a:cubicBezTo>
                  <a:pt x="24" y="34"/>
                  <a:pt x="25" y="34"/>
                  <a:pt x="25" y="33"/>
                </a:cubicBezTo>
                <a:cubicBezTo>
                  <a:pt x="26" y="33"/>
                  <a:pt x="26" y="33"/>
                  <a:pt x="25" y="32"/>
                </a:cubicBezTo>
                <a:cubicBezTo>
                  <a:pt x="25" y="32"/>
                  <a:pt x="25" y="32"/>
                  <a:pt x="26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1"/>
                  <a:pt x="28" y="31"/>
                  <a:pt x="28" y="30"/>
                </a:cubicBezTo>
                <a:cubicBezTo>
                  <a:pt x="29" y="30"/>
                  <a:pt x="29" y="30"/>
                  <a:pt x="28" y="29"/>
                </a:cubicBezTo>
                <a:cubicBezTo>
                  <a:pt x="28" y="29"/>
                  <a:pt x="28" y="29"/>
                  <a:pt x="29" y="29"/>
                </a:cubicBezTo>
                <a:cubicBezTo>
                  <a:pt x="29" y="29"/>
                  <a:pt x="29" y="29"/>
                  <a:pt x="30" y="29"/>
                </a:cubicBezTo>
                <a:cubicBezTo>
                  <a:pt x="30" y="29"/>
                  <a:pt x="31" y="28"/>
                  <a:pt x="31" y="28"/>
                </a:cubicBezTo>
                <a:cubicBezTo>
                  <a:pt x="32" y="27"/>
                  <a:pt x="31" y="27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7"/>
                  <a:pt x="33" y="26"/>
                </a:cubicBezTo>
                <a:cubicBezTo>
                  <a:pt x="33" y="26"/>
                  <a:pt x="34" y="25"/>
                  <a:pt x="34" y="25"/>
                </a:cubicBezTo>
                <a:cubicBezTo>
                  <a:pt x="34" y="24"/>
                  <a:pt x="34" y="24"/>
                  <a:pt x="34" y="24"/>
                </a:cubicBezTo>
                <a:cubicBezTo>
                  <a:pt x="31" y="21"/>
                  <a:pt x="28" y="18"/>
                  <a:pt x="25" y="15"/>
                </a:cubicBezTo>
                <a:cubicBezTo>
                  <a:pt x="25" y="14"/>
                  <a:pt x="24" y="14"/>
                  <a:pt x="24" y="15"/>
                </a:cubicBezTo>
                <a:cubicBezTo>
                  <a:pt x="23" y="16"/>
                  <a:pt x="21" y="18"/>
                  <a:pt x="20" y="19"/>
                </a:cubicBezTo>
                <a:cubicBezTo>
                  <a:pt x="19" y="20"/>
                  <a:pt x="18" y="20"/>
                  <a:pt x="18" y="19"/>
                </a:cubicBezTo>
                <a:cubicBezTo>
                  <a:pt x="17" y="19"/>
                  <a:pt x="17" y="18"/>
                  <a:pt x="16" y="18"/>
                </a:cubicBezTo>
                <a:cubicBezTo>
                  <a:pt x="16" y="17"/>
                  <a:pt x="16" y="16"/>
                  <a:pt x="16" y="16"/>
                </a:cubicBezTo>
                <a:cubicBezTo>
                  <a:pt x="18" y="14"/>
                  <a:pt x="20" y="13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18" y="8"/>
                  <a:pt x="15" y="5"/>
                  <a:pt x="12" y="2"/>
                </a:cubicBezTo>
                <a:cubicBezTo>
                  <a:pt x="11" y="1"/>
                  <a:pt x="10" y="1"/>
                  <a:pt x="9" y="2"/>
                </a:cubicBezTo>
                <a:cubicBezTo>
                  <a:pt x="6" y="5"/>
                  <a:pt x="4" y="7"/>
                  <a:pt x="1" y="9"/>
                </a:cubicBezTo>
                <a:cubicBezTo>
                  <a:pt x="0" y="11"/>
                  <a:pt x="0" y="12"/>
                  <a:pt x="1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7"/>
          <p:cNvSpPr>
            <a:spLocks noEditPoints="1"/>
          </p:cNvSpPr>
          <p:nvPr/>
        </p:nvSpPr>
        <p:spPr bwMode="auto">
          <a:xfrm>
            <a:off x="1889903" y="2253406"/>
            <a:ext cx="469070" cy="385377"/>
          </a:xfrm>
          <a:custGeom>
            <a:avLst/>
            <a:gdLst>
              <a:gd name="T0" fmla="*/ 24 w 43"/>
              <a:gd name="T1" fmla="*/ 30 h 35"/>
              <a:gd name="T2" fmla="*/ 20 w 43"/>
              <a:gd name="T3" fmla="*/ 35 h 35"/>
              <a:gd name="T4" fmla="*/ 18 w 43"/>
              <a:gd name="T5" fmla="*/ 33 h 35"/>
              <a:gd name="T6" fmla="*/ 21 w 43"/>
              <a:gd name="T7" fmla="*/ 28 h 35"/>
              <a:gd name="T8" fmla="*/ 42 w 43"/>
              <a:gd name="T9" fmla="*/ 13 h 35"/>
              <a:gd name="T10" fmla="*/ 33 w 43"/>
              <a:gd name="T11" fmla="*/ 21 h 35"/>
              <a:gd name="T12" fmla="*/ 24 w 43"/>
              <a:gd name="T13" fmla="*/ 14 h 35"/>
              <a:gd name="T14" fmla="*/ 18 w 43"/>
              <a:gd name="T15" fmla="*/ 18 h 35"/>
              <a:gd name="T16" fmla="*/ 16 w 43"/>
              <a:gd name="T17" fmla="*/ 16 h 35"/>
              <a:gd name="T18" fmla="*/ 34 w 43"/>
              <a:gd name="T19" fmla="*/ 1 h 35"/>
              <a:gd name="T20" fmla="*/ 42 w 43"/>
              <a:gd name="T21" fmla="*/ 13 h 35"/>
              <a:gd name="T22" fmla="*/ 21 w 43"/>
              <a:gd name="T23" fmla="*/ 27 h 35"/>
              <a:gd name="T24" fmla="*/ 17 w 43"/>
              <a:gd name="T25" fmla="*/ 32 h 35"/>
              <a:gd name="T26" fmla="*/ 15 w 43"/>
              <a:gd name="T27" fmla="*/ 30 h 35"/>
              <a:gd name="T28" fmla="*/ 18 w 43"/>
              <a:gd name="T29" fmla="*/ 26 h 35"/>
              <a:gd name="T30" fmla="*/ 17 w 43"/>
              <a:gd name="T31" fmla="*/ 23 h 35"/>
              <a:gd name="T32" fmla="*/ 18 w 43"/>
              <a:gd name="T33" fmla="*/ 25 h 35"/>
              <a:gd name="T34" fmla="*/ 13 w 43"/>
              <a:gd name="T35" fmla="*/ 29 h 35"/>
              <a:gd name="T36" fmla="*/ 12 w 43"/>
              <a:gd name="T37" fmla="*/ 26 h 35"/>
              <a:gd name="T38" fmla="*/ 17 w 43"/>
              <a:gd name="T39" fmla="*/ 23 h 35"/>
              <a:gd name="T40" fmla="*/ 15 w 43"/>
              <a:gd name="T41" fmla="*/ 21 h 35"/>
              <a:gd name="T42" fmla="*/ 12 w 43"/>
              <a:gd name="T43" fmla="*/ 26 h 35"/>
              <a:gd name="T44" fmla="*/ 9 w 43"/>
              <a:gd name="T45" fmla="*/ 24 h 35"/>
              <a:gd name="T46" fmla="*/ 13 w 43"/>
              <a:gd name="T47" fmla="*/ 20 h 35"/>
              <a:gd name="T48" fmla="*/ 1 w 43"/>
              <a:gd name="T49" fmla="*/ 13 h 35"/>
              <a:gd name="T50" fmla="*/ 10 w 43"/>
              <a:gd name="T51" fmla="*/ 22 h 35"/>
              <a:gd name="T52" fmla="*/ 14 w 43"/>
              <a:gd name="T53" fmla="*/ 19 h 35"/>
              <a:gd name="T54" fmla="*/ 16 w 43"/>
              <a:gd name="T55" fmla="*/ 22 h 35"/>
              <a:gd name="T56" fmla="*/ 17 w 43"/>
              <a:gd name="T57" fmla="*/ 22 h 35"/>
              <a:gd name="T58" fmla="*/ 19 w 43"/>
              <a:gd name="T59" fmla="*/ 24 h 35"/>
              <a:gd name="T60" fmla="*/ 20 w 43"/>
              <a:gd name="T61" fmla="*/ 25 h 35"/>
              <a:gd name="T62" fmla="*/ 22 w 43"/>
              <a:gd name="T63" fmla="*/ 27 h 35"/>
              <a:gd name="T64" fmla="*/ 23 w 43"/>
              <a:gd name="T65" fmla="*/ 28 h 35"/>
              <a:gd name="T66" fmla="*/ 24 w 43"/>
              <a:gd name="T67" fmla="*/ 31 h 35"/>
              <a:gd name="T68" fmla="*/ 22 w 43"/>
              <a:gd name="T69" fmla="*/ 34 h 35"/>
              <a:gd name="T70" fmla="*/ 24 w 43"/>
              <a:gd name="T71" fmla="*/ 35 h 35"/>
              <a:gd name="T72" fmla="*/ 25 w 43"/>
              <a:gd name="T73" fmla="*/ 32 h 35"/>
              <a:gd name="T74" fmla="*/ 27 w 43"/>
              <a:gd name="T75" fmla="*/ 32 h 35"/>
              <a:gd name="T76" fmla="*/ 28 w 43"/>
              <a:gd name="T77" fmla="*/ 29 h 35"/>
              <a:gd name="T78" fmla="*/ 29 w 43"/>
              <a:gd name="T79" fmla="*/ 29 h 35"/>
              <a:gd name="T80" fmla="*/ 31 w 43"/>
              <a:gd name="T81" fmla="*/ 26 h 35"/>
              <a:gd name="T82" fmla="*/ 32 w 43"/>
              <a:gd name="T83" fmla="*/ 26 h 35"/>
              <a:gd name="T84" fmla="*/ 34 w 43"/>
              <a:gd name="T85" fmla="*/ 23 h 35"/>
              <a:gd name="T86" fmla="*/ 24 w 43"/>
              <a:gd name="T87" fmla="*/ 14 h 35"/>
              <a:gd name="T88" fmla="*/ 18 w 43"/>
              <a:gd name="T89" fmla="*/ 19 h 35"/>
              <a:gd name="T90" fmla="*/ 16 w 43"/>
              <a:gd name="T91" fmla="*/ 16 h 35"/>
              <a:gd name="T92" fmla="*/ 21 w 43"/>
              <a:gd name="T93" fmla="*/ 10 h 35"/>
              <a:gd name="T94" fmla="*/ 8 w 43"/>
              <a:gd name="T95" fmla="*/ 2 h 35"/>
              <a:gd name="T96" fmla="*/ 1 w 43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" h="35">
                <a:moveTo>
                  <a:pt x="22" y="28"/>
                </a:moveTo>
                <a:cubicBezTo>
                  <a:pt x="23" y="29"/>
                  <a:pt x="23" y="29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3" y="32"/>
                  <a:pt x="21" y="33"/>
                  <a:pt x="20" y="35"/>
                </a:cubicBezTo>
                <a:cubicBezTo>
                  <a:pt x="20" y="35"/>
                  <a:pt x="19" y="35"/>
                  <a:pt x="19" y="35"/>
                </a:cubicBezTo>
                <a:cubicBezTo>
                  <a:pt x="19" y="34"/>
                  <a:pt x="18" y="34"/>
                  <a:pt x="18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31"/>
                  <a:pt x="20" y="30"/>
                  <a:pt x="21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42" y="13"/>
                </a:moveTo>
                <a:cubicBezTo>
                  <a:pt x="39" y="16"/>
                  <a:pt x="36" y="19"/>
                  <a:pt x="33" y="21"/>
                </a:cubicBezTo>
                <a:cubicBezTo>
                  <a:pt x="33" y="22"/>
                  <a:pt x="33" y="22"/>
                  <a:pt x="33" y="21"/>
                </a:cubicBezTo>
                <a:cubicBezTo>
                  <a:pt x="30" y="19"/>
                  <a:pt x="27" y="16"/>
                  <a:pt x="25" y="14"/>
                </a:cubicBezTo>
                <a:cubicBezTo>
                  <a:pt x="24" y="13"/>
                  <a:pt x="24" y="13"/>
                  <a:pt x="24" y="14"/>
                </a:cubicBezTo>
                <a:cubicBezTo>
                  <a:pt x="22" y="15"/>
                  <a:pt x="21" y="17"/>
                  <a:pt x="19" y="18"/>
                </a:cubicBezTo>
                <a:cubicBezTo>
                  <a:pt x="19" y="19"/>
                  <a:pt x="18" y="19"/>
                  <a:pt x="18" y="18"/>
                </a:cubicBezTo>
                <a:cubicBezTo>
                  <a:pt x="17" y="18"/>
                  <a:pt x="17" y="17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21" y="11"/>
                  <a:pt x="26" y="6"/>
                  <a:pt x="31" y="2"/>
                </a:cubicBezTo>
                <a:cubicBezTo>
                  <a:pt x="32" y="0"/>
                  <a:pt x="33" y="0"/>
                  <a:pt x="34" y="1"/>
                </a:cubicBezTo>
                <a:cubicBezTo>
                  <a:pt x="37" y="4"/>
                  <a:pt x="39" y="6"/>
                  <a:pt x="42" y="9"/>
                </a:cubicBezTo>
                <a:cubicBezTo>
                  <a:pt x="43" y="10"/>
                  <a:pt x="43" y="11"/>
                  <a:pt x="42" y="13"/>
                </a:cubicBezTo>
                <a:close/>
                <a:moveTo>
                  <a:pt x="20" y="26"/>
                </a:moveTo>
                <a:cubicBezTo>
                  <a:pt x="20" y="26"/>
                  <a:pt x="20" y="26"/>
                  <a:pt x="21" y="27"/>
                </a:cubicBezTo>
                <a:cubicBezTo>
                  <a:pt x="21" y="27"/>
                  <a:pt x="21" y="28"/>
                  <a:pt x="21" y="28"/>
                </a:cubicBezTo>
                <a:cubicBezTo>
                  <a:pt x="20" y="29"/>
                  <a:pt x="19" y="30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6" y="31"/>
                  <a:pt x="15" y="31"/>
                  <a:pt x="15" y="30"/>
                </a:cubicBezTo>
                <a:cubicBezTo>
                  <a:pt x="15" y="30"/>
                  <a:pt x="15" y="29"/>
                  <a:pt x="15" y="29"/>
                </a:cubicBezTo>
                <a:cubicBezTo>
                  <a:pt x="16" y="28"/>
                  <a:pt x="17" y="27"/>
                  <a:pt x="18" y="26"/>
                </a:cubicBezTo>
                <a:cubicBezTo>
                  <a:pt x="19" y="25"/>
                  <a:pt x="19" y="25"/>
                  <a:pt x="20" y="26"/>
                </a:cubicBezTo>
                <a:close/>
                <a:moveTo>
                  <a:pt x="17" y="23"/>
                </a:moveTo>
                <a:cubicBezTo>
                  <a:pt x="17" y="23"/>
                  <a:pt x="18" y="24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7" y="26"/>
                  <a:pt x="16" y="28"/>
                  <a:pt x="15" y="29"/>
                </a:cubicBezTo>
                <a:cubicBezTo>
                  <a:pt x="14" y="29"/>
                  <a:pt x="14" y="29"/>
                  <a:pt x="13" y="29"/>
                </a:cubicBezTo>
                <a:cubicBezTo>
                  <a:pt x="13" y="28"/>
                  <a:pt x="12" y="28"/>
                  <a:pt x="12" y="27"/>
                </a:cubicBezTo>
                <a:cubicBezTo>
                  <a:pt x="12" y="27"/>
                  <a:pt x="12" y="27"/>
                  <a:pt x="12" y="26"/>
                </a:cubicBezTo>
                <a:cubicBezTo>
                  <a:pt x="13" y="25"/>
                  <a:pt x="14" y="24"/>
                  <a:pt x="15" y="23"/>
                </a:cubicBezTo>
                <a:cubicBezTo>
                  <a:pt x="16" y="22"/>
                  <a:pt x="16" y="22"/>
                  <a:pt x="17" y="23"/>
                </a:cubicBezTo>
                <a:close/>
                <a:moveTo>
                  <a:pt x="14" y="20"/>
                </a:moveTo>
                <a:cubicBezTo>
                  <a:pt x="14" y="20"/>
                  <a:pt x="15" y="21"/>
                  <a:pt x="15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4" y="23"/>
                  <a:pt x="13" y="25"/>
                  <a:pt x="12" y="26"/>
                </a:cubicBezTo>
                <a:cubicBezTo>
                  <a:pt x="11" y="26"/>
                  <a:pt x="11" y="26"/>
                  <a:pt x="10" y="26"/>
                </a:cubicBezTo>
                <a:cubicBezTo>
                  <a:pt x="10" y="25"/>
                  <a:pt x="10" y="25"/>
                  <a:pt x="9" y="24"/>
                </a:cubicBezTo>
                <a:cubicBezTo>
                  <a:pt x="9" y="24"/>
                  <a:pt x="9" y="24"/>
                  <a:pt x="9" y="23"/>
                </a:cubicBezTo>
                <a:cubicBezTo>
                  <a:pt x="10" y="22"/>
                  <a:pt x="11" y="21"/>
                  <a:pt x="13" y="20"/>
                </a:cubicBezTo>
                <a:cubicBezTo>
                  <a:pt x="13" y="19"/>
                  <a:pt x="13" y="19"/>
                  <a:pt x="14" y="20"/>
                </a:cubicBezTo>
                <a:close/>
                <a:moveTo>
                  <a:pt x="1" y="13"/>
                </a:moveTo>
                <a:cubicBezTo>
                  <a:pt x="4" y="16"/>
                  <a:pt x="7" y="19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2" y="20"/>
                  <a:pt x="12" y="19"/>
                </a:cubicBezTo>
                <a:cubicBezTo>
                  <a:pt x="13" y="19"/>
                  <a:pt x="14" y="19"/>
                  <a:pt x="14" y="19"/>
                </a:cubicBezTo>
                <a:cubicBezTo>
                  <a:pt x="15" y="20"/>
                  <a:pt x="15" y="20"/>
                  <a:pt x="15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7" y="22"/>
                  <a:pt x="17" y="22"/>
                </a:cubicBezTo>
                <a:cubicBezTo>
                  <a:pt x="17" y="23"/>
                  <a:pt x="18" y="23"/>
                  <a:pt x="18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20" y="25"/>
                  <a:pt x="20" y="25"/>
                </a:cubicBezTo>
                <a:cubicBezTo>
                  <a:pt x="20" y="26"/>
                  <a:pt x="21" y="26"/>
                  <a:pt x="21" y="27"/>
                </a:cubicBezTo>
                <a:cubicBezTo>
                  <a:pt x="21" y="27"/>
                  <a:pt x="22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3" y="28"/>
                  <a:pt x="23" y="28"/>
                </a:cubicBezTo>
                <a:cubicBezTo>
                  <a:pt x="23" y="29"/>
                  <a:pt x="24" y="29"/>
                  <a:pt x="24" y="29"/>
                </a:cubicBezTo>
                <a:cubicBezTo>
                  <a:pt x="25" y="30"/>
                  <a:pt x="25" y="31"/>
                  <a:pt x="24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3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24" y="34"/>
                  <a:pt x="25" y="34"/>
                  <a:pt x="25" y="33"/>
                </a:cubicBezTo>
                <a:cubicBezTo>
                  <a:pt x="26" y="33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7" y="31"/>
                  <a:pt x="27" y="31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0" y="28"/>
                  <a:pt x="30" y="28"/>
                  <a:pt x="31" y="27"/>
                </a:cubicBezTo>
                <a:cubicBezTo>
                  <a:pt x="31" y="27"/>
                  <a:pt x="31" y="27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5"/>
                  <a:pt x="33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2" y="16"/>
                  <a:pt x="21" y="17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8"/>
                  <a:pt x="17" y="18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18" y="14"/>
                  <a:pt x="19" y="12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18" y="7"/>
                  <a:pt x="15" y="5"/>
                  <a:pt x="12" y="2"/>
                </a:cubicBezTo>
                <a:cubicBezTo>
                  <a:pt x="11" y="0"/>
                  <a:pt x="10" y="0"/>
                  <a:pt x="8" y="2"/>
                </a:cubicBezTo>
                <a:cubicBezTo>
                  <a:pt x="6" y="4"/>
                  <a:pt x="3" y="7"/>
                  <a:pt x="1" y="9"/>
                </a:cubicBezTo>
                <a:cubicBezTo>
                  <a:pt x="0" y="10"/>
                  <a:pt x="0" y="12"/>
                  <a:pt x="1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8"/>
          <p:cNvSpPr>
            <a:spLocks noEditPoints="1"/>
          </p:cNvSpPr>
          <p:nvPr/>
        </p:nvSpPr>
        <p:spPr bwMode="auto">
          <a:xfrm>
            <a:off x="1880171" y="2253406"/>
            <a:ext cx="478801" cy="385377"/>
          </a:xfrm>
          <a:custGeom>
            <a:avLst/>
            <a:gdLst>
              <a:gd name="T0" fmla="*/ 25 w 44"/>
              <a:gd name="T1" fmla="*/ 30 h 35"/>
              <a:gd name="T2" fmla="*/ 21 w 44"/>
              <a:gd name="T3" fmla="*/ 34 h 35"/>
              <a:gd name="T4" fmla="*/ 18 w 44"/>
              <a:gd name="T5" fmla="*/ 33 h 35"/>
              <a:gd name="T6" fmla="*/ 22 w 44"/>
              <a:gd name="T7" fmla="*/ 28 h 35"/>
              <a:gd name="T8" fmla="*/ 42 w 44"/>
              <a:gd name="T9" fmla="*/ 13 h 35"/>
              <a:gd name="T10" fmla="*/ 33 w 44"/>
              <a:gd name="T11" fmla="*/ 21 h 35"/>
              <a:gd name="T12" fmla="*/ 24 w 44"/>
              <a:gd name="T13" fmla="*/ 13 h 35"/>
              <a:gd name="T14" fmla="*/ 19 w 44"/>
              <a:gd name="T15" fmla="*/ 18 h 35"/>
              <a:gd name="T16" fmla="*/ 17 w 44"/>
              <a:gd name="T17" fmla="*/ 16 h 35"/>
              <a:gd name="T18" fmla="*/ 35 w 44"/>
              <a:gd name="T19" fmla="*/ 1 h 35"/>
              <a:gd name="T20" fmla="*/ 42 w 44"/>
              <a:gd name="T21" fmla="*/ 13 h 35"/>
              <a:gd name="T22" fmla="*/ 22 w 44"/>
              <a:gd name="T23" fmla="*/ 27 h 35"/>
              <a:gd name="T24" fmla="*/ 18 w 44"/>
              <a:gd name="T25" fmla="*/ 31 h 35"/>
              <a:gd name="T26" fmla="*/ 16 w 44"/>
              <a:gd name="T27" fmla="*/ 30 h 35"/>
              <a:gd name="T28" fmla="*/ 19 w 44"/>
              <a:gd name="T29" fmla="*/ 25 h 35"/>
              <a:gd name="T30" fmla="*/ 17 w 44"/>
              <a:gd name="T31" fmla="*/ 22 h 35"/>
              <a:gd name="T32" fmla="*/ 19 w 44"/>
              <a:gd name="T33" fmla="*/ 25 h 35"/>
              <a:gd name="T34" fmla="*/ 14 w 44"/>
              <a:gd name="T35" fmla="*/ 28 h 35"/>
              <a:gd name="T36" fmla="*/ 13 w 44"/>
              <a:gd name="T37" fmla="*/ 26 h 35"/>
              <a:gd name="T38" fmla="*/ 17 w 44"/>
              <a:gd name="T39" fmla="*/ 22 h 35"/>
              <a:gd name="T40" fmla="*/ 16 w 44"/>
              <a:gd name="T41" fmla="*/ 21 h 35"/>
              <a:gd name="T42" fmla="*/ 12 w 44"/>
              <a:gd name="T43" fmla="*/ 26 h 35"/>
              <a:gd name="T44" fmla="*/ 10 w 44"/>
              <a:gd name="T45" fmla="*/ 24 h 35"/>
              <a:gd name="T46" fmla="*/ 13 w 44"/>
              <a:gd name="T47" fmla="*/ 19 h 35"/>
              <a:gd name="T48" fmla="*/ 2 w 44"/>
              <a:gd name="T49" fmla="*/ 13 h 35"/>
              <a:gd name="T50" fmla="*/ 11 w 44"/>
              <a:gd name="T51" fmla="*/ 21 h 35"/>
              <a:gd name="T52" fmla="*/ 15 w 44"/>
              <a:gd name="T53" fmla="*/ 19 h 35"/>
              <a:gd name="T54" fmla="*/ 17 w 44"/>
              <a:gd name="T55" fmla="*/ 21 h 35"/>
              <a:gd name="T56" fmla="*/ 18 w 44"/>
              <a:gd name="T57" fmla="*/ 22 h 35"/>
              <a:gd name="T58" fmla="*/ 19 w 44"/>
              <a:gd name="T59" fmla="*/ 24 h 35"/>
              <a:gd name="T60" fmla="*/ 21 w 44"/>
              <a:gd name="T61" fmla="*/ 25 h 35"/>
              <a:gd name="T62" fmla="*/ 22 w 44"/>
              <a:gd name="T63" fmla="*/ 27 h 35"/>
              <a:gd name="T64" fmla="*/ 23 w 44"/>
              <a:gd name="T65" fmla="*/ 28 h 35"/>
              <a:gd name="T66" fmla="*/ 25 w 44"/>
              <a:gd name="T67" fmla="*/ 31 h 35"/>
              <a:gd name="T68" fmla="*/ 23 w 44"/>
              <a:gd name="T69" fmla="*/ 34 h 35"/>
              <a:gd name="T70" fmla="*/ 24 w 44"/>
              <a:gd name="T71" fmla="*/ 34 h 35"/>
              <a:gd name="T72" fmla="*/ 26 w 44"/>
              <a:gd name="T73" fmla="*/ 32 h 35"/>
              <a:gd name="T74" fmla="*/ 27 w 44"/>
              <a:gd name="T75" fmla="*/ 31 h 35"/>
              <a:gd name="T76" fmla="*/ 29 w 44"/>
              <a:gd name="T77" fmla="*/ 29 h 35"/>
              <a:gd name="T78" fmla="*/ 30 w 44"/>
              <a:gd name="T79" fmla="*/ 28 h 35"/>
              <a:gd name="T80" fmla="*/ 32 w 44"/>
              <a:gd name="T81" fmla="*/ 26 h 35"/>
              <a:gd name="T82" fmla="*/ 33 w 44"/>
              <a:gd name="T83" fmla="*/ 26 h 35"/>
              <a:gd name="T84" fmla="*/ 34 w 44"/>
              <a:gd name="T85" fmla="*/ 23 h 35"/>
              <a:gd name="T86" fmla="*/ 25 w 44"/>
              <a:gd name="T87" fmla="*/ 14 h 35"/>
              <a:gd name="T88" fmla="*/ 18 w 44"/>
              <a:gd name="T89" fmla="*/ 18 h 35"/>
              <a:gd name="T90" fmla="*/ 17 w 44"/>
              <a:gd name="T91" fmla="*/ 15 h 35"/>
              <a:gd name="T92" fmla="*/ 22 w 44"/>
              <a:gd name="T93" fmla="*/ 10 h 35"/>
              <a:gd name="T94" fmla="*/ 9 w 44"/>
              <a:gd name="T95" fmla="*/ 2 h 35"/>
              <a:gd name="T96" fmla="*/ 2 w 44"/>
              <a:gd name="T97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5">
                <a:moveTo>
                  <a:pt x="23" y="28"/>
                </a:moveTo>
                <a:cubicBezTo>
                  <a:pt x="24" y="29"/>
                  <a:pt x="24" y="29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3" y="32"/>
                  <a:pt x="22" y="33"/>
                  <a:pt x="21" y="34"/>
                </a:cubicBezTo>
                <a:cubicBezTo>
                  <a:pt x="21" y="35"/>
                  <a:pt x="20" y="35"/>
                  <a:pt x="20" y="34"/>
                </a:cubicBezTo>
                <a:cubicBezTo>
                  <a:pt x="19" y="34"/>
                  <a:pt x="19" y="33"/>
                  <a:pt x="18" y="33"/>
                </a:cubicBezTo>
                <a:cubicBezTo>
                  <a:pt x="18" y="33"/>
                  <a:pt x="18" y="32"/>
                  <a:pt x="18" y="32"/>
                </a:cubicBezTo>
                <a:cubicBezTo>
                  <a:pt x="20" y="31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40" y="16"/>
                  <a:pt x="37" y="18"/>
                  <a:pt x="34" y="21"/>
                </a:cubicBezTo>
                <a:cubicBezTo>
                  <a:pt x="34" y="21"/>
                  <a:pt x="34" y="21"/>
                  <a:pt x="33" y="21"/>
                </a:cubicBezTo>
                <a:cubicBezTo>
                  <a:pt x="31" y="19"/>
                  <a:pt x="28" y="16"/>
                  <a:pt x="26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8"/>
                  <a:pt x="18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22" y="11"/>
                  <a:pt x="27" y="6"/>
                  <a:pt x="31" y="1"/>
                </a:cubicBezTo>
                <a:cubicBezTo>
                  <a:pt x="33" y="0"/>
                  <a:pt x="34" y="0"/>
                  <a:pt x="35" y="1"/>
                </a:cubicBezTo>
                <a:cubicBezTo>
                  <a:pt x="37" y="4"/>
                  <a:pt x="40" y="6"/>
                  <a:pt x="42" y="9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1" y="26"/>
                  <a:pt x="21" y="26"/>
                  <a:pt x="22" y="27"/>
                </a:cubicBezTo>
                <a:cubicBezTo>
                  <a:pt x="22" y="27"/>
                  <a:pt x="22" y="28"/>
                  <a:pt x="22" y="28"/>
                </a:cubicBezTo>
                <a:cubicBezTo>
                  <a:pt x="20" y="29"/>
                  <a:pt x="19" y="30"/>
                  <a:pt x="18" y="31"/>
                </a:cubicBezTo>
                <a:cubicBezTo>
                  <a:pt x="18" y="32"/>
                  <a:pt x="17" y="32"/>
                  <a:pt x="17" y="31"/>
                </a:cubicBezTo>
                <a:cubicBezTo>
                  <a:pt x="17" y="31"/>
                  <a:pt x="16" y="30"/>
                  <a:pt x="16" y="30"/>
                </a:cubicBezTo>
                <a:cubicBezTo>
                  <a:pt x="15" y="30"/>
                  <a:pt x="15" y="29"/>
                  <a:pt x="16" y="29"/>
                </a:cubicBezTo>
                <a:cubicBezTo>
                  <a:pt x="17" y="28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5"/>
                  <a:pt x="19" y="25"/>
                </a:cubicBezTo>
                <a:cubicBezTo>
                  <a:pt x="18" y="26"/>
                  <a:pt x="16" y="27"/>
                  <a:pt x="15" y="28"/>
                </a:cubicBezTo>
                <a:cubicBezTo>
                  <a:pt x="15" y="29"/>
                  <a:pt x="14" y="29"/>
                  <a:pt x="14" y="28"/>
                </a:cubicBezTo>
                <a:cubicBezTo>
                  <a:pt x="14" y="28"/>
                  <a:pt x="13" y="28"/>
                  <a:pt x="13" y="27"/>
                </a:cubicBezTo>
                <a:cubicBezTo>
                  <a:pt x="12" y="27"/>
                  <a:pt x="12" y="26"/>
                  <a:pt x="13" y="26"/>
                </a:cubicBezTo>
                <a:cubicBezTo>
                  <a:pt x="14" y="25"/>
                  <a:pt x="15" y="24"/>
                  <a:pt x="16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5" y="23"/>
                  <a:pt x="14" y="24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5"/>
                  <a:pt x="10" y="25"/>
                  <a:pt x="10" y="24"/>
                </a:cubicBezTo>
                <a:cubicBezTo>
                  <a:pt x="9" y="24"/>
                  <a:pt x="9" y="23"/>
                  <a:pt x="10" y="23"/>
                </a:cubicBezTo>
                <a:cubicBezTo>
                  <a:pt x="11" y="22"/>
                  <a:pt x="12" y="21"/>
                  <a:pt x="13" y="19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2" y="13"/>
                </a:moveTo>
                <a:cubicBezTo>
                  <a:pt x="5" y="16"/>
                  <a:pt x="7" y="18"/>
                  <a:pt x="10" y="21"/>
                </a:cubicBezTo>
                <a:cubicBezTo>
                  <a:pt x="11" y="22"/>
                  <a:pt x="11" y="22"/>
                  <a:pt x="11" y="21"/>
                </a:cubicBezTo>
                <a:cubicBezTo>
                  <a:pt x="12" y="21"/>
                  <a:pt x="12" y="20"/>
                  <a:pt x="13" y="19"/>
                </a:cubicBezTo>
                <a:cubicBezTo>
                  <a:pt x="14" y="19"/>
                  <a:pt x="14" y="19"/>
                  <a:pt x="15" y="19"/>
                </a:cubicBezTo>
                <a:cubicBezTo>
                  <a:pt x="15" y="20"/>
                  <a:pt x="16" y="20"/>
                  <a:pt x="16" y="21"/>
                </a:cubicBezTo>
                <a:cubicBezTo>
                  <a:pt x="16" y="21"/>
                  <a:pt x="17" y="21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8" y="22"/>
                </a:cubicBezTo>
                <a:cubicBezTo>
                  <a:pt x="18" y="23"/>
                  <a:pt x="19" y="23"/>
                  <a:pt x="19" y="23"/>
                </a:cubicBezTo>
                <a:cubicBezTo>
                  <a:pt x="19" y="24"/>
                  <a:pt x="19" y="24"/>
                  <a:pt x="19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20" y="25"/>
                  <a:pt x="21" y="25"/>
                </a:cubicBezTo>
                <a:cubicBezTo>
                  <a:pt x="21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3" y="27"/>
                </a:cubicBezTo>
                <a:cubicBezTo>
                  <a:pt x="23" y="27"/>
                  <a:pt x="23" y="28"/>
                  <a:pt x="23" y="28"/>
                </a:cubicBezTo>
                <a:cubicBezTo>
                  <a:pt x="24" y="28"/>
                  <a:pt x="24" y="29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24" y="32"/>
                  <a:pt x="24" y="32"/>
                  <a:pt x="23" y="33"/>
                </a:cubicBezTo>
                <a:cubicBezTo>
                  <a:pt x="23" y="33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5"/>
                  <a:pt x="24" y="35"/>
                  <a:pt x="24" y="34"/>
                </a:cubicBezTo>
                <a:cubicBezTo>
                  <a:pt x="25" y="34"/>
                  <a:pt x="25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2"/>
                  <a:pt x="27" y="32"/>
                  <a:pt x="27" y="31"/>
                </a:cubicBezTo>
                <a:cubicBezTo>
                  <a:pt x="28" y="31"/>
                  <a:pt x="28" y="30"/>
                  <a:pt x="29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30" y="29"/>
                  <a:pt x="30" y="28"/>
                </a:cubicBezTo>
                <a:cubicBezTo>
                  <a:pt x="31" y="28"/>
                  <a:pt x="31" y="28"/>
                  <a:pt x="32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3" y="26"/>
                  <a:pt x="33" y="26"/>
                </a:cubicBezTo>
                <a:cubicBezTo>
                  <a:pt x="34" y="25"/>
                  <a:pt x="34" y="25"/>
                  <a:pt x="34" y="24"/>
                </a:cubicBezTo>
                <a:cubicBezTo>
                  <a:pt x="35" y="24"/>
                  <a:pt x="35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3" y="16"/>
                  <a:pt x="22" y="17"/>
                  <a:pt x="20" y="18"/>
                </a:cubicBezTo>
                <a:cubicBezTo>
                  <a:pt x="20" y="19"/>
                  <a:pt x="19" y="19"/>
                  <a:pt x="18" y="18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7"/>
                  <a:pt x="16" y="16"/>
                  <a:pt x="17" y="15"/>
                </a:cubicBezTo>
                <a:cubicBezTo>
                  <a:pt x="18" y="14"/>
                  <a:pt x="20" y="12"/>
                  <a:pt x="22" y="11"/>
                </a:cubicBezTo>
                <a:cubicBezTo>
                  <a:pt x="22" y="10"/>
                  <a:pt x="22" y="10"/>
                  <a:pt x="22" y="10"/>
                </a:cubicBezTo>
                <a:cubicBezTo>
                  <a:pt x="19" y="7"/>
                  <a:pt x="16" y="4"/>
                  <a:pt x="13" y="1"/>
                </a:cubicBezTo>
                <a:cubicBezTo>
                  <a:pt x="11" y="0"/>
                  <a:pt x="11" y="0"/>
                  <a:pt x="9" y="2"/>
                </a:cubicBezTo>
                <a:cubicBezTo>
                  <a:pt x="7" y="4"/>
                  <a:pt x="4" y="7"/>
                  <a:pt x="2" y="9"/>
                </a:cubicBezTo>
                <a:cubicBezTo>
                  <a:pt x="0" y="10"/>
                  <a:pt x="0" y="11"/>
                  <a:pt x="2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9"/>
          <p:cNvSpPr>
            <a:spLocks noEditPoints="1"/>
          </p:cNvSpPr>
          <p:nvPr/>
        </p:nvSpPr>
        <p:spPr bwMode="auto">
          <a:xfrm>
            <a:off x="1880171" y="2253406"/>
            <a:ext cx="478801" cy="373699"/>
          </a:xfrm>
          <a:custGeom>
            <a:avLst/>
            <a:gdLst>
              <a:gd name="T0" fmla="*/ 24 w 44"/>
              <a:gd name="T1" fmla="*/ 29 h 34"/>
              <a:gd name="T2" fmla="*/ 21 w 44"/>
              <a:gd name="T3" fmla="*/ 34 h 34"/>
              <a:gd name="T4" fmla="*/ 18 w 44"/>
              <a:gd name="T5" fmla="*/ 33 h 34"/>
              <a:gd name="T6" fmla="*/ 22 w 44"/>
              <a:gd name="T7" fmla="*/ 28 h 34"/>
              <a:gd name="T8" fmla="*/ 42 w 44"/>
              <a:gd name="T9" fmla="*/ 13 h 34"/>
              <a:gd name="T10" fmla="*/ 33 w 44"/>
              <a:gd name="T11" fmla="*/ 21 h 34"/>
              <a:gd name="T12" fmla="*/ 24 w 44"/>
              <a:gd name="T13" fmla="*/ 13 h 34"/>
              <a:gd name="T14" fmla="*/ 18 w 44"/>
              <a:gd name="T15" fmla="*/ 18 h 34"/>
              <a:gd name="T16" fmla="*/ 17 w 44"/>
              <a:gd name="T17" fmla="*/ 15 h 34"/>
              <a:gd name="T18" fmla="*/ 35 w 44"/>
              <a:gd name="T19" fmla="*/ 1 h 34"/>
              <a:gd name="T20" fmla="*/ 42 w 44"/>
              <a:gd name="T21" fmla="*/ 13 h 34"/>
              <a:gd name="T22" fmla="*/ 21 w 44"/>
              <a:gd name="T23" fmla="*/ 26 h 34"/>
              <a:gd name="T24" fmla="*/ 18 w 44"/>
              <a:gd name="T25" fmla="*/ 31 h 34"/>
              <a:gd name="T26" fmla="*/ 15 w 44"/>
              <a:gd name="T27" fmla="*/ 30 h 34"/>
              <a:gd name="T28" fmla="*/ 19 w 44"/>
              <a:gd name="T29" fmla="*/ 25 h 34"/>
              <a:gd name="T30" fmla="*/ 17 w 44"/>
              <a:gd name="T31" fmla="*/ 22 h 34"/>
              <a:gd name="T32" fmla="*/ 19 w 44"/>
              <a:gd name="T33" fmla="*/ 25 h 34"/>
              <a:gd name="T34" fmla="*/ 14 w 44"/>
              <a:gd name="T35" fmla="*/ 28 h 34"/>
              <a:gd name="T36" fmla="*/ 12 w 44"/>
              <a:gd name="T37" fmla="*/ 26 h 34"/>
              <a:gd name="T38" fmla="*/ 17 w 44"/>
              <a:gd name="T39" fmla="*/ 22 h 34"/>
              <a:gd name="T40" fmla="*/ 16 w 44"/>
              <a:gd name="T41" fmla="*/ 21 h 34"/>
              <a:gd name="T42" fmla="*/ 12 w 44"/>
              <a:gd name="T43" fmla="*/ 25 h 34"/>
              <a:gd name="T44" fmla="*/ 10 w 44"/>
              <a:gd name="T45" fmla="*/ 24 h 34"/>
              <a:gd name="T46" fmla="*/ 13 w 44"/>
              <a:gd name="T47" fmla="*/ 19 h 34"/>
              <a:gd name="T48" fmla="*/ 1 w 44"/>
              <a:gd name="T49" fmla="*/ 12 h 34"/>
              <a:gd name="T50" fmla="*/ 11 w 44"/>
              <a:gd name="T51" fmla="*/ 21 h 34"/>
              <a:gd name="T52" fmla="*/ 15 w 44"/>
              <a:gd name="T53" fmla="*/ 19 h 34"/>
              <a:gd name="T54" fmla="*/ 16 w 44"/>
              <a:gd name="T55" fmla="*/ 21 h 34"/>
              <a:gd name="T56" fmla="*/ 17 w 44"/>
              <a:gd name="T57" fmla="*/ 22 h 34"/>
              <a:gd name="T58" fmla="*/ 19 w 44"/>
              <a:gd name="T59" fmla="*/ 24 h 34"/>
              <a:gd name="T60" fmla="*/ 20 w 44"/>
              <a:gd name="T61" fmla="*/ 25 h 34"/>
              <a:gd name="T62" fmla="*/ 22 w 44"/>
              <a:gd name="T63" fmla="*/ 27 h 34"/>
              <a:gd name="T64" fmla="*/ 23 w 44"/>
              <a:gd name="T65" fmla="*/ 28 h 34"/>
              <a:gd name="T66" fmla="*/ 25 w 44"/>
              <a:gd name="T67" fmla="*/ 31 h 34"/>
              <a:gd name="T68" fmla="*/ 22 w 44"/>
              <a:gd name="T69" fmla="*/ 33 h 34"/>
              <a:gd name="T70" fmla="*/ 24 w 44"/>
              <a:gd name="T71" fmla="*/ 34 h 34"/>
              <a:gd name="T72" fmla="*/ 26 w 44"/>
              <a:gd name="T73" fmla="*/ 31 h 34"/>
              <a:gd name="T74" fmla="*/ 27 w 44"/>
              <a:gd name="T75" fmla="*/ 31 h 34"/>
              <a:gd name="T76" fmla="*/ 29 w 44"/>
              <a:gd name="T77" fmla="*/ 29 h 34"/>
              <a:gd name="T78" fmla="*/ 30 w 44"/>
              <a:gd name="T79" fmla="*/ 28 h 34"/>
              <a:gd name="T80" fmla="*/ 31 w 44"/>
              <a:gd name="T81" fmla="*/ 26 h 34"/>
              <a:gd name="T82" fmla="*/ 33 w 44"/>
              <a:gd name="T83" fmla="*/ 25 h 34"/>
              <a:gd name="T84" fmla="*/ 34 w 44"/>
              <a:gd name="T85" fmla="*/ 23 h 34"/>
              <a:gd name="T86" fmla="*/ 24 w 44"/>
              <a:gd name="T87" fmla="*/ 14 h 34"/>
              <a:gd name="T88" fmla="*/ 18 w 44"/>
              <a:gd name="T89" fmla="*/ 18 h 34"/>
              <a:gd name="T90" fmla="*/ 17 w 44"/>
              <a:gd name="T91" fmla="*/ 15 h 34"/>
              <a:gd name="T92" fmla="*/ 21 w 44"/>
              <a:gd name="T93" fmla="*/ 10 h 34"/>
              <a:gd name="T94" fmla="*/ 9 w 44"/>
              <a:gd name="T95" fmla="*/ 1 h 34"/>
              <a:gd name="T96" fmla="*/ 1 w 44"/>
              <a:gd name="T97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34">
                <a:moveTo>
                  <a:pt x="23" y="28"/>
                </a:moveTo>
                <a:cubicBezTo>
                  <a:pt x="23" y="28"/>
                  <a:pt x="24" y="29"/>
                  <a:pt x="24" y="29"/>
                </a:cubicBezTo>
                <a:cubicBezTo>
                  <a:pt x="25" y="30"/>
                  <a:pt x="25" y="30"/>
                  <a:pt x="24" y="30"/>
                </a:cubicBezTo>
                <a:cubicBezTo>
                  <a:pt x="23" y="32"/>
                  <a:pt x="22" y="33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3"/>
                  <a:pt x="18" y="33"/>
                </a:cubicBezTo>
                <a:cubicBezTo>
                  <a:pt x="18" y="32"/>
                  <a:pt x="18" y="32"/>
                  <a:pt x="18" y="31"/>
                </a:cubicBezTo>
                <a:cubicBezTo>
                  <a:pt x="19" y="30"/>
                  <a:pt x="21" y="29"/>
                  <a:pt x="22" y="28"/>
                </a:cubicBezTo>
                <a:cubicBezTo>
                  <a:pt x="22" y="28"/>
                  <a:pt x="23" y="28"/>
                  <a:pt x="23" y="28"/>
                </a:cubicBezTo>
                <a:close/>
                <a:moveTo>
                  <a:pt x="42" y="13"/>
                </a:moveTo>
                <a:cubicBezTo>
                  <a:pt x="39" y="15"/>
                  <a:pt x="37" y="18"/>
                  <a:pt x="34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0" y="18"/>
                  <a:pt x="28" y="16"/>
                  <a:pt x="25" y="13"/>
                </a:cubicBezTo>
                <a:cubicBezTo>
                  <a:pt x="25" y="13"/>
                  <a:pt x="25" y="13"/>
                  <a:pt x="24" y="13"/>
                </a:cubicBezTo>
                <a:cubicBezTo>
                  <a:pt x="23" y="15"/>
                  <a:pt x="21" y="16"/>
                  <a:pt x="20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7"/>
                  <a:pt x="17" y="17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22" y="11"/>
                  <a:pt x="26" y="6"/>
                  <a:pt x="31" y="1"/>
                </a:cubicBezTo>
                <a:cubicBezTo>
                  <a:pt x="33" y="0"/>
                  <a:pt x="33" y="0"/>
                  <a:pt x="35" y="1"/>
                </a:cubicBezTo>
                <a:cubicBezTo>
                  <a:pt x="37" y="3"/>
                  <a:pt x="40" y="6"/>
                  <a:pt x="42" y="8"/>
                </a:cubicBezTo>
                <a:cubicBezTo>
                  <a:pt x="44" y="10"/>
                  <a:pt x="44" y="11"/>
                  <a:pt x="42" y="13"/>
                </a:cubicBezTo>
                <a:close/>
                <a:moveTo>
                  <a:pt x="20" y="25"/>
                </a:moveTo>
                <a:cubicBezTo>
                  <a:pt x="20" y="25"/>
                  <a:pt x="21" y="26"/>
                  <a:pt x="21" y="26"/>
                </a:cubicBezTo>
                <a:cubicBezTo>
                  <a:pt x="22" y="27"/>
                  <a:pt x="22" y="27"/>
                  <a:pt x="21" y="28"/>
                </a:cubicBezTo>
                <a:cubicBezTo>
                  <a:pt x="20" y="29"/>
                  <a:pt x="19" y="30"/>
                  <a:pt x="18" y="31"/>
                </a:cubicBezTo>
                <a:cubicBezTo>
                  <a:pt x="18" y="31"/>
                  <a:pt x="17" y="31"/>
                  <a:pt x="17" y="31"/>
                </a:cubicBezTo>
                <a:cubicBezTo>
                  <a:pt x="16" y="31"/>
                  <a:pt x="16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7"/>
                  <a:pt x="18" y="26"/>
                  <a:pt x="19" y="25"/>
                </a:cubicBezTo>
                <a:cubicBezTo>
                  <a:pt x="19" y="25"/>
                  <a:pt x="20" y="25"/>
                  <a:pt x="20" y="25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7" y="26"/>
                  <a:pt x="16" y="27"/>
                  <a:pt x="15" y="28"/>
                </a:cubicBezTo>
                <a:cubicBezTo>
                  <a:pt x="15" y="29"/>
                  <a:pt x="14" y="29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12" y="26"/>
                  <a:pt x="12" y="26"/>
                  <a:pt x="12" y="26"/>
                </a:cubicBezTo>
                <a:cubicBezTo>
                  <a:pt x="14" y="24"/>
                  <a:pt x="15" y="23"/>
                  <a:pt x="16" y="22"/>
                </a:cubicBezTo>
                <a:cubicBezTo>
                  <a:pt x="16" y="22"/>
                  <a:pt x="17" y="22"/>
                  <a:pt x="17" y="22"/>
                </a:cubicBezTo>
                <a:close/>
                <a:moveTo>
                  <a:pt x="14" y="19"/>
                </a:moveTo>
                <a:cubicBezTo>
                  <a:pt x="15" y="20"/>
                  <a:pt x="15" y="20"/>
                  <a:pt x="16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4" y="23"/>
                  <a:pt x="13" y="24"/>
                  <a:pt x="12" y="25"/>
                </a:cubicBezTo>
                <a:cubicBezTo>
                  <a:pt x="12" y="26"/>
                  <a:pt x="11" y="26"/>
                  <a:pt x="11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9" y="24"/>
                  <a:pt x="9" y="23"/>
                  <a:pt x="10" y="23"/>
                </a:cubicBezTo>
                <a:cubicBezTo>
                  <a:pt x="11" y="22"/>
                  <a:pt x="12" y="20"/>
                  <a:pt x="13" y="19"/>
                </a:cubicBezTo>
                <a:cubicBezTo>
                  <a:pt x="13" y="19"/>
                  <a:pt x="14" y="19"/>
                  <a:pt x="14" y="19"/>
                </a:cubicBezTo>
                <a:close/>
                <a:moveTo>
                  <a:pt x="1" y="12"/>
                </a:move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1" y="20"/>
                  <a:pt x="12" y="20"/>
                  <a:pt x="13" y="19"/>
                </a:cubicBezTo>
                <a:cubicBezTo>
                  <a:pt x="13" y="18"/>
                  <a:pt x="14" y="18"/>
                  <a:pt x="15" y="19"/>
                </a:cubicBezTo>
                <a:cubicBezTo>
                  <a:pt x="15" y="19"/>
                  <a:pt x="15" y="20"/>
                  <a:pt x="16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1" y="25"/>
                  <a:pt x="21" y="26"/>
                  <a:pt x="22" y="26"/>
                </a:cubicBezTo>
                <a:cubicBezTo>
                  <a:pt x="22" y="26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3" y="27"/>
                  <a:pt x="23" y="28"/>
                </a:cubicBezTo>
                <a:cubicBezTo>
                  <a:pt x="24" y="28"/>
                  <a:pt x="24" y="28"/>
                  <a:pt x="25" y="29"/>
                </a:cubicBezTo>
                <a:cubicBezTo>
                  <a:pt x="25" y="29"/>
                  <a:pt x="25" y="30"/>
                  <a:pt x="25" y="31"/>
                </a:cubicBezTo>
                <a:cubicBezTo>
                  <a:pt x="24" y="31"/>
                  <a:pt x="23" y="32"/>
                  <a:pt x="23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4"/>
                </a:cubicBezTo>
                <a:cubicBezTo>
                  <a:pt x="25" y="34"/>
                  <a:pt x="25" y="33"/>
                  <a:pt x="26" y="33"/>
                </a:cubicBezTo>
                <a:cubicBezTo>
                  <a:pt x="26" y="32"/>
                  <a:pt x="26" y="32"/>
                  <a:pt x="26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2"/>
                  <a:pt x="27" y="31"/>
                </a:cubicBezTo>
                <a:cubicBezTo>
                  <a:pt x="27" y="31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8"/>
                  <a:pt x="28" y="28"/>
                  <a:pt x="29" y="28"/>
                </a:cubicBezTo>
                <a:cubicBezTo>
                  <a:pt x="29" y="28"/>
                  <a:pt x="29" y="29"/>
                  <a:pt x="30" y="28"/>
                </a:cubicBezTo>
                <a:cubicBezTo>
                  <a:pt x="30" y="28"/>
                  <a:pt x="31" y="27"/>
                  <a:pt x="31" y="27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5"/>
                  <a:pt x="31" y="25"/>
                  <a:pt x="32" y="25"/>
                </a:cubicBezTo>
                <a:cubicBezTo>
                  <a:pt x="32" y="26"/>
                  <a:pt x="32" y="26"/>
                  <a:pt x="33" y="25"/>
                </a:cubicBezTo>
                <a:cubicBezTo>
                  <a:pt x="33" y="25"/>
                  <a:pt x="34" y="24"/>
                  <a:pt x="34" y="24"/>
                </a:cubicBezTo>
                <a:cubicBezTo>
                  <a:pt x="35" y="24"/>
                  <a:pt x="35" y="23"/>
                  <a:pt x="34" y="23"/>
                </a:cubicBezTo>
                <a:cubicBezTo>
                  <a:pt x="31" y="20"/>
                  <a:pt x="28" y="17"/>
                  <a:pt x="25" y="14"/>
                </a:cubicBezTo>
                <a:cubicBezTo>
                  <a:pt x="25" y="13"/>
                  <a:pt x="25" y="13"/>
                  <a:pt x="24" y="14"/>
                </a:cubicBezTo>
                <a:cubicBezTo>
                  <a:pt x="23" y="15"/>
                  <a:pt x="21" y="17"/>
                  <a:pt x="20" y="18"/>
                </a:cubicBezTo>
                <a:cubicBezTo>
                  <a:pt x="19" y="19"/>
                  <a:pt x="19" y="19"/>
                  <a:pt x="18" y="18"/>
                </a:cubicBezTo>
                <a:cubicBezTo>
                  <a:pt x="18" y="18"/>
                  <a:pt x="17" y="17"/>
                  <a:pt x="17" y="17"/>
                </a:cubicBezTo>
                <a:cubicBezTo>
                  <a:pt x="16" y="16"/>
                  <a:pt x="16" y="16"/>
                  <a:pt x="17" y="15"/>
                </a:cubicBezTo>
                <a:cubicBezTo>
                  <a:pt x="18" y="13"/>
                  <a:pt x="20" y="12"/>
                  <a:pt x="21" y="10"/>
                </a:cubicBezTo>
                <a:cubicBezTo>
                  <a:pt x="21" y="10"/>
                  <a:pt x="22" y="10"/>
                  <a:pt x="21" y="10"/>
                </a:cubicBezTo>
                <a:cubicBezTo>
                  <a:pt x="18" y="7"/>
                  <a:pt x="15" y="4"/>
                  <a:pt x="13" y="1"/>
                </a:cubicBezTo>
                <a:cubicBezTo>
                  <a:pt x="11" y="0"/>
                  <a:pt x="10" y="0"/>
                  <a:pt x="9" y="1"/>
                </a:cubicBezTo>
                <a:cubicBezTo>
                  <a:pt x="6" y="4"/>
                  <a:pt x="4" y="6"/>
                  <a:pt x="1" y="9"/>
                </a:cubicBezTo>
                <a:cubicBezTo>
                  <a:pt x="0" y="10"/>
                  <a:pt x="0" y="11"/>
                  <a:pt x="1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60"/>
          <p:cNvSpPr>
            <a:spLocks noEditPoints="1"/>
          </p:cNvSpPr>
          <p:nvPr/>
        </p:nvSpPr>
        <p:spPr bwMode="auto">
          <a:xfrm>
            <a:off x="2119572" y="2253406"/>
            <a:ext cx="239401" cy="373699"/>
          </a:xfrm>
          <a:custGeom>
            <a:avLst/>
            <a:gdLst>
              <a:gd name="T0" fmla="*/ 0 w 22"/>
              <a:gd name="T1" fmla="*/ 33 h 34"/>
              <a:gd name="T2" fmla="*/ 0 w 22"/>
              <a:gd name="T3" fmla="*/ 28 h 34"/>
              <a:gd name="T4" fmla="*/ 1 w 22"/>
              <a:gd name="T5" fmla="*/ 28 h 34"/>
              <a:gd name="T6" fmla="*/ 2 w 22"/>
              <a:gd name="T7" fmla="*/ 29 h 34"/>
              <a:gd name="T8" fmla="*/ 2 w 22"/>
              <a:gd name="T9" fmla="*/ 30 h 34"/>
              <a:gd name="T10" fmla="*/ 0 w 22"/>
              <a:gd name="T11" fmla="*/ 33 h 34"/>
              <a:gd name="T12" fmla="*/ 0 w 22"/>
              <a:gd name="T13" fmla="*/ 27 h 34"/>
              <a:gd name="T14" fmla="*/ 0 w 22"/>
              <a:gd name="T15" fmla="*/ 27 h 34"/>
              <a:gd name="T16" fmla="*/ 1 w 22"/>
              <a:gd name="T17" fmla="*/ 28 h 34"/>
              <a:gd name="T18" fmla="*/ 3 w 22"/>
              <a:gd name="T19" fmla="*/ 29 h 34"/>
              <a:gd name="T20" fmla="*/ 3 w 22"/>
              <a:gd name="T21" fmla="*/ 31 h 34"/>
              <a:gd name="T22" fmla="*/ 1 w 22"/>
              <a:gd name="T23" fmla="*/ 33 h 34"/>
              <a:gd name="T24" fmla="*/ 0 w 22"/>
              <a:gd name="T25" fmla="*/ 33 h 34"/>
              <a:gd name="T26" fmla="*/ 1 w 22"/>
              <a:gd name="T27" fmla="*/ 34 h 34"/>
              <a:gd name="T28" fmla="*/ 2 w 22"/>
              <a:gd name="T29" fmla="*/ 34 h 34"/>
              <a:gd name="T30" fmla="*/ 4 w 22"/>
              <a:gd name="T31" fmla="*/ 33 h 34"/>
              <a:gd name="T32" fmla="*/ 4 w 22"/>
              <a:gd name="T33" fmla="*/ 31 h 34"/>
              <a:gd name="T34" fmla="*/ 4 w 22"/>
              <a:gd name="T35" fmla="*/ 31 h 34"/>
              <a:gd name="T36" fmla="*/ 5 w 22"/>
              <a:gd name="T37" fmla="*/ 31 h 34"/>
              <a:gd name="T38" fmla="*/ 6 w 22"/>
              <a:gd name="T39" fmla="*/ 30 h 34"/>
              <a:gd name="T40" fmla="*/ 7 w 22"/>
              <a:gd name="T41" fmla="*/ 29 h 34"/>
              <a:gd name="T42" fmla="*/ 7 w 22"/>
              <a:gd name="T43" fmla="*/ 28 h 34"/>
              <a:gd name="T44" fmla="*/ 8 w 22"/>
              <a:gd name="T45" fmla="*/ 28 h 34"/>
              <a:gd name="T46" fmla="*/ 9 w 22"/>
              <a:gd name="T47" fmla="*/ 27 h 34"/>
              <a:gd name="T48" fmla="*/ 9 w 22"/>
              <a:gd name="T49" fmla="*/ 26 h 34"/>
              <a:gd name="T50" fmla="*/ 10 w 22"/>
              <a:gd name="T51" fmla="*/ 25 h 34"/>
              <a:gd name="T52" fmla="*/ 11 w 22"/>
              <a:gd name="T53" fmla="*/ 25 h 34"/>
              <a:gd name="T54" fmla="*/ 12 w 22"/>
              <a:gd name="T55" fmla="*/ 24 h 34"/>
              <a:gd name="T56" fmla="*/ 12 w 22"/>
              <a:gd name="T57" fmla="*/ 23 h 34"/>
              <a:gd name="T58" fmla="*/ 3 w 22"/>
              <a:gd name="T59" fmla="*/ 14 h 34"/>
              <a:gd name="T60" fmla="*/ 2 w 22"/>
              <a:gd name="T61" fmla="*/ 14 h 34"/>
              <a:gd name="T62" fmla="*/ 0 w 22"/>
              <a:gd name="T63" fmla="*/ 16 h 34"/>
              <a:gd name="T64" fmla="*/ 0 w 22"/>
              <a:gd name="T65" fmla="*/ 26 h 34"/>
              <a:gd name="T66" fmla="*/ 0 w 22"/>
              <a:gd name="T67" fmla="*/ 27 h 34"/>
              <a:gd name="T68" fmla="*/ 2 w 22"/>
              <a:gd name="T69" fmla="*/ 13 h 34"/>
              <a:gd name="T70" fmla="*/ 3 w 22"/>
              <a:gd name="T71" fmla="*/ 13 h 34"/>
              <a:gd name="T72" fmla="*/ 11 w 22"/>
              <a:gd name="T73" fmla="*/ 21 h 34"/>
              <a:gd name="T74" fmla="*/ 12 w 22"/>
              <a:gd name="T75" fmla="*/ 21 h 34"/>
              <a:gd name="T76" fmla="*/ 20 w 22"/>
              <a:gd name="T77" fmla="*/ 13 h 34"/>
              <a:gd name="T78" fmla="*/ 20 w 22"/>
              <a:gd name="T79" fmla="*/ 8 h 34"/>
              <a:gd name="T80" fmla="*/ 13 w 22"/>
              <a:gd name="T81" fmla="*/ 1 h 34"/>
              <a:gd name="T82" fmla="*/ 9 w 22"/>
              <a:gd name="T83" fmla="*/ 1 h 34"/>
              <a:gd name="T84" fmla="*/ 0 w 22"/>
              <a:gd name="T85" fmla="*/ 10 h 34"/>
              <a:gd name="T86" fmla="*/ 0 w 22"/>
              <a:gd name="T87" fmla="*/ 15 h 34"/>
              <a:gd name="T88" fmla="*/ 2 w 22"/>
              <a:gd name="T8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" h="34">
                <a:moveTo>
                  <a:pt x="0" y="33"/>
                </a:move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9"/>
                  <a:pt x="2" y="29"/>
                </a:cubicBezTo>
                <a:cubicBezTo>
                  <a:pt x="3" y="30"/>
                  <a:pt x="3" y="30"/>
                  <a:pt x="2" y="30"/>
                </a:cubicBezTo>
                <a:cubicBezTo>
                  <a:pt x="1" y="31"/>
                  <a:pt x="1" y="32"/>
                  <a:pt x="0" y="33"/>
                </a:cubicBezTo>
                <a:close/>
                <a:moveTo>
                  <a:pt x="0" y="27"/>
                </a:move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1" y="27"/>
                  <a:pt x="1" y="28"/>
                </a:cubicBezTo>
                <a:cubicBezTo>
                  <a:pt x="2" y="28"/>
                  <a:pt x="2" y="28"/>
                  <a:pt x="3" y="29"/>
                </a:cubicBezTo>
                <a:cubicBezTo>
                  <a:pt x="3" y="29"/>
                  <a:pt x="3" y="30"/>
                  <a:pt x="3" y="31"/>
                </a:cubicBezTo>
                <a:cubicBezTo>
                  <a:pt x="2" y="31"/>
                  <a:pt x="1" y="32"/>
                  <a:pt x="1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2" y="34"/>
                  <a:pt x="2" y="34"/>
                </a:cubicBezTo>
                <a:cubicBezTo>
                  <a:pt x="3" y="34"/>
                  <a:pt x="3" y="33"/>
                  <a:pt x="4" y="33"/>
                </a:cubicBezTo>
                <a:cubicBezTo>
                  <a:pt x="4" y="32"/>
                  <a:pt x="4" y="32"/>
                  <a:pt x="4" y="31"/>
                </a:cubicBezTo>
                <a:cubicBezTo>
                  <a:pt x="3" y="31"/>
                  <a:pt x="4" y="31"/>
                  <a:pt x="4" y="31"/>
                </a:cubicBezTo>
                <a:cubicBezTo>
                  <a:pt x="4" y="31"/>
                  <a:pt x="5" y="32"/>
                  <a:pt x="5" y="31"/>
                </a:cubicBezTo>
                <a:cubicBezTo>
                  <a:pt x="5" y="31"/>
                  <a:pt x="6" y="30"/>
                  <a:pt x="6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8"/>
                  <a:pt x="6" y="28"/>
                  <a:pt x="7" y="28"/>
                </a:cubicBezTo>
                <a:cubicBezTo>
                  <a:pt x="7" y="28"/>
                  <a:pt x="7" y="29"/>
                  <a:pt x="8" y="28"/>
                </a:cubicBezTo>
                <a:cubicBezTo>
                  <a:pt x="8" y="28"/>
                  <a:pt x="9" y="27"/>
                  <a:pt x="9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5"/>
                  <a:pt x="9" y="25"/>
                  <a:pt x="10" y="25"/>
                </a:cubicBezTo>
                <a:cubicBezTo>
                  <a:pt x="10" y="26"/>
                  <a:pt x="10" y="26"/>
                  <a:pt x="11" y="25"/>
                </a:cubicBezTo>
                <a:cubicBezTo>
                  <a:pt x="11" y="25"/>
                  <a:pt x="12" y="24"/>
                  <a:pt x="12" y="24"/>
                </a:cubicBezTo>
                <a:cubicBezTo>
                  <a:pt x="13" y="24"/>
                  <a:pt x="13" y="23"/>
                  <a:pt x="12" y="23"/>
                </a:cubicBezTo>
                <a:cubicBezTo>
                  <a:pt x="9" y="20"/>
                  <a:pt x="6" y="17"/>
                  <a:pt x="3" y="14"/>
                </a:cubicBezTo>
                <a:cubicBezTo>
                  <a:pt x="3" y="13"/>
                  <a:pt x="3" y="13"/>
                  <a:pt x="2" y="14"/>
                </a:cubicBezTo>
                <a:cubicBezTo>
                  <a:pt x="2" y="15"/>
                  <a:pt x="1" y="15"/>
                  <a:pt x="0" y="1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7"/>
                  <a:pt x="0" y="27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3"/>
                </a:cubicBezTo>
                <a:cubicBezTo>
                  <a:pt x="6" y="16"/>
                  <a:pt x="8" y="18"/>
                  <a:pt x="11" y="21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18"/>
                  <a:pt x="17" y="15"/>
                  <a:pt x="20" y="13"/>
                </a:cubicBezTo>
                <a:cubicBezTo>
                  <a:pt x="22" y="11"/>
                  <a:pt x="22" y="10"/>
                  <a:pt x="20" y="8"/>
                </a:cubicBezTo>
                <a:cubicBezTo>
                  <a:pt x="18" y="6"/>
                  <a:pt x="15" y="3"/>
                  <a:pt x="13" y="1"/>
                </a:cubicBezTo>
                <a:cubicBezTo>
                  <a:pt x="11" y="0"/>
                  <a:pt x="11" y="0"/>
                  <a:pt x="9" y="1"/>
                </a:cubicBezTo>
                <a:cubicBezTo>
                  <a:pt x="6" y="4"/>
                  <a:pt x="3" y="7"/>
                  <a:pt x="0" y="10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5"/>
                  <a:pt x="1" y="14"/>
                  <a:pt x="2" y="13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61"/>
          <p:cNvSpPr>
            <a:spLocks noEditPoints="1"/>
          </p:cNvSpPr>
          <p:nvPr/>
        </p:nvSpPr>
        <p:spPr bwMode="auto">
          <a:xfrm>
            <a:off x="1880171" y="2253406"/>
            <a:ext cx="239401" cy="373699"/>
          </a:xfrm>
          <a:custGeom>
            <a:avLst/>
            <a:gdLst>
              <a:gd name="T0" fmla="*/ 22 w 22"/>
              <a:gd name="T1" fmla="*/ 10 h 34"/>
              <a:gd name="T2" fmla="*/ 20 w 22"/>
              <a:gd name="T3" fmla="*/ 18 h 34"/>
              <a:gd name="T4" fmla="*/ 17 w 22"/>
              <a:gd name="T5" fmla="*/ 16 h 34"/>
              <a:gd name="T6" fmla="*/ 11 w 22"/>
              <a:gd name="T7" fmla="*/ 25 h 34"/>
              <a:gd name="T8" fmla="*/ 16 w 22"/>
              <a:gd name="T9" fmla="*/ 22 h 34"/>
              <a:gd name="T10" fmla="*/ 14 w 22"/>
              <a:gd name="T11" fmla="*/ 19 h 34"/>
              <a:gd name="T12" fmla="*/ 10 w 22"/>
              <a:gd name="T13" fmla="*/ 23 h 34"/>
              <a:gd name="T14" fmla="*/ 11 w 22"/>
              <a:gd name="T15" fmla="*/ 25 h 34"/>
              <a:gd name="T16" fmla="*/ 17 w 22"/>
              <a:gd name="T17" fmla="*/ 31 h 34"/>
              <a:gd name="T18" fmla="*/ 21 w 22"/>
              <a:gd name="T19" fmla="*/ 28 h 34"/>
              <a:gd name="T20" fmla="*/ 20 w 22"/>
              <a:gd name="T21" fmla="*/ 25 h 34"/>
              <a:gd name="T22" fmla="*/ 15 w 22"/>
              <a:gd name="T23" fmla="*/ 29 h 34"/>
              <a:gd name="T24" fmla="*/ 12 w 22"/>
              <a:gd name="T25" fmla="*/ 27 h 34"/>
              <a:gd name="T26" fmla="*/ 15 w 22"/>
              <a:gd name="T27" fmla="*/ 28 h 34"/>
              <a:gd name="T28" fmla="*/ 19 w 22"/>
              <a:gd name="T29" fmla="*/ 24 h 34"/>
              <a:gd name="T30" fmla="*/ 16 w 22"/>
              <a:gd name="T31" fmla="*/ 22 h 34"/>
              <a:gd name="T32" fmla="*/ 12 w 22"/>
              <a:gd name="T33" fmla="*/ 27 h 34"/>
              <a:gd name="T34" fmla="*/ 17 w 22"/>
              <a:gd name="T35" fmla="*/ 17 h 34"/>
              <a:gd name="T36" fmla="*/ 21 w 22"/>
              <a:gd name="T37" fmla="*/ 10 h 34"/>
              <a:gd name="T38" fmla="*/ 13 w 22"/>
              <a:gd name="T39" fmla="*/ 1 h 34"/>
              <a:gd name="T40" fmla="*/ 1 w 22"/>
              <a:gd name="T41" fmla="*/ 9 h 34"/>
              <a:gd name="T42" fmla="*/ 10 w 22"/>
              <a:gd name="T43" fmla="*/ 21 h 34"/>
              <a:gd name="T44" fmla="*/ 13 w 22"/>
              <a:gd name="T45" fmla="*/ 19 h 34"/>
              <a:gd name="T46" fmla="*/ 16 w 22"/>
              <a:gd name="T47" fmla="*/ 20 h 34"/>
              <a:gd name="T48" fmla="*/ 17 w 22"/>
              <a:gd name="T49" fmla="*/ 21 h 34"/>
              <a:gd name="T50" fmla="*/ 19 w 22"/>
              <a:gd name="T51" fmla="*/ 23 h 34"/>
              <a:gd name="T52" fmla="*/ 20 w 22"/>
              <a:gd name="T53" fmla="*/ 24 h 34"/>
              <a:gd name="T54" fmla="*/ 22 w 22"/>
              <a:gd name="T55" fmla="*/ 26 h 34"/>
              <a:gd name="T56" fmla="*/ 22 w 22"/>
              <a:gd name="T57" fmla="*/ 16 h 34"/>
              <a:gd name="T58" fmla="*/ 18 w 22"/>
              <a:gd name="T59" fmla="*/ 18 h 34"/>
              <a:gd name="T60" fmla="*/ 18 w 22"/>
              <a:gd name="T61" fmla="*/ 33 h 34"/>
              <a:gd name="T62" fmla="*/ 21 w 22"/>
              <a:gd name="T63" fmla="*/ 34 h 34"/>
              <a:gd name="T64" fmla="*/ 22 w 22"/>
              <a:gd name="T65" fmla="*/ 28 h 34"/>
              <a:gd name="T66" fmla="*/ 18 w 22"/>
              <a:gd name="T67" fmla="*/ 3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" h="34">
                <a:moveTo>
                  <a:pt x="17" y="15"/>
                </a:moveTo>
                <a:cubicBezTo>
                  <a:pt x="19" y="14"/>
                  <a:pt x="20" y="12"/>
                  <a:pt x="22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6"/>
                  <a:pt x="20" y="17"/>
                  <a:pt x="20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7"/>
                  <a:pt x="17" y="17"/>
                  <a:pt x="17" y="16"/>
                </a:cubicBezTo>
                <a:cubicBezTo>
                  <a:pt x="17" y="16"/>
                  <a:pt x="17" y="16"/>
                  <a:pt x="17" y="15"/>
                </a:cubicBezTo>
                <a:close/>
                <a:moveTo>
                  <a:pt x="11" y="25"/>
                </a:moveTo>
                <a:cubicBezTo>
                  <a:pt x="11" y="26"/>
                  <a:pt x="12" y="26"/>
                  <a:pt x="12" y="25"/>
                </a:cubicBezTo>
                <a:cubicBezTo>
                  <a:pt x="13" y="24"/>
                  <a:pt x="14" y="23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5" y="20"/>
                  <a:pt x="15" y="20"/>
                  <a:pt x="14" y="19"/>
                </a:cubicBezTo>
                <a:cubicBezTo>
                  <a:pt x="14" y="19"/>
                  <a:pt x="13" y="19"/>
                  <a:pt x="13" y="19"/>
                </a:cubicBezTo>
                <a:cubicBezTo>
                  <a:pt x="12" y="20"/>
                  <a:pt x="11" y="22"/>
                  <a:pt x="10" y="23"/>
                </a:cubicBezTo>
                <a:cubicBezTo>
                  <a:pt x="9" y="23"/>
                  <a:pt x="9" y="24"/>
                  <a:pt x="10" y="24"/>
                </a:cubicBezTo>
                <a:cubicBezTo>
                  <a:pt x="10" y="24"/>
                  <a:pt x="10" y="25"/>
                  <a:pt x="11" y="25"/>
                </a:cubicBezTo>
                <a:close/>
                <a:moveTo>
                  <a:pt x="15" y="30"/>
                </a:moveTo>
                <a:cubicBezTo>
                  <a:pt x="16" y="30"/>
                  <a:pt x="16" y="31"/>
                  <a:pt x="17" y="31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0"/>
                  <a:pt x="20" y="29"/>
                  <a:pt x="21" y="28"/>
                </a:cubicBezTo>
                <a:cubicBezTo>
                  <a:pt x="22" y="27"/>
                  <a:pt x="22" y="27"/>
                  <a:pt x="21" y="26"/>
                </a:cubicBezTo>
                <a:cubicBezTo>
                  <a:pt x="21" y="26"/>
                  <a:pt x="20" y="25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26"/>
                  <a:pt x="16" y="27"/>
                  <a:pt x="15" y="29"/>
                </a:cubicBezTo>
                <a:cubicBezTo>
                  <a:pt x="15" y="29"/>
                  <a:pt x="15" y="29"/>
                  <a:pt x="15" y="30"/>
                </a:cubicBezTo>
                <a:close/>
                <a:moveTo>
                  <a:pt x="12" y="27"/>
                </a:moveTo>
                <a:cubicBezTo>
                  <a:pt x="13" y="27"/>
                  <a:pt x="13" y="28"/>
                  <a:pt x="14" y="28"/>
                </a:cubicBezTo>
                <a:cubicBezTo>
                  <a:pt x="14" y="29"/>
                  <a:pt x="15" y="29"/>
                  <a:pt x="15" y="28"/>
                </a:cubicBezTo>
                <a:cubicBezTo>
                  <a:pt x="16" y="27"/>
                  <a:pt x="17" y="26"/>
                  <a:pt x="19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3"/>
                  <a:pt x="18" y="23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3"/>
                  <a:pt x="14" y="24"/>
                  <a:pt x="12" y="26"/>
                </a:cubicBezTo>
                <a:cubicBezTo>
                  <a:pt x="12" y="26"/>
                  <a:pt x="12" y="26"/>
                  <a:pt x="12" y="27"/>
                </a:cubicBezTo>
                <a:close/>
                <a:moveTo>
                  <a:pt x="18" y="18"/>
                </a:moveTo>
                <a:cubicBezTo>
                  <a:pt x="18" y="18"/>
                  <a:pt x="17" y="17"/>
                  <a:pt x="17" y="17"/>
                </a:cubicBezTo>
                <a:cubicBezTo>
                  <a:pt x="16" y="16"/>
                  <a:pt x="16" y="16"/>
                  <a:pt x="17" y="15"/>
                </a:cubicBezTo>
                <a:cubicBezTo>
                  <a:pt x="18" y="13"/>
                  <a:pt x="20" y="12"/>
                  <a:pt x="21" y="10"/>
                </a:cubicBezTo>
                <a:cubicBezTo>
                  <a:pt x="21" y="10"/>
                  <a:pt x="22" y="10"/>
                  <a:pt x="21" y="10"/>
                </a:cubicBezTo>
                <a:cubicBezTo>
                  <a:pt x="18" y="7"/>
                  <a:pt x="15" y="4"/>
                  <a:pt x="13" y="1"/>
                </a:cubicBezTo>
                <a:cubicBezTo>
                  <a:pt x="11" y="0"/>
                  <a:pt x="10" y="0"/>
                  <a:pt x="9" y="1"/>
                </a:cubicBezTo>
                <a:cubicBezTo>
                  <a:pt x="6" y="4"/>
                  <a:pt x="4" y="6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4" y="15"/>
                  <a:pt x="7" y="18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1" y="20"/>
                  <a:pt x="12" y="20"/>
                  <a:pt x="13" y="19"/>
                </a:cubicBezTo>
                <a:cubicBezTo>
                  <a:pt x="13" y="18"/>
                  <a:pt x="14" y="18"/>
                  <a:pt x="15" y="19"/>
                </a:cubicBezTo>
                <a:cubicBezTo>
                  <a:pt x="15" y="19"/>
                  <a:pt x="15" y="20"/>
                  <a:pt x="16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1" y="25"/>
                  <a:pt x="21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16"/>
                  <a:pt x="22" y="16"/>
                  <a:pt x="22" y="16"/>
                </a:cubicBezTo>
                <a:cubicBezTo>
                  <a:pt x="21" y="17"/>
                  <a:pt x="21" y="18"/>
                  <a:pt x="20" y="18"/>
                </a:cubicBezTo>
                <a:cubicBezTo>
                  <a:pt x="19" y="19"/>
                  <a:pt x="19" y="19"/>
                  <a:pt x="18" y="18"/>
                </a:cubicBezTo>
                <a:close/>
                <a:moveTo>
                  <a:pt x="18" y="31"/>
                </a:moveTo>
                <a:cubicBezTo>
                  <a:pt x="18" y="32"/>
                  <a:pt x="18" y="32"/>
                  <a:pt x="18" y="33"/>
                </a:cubicBezTo>
                <a:cubicBezTo>
                  <a:pt x="19" y="33"/>
                  <a:pt x="19" y="34"/>
                  <a:pt x="20" y="34"/>
                </a:cubicBezTo>
                <a:cubicBezTo>
                  <a:pt x="20" y="34"/>
                  <a:pt x="20" y="34"/>
                  <a:pt x="21" y="34"/>
                </a:cubicBezTo>
                <a:cubicBezTo>
                  <a:pt x="21" y="34"/>
                  <a:pt x="22" y="33"/>
                  <a:pt x="22" y="33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1" y="29"/>
                  <a:pt x="19" y="30"/>
                  <a:pt x="18" y="31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62"/>
          <p:cNvSpPr>
            <a:spLocks noEditPoints="1"/>
          </p:cNvSpPr>
          <p:nvPr/>
        </p:nvSpPr>
        <p:spPr bwMode="auto">
          <a:xfrm>
            <a:off x="2512734" y="2331260"/>
            <a:ext cx="437929" cy="284167"/>
          </a:xfrm>
          <a:custGeom>
            <a:avLst/>
            <a:gdLst>
              <a:gd name="T0" fmla="*/ 34 w 40"/>
              <a:gd name="T1" fmla="*/ 21 h 26"/>
              <a:gd name="T2" fmla="*/ 35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1 h 26"/>
              <a:gd name="T10" fmla="*/ 38 w 40"/>
              <a:gd name="T11" fmla="*/ 6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8 w 40"/>
              <a:gd name="T19" fmla="*/ 6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8 h 26"/>
              <a:gd name="T34" fmla="*/ 33 w 40"/>
              <a:gd name="T35" fmla="*/ 8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6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1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1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1"/>
                </a:moveTo>
                <a:cubicBezTo>
                  <a:pt x="35" y="21"/>
                  <a:pt x="35" y="21"/>
                  <a:pt x="35" y="22"/>
                </a:cubicBezTo>
                <a:cubicBezTo>
                  <a:pt x="35" y="22"/>
                  <a:pt x="35" y="23"/>
                  <a:pt x="34" y="23"/>
                </a:cubicBezTo>
                <a:cubicBezTo>
                  <a:pt x="34" y="23"/>
                  <a:pt x="33" y="22"/>
                  <a:pt x="33" y="22"/>
                </a:cubicBezTo>
                <a:cubicBezTo>
                  <a:pt x="33" y="21"/>
                  <a:pt x="34" y="21"/>
                  <a:pt x="34" y="21"/>
                </a:cubicBezTo>
                <a:close/>
                <a:moveTo>
                  <a:pt x="38" y="6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8"/>
                  <a:pt x="38" y="8"/>
                  <a:pt x="38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8" y="1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1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6" y="23"/>
                  <a:pt x="26" y="23"/>
                </a:cubicBezTo>
                <a:cubicBezTo>
                  <a:pt x="20" y="23"/>
                  <a:pt x="22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3" y="24"/>
                  <a:pt x="9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3"/>
          <p:cNvSpPr>
            <a:spLocks noEditPoints="1"/>
          </p:cNvSpPr>
          <p:nvPr/>
        </p:nvSpPr>
        <p:spPr bwMode="auto">
          <a:xfrm>
            <a:off x="2512734" y="2331260"/>
            <a:ext cx="437929" cy="284167"/>
          </a:xfrm>
          <a:custGeom>
            <a:avLst/>
            <a:gdLst>
              <a:gd name="T0" fmla="*/ 34 w 40"/>
              <a:gd name="T1" fmla="*/ 20 h 26"/>
              <a:gd name="T2" fmla="*/ 35 w 40"/>
              <a:gd name="T3" fmla="*/ 21 h 26"/>
              <a:gd name="T4" fmla="*/ 34 w 40"/>
              <a:gd name="T5" fmla="*/ 23 h 26"/>
              <a:gd name="T6" fmla="*/ 33 w 40"/>
              <a:gd name="T7" fmla="*/ 21 h 26"/>
              <a:gd name="T8" fmla="*/ 34 w 40"/>
              <a:gd name="T9" fmla="*/ 20 h 26"/>
              <a:gd name="T10" fmla="*/ 38 w 40"/>
              <a:gd name="T11" fmla="*/ 5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5 h 26"/>
              <a:gd name="T18" fmla="*/ 38 w 40"/>
              <a:gd name="T19" fmla="*/ 5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7 h 26"/>
              <a:gd name="T34" fmla="*/ 33 w 40"/>
              <a:gd name="T35" fmla="*/ 7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29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29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5 w 40"/>
              <a:gd name="T81" fmla="*/ 0 h 26"/>
              <a:gd name="T82" fmla="*/ 26 w 40"/>
              <a:gd name="T83" fmla="*/ 1 h 26"/>
              <a:gd name="T84" fmla="*/ 26 w 40"/>
              <a:gd name="T85" fmla="*/ 22 h 26"/>
              <a:gd name="T86" fmla="*/ 25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0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0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0"/>
                </a:moveTo>
                <a:cubicBezTo>
                  <a:pt x="35" y="20"/>
                  <a:pt x="35" y="21"/>
                  <a:pt x="35" y="21"/>
                </a:cubicBezTo>
                <a:cubicBezTo>
                  <a:pt x="35" y="22"/>
                  <a:pt x="35" y="23"/>
                  <a:pt x="34" y="23"/>
                </a:cubicBezTo>
                <a:cubicBezTo>
                  <a:pt x="33" y="23"/>
                  <a:pt x="33" y="22"/>
                  <a:pt x="33" y="21"/>
                </a:cubicBezTo>
                <a:cubicBezTo>
                  <a:pt x="33" y="21"/>
                  <a:pt x="33" y="20"/>
                  <a:pt x="34" y="20"/>
                </a:cubicBezTo>
                <a:close/>
                <a:moveTo>
                  <a:pt x="38" y="5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5"/>
                  <a:pt x="33" y="5"/>
                  <a:pt x="33" y="5"/>
                </a:cubicBezTo>
                <a:cubicBezTo>
                  <a:pt x="38" y="5"/>
                  <a:pt x="38" y="5"/>
                  <a:pt x="38" y="5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40" y="25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39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0" y="23"/>
                  <a:pt x="21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2" y="24"/>
                  <a:pt x="9" y="24"/>
                  <a:pt x="1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0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4"/>
          <p:cNvSpPr>
            <a:spLocks noEditPoints="1"/>
          </p:cNvSpPr>
          <p:nvPr/>
        </p:nvSpPr>
        <p:spPr bwMode="auto">
          <a:xfrm>
            <a:off x="2501056" y="2331260"/>
            <a:ext cx="437929" cy="284167"/>
          </a:xfrm>
          <a:custGeom>
            <a:avLst/>
            <a:gdLst>
              <a:gd name="T0" fmla="*/ 35 w 40"/>
              <a:gd name="T1" fmla="*/ 20 h 26"/>
              <a:gd name="T2" fmla="*/ 36 w 40"/>
              <a:gd name="T3" fmla="*/ 21 h 26"/>
              <a:gd name="T4" fmla="*/ 35 w 40"/>
              <a:gd name="T5" fmla="*/ 22 h 26"/>
              <a:gd name="T6" fmla="*/ 34 w 40"/>
              <a:gd name="T7" fmla="*/ 21 h 26"/>
              <a:gd name="T8" fmla="*/ 35 w 40"/>
              <a:gd name="T9" fmla="*/ 20 h 26"/>
              <a:gd name="T10" fmla="*/ 39 w 40"/>
              <a:gd name="T11" fmla="*/ 5 h 26"/>
              <a:gd name="T12" fmla="*/ 39 w 40"/>
              <a:gd name="T13" fmla="*/ 6 h 26"/>
              <a:gd name="T14" fmla="*/ 33 w 40"/>
              <a:gd name="T15" fmla="*/ 6 h 26"/>
              <a:gd name="T16" fmla="*/ 33 w 40"/>
              <a:gd name="T17" fmla="*/ 5 h 26"/>
              <a:gd name="T18" fmla="*/ 39 w 40"/>
              <a:gd name="T19" fmla="*/ 5 h 26"/>
              <a:gd name="T20" fmla="*/ 39 w 40"/>
              <a:gd name="T21" fmla="*/ 6 h 26"/>
              <a:gd name="T22" fmla="*/ 39 w 40"/>
              <a:gd name="T23" fmla="*/ 6 h 26"/>
              <a:gd name="T24" fmla="*/ 33 w 40"/>
              <a:gd name="T25" fmla="*/ 6 h 26"/>
              <a:gd name="T26" fmla="*/ 33 w 40"/>
              <a:gd name="T27" fmla="*/ 6 h 26"/>
              <a:gd name="T28" fmla="*/ 39 w 40"/>
              <a:gd name="T29" fmla="*/ 6 h 26"/>
              <a:gd name="T30" fmla="*/ 39 w 40"/>
              <a:gd name="T31" fmla="*/ 7 h 26"/>
              <a:gd name="T32" fmla="*/ 39 w 40"/>
              <a:gd name="T33" fmla="*/ 7 h 26"/>
              <a:gd name="T34" fmla="*/ 33 w 40"/>
              <a:gd name="T35" fmla="*/ 7 h 26"/>
              <a:gd name="T36" fmla="*/ 33 w 40"/>
              <a:gd name="T37" fmla="*/ 7 h 26"/>
              <a:gd name="T38" fmla="*/ 39 w 40"/>
              <a:gd name="T39" fmla="*/ 7 h 26"/>
              <a:gd name="T40" fmla="*/ 31 w 40"/>
              <a:gd name="T41" fmla="*/ 2 h 26"/>
              <a:gd name="T42" fmla="*/ 39 w 40"/>
              <a:gd name="T43" fmla="*/ 2 h 26"/>
              <a:gd name="T44" fmla="*/ 39 w 40"/>
              <a:gd name="T45" fmla="*/ 3 h 26"/>
              <a:gd name="T46" fmla="*/ 31 w 40"/>
              <a:gd name="T47" fmla="*/ 3 h 26"/>
              <a:gd name="T48" fmla="*/ 31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9 w 40"/>
              <a:gd name="T55" fmla="*/ 1 h 26"/>
              <a:gd name="T56" fmla="*/ 29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1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1 h 26"/>
              <a:gd name="T76" fmla="*/ 2 w 40"/>
              <a:gd name="T77" fmla="*/ 1 h 26"/>
              <a:gd name="T78" fmla="*/ 2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1 h 26"/>
              <a:gd name="T86" fmla="*/ 26 w 40"/>
              <a:gd name="T87" fmla="*/ 22 h 26"/>
              <a:gd name="T88" fmla="*/ 17 w 40"/>
              <a:gd name="T89" fmla="*/ 22 h 26"/>
              <a:gd name="T90" fmla="*/ 16 w 40"/>
              <a:gd name="T91" fmla="*/ 23 h 26"/>
              <a:gd name="T92" fmla="*/ 16 w 40"/>
              <a:gd name="T93" fmla="*/ 23 h 26"/>
              <a:gd name="T94" fmla="*/ 17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2 w 40"/>
              <a:gd name="T101" fmla="*/ 26 h 26"/>
              <a:gd name="T102" fmla="*/ 2 w 40"/>
              <a:gd name="T103" fmla="*/ 24 h 26"/>
              <a:gd name="T104" fmla="*/ 11 w 40"/>
              <a:gd name="T105" fmla="*/ 24 h 26"/>
              <a:gd name="T106" fmla="*/ 12 w 40"/>
              <a:gd name="T107" fmla="*/ 23 h 26"/>
              <a:gd name="T108" fmla="*/ 12 w 40"/>
              <a:gd name="T109" fmla="*/ 23 h 26"/>
              <a:gd name="T110" fmla="*/ 11 w 40"/>
              <a:gd name="T111" fmla="*/ 22 h 26"/>
              <a:gd name="T112" fmla="*/ 2 w 40"/>
              <a:gd name="T113" fmla="*/ 22 h 26"/>
              <a:gd name="T114" fmla="*/ 1 w 40"/>
              <a:gd name="T115" fmla="*/ 21 h 26"/>
              <a:gd name="T116" fmla="*/ 1 w 40"/>
              <a:gd name="T117" fmla="*/ 1 h 26"/>
              <a:gd name="T118" fmla="*/ 2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5" y="20"/>
                </a:moveTo>
                <a:cubicBezTo>
                  <a:pt x="35" y="20"/>
                  <a:pt x="36" y="21"/>
                  <a:pt x="36" y="21"/>
                </a:cubicBezTo>
                <a:cubicBezTo>
                  <a:pt x="36" y="22"/>
                  <a:pt x="35" y="22"/>
                  <a:pt x="35" y="22"/>
                </a:cubicBezTo>
                <a:cubicBezTo>
                  <a:pt x="34" y="22"/>
                  <a:pt x="34" y="22"/>
                  <a:pt x="34" y="21"/>
                </a:cubicBezTo>
                <a:cubicBezTo>
                  <a:pt x="34" y="21"/>
                  <a:pt x="34" y="20"/>
                  <a:pt x="35" y="20"/>
                </a:cubicBezTo>
                <a:close/>
                <a:moveTo>
                  <a:pt x="39" y="5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5"/>
                  <a:pt x="33" y="5"/>
                  <a:pt x="33" y="5"/>
                </a:cubicBezTo>
                <a:cubicBezTo>
                  <a:pt x="39" y="5"/>
                  <a:pt x="39" y="5"/>
                  <a:pt x="39" y="5"/>
                </a:cubicBezTo>
                <a:close/>
                <a:moveTo>
                  <a:pt x="39" y="6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9" y="6"/>
                  <a:pt x="39" y="6"/>
                  <a:pt x="39" y="6"/>
                </a:cubicBezTo>
                <a:close/>
                <a:moveTo>
                  <a:pt x="39" y="7"/>
                </a:moveTo>
                <a:cubicBezTo>
                  <a:pt x="39" y="7"/>
                  <a:pt x="39" y="7"/>
                  <a:pt x="39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1" y="2"/>
                </a:moveTo>
                <a:cubicBezTo>
                  <a:pt x="39" y="2"/>
                  <a:pt x="39" y="2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2"/>
                  <a:pt x="31" y="2"/>
                  <a:pt x="31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5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39" y="0"/>
                </a:cubicBezTo>
                <a:close/>
                <a:moveTo>
                  <a:pt x="2" y="1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1"/>
                  <a:pt x="25" y="1"/>
                  <a:pt x="25" y="1"/>
                </a:cubicBezTo>
                <a:lnTo>
                  <a:pt x="2" y="1"/>
                </a:lnTo>
                <a:close/>
                <a:moveTo>
                  <a:pt x="2" y="0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7" y="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6" y="22"/>
                </a:cubicBezTo>
                <a:cubicBezTo>
                  <a:pt x="21" y="22"/>
                  <a:pt x="22" y="22"/>
                  <a:pt x="17" y="22"/>
                </a:cubicBezTo>
                <a:cubicBezTo>
                  <a:pt x="16" y="22"/>
                  <a:pt x="16" y="22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6" y="24"/>
                  <a:pt x="1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6"/>
                  <a:pt x="0" y="24"/>
                  <a:pt x="2" y="24"/>
                </a:cubicBezTo>
                <a:cubicBezTo>
                  <a:pt x="3" y="24"/>
                  <a:pt x="10" y="24"/>
                  <a:pt x="11" y="24"/>
                </a:cubicBezTo>
                <a:cubicBezTo>
                  <a:pt x="12" y="24"/>
                  <a:pt x="12" y="24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1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5"/>
          <p:cNvSpPr>
            <a:spLocks noEditPoints="1"/>
          </p:cNvSpPr>
          <p:nvPr/>
        </p:nvSpPr>
        <p:spPr bwMode="auto">
          <a:xfrm>
            <a:off x="2501056" y="2319582"/>
            <a:ext cx="437929" cy="286114"/>
          </a:xfrm>
          <a:custGeom>
            <a:avLst/>
            <a:gdLst>
              <a:gd name="T0" fmla="*/ 34 w 40"/>
              <a:gd name="T1" fmla="*/ 21 h 26"/>
              <a:gd name="T2" fmla="*/ 36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1 h 26"/>
              <a:gd name="T10" fmla="*/ 39 w 40"/>
              <a:gd name="T11" fmla="*/ 6 h 26"/>
              <a:gd name="T12" fmla="*/ 39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9 w 40"/>
              <a:gd name="T19" fmla="*/ 6 h 26"/>
              <a:gd name="T20" fmla="*/ 39 w 40"/>
              <a:gd name="T21" fmla="*/ 7 h 26"/>
              <a:gd name="T22" fmla="*/ 39 w 40"/>
              <a:gd name="T23" fmla="*/ 7 h 26"/>
              <a:gd name="T24" fmla="*/ 33 w 40"/>
              <a:gd name="T25" fmla="*/ 7 h 26"/>
              <a:gd name="T26" fmla="*/ 33 w 40"/>
              <a:gd name="T27" fmla="*/ 7 h 26"/>
              <a:gd name="T28" fmla="*/ 39 w 40"/>
              <a:gd name="T29" fmla="*/ 7 h 26"/>
              <a:gd name="T30" fmla="*/ 39 w 40"/>
              <a:gd name="T31" fmla="*/ 7 h 26"/>
              <a:gd name="T32" fmla="*/ 39 w 40"/>
              <a:gd name="T33" fmla="*/ 8 h 26"/>
              <a:gd name="T34" fmla="*/ 33 w 40"/>
              <a:gd name="T35" fmla="*/ 8 h 26"/>
              <a:gd name="T36" fmla="*/ 33 w 40"/>
              <a:gd name="T37" fmla="*/ 7 h 26"/>
              <a:gd name="T38" fmla="*/ 39 w 40"/>
              <a:gd name="T39" fmla="*/ 7 h 26"/>
              <a:gd name="T40" fmla="*/ 30 w 40"/>
              <a:gd name="T41" fmla="*/ 2 h 26"/>
              <a:gd name="T42" fmla="*/ 39 w 40"/>
              <a:gd name="T43" fmla="*/ 2 h 26"/>
              <a:gd name="T44" fmla="*/ 39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9 w 40"/>
              <a:gd name="T55" fmla="*/ 1 h 26"/>
              <a:gd name="T56" fmla="*/ 29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2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6 w 40"/>
              <a:gd name="T87" fmla="*/ 23 h 26"/>
              <a:gd name="T88" fmla="*/ 16 w 40"/>
              <a:gd name="T89" fmla="*/ 23 h 26"/>
              <a:gd name="T90" fmla="*/ 16 w 40"/>
              <a:gd name="T91" fmla="*/ 24 h 26"/>
              <a:gd name="T92" fmla="*/ 16 w 40"/>
              <a:gd name="T93" fmla="*/ 24 h 26"/>
              <a:gd name="T94" fmla="*/ 16 w 40"/>
              <a:gd name="T95" fmla="*/ 25 h 26"/>
              <a:gd name="T96" fmla="*/ 26 w 40"/>
              <a:gd name="T97" fmla="*/ 25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5 h 26"/>
              <a:gd name="T104" fmla="*/ 11 w 40"/>
              <a:gd name="T105" fmla="*/ 25 h 26"/>
              <a:gd name="T106" fmla="*/ 11 w 40"/>
              <a:gd name="T107" fmla="*/ 24 h 26"/>
              <a:gd name="T108" fmla="*/ 11 w 40"/>
              <a:gd name="T109" fmla="*/ 24 h 26"/>
              <a:gd name="T110" fmla="*/ 11 w 40"/>
              <a:gd name="T111" fmla="*/ 23 h 26"/>
              <a:gd name="T112" fmla="*/ 2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2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1"/>
                </a:moveTo>
                <a:cubicBezTo>
                  <a:pt x="35" y="21"/>
                  <a:pt x="36" y="21"/>
                  <a:pt x="36" y="22"/>
                </a:cubicBezTo>
                <a:cubicBezTo>
                  <a:pt x="36" y="23"/>
                  <a:pt x="35" y="23"/>
                  <a:pt x="34" y="23"/>
                </a:cubicBezTo>
                <a:cubicBezTo>
                  <a:pt x="34" y="23"/>
                  <a:pt x="33" y="23"/>
                  <a:pt x="33" y="22"/>
                </a:cubicBezTo>
                <a:cubicBezTo>
                  <a:pt x="33" y="21"/>
                  <a:pt x="34" y="21"/>
                  <a:pt x="34" y="21"/>
                </a:cubicBezTo>
                <a:close/>
                <a:moveTo>
                  <a:pt x="39" y="6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9" y="6"/>
                  <a:pt x="39" y="6"/>
                  <a:pt x="39" y="6"/>
                </a:cubicBezTo>
                <a:close/>
                <a:moveTo>
                  <a:pt x="39" y="7"/>
                </a:moveTo>
                <a:cubicBezTo>
                  <a:pt x="39" y="7"/>
                  <a:pt x="39" y="7"/>
                  <a:pt x="39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9" y="7"/>
                </a:moveTo>
                <a:cubicBezTo>
                  <a:pt x="39" y="8"/>
                  <a:pt x="39" y="8"/>
                  <a:pt x="39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0" y="2"/>
                </a:moveTo>
                <a:cubicBezTo>
                  <a:pt x="39" y="2"/>
                  <a:pt x="39" y="2"/>
                  <a:pt x="39" y="2"/>
                </a:cubicBezTo>
                <a:cubicBezTo>
                  <a:pt x="39" y="4"/>
                  <a:pt x="39" y="4"/>
                  <a:pt x="39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1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2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1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6" y="23"/>
                  <a:pt x="26" y="23"/>
                </a:cubicBezTo>
                <a:cubicBezTo>
                  <a:pt x="20" y="23"/>
                  <a:pt x="22" y="23"/>
                  <a:pt x="16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5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3" y="25"/>
                  <a:pt x="9" y="25"/>
                  <a:pt x="11" y="25"/>
                </a:cubicBezTo>
                <a:cubicBezTo>
                  <a:pt x="11" y="25"/>
                  <a:pt x="11" y="25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6"/>
          <p:cNvSpPr>
            <a:spLocks noEditPoints="1"/>
          </p:cNvSpPr>
          <p:nvPr/>
        </p:nvSpPr>
        <p:spPr bwMode="auto">
          <a:xfrm>
            <a:off x="2501056" y="2319582"/>
            <a:ext cx="437929" cy="286114"/>
          </a:xfrm>
          <a:custGeom>
            <a:avLst/>
            <a:gdLst>
              <a:gd name="T0" fmla="*/ 34 w 40"/>
              <a:gd name="T1" fmla="*/ 20 h 26"/>
              <a:gd name="T2" fmla="*/ 35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0 h 26"/>
              <a:gd name="T10" fmla="*/ 38 w 40"/>
              <a:gd name="T11" fmla="*/ 6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8 w 40"/>
              <a:gd name="T19" fmla="*/ 6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7 h 26"/>
              <a:gd name="T34" fmla="*/ 33 w 40"/>
              <a:gd name="T35" fmla="*/ 7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29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29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5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5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1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1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0"/>
                </a:moveTo>
                <a:cubicBezTo>
                  <a:pt x="35" y="20"/>
                  <a:pt x="35" y="21"/>
                  <a:pt x="35" y="22"/>
                </a:cubicBezTo>
                <a:cubicBezTo>
                  <a:pt x="35" y="22"/>
                  <a:pt x="35" y="23"/>
                  <a:pt x="34" y="23"/>
                </a:cubicBezTo>
                <a:cubicBezTo>
                  <a:pt x="33" y="23"/>
                  <a:pt x="33" y="22"/>
                  <a:pt x="33" y="22"/>
                </a:cubicBezTo>
                <a:cubicBezTo>
                  <a:pt x="33" y="21"/>
                  <a:pt x="33" y="20"/>
                  <a:pt x="34" y="20"/>
                </a:cubicBezTo>
                <a:close/>
                <a:moveTo>
                  <a:pt x="38" y="6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9" y="26"/>
                  <a:pt x="2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39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7" y="0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6" y="23"/>
                  <a:pt x="25" y="23"/>
                </a:cubicBezTo>
                <a:cubicBezTo>
                  <a:pt x="20" y="23"/>
                  <a:pt x="21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3" y="24"/>
                  <a:pt x="9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7"/>
          <p:cNvSpPr>
            <a:spLocks noEditPoints="1"/>
          </p:cNvSpPr>
          <p:nvPr/>
        </p:nvSpPr>
        <p:spPr bwMode="auto">
          <a:xfrm>
            <a:off x="2501056" y="2319582"/>
            <a:ext cx="437929" cy="286114"/>
          </a:xfrm>
          <a:custGeom>
            <a:avLst/>
            <a:gdLst>
              <a:gd name="T0" fmla="*/ 34 w 40"/>
              <a:gd name="T1" fmla="*/ 20 h 26"/>
              <a:gd name="T2" fmla="*/ 35 w 40"/>
              <a:gd name="T3" fmla="*/ 21 h 26"/>
              <a:gd name="T4" fmla="*/ 34 w 40"/>
              <a:gd name="T5" fmla="*/ 23 h 26"/>
              <a:gd name="T6" fmla="*/ 33 w 40"/>
              <a:gd name="T7" fmla="*/ 21 h 26"/>
              <a:gd name="T8" fmla="*/ 34 w 40"/>
              <a:gd name="T9" fmla="*/ 20 h 26"/>
              <a:gd name="T10" fmla="*/ 38 w 40"/>
              <a:gd name="T11" fmla="*/ 5 h 26"/>
              <a:gd name="T12" fmla="*/ 38 w 40"/>
              <a:gd name="T13" fmla="*/ 6 h 26"/>
              <a:gd name="T14" fmla="*/ 32 w 40"/>
              <a:gd name="T15" fmla="*/ 6 h 26"/>
              <a:gd name="T16" fmla="*/ 32 w 40"/>
              <a:gd name="T17" fmla="*/ 5 h 26"/>
              <a:gd name="T18" fmla="*/ 38 w 40"/>
              <a:gd name="T19" fmla="*/ 5 h 26"/>
              <a:gd name="T20" fmla="*/ 38 w 40"/>
              <a:gd name="T21" fmla="*/ 6 h 26"/>
              <a:gd name="T22" fmla="*/ 38 w 40"/>
              <a:gd name="T23" fmla="*/ 6 h 26"/>
              <a:gd name="T24" fmla="*/ 32 w 40"/>
              <a:gd name="T25" fmla="*/ 6 h 26"/>
              <a:gd name="T26" fmla="*/ 32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7 h 26"/>
              <a:gd name="T34" fmla="*/ 32 w 40"/>
              <a:gd name="T35" fmla="*/ 7 h 26"/>
              <a:gd name="T36" fmla="*/ 32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29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29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5 w 40"/>
              <a:gd name="T81" fmla="*/ 0 h 26"/>
              <a:gd name="T82" fmla="*/ 26 w 40"/>
              <a:gd name="T83" fmla="*/ 1 h 26"/>
              <a:gd name="T84" fmla="*/ 26 w 40"/>
              <a:gd name="T85" fmla="*/ 21 h 26"/>
              <a:gd name="T86" fmla="*/ 25 w 40"/>
              <a:gd name="T87" fmla="*/ 23 h 26"/>
              <a:gd name="T88" fmla="*/ 16 w 40"/>
              <a:gd name="T89" fmla="*/ 23 h 26"/>
              <a:gd name="T90" fmla="*/ 15 w 40"/>
              <a:gd name="T91" fmla="*/ 23 h 26"/>
              <a:gd name="T92" fmla="*/ 15 w 40"/>
              <a:gd name="T93" fmla="*/ 24 h 26"/>
              <a:gd name="T94" fmla="*/ 16 w 40"/>
              <a:gd name="T95" fmla="*/ 24 h 26"/>
              <a:gd name="T96" fmla="*/ 25 w 40"/>
              <a:gd name="T97" fmla="*/ 24 h 26"/>
              <a:gd name="T98" fmla="*/ 25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0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0 w 40"/>
              <a:gd name="T111" fmla="*/ 23 h 26"/>
              <a:gd name="T112" fmla="*/ 1 w 40"/>
              <a:gd name="T113" fmla="*/ 23 h 26"/>
              <a:gd name="T114" fmla="*/ 0 w 40"/>
              <a:gd name="T115" fmla="*/ 21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0"/>
                </a:moveTo>
                <a:cubicBezTo>
                  <a:pt x="35" y="20"/>
                  <a:pt x="35" y="21"/>
                  <a:pt x="35" y="21"/>
                </a:cubicBezTo>
                <a:cubicBezTo>
                  <a:pt x="35" y="22"/>
                  <a:pt x="35" y="23"/>
                  <a:pt x="34" y="23"/>
                </a:cubicBezTo>
                <a:cubicBezTo>
                  <a:pt x="33" y="23"/>
                  <a:pt x="33" y="22"/>
                  <a:pt x="33" y="21"/>
                </a:cubicBezTo>
                <a:cubicBezTo>
                  <a:pt x="33" y="21"/>
                  <a:pt x="33" y="20"/>
                  <a:pt x="34" y="20"/>
                </a:cubicBezTo>
                <a:close/>
                <a:moveTo>
                  <a:pt x="38" y="5"/>
                </a:moveTo>
                <a:cubicBezTo>
                  <a:pt x="38" y="6"/>
                  <a:pt x="38" y="6"/>
                  <a:pt x="38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5"/>
                  <a:pt x="32" y="5"/>
                  <a:pt x="32" y="5"/>
                </a:cubicBezTo>
                <a:cubicBezTo>
                  <a:pt x="38" y="5"/>
                  <a:pt x="38" y="5"/>
                  <a:pt x="38" y="5"/>
                </a:cubicBezTo>
                <a:close/>
                <a:moveTo>
                  <a:pt x="38" y="6"/>
                </a:moveTo>
                <a:cubicBezTo>
                  <a:pt x="38" y="6"/>
                  <a:pt x="38" y="6"/>
                  <a:pt x="38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40" y="25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39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2"/>
                  <a:pt x="26" y="23"/>
                  <a:pt x="25" y="23"/>
                </a:cubicBezTo>
                <a:cubicBezTo>
                  <a:pt x="20" y="23"/>
                  <a:pt x="21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7" y="24"/>
                  <a:pt x="27" y="26"/>
                  <a:pt x="25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2" y="24"/>
                  <a:pt x="9" y="24"/>
                  <a:pt x="1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0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8"/>
          <p:cNvSpPr>
            <a:spLocks noEditPoints="1"/>
          </p:cNvSpPr>
          <p:nvPr/>
        </p:nvSpPr>
        <p:spPr bwMode="auto">
          <a:xfrm>
            <a:off x="2491324" y="2307904"/>
            <a:ext cx="435982" cy="286114"/>
          </a:xfrm>
          <a:custGeom>
            <a:avLst/>
            <a:gdLst>
              <a:gd name="T0" fmla="*/ 35 w 40"/>
              <a:gd name="T1" fmla="*/ 21 h 26"/>
              <a:gd name="T2" fmla="*/ 36 w 40"/>
              <a:gd name="T3" fmla="*/ 22 h 26"/>
              <a:gd name="T4" fmla="*/ 35 w 40"/>
              <a:gd name="T5" fmla="*/ 23 h 26"/>
              <a:gd name="T6" fmla="*/ 33 w 40"/>
              <a:gd name="T7" fmla="*/ 22 h 26"/>
              <a:gd name="T8" fmla="*/ 35 w 40"/>
              <a:gd name="T9" fmla="*/ 21 h 26"/>
              <a:gd name="T10" fmla="*/ 39 w 40"/>
              <a:gd name="T11" fmla="*/ 6 h 26"/>
              <a:gd name="T12" fmla="*/ 39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9 w 40"/>
              <a:gd name="T19" fmla="*/ 6 h 26"/>
              <a:gd name="T20" fmla="*/ 39 w 40"/>
              <a:gd name="T21" fmla="*/ 7 h 26"/>
              <a:gd name="T22" fmla="*/ 39 w 40"/>
              <a:gd name="T23" fmla="*/ 7 h 26"/>
              <a:gd name="T24" fmla="*/ 33 w 40"/>
              <a:gd name="T25" fmla="*/ 7 h 26"/>
              <a:gd name="T26" fmla="*/ 33 w 40"/>
              <a:gd name="T27" fmla="*/ 7 h 26"/>
              <a:gd name="T28" fmla="*/ 39 w 40"/>
              <a:gd name="T29" fmla="*/ 7 h 26"/>
              <a:gd name="T30" fmla="*/ 39 w 40"/>
              <a:gd name="T31" fmla="*/ 8 h 26"/>
              <a:gd name="T32" fmla="*/ 39 w 40"/>
              <a:gd name="T33" fmla="*/ 8 h 26"/>
              <a:gd name="T34" fmla="*/ 33 w 40"/>
              <a:gd name="T35" fmla="*/ 8 h 26"/>
              <a:gd name="T36" fmla="*/ 33 w 40"/>
              <a:gd name="T37" fmla="*/ 8 h 26"/>
              <a:gd name="T38" fmla="*/ 39 w 40"/>
              <a:gd name="T39" fmla="*/ 8 h 26"/>
              <a:gd name="T40" fmla="*/ 30 w 40"/>
              <a:gd name="T41" fmla="*/ 2 h 26"/>
              <a:gd name="T42" fmla="*/ 39 w 40"/>
              <a:gd name="T43" fmla="*/ 2 h 26"/>
              <a:gd name="T44" fmla="*/ 39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9 w 40"/>
              <a:gd name="T55" fmla="*/ 1 h 26"/>
              <a:gd name="T56" fmla="*/ 29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2 w 40"/>
              <a:gd name="T79" fmla="*/ 0 h 26"/>
              <a:gd name="T80" fmla="*/ 26 w 40"/>
              <a:gd name="T81" fmla="*/ 0 h 26"/>
              <a:gd name="T82" fmla="*/ 27 w 40"/>
              <a:gd name="T83" fmla="*/ 2 h 26"/>
              <a:gd name="T84" fmla="*/ 27 w 40"/>
              <a:gd name="T85" fmla="*/ 22 h 26"/>
              <a:gd name="T86" fmla="*/ 26 w 40"/>
              <a:gd name="T87" fmla="*/ 23 h 26"/>
              <a:gd name="T88" fmla="*/ 17 w 40"/>
              <a:gd name="T89" fmla="*/ 23 h 26"/>
              <a:gd name="T90" fmla="*/ 16 w 40"/>
              <a:gd name="T91" fmla="*/ 24 h 26"/>
              <a:gd name="T92" fmla="*/ 16 w 40"/>
              <a:gd name="T93" fmla="*/ 24 h 26"/>
              <a:gd name="T94" fmla="*/ 17 w 40"/>
              <a:gd name="T95" fmla="*/ 25 h 26"/>
              <a:gd name="T96" fmla="*/ 26 w 40"/>
              <a:gd name="T97" fmla="*/ 25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5 h 26"/>
              <a:gd name="T104" fmla="*/ 11 w 40"/>
              <a:gd name="T105" fmla="*/ 25 h 26"/>
              <a:gd name="T106" fmla="*/ 11 w 40"/>
              <a:gd name="T107" fmla="*/ 24 h 26"/>
              <a:gd name="T108" fmla="*/ 11 w 40"/>
              <a:gd name="T109" fmla="*/ 24 h 26"/>
              <a:gd name="T110" fmla="*/ 11 w 40"/>
              <a:gd name="T111" fmla="*/ 23 h 26"/>
              <a:gd name="T112" fmla="*/ 2 w 40"/>
              <a:gd name="T113" fmla="*/ 23 h 26"/>
              <a:gd name="T114" fmla="*/ 1 w 40"/>
              <a:gd name="T115" fmla="*/ 22 h 26"/>
              <a:gd name="T116" fmla="*/ 1 w 40"/>
              <a:gd name="T117" fmla="*/ 2 h 26"/>
              <a:gd name="T118" fmla="*/ 2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5" y="21"/>
                </a:moveTo>
                <a:cubicBezTo>
                  <a:pt x="35" y="21"/>
                  <a:pt x="36" y="21"/>
                  <a:pt x="36" y="22"/>
                </a:cubicBezTo>
                <a:cubicBezTo>
                  <a:pt x="36" y="23"/>
                  <a:pt x="35" y="23"/>
                  <a:pt x="35" y="23"/>
                </a:cubicBezTo>
                <a:cubicBezTo>
                  <a:pt x="34" y="23"/>
                  <a:pt x="33" y="23"/>
                  <a:pt x="33" y="22"/>
                </a:cubicBezTo>
                <a:cubicBezTo>
                  <a:pt x="33" y="21"/>
                  <a:pt x="34" y="21"/>
                  <a:pt x="35" y="21"/>
                </a:cubicBezTo>
                <a:close/>
                <a:moveTo>
                  <a:pt x="39" y="6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9" y="6"/>
                  <a:pt x="39" y="6"/>
                  <a:pt x="39" y="6"/>
                </a:cubicBezTo>
                <a:close/>
                <a:moveTo>
                  <a:pt x="39" y="7"/>
                </a:moveTo>
                <a:cubicBezTo>
                  <a:pt x="39" y="7"/>
                  <a:pt x="39" y="7"/>
                  <a:pt x="39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9" y="8"/>
                </a:moveTo>
                <a:cubicBezTo>
                  <a:pt x="39" y="8"/>
                  <a:pt x="39" y="8"/>
                  <a:pt x="39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9" y="8"/>
                  <a:pt x="39" y="8"/>
                  <a:pt x="39" y="8"/>
                </a:cubicBezTo>
                <a:close/>
                <a:moveTo>
                  <a:pt x="30" y="2"/>
                </a:moveTo>
                <a:cubicBezTo>
                  <a:pt x="39" y="2"/>
                  <a:pt x="39" y="2"/>
                  <a:pt x="39" y="2"/>
                </a:cubicBezTo>
                <a:cubicBezTo>
                  <a:pt x="39" y="4"/>
                  <a:pt x="39" y="4"/>
                  <a:pt x="39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1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2" y="0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1"/>
                  <a:pt x="27" y="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7" y="23"/>
                  <a:pt x="26" y="23"/>
                </a:cubicBezTo>
                <a:cubicBezTo>
                  <a:pt x="21" y="23"/>
                  <a:pt x="22" y="23"/>
                  <a:pt x="17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7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5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3" y="25"/>
                  <a:pt x="9" y="25"/>
                  <a:pt x="11" y="25"/>
                </a:cubicBezTo>
                <a:cubicBezTo>
                  <a:pt x="11" y="25"/>
                  <a:pt x="11" y="25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9"/>
          <p:cNvSpPr>
            <a:spLocks noEditPoints="1"/>
          </p:cNvSpPr>
          <p:nvPr/>
        </p:nvSpPr>
        <p:spPr bwMode="auto">
          <a:xfrm>
            <a:off x="2491324" y="2307904"/>
            <a:ext cx="435982" cy="286114"/>
          </a:xfrm>
          <a:custGeom>
            <a:avLst/>
            <a:gdLst>
              <a:gd name="T0" fmla="*/ 34 w 40"/>
              <a:gd name="T1" fmla="*/ 21 h 26"/>
              <a:gd name="T2" fmla="*/ 36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1 h 26"/>
              <a:gd name="T10" fmla="*/ 38 w 40"/>
              <a:gd name="T11" fmla="*/ 6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8 w 40"/>
              <a:gd name="T19" fmla="*/ 6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8 h 26"/>
              <a:gd name="T34" fmla="*/ 33 w 40"/>
              <a:gd name="T35" fmla="*/ 8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9 w 40"/>
              <a:gd name="T55" fmla="*/ 1 h 26"/>
              <a:gd name="T56" fmla="*/ 29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6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1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1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1"/>
                </a:moveTo>
                <a:cubicBezTo>
                  <a:pt x="35" y="21"/>
                  <a:pt x="36" y="21"/>
                  <a:pt x="36" y="22"/>
                </a:cubicBezTo>
                <a:cubicBezTo>
                  <a:pt x="36" y="22"/>
                  <a:pt x="35" y="23"/>
                  <a:pt x="34" y="23"/>
                </a:cubicBezTo>
                <a:cubicBezTo>
                  <a:pt x="34" y="23"/>
                  <a:pt x="33" y="22"/>
                  <a:pt x="33" y="22"/>
                </a:cubicBezTo>
                <a:cubicBezTo>
                  <a:pt x="33" y="21"/>
                  <a:pt x="34" y="21"/>
                  <a:pt x="34" y="21"/>
                </a:cubicBezTo>
                <a:close/>
                <a:moveTo>
                  <a:pt x="38" y="6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8"/>
                  <a:pt x="38" y="8"/>
                  <a:pt x="38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1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1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6" y="23"/>
                  <a:pt x="26" y="23"/>
                </a:cubicBezTo>
                <a:cubicBezTo>
                  <a:pt x="20" y="23"/>
                  <a:pt x="22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3" y="24"/>
                  <a:pt x="9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70"/>
          <p:cNvSpPr>
            <a:spLocks noEditPoints="1"/>
          </p:cNvSpPr>
          <p:nvPr/>
        </p:nvSpPr>
        <p:spPr bwMode="auto">
          <a:xfrm>
            <a:off x="2491324" y="2307904"/>
            <a:ext cx="435982" cy="286114"/>
          </a:xfrm>
          <a:custGeom>
            <a:avLst/>
            <a:gdLst>
              <a:gd name="T0" fmla="*/ 34 w 40"/>
              <a:gd name="T1" fmla="*/ 20 h 26"/>
              <a:gd name="T2" fmla="*/ 35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0 h 26"/>
              <a:gd name="T10" fmla="*/ 38 w 40"/>
              <a:gd name="T11" fmla="*/ 5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5 h 26"/>
              <a:gd name="T18" fmla="*/ 38 w 40"/>
              <a:gd name="T19" fmla="*/ 5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7 h 26"/>
              <a:gd name="T34" fmla="*/ 33 w 40"/>
              <a:gd name="T35" fmla="*/ 7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29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29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5 w 40"/>
              <a:gd name="T81" fmla="*/ 0 h 26"/>
              <a:gd name="T82" fmla="*/ 26 w 40"/>
              <a:gd name="T83" fmla="*/ 1 h 26"/>
              <a:gd name="T84" fmla="*/ 26 w 40"/>
              <a:gd name="T85" fmla="*/ 22 h 26"/>
              <a:gd name="T86" fmla="*/ 25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0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0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0"/>
                </a:moveTo>
                <a:cubicBezTo>
                  <a:pt x="35" y="20"/>
                  <a:pt x="35" y="21"/>
                  <a:pt x="35" y="22"/>
                </a:cubicBezTo>
                <a:cubicBezTo>
                  <a:pt x="35" y="22"/>
                  <a:pt x="35" y="23"/>
                  <a:pt x="34" y="23"/>
                </a:cubicBezTo>
                <a:cubicBezTo>
                  <a:pt x="33" y="23"/>
                  <a:pt x="33" y="22"/>
                  <a:pt x="33" y="22"/>
                </a:cubicBezTo>
                <a:cubicBezTo>
                  <a:pt x="33" y="21"/>
                  <a:pt x="33" y="20"/>
                  <a:pt x="34" y="20"/>
                </a:cubicBezTo>
                <a:close/>
                <a:moveTo>
                  <a:pt x="38" y="5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5"/>
                  <a:pt x="33" y="5"/>
                  <a:pt x="33" y="5"/>
                </a:cubicBezTo>
                <a:cubicBezTo>
                  <a:pt x="38" y="5"/>
                  <a:pt x="38" y="5"/>
                  <a:pt x="38" y="5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0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40" y="25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39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0" y="23"/>
                  <a:pt x="21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2" y="24"/>
                  <a:pt x="9" y="24"/>
                  <a:pt x="1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0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1"/>
          <p:cNvSpPr>
            <a:spLocks noEditPoints="1"/>
          </p:cNvSpPr>
          <p:nvPr/>
        </p:nvSpPr>
        <p:spPr bwMode="auto">
          <a:xfrm>
            <a:off x="2479646" y="2307904"/>
            <a:ext cx="447660" cy="286114"/>
          </a:xfrm>
          <a:custGeom>
            <a:avLst/>
            <a:gdLst>
              <a:gd name="T0" fmla="*/ 35 w 41"/>
              <a:gd name="T1" fmla="*/ 20 h 26"/>
              <a:gd name="T2" fmla="*/ 36 w 41"/>
              <a:gd name="T3" fmla="*/ 21 h 26"/>
              <a:gd name="T4" fmla="*/ 35 w 41"/>
              <a:gd name="T5" fmla="*/ 22 h 26"/>
              <a:gd name="T6" fmla="*/ 34 w 41"/>
              <a:gd name="T7" fmla="*/ 21 h 26"/>
              <a:gd name="T8" fmla="*/ 35 w 41"/>
              <a:gd name="T9" fmla="*/ 20 h 26"/>
              <a:gd name="T10" fmla="*/ 39 w 41"/>
              <a:gd name="T11" fmla="*/ 5 h 26"/>
              <a:gd name="T12" fmla="*/ 39 w 41"/>
              <a:gd name="T13" fmla="*/ 6 h 26"/>
              <a:gd name="T14" fmla="*/ 33 w 41"/>
              <a:gd name="T15" fmla="*/ 6 h 26"/>
              <a:gd name="T16" fmla="*/ 33 w 41"/>
              <a:gd name="T17" fmla="*/ 5 h 26"/>
              <a:gd name="T18" fmla="*/ 39 w 41"/>
              <a:gd name="T19" fmla="*/ 5 h 26"/>
              <a:gd name="T20" fmla="*/ 39 w 41"/>
              <a:gd name="T21" fmla="*/ 6 h 26"/>
              <a:gd name="T22" fmla="*/ 39 w 41"/>
              <a:gd name="T23" fmla="*/ 6 h 26"/>
              <a:gd name="T24" fmla="*/ 33 w 41"/>
              <a:gd name="T25" fmla="*/ 6 h 26"/>
              <a:gd name="T26" fmla="*/ 33 w 41"/>
              <a:gd name="T27" fmla="*/ 6 h 26"/>
              <a:gd name="T28" fmla="*/ 39 w 41"/>
              <a:gd name="T29" fmla="*/ 6 h 26"/>
              <a:gd name="T30" fmla="*/ 39 w 41"/>
              <a:gd name="T31" fmla="*/ 7 h 26"/>
              <a:gd name="T32" fmla="*/ 39 w 41"/>
              <a:gd name="T33" fmla="*/ 7 h 26"/>
              <a:gd name="T34" fmla="*/ 33 w 41"/>
              <a:gd name="T35" fmla="*/ 7 h 26"/>
              <a:gd name="T36" fmla="*/ 33 w 41"/>
              <a:gd name="T37" fmla="*/ 7 h 26"/>
              <a:gd name="T38" fmla="*/ 39 w 41"/>
              <a:gd name="T39" fmla="*/ 7 h 26"/>
              <a:gd name="T40" fmla="*/ 31 w 41"/>
              <a:gd name="T41" fmla="*/ 2 h 26"/>
              <a:gd name="T42" fmla="*/ 39 w 41"/>
              <a:gd name="T43" fmla="*/ 2 h 26"/>
              <a:gd name="T44" fmla="*/ 39 w 41"/>
              <a:gd name="T45" fmla="*/ 3 h 26"/>
              <a:gd name="T46" fmla="*/ 31 w 41"/>
              <a:gd name="T47" fmla="*/ 3 h 26"/>
              <a:gd name="T48" fmla="*/ 31 w 41"/>
              <a:gd name="T49" fmla="*/ 2 h 26"/>
              <a:gd name="T50" fmla="*/ 39 w 41"/>
              <a:gd name="T51" fmla="*/ 0 h 26"/>
              <a:gd name="T52" fmla="*/ 30 w 41"/>
              <a:gd name="T53" fmla="*/ 0 h 26"/>
              <a:gd name="T54" fmla="*/ 29 w 41"/>
              <a:gd name="T55" fmla="*/ 1 h 26"/>
              <a:gd name="T56" fmla="*/ 29 w 41"/>
              <a:gd name="T57" fmla="*/ 25 h 26"/>
              <a:gd name="T58" fmla="*/ 30 w 41"/>
              <a:gd name="T59" fmla="*/ 26 h 26"/>
              <a:gd name="T60" fmla="*/ 39 w 41"/>
              <a:gd name="T61" fmla="*/ 26 h 26"/>
              <a:gd name="T62" fmla="*/ 41 w 41"/>
              <a:gd name="T63" fmla="*/ 25 h 26"/>
              <a:gd name="T64" fmla="*/ 41 w 41"/>
              <a:gd name="T65" fmla="*/ 1 h 26"/>
              <a:gd name="T66" fmla="*/ 39 w 41"/>
              <a:gd name="T67" fmla="*/ 0 h 26"/>
              <a:gd name="T68" fmla="*/ 3 w 41"/>
              <a:gd name="T69" fmla="*/ 1 h 26"/>
              <a:gd name="T70" fmla="*/ 3 w 41"/>
              <a:gd name="T71" fmla="*/ 21 h 26"/>
              <a:gd name="T72" fmla="*/ 25 w 41"/>
              <a:gd name="T73" fmla="*/ 21 h 26"/>
              <a:gd name="T74" fmla="*/ 25 w 41"/>
              <a:gd name="T75" fmla="*/ 1 h 26"/>
              <a:gd name="T76" fmla="*/ 3 w 41"/>
              <a:gd name="T77" fmla="*/ 1 h 26"/>
              <a:gd name="T78" fmla="*/ 2 w 41"/>
              <a:gd name="T79" fmla="*/ 0 h 26"/>
              <a:gd name="T80" fmla="*/ 26 w 41"/>
              <a:gd name="T81" fmla="*/ 0 h 26"/>
              <a:gd name="T82" fmla="*/ 27 w 41"/>
              <a:gd name="T83" fmla="*/ 1 h 26"/>
              <a:gd name="T84" fmla="*/ 27 w 41"/>
              <a:gd name="T85" fmla="*/ 21 h 26"/>
              <a:gd name="T86" fmla="*/ 26 w 41"/>
              <a:gd name="T87" fmla="*/ 22 h 26"/>
              <a:gd name="T88" fmla="*/ 17 w 41"/>
              <a:gd name="T89" fmla="*/ 22 h 26"/>
              <a:gd name="T90" fmla="*/ 16 w 41"/>
              <a:gd name="T91" fmla="*/ 23 h 26"/>
              <a:gd name="T92" fmla="*/ 16 w 41"/>
              <a:gd name="T93" fmla="*/ 23 h 26"/>
              <a:gd name="T94" fmla="*/ 17 w 41"/>
              <a:gd name="T95" fmla="*/ 24 h 26"/>
              <a:gd name="T96" fmla="*/ 26 w 41"/>
              <a:gd name="T97" fmla="*/ 24 h 26"/>
              <a:gd name="T98" fmla="*/ 26 w 41"/>
              <a:gd name="T99" fmla="*/ 26 h 26"/>
              <a:gd name="T100" fmla="*/ 2 w 41"/>
              <a:gd name="T101" fmla="*/ 26 h 26"/>
              <a:gd name="T102" fmla="*/ 2 w 41"/>
              <a:gd name="T103" fmla="*/ 24 h 26"/>
              <a:gd name="T104" fmla="*/ 11 w 41"/>
              <a:gd name="T105" fmla="*/ 24 h 26"/>
              <a:gd name="T106" fmla="*/ 12 w 41"/>
              <a:gd name="T107" fmla="*/ 23 h 26"/>
              <a:gd name="T108" fmla="*/ 12 w 41"/>
              <a:gd name="T109" fmla="*/ 23 h 26"/>
              <a:gd name="T110" fmla="*/ 11 w 41"/>
              <a:gd name="T111" fmla="*/ 22 h 26"/>
              <a:gd name="T112" fmla="*/ 2 w 41"/>
              <a:gd name="T113" fmla="*/ 22 h 26"/>
              <a:gd name="T114" fmla="*/ 1 w 41"/>
              <a:gd name="T115" fmla="*/ 21 h 26"/>
              <a:gd name="T116" fmla="*/ 1 w 41"/>
              <a:gd name="T117" fmla="*/ 1 h 26"/>
              <a:gd name="T118" fmla="*/ 2 w 41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" h="26">
                <a:moveTo>
                  <a:pt x="35" y="20"/>
                </a:moveTo>
                <a:cubicBezTo>
                  <a:pt x="35" y="20"/>
                  <a:pt x="36" y="21"/>
                  <a:pt x="36" y="21"/>
                </a:cubicBezTo>
                <a:cubicBezTo>
                  <a:pt x="36" y="22"/>
                  <a:pt x="35" y="22"/>
                  <a:pt x="35" y="22"/>
                </a:cubicBezTo>
                <a:cubicBezTo>
                  <a:pt x="34" y="22"/>
                  <a:pt x="34" y="22"/>
                  <a:pt x="34" y="21"/>
                </a:cubicBezTo>
                <a:cubicBezTo>
                  <a:pt x="34" y="21"/>
                  <a:pt x="34" y="20"/>
                  <a:pt x="35" y="20"/>
                </a:cubicBezTo>
                <a:close/>
                <a:moveTo>
                  <a:pt x="39" y="5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5"/>
                  <a:pt x="33" y="5"/>
                  <a:pt x="33" y="5"/>
                </a:cubicBezTo>
                <a:cubicBezTo>
                  <a:pt x="39" y="5"/>
                  <a:pt x="39" y="5"/>
                  <a:pt x="39" y="5"/>
                </a:cubicBezTo>
                <a:close/>
                <a:moveTo>
                  <a:pt x="39" y="6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9" y="6"/>
                  <a:pt x="39" y="6"/>
                  <a:pt x="39" y="6"/>
                </a:cubicBezTo>
                <a:close/>
                <a:moveTo>
                  <a:pt x="39" y="7"/>
                </a:moveTo>
                <a:cubicBezTo>
                  <a:pt x="39" y="7"/>
                  <a:pt x="39" y="7"/>
                  <a:pt x="39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1" y="2"/>
                </a:moveTo>
                <a:cubicBezTo>
                  <a:pt x="39" y="2"/>
                  <a:pt x="39" y="2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2"/>
                  <a:pt x="31" y="2"/>
                  <a:pt x="31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1" y="25"/>
                  <a:pt x="41" y="25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0"/>
                  <a:pt x="40" y="0"/>
                  <a:pt x="39" y="0"/>
                </a:cubicBezTo>
                <a:close/>
                <a:moveTo>
                  <a:pt x="3" y="1"/>
                </a:moveTo>
                <a:cubicBezTo>
                  <a:pt x="3" y="21"/>
                  <a:pt x="3" y="21"/>
                  <a:pt x="3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1"/>
                  <a:pt x="25" y="1"/>
                  <a:pt x="25" y="1"/>
                </a:cubicBezTo>
                <a:lnTo>
                  <a:pt x="3" y="1"/>
                </a:lnTo>
                <a:close/>
                <a:moveTo>
                  <a:pt x="2" y="0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7" y="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6" y="22"/>
                </a:cubicBezTo>
                <a:cubicBezTo>
                  <a:pt x="21" y="22"/>
                  <a:pt x="22" y="22"/>
                  <a:pt x="17" y="22"/>
                </a:cubicBezTo>
                <a:cubicBezTo>
                  <a:pt x="16" y="22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6" y="24"/>
                  <a:pt x="1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6"/>
                  <a:pt x="0" y="24"/>
                  <a:pt x="2" y="24"/>
                </a:cubicBezTo>
                <a:cubicBezTo>
                  <a:pt x="3" y="24"/>
                  <a:pt x="10" y="24"/>
                  <a:pt x="11" y="24"/>
                </a:cubicBezTo>
                <a:cubicBezTo>
                  <a:pt x="12" y="24"/>
                  <a:pt x="12" y="24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2"/>
                  <a:pt x="11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2"/>
          <p:cNvSpPr>
            <a:spLocks noEditPoints="1"/>
          </p:cNvSpPr>
          <p:nvPr/>
        </p:nvSpPr>
        <p:spPr bwMode="auto">
          <a:xfrm>
            <a:off x="2479646" y="2298173"/>
            <a:ext cx="437929" cy="286114"/>
          </a:xfrm>
          <a:custGeom>
            <a:avLst/>
            <a:gdLst>
              <a:gd name="T0" fmla="*/ 34 w 40"/>
              <a:gd name="T1" fmla="*/ 21 h 26"/>
              <a:gd name="T2" fmla="*/ 36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1 h 26"/>
              <a:gd name="T10" fmla="*/ 39 w 40"/>
              <a:gd name="T11" fmla="*/ 6 h 26"/>
              <a:gd name="T12" fmla="*/ 39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9 w 40"/>
              <a:gd name="T19" fmla="*/ 6 h 26"/>
              <a:gd name="T20" fmla="*/ 39 w 40"/>
              <a:gd name="T21" fmla="*/ 7 h 26"/>
              <a:gd name="T22" fmla="*/ 39 w 40"/>
              <a:gd name="T23" fmla="*/ 7 h 26"/>
              <a:gd name="T24" fmla="*/ 33 w 40"/>
              <a:gd name="T25" fmla="*/ 7 h 26"/>
              <a:gd name="T26" fmla="*/ 33 w 40"/>
              <a:gd name="T27" fmla="*/ 7 h 26"/>
              <a:gd name="T28" fmla="*/ 39 w 40"/>
              <a:gd name="T29" fmla="*/ 7 h 26"/>
              <a:gd name="T30" fmla="*/ 39 w 40"/>
              <a:gd name="T31" fmla="*/ 7 h 26"/>
              <a:gd name="T32" fmla="*/ 39 w 40"/>
              <a:gd name="T33" fmla="*/ 8 h 26"/>
              <a:gd name="T34" fmla="*/ 33 w 40"/>
              <a:gd name="T35" fmla="*/ 8 h 26"/>
              <a:gd name="T36" fmla="*/ 33 w 40"/>
              <a:gd name="T37" fmla="*/ 7 h 26"/>
              <a:gd name="T38" fmla="*/ 39 w 40"/>
              <a:gd name="T39" fmla="*/ 7 h 26"/>
              <a:gd name="T40" fmla="*/ 30 w 40"/>
              <a:gd name="T41" fmla="*/ 2 h 26"/>
              <a:gd name="T42" fmla="*/ 39 w 40"/>
              <a:gd name="T43" fmla="*/ 2 h 26"/>
              <a:gd name="T44" fmla="*/ 39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30 w 40"/>
              <a:gd name="T53" fmla="*/ 0 h 26"/>
              <a:gd name="T54" fmla="*/ 29 w 40"/>
              <a:gd name="T55" fmla="*/ 1 h 26"/>
              <a:gd name="T56" fmla="*/ 29 w 40"/>
              <a:gd name="T57" fmla="*/ 25 h 26"/>
              <a:gd name="T58" fmla="*/ 30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2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6 w 40"/>
              <a:gd name="T87" fmla="*/ 23 h 26"/>
              <a:gd name="T88" fmla="*/ 16 w 40"/>
              <a:gd name="T89" fmla="*/ 23 h 26"/>
              <a:gd name="T90" fmla="*/ 16 w 40"/>
              <a:gd name="T91" fmla="*/ 24 h 26"/>
              <a:gd name="T92" fmla="*/ 16 w 40"/>
              <a:gd name="T93" fmla="*/ 24 h 26"/>
              <a:gd name="T94" fmla="*/ 17 w 40"/>
              <a:gd name="T95" fmla="*/ 25 h 26"/>
              <a:gd name="T96" fmla="*/ 26 w 40"/>
              <a:gd name="T97" fmla="*/ 25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5 h 26"/>
              <a:gd name="T104" fmla="*/ 11 w 40"/>
              <a:gd name="T105" fmla="*/ 25 h 26"/>
              <a:gd name="T106" fmla="*/ 11 w 40"/>
              <a:gd name="T107" fmla="*/ 24 h 26"/>
              <a:gd name="T108" fmla="*/ 11 w 40"/>
              <a:gd name="T109" fmla="*/ 24 h 26"/>
              <a:gd name="T110" fmla="*/ 11 w 40"/>
              <a:gd name="T111" fmla="*/ 23 h 26"/>
              <a:gd name="T112" fmla="*/ 2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2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1"/>
                </a:moveTo>
                <a:cubicBezTo>
                  <a:pt x="35" y="21"/>
                  <a:pt x="36" y="21"/>
                  <a:pt x="36" y="22"/>
                </a:cubicBezTo>
                <a:cubicBezTo>
                  <a:pt x="36" y="23"/>
                  <a:pt x="35" y="23"/>
                  <a:pt x="34" y="23"/>
                </a:cubicBezTo>
                <a:cubicBezTo>
                  <a:pt x="34" y="23"/>
                  <a:pt x="33" y="23"/>
                  <a:pt x="33" y="22"/>
                </a:cubicBezTo>
                <a:cubicBezTo>
                  <a:pt x="33" y="21"/>
                  <a:pt x="34" y="21"/>
                  <a:pt x="34" y="21"/>
                </a:cubicBezTo>
                <a:close/>
                <a:moveTo>
                  <a:pt x="39" y="6"/>
                </a:moveTo>
                <a:cubicBezTo>
                  <a:pt x="39" y="6"/>
                  <a:pt x="39" y="6"/>
                  <a:pt x="39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9" y="6"/>
                  <a:pt x="39" y="6"/>
                  <a:pt x="39" y="6"/>
                </a:cubicBezTo>
                <a:close/>
                <a:moveTo>
                  <a:pt x="39" y="7"/>
                </a:moveTo>
                <a:cubicBezTo>
                  <a:pt x="39" y="7"/>
                  <a:pt x="39" y="7"/>
                  <a:pt x="39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9" y="7"/>
                </a:moveTo>
                <a:cubicBezTo>
                  <a:pt x="39" y="8"/>
                  <a:pt x="39" y="8"/>
                  <a:pt x="39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7"/>
                  <a:pt x="33" y="7"/>
                  <a:pt x="33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0" y="2"/>
                </a:moveTo>
                <a:cubicBezTo>
                  <a:pt x="39" y="2"/>
                  <a:pt x="39" y="2"/>
                  <a:pt x="39" y="2"/>
                </a:cubicBezTo>
                <a:cubicBezTo>
                  <a:pt x="39" y="4"/>
                  <a:pt x="39" y="4"/>
                  <a:pt x="39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1"/>
                  <a:pt x="29" y="1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30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2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1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6" y="23"/>
                  <a:pt x="26" y="23"/>
                </a:cubicBezTo>
                <a:cubicBezTo>
                  <a:pt x="20" y="23"/>
                  <a:pt x="22" y="23"/>
                  <a:pt x="16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7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5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3" y="25"/>
                  <a:pt x="9" y="25"/>
                  <a:pt x="11" y="25"/>
                </a:cubicBezTo>
                <a:cubicBezTo>
                  <a:pt x="11" y="25"/>
                  <a:pt x="11" y="25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3"/>
          <p:cNvSpPr>
            <a:spLocks noEditPoints="1"/>
          </p:cNvSpPr>
          <p:nvPr/>
        </p:nvSpPr>
        <p:spPr bwMode="auto">
          <a:xfrm>
            <a:off x="2479646" y="2298173"/>
            <a:ext cx="437929" cy="286114"/>
          </a:xfrm>
          <a:custGeom>
            <a:avLst/>
            <a:gdLst>
              <a:gd name="T0" fmla="*/ 34 w 40"/>
              <a:gd name="T1" fmla="*/ 20 h 26"/>
              <a:gd name="T2" fmla="*/ 35 w 40"/>
              <a:gd name="T3" fmla="*/ 22 h 26"/>
              <a:gd name="T4" fmla="*/ 34 w 40"/>
              <a:gd name="T5" fmla="*/ 23 h 26"/>
              <a:gd name="T6" fmla="*/ 33 w 40"/>
              <a:gd name="T7" fmla="*/ 22 h 26"/>
              <a:gd name="T8" fmla="*/ 34 w 40"/>
              <a:gd name="T9" fmla="*/ 20 h 26"/>
              <a:gd name="T10" fmla="*/ 38 w 40"/>
              <a:gd name="T11" fmla="*/ 6 h 26"/>
              <a:gd name="T12" fmla="*/ 38 w 40"/>
              <a:gd name="T13" fmla="*/ 6 h 26"/>
              <a:gd name="T14" fmla="*/ 33 w 40"/>
              <a:gd name="T15" fmla="*/ 6 h 26"/>
              <a:gd name="T16" fmla="*/ 33 w 40"/>
              <a:gd name="T17" fmla="*/ 6 h 26"/>
              <a:gd name="T18" fmla="*/ 38 w 40"/>
              <a:gd name="T19" fmla="*/ 6 h 26"/>
              <a:gd name="T20" fmla="*/ 38 w 40"/>
              <a:gd name="T21" fmla="*/ 6 h 26"/>
              <a:gd name="T22" fmla="*/ 38 w 40"/>
              <a:gd name="T23" fmla="*/ 7 h 26"/>
              <a:gd name="T24" fmla="*/ 33 w 40"/>
              <a:gd name="T25" fmla="*/ 7 h 26"/>
              <a:gd name="T26" fmla="*/ 33 w 40"/>
              <a:gd name="T27" fmla="*/ 6 h 26"/>
              <a:gd name="T28" fmla="*/ 38 w 40"/>
              <a:gd name="T29" fmla="*/ 6 h 26"/>
              <a:gd name="T30" fmla="*/ 38 w 40"/>
              <a:gd name="T31" fmla="*/ 7 h 26"/>
              <a:gd name="T32" fmla="*/ 38 w 40"/>
              <a:gd name="T33" fmla="*/ 7 h 26"/>
              <a:gd name="T34" fmla="*/ 33 w 40"/>
              <a:gd name="T35" fmla="*/ 7 h 26"/>
              <a:gd name="T36" fmla="*/ 33 w 40"/>
              <a:gd name="T37" fmla="*/ 7 h 26"/>
              <a:gd name="T38" fmla="*/ 38 w 40"/>
              <a:gd name="T39" fmla="*/ 7 h 26"/>
              <a:gd name="T40" fmla="*/ 30 w 40"/>
              <a:gd name="T41" fmla="*/ 2 h 26"/>
              <a:gd name="T42" fmla="*/ 38 w 40"/>
              <a:gd name="T43" fmla="*/ 2 h 26"/>
              <a:gd name="T44" fmla="*/ 38 w 40"/>
              <a:gd name="T45" fmla="*/ 4 h 26"/>
              <a:gd name="T46" fmla="*/ 30 w 40"/>
              <a:gd name="T47" fmla="*/ 4 h 26"/>
              <a:gd name="T48" fmla="*/ 30 w 40"/>
              <a:gd name="T49" fmla="*/ 2 h 26"/>
              <a:gd name="T50" fmla="*/ 39 w 40"/>
              <a:gd name="T51" fmla="*/ 0 h 26"/>
              <a:gd name="T52" fmla="*/ 29 w 40"/>
              <a:gd name="T53" fmla="*/ 0 h 26"/>
              <a:gd name="T54" fmla="*/ 28 w 40"/>
              <a:gd name="T55" fmla="*/ 1 h 26"/>
              <a:gd name="T56" fmla="*/ 28 w 40"/>
              <a:gd name="T57" fmla="*/ 25 h 26"/>
              <a:gd name="T58" fmla="*/ 29 w 40"/>
              <a:gd name="T59" fmla="*/ 26 h 26"/>
              <a:gd name="T60" fmla="*/ 39 w 40"/>
              <a:gd name="T61" fmla="*/ 26 h 26"/>
              <a:gd name="T62" fmla="*/ 40 w 40"/>
              <a:gd name="T63" fmla="*/ 25 h 26"/>
              <a:gd name="T64" fmla="*/ 40 w 40"/>
              <a:gd name="T65" fmla="*/ 1 h 26"/>
              <a:gd name="T66" fmla="*/ 39 w 40"/>
              <a:gd name="T67" fmla="*/ 0 h 26"/>
              <a:gd name="T68" fmla="*/ 2 w 40"/>
              <a:gd name="T69" fmla="*/ 2 h 26"/>
              <a:gd name="T70" fmla="*/ 2 w 40"/>
              <a:gd name="T71" fmla="*/ 21 h 26"/>
              <a:gd name="T72" fmla="*/ 25 w 40"/>
              <a:gd name="T73" fmla="*/ 21 h 26"/>
              <a:gd name="T74" fmla="*/ 25 w 40"/>
              <a:gd name="T75" fmla="*/ 2 h 26"/>
              <a:gd name="T76" fmla="*/ 2 w 40"/>
              <a:gd name="T77" fmla="*/ 2 h 26"/>
              <a:gd name="T78" fmla="*/ 1 w 40"/>
              <a:gd name="T79" fmla="*/ 0 h 26"/>
              <a:gd name="T80" fmla="*/ 26 w 40"/>
              <a:gd name="T81" fmla="*/ 0 h 26"/>
              <a:gd name="T82" fmla="*/ 27 w 40"/>
              <a:gd name="T83" fmla="*/ 1 h 26"/>
              <a:gd name="T84" fmla="*/ 27 w 40"/>
              <a:gd name="T85" fmla="*/ 22 h 26"/>
              <a:gd name="T86" fmla="*/ 26 w 40"/>
              <a:gd name="T87" fmla="*/ 23 h 26"/>
              <a:gd name="T88" fmla="*/ 16 w 40"/>
              <a:gd name="T89" fmla="*/ 23 h 26"/>
              <a:gd name="T90" fmla="*/ 16 w 40"/>
              <a:gd name="T91" fmla="*/ 23 h 26"/>
              <a:gd name="T92" fmla="*/ 16 w 40"/>
              <a:gd name="T93" fmla="*/ 24 h 26"/>
              <a:gd name="T94" fmla="*/ 16 w 40"/>
              <a:gd name="T95" fmla="*/ 24 h 26"/>
              <a:gd name="T96" fmla="*/ 26 w 40"/>
              <a:gd name="T97" fmla="*/ 24 h 26"/>
              <a:gd name="T98" fmla="*/ 26 w 40"/>
              <a:gd name="T99" fmla="*/ 26 h 26"/>
              <a:gd name="T100" fmla="*/ 1 w 40"/>
              <a:gd name="T101" fmla="*/ 26 h 26"/>
              <a:gd name="T102" fmla="*/ 1 w 40"/>
              <a:gd name="T103" fmla="*/ 24 h 26"/>
              <a:gd name="T104" fmla="*/ 11 w 40"/>
              <a:gd name="T105" fmla="*/ 24 h 26"/>
              <a:gd name="T106" fmla="*/ 11 w 40"/>
              <a:gd name="T107" fmla="*/ 24 h 26"/>
              <a:gd name="T108" fmla="*/ 11 w 40"/>
              <a:gd name="T109" fmla="*/ 23 h 26"/>
              <a:gd name="T110" fmla="*/ 11 w 40"/>
              <a:gd name="T111" fmla="*/ 23 h 26"/>
              <a:gd name="T112" fmla="*/ 1 w 40"/>
              <a:gd name="T113" fmla="*/ 23 h 26"/>
              <a:gd name="T114" fmla="*/ 0 w 40"/>
              <a:gd name="T115" fmla="*/ 22 h 26"/>
              <a:gd name="T116" fmla="*/ 0 w 40"/>
              <a:gd name="T117" fmla="*/ 1 h 26"/>
              <a:gd name="T118" fmla="*/ 1 w 40"/>
              <a:gd name="T1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26">
                <a:moveTo>
                  <a:pt x="34" y="20"/>
                </a:moveTo>
                <a:cubicBezTo>
                  <a:pt x="35" y="20"/>
                  <a:pt x="35" y="21"/>
                  <a:pt x="35" y="22"/>
                </a:cubicBezTo>
                <a:cubicBezTo>
                  <a:pt x="35" y="22"/>
                  <a:pt x="35" y="23"/>
                  <a:pt x="34" y="23"/>
                </a:cubicBezTo>
                <a:cubicBezTo>
                  <a:pt x="34" y="23"/>
                  <a:pt x="33" y="22"/>
                  <a:pt x="33" y="22"/>
                </a:cubicBezTo>
                <a:cubicBezTo>
                  <a:pt x="33" y="21"/>
                  <a:pt x="34" y="20"/>
                  <a:pt x="34" y="20"/>
                </a:cubicBezTo>
                <a:close/>
                <a:moveTo>
                  <a:pt x="38" y="6"/>
                </a:moveTo>
                <a:cubicBezTo>
                  <a:pt x="38" y="6"/>
                  <a:pt x="38" y="6"/>
                  <a:pt x="38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6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6"/>
                  <a:pt x="38" y="6"/>
                  <a:pt x="38" y="6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30" y="2"/>
                </a:moveTo>
                <a:cubicBezTo>
                  <a:pt x="38" y="2"/>
                  <a:pt x="38" y="2"/>
                  <a:pt x="38" y="2"/>
                </a:cubicBezTo>
                <a:cubicBezTo>
                  <a:pt x="38" y="4"/>
                  <a:pt x="38" y="4"/>
                  <a:pt x="38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3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1"/>
                  <a:pt x="28" y="1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9" y="26"/>
                  <a:pt x="2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40" y="26"/>
                  <a:pt x="40" y="26"/>
                  <a:pt x="40" y="25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39" y="0"/>
                </a:cubicBezTo>
                <a:close/>
                <a:moveTo>
                  <a:pt x="2" y="2"/>
                </a:moveTo>
                <a:cubicBezTo>
                  <a:pt x="2" y="21"/>
                  <a:pt x="2" y="21"/>
                  <a:pt x="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"/>
                  <a:pt x="25" y="2"/>
                  <a:pt x="25" y="2"/>
                </a:cubicBezTo>
                <a:lnTo>
                  <a:pt x="2" y="2"/>
                </a:lnTo>
                <a:close/>
                <a:moveTo>
                  <a:pt x="1" y="0"/>
                </a:move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1"/>
                  <a:pt x="27" y="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6" y="23"/>
                  <a:pt x="26" y="23"/>
                </a:cubicBezTo>
                <a:cubicBezTo>
                  <a:pt x="20" y="23"/>
                  <a:pt x="21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6"/>
                  <a:pt x="26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4"/>
                  <a:pt x="1" y="24"/>
                </a:cubicBezTo>
                <a:cubicBezTo>
                  <a:pt x="3" y="24"/>
                  <a:pt x="9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4"/>
          <p:cNvSpPr>
            <a:spLocks noEditPoints="1"/>
          </p:cNvSpPr>
          <p:nvPr/>
        </p:nvSpPr>
        <p:spPr bwMode="auto">
          <a:xfrm>
            <a:off x="2730725" y="2298173"/>
            <a:ext cx="186849" cy="286114"/>
          </a:xfrm>
          <a:custGeom>
            <a:avLst/>
            <a:gdLst>
              <a:gd name="T0" fmla="*/ 0 w 17"/>
              <a:gd name="T1" fmla="*/ 26 h 26"/>
              <a:gd name="T2" fmla="*/ 0 w 17"/>
              <a:gd name="T3" fmla="*/ 24 h 26"/>
              <a:gd name="T4" fmla="*/ 3 w 17"/>
              <a:gd name="T5" fmla="*/ 24 h 26"/>
              <a:gd name="T6" fmla="*/ 3 w 17"/>
              <a:gd name="T7" fmla="*/ 26 h 26"/>
              <a:gd name="T8" fmla="*/ 0 w 17"/>
              <a:gd name="T9" fmla="*/ 26 h 26"/>
              <a:gd name="T10" fmla="*/ 17 w 17"/>
              <a:gd name="T11" fmla="*/ 1 h 26"/>
              <a:gd name="T12" fmla="*/ 17 w 17"/>
              <a:gd name="T13" fmla="*/ 25 h 26"/>
              <a:gd name="T14" fmla="*/ 16 w 17"/>
              <a:gd name="T15" fmla="*/ 26 h 26"/>
              <a:gd name="T16" fmla="*/ 6 w 17"/>
              <a:gd name="T17" fmla="*/ 26 h 26"/>
              <a:gd name="T18" fmla="*/ 5 w 17"/>
              <a:gd name="T19" fmla="*/ 25 h 26"/>
              <a:gd name="T20" fmla="*/ 5 w 17"/>
              <a:gd name="T21" fmla="*/ 1 h 26"/>
              <a:gd name="T22" fmla="*/ 6 w 17"/>
              <a:gd name="T23" fmla="*/ 0 h 26"/>
              <a:gd name="T24" fmla="*/ 16 w 17"/>
              <a:gd name="T25" fmla="*/ 0 h 26"/>
              <a:gd name="T26" fmla="*/ 17 w 17"/>
              <a:gd name="T27" fmla="*/ 1 h 26"/>
              <a:gd name="T28" fmla="*/ 12 w 17"/>
              <a:gd name="T29" fmla="*/ 22 h 26"/>
              <a:gd name="T30" fmla="*/ 11 w 17"/>
              <a:gd name="T31" fmla="*/ 20 h 26"/>
              <a:gd name="T32" fmla="*/ 10 w 17"/>
              <a:gd name="T33" fmla="*/ 22 h 26"/>
              <a:gd name="T34" fmla="*/ 11 w 17"/>
              <a:gd name="T35" fmla="*/ 23 h 26"/>
              <a:gd name="T36" fmla="*/ 12 w 17"/>
              <a:gd name="T37" fmla="*/ 22 h 26"/>
              <a:gd name="T38" fmla="*/ 15 w 17"/>
              <a:gd name="T39" fmla="*/ 7 h 26"/>
              <a:gd name="T40" fmla="*/ 10 w 17"/>
              <a:gd name="T41" fmla="*/ 7 h 26"/>
              <a:gd name="T42" fmla="*/ 10 w 17"/>
              <a:gd name="T43" fmla="*/ 7 h 26"/>
              <a:gd name="T44" fmla="*/ 15 w 17"/>
              <a:gd name="T45" fmla="*/ 7 h 26"/>
              <a:gd name="T46" fmla="*/ 15 w 17"/>
              <a:gd name="T47" fmla="*/ 6 h 26"/>
              <a:gd name="T48" fmla="*/ 10 w 17"/>
              <a:gd name="T49" fmla="*/ 6 h 26"/>
              <a:gd name="T50" fmla="*/ 10 w 17"/>
              <a:gd name="T51" fmla="*/ 7 h 26"/>
              <a:gd name="T52" fmla="*/ 15 w 17"/>
              <a:gd name="T53" fmla="*/ 7 h 26"/>
              <a:gd name="T54" fmla="*/ 15 w 17"/>
              <a:gd name="T55" fmla="*/ 6 h 26"/>
              <a:gd name="T56" fmla="*/ 15 w 17"/>
              <a:gd name="T57" fmla="*/ 6 h 26"/>
              <a:gd name="T58" fmla="*/ 10 w 17"/>
              <a:gd name="T59" fmla="*/ 6 h 26"/>
              <a:gd name="T60" fmla="*/ 10 w 17"/>
              <a:gd name="T61" fmla="*/ 6 h 26"/>
              <a:gd name="T62" fmla="*/ 15 w 17"/>
              <a:gd name="T63" fmla="*/ 6 h 26"/>
              <a:gd name="T64" fmla="*/ 15 w 17"/>
              <a:gd name="T65" fmla="*/ 2 h 26"/>
              <a:gd name="T66" fmla="*/ 7 w 17"/>
              <a:gd name="T67" fmla="*/ 2 h 26"/>
              <a:gd name="T68" fmla="*/ 7 w 17"/>
              <a:gd name="T69" fmla="*/ 4 h 26"/>
              <a:gd name="T70" fmla="*/ 15 w 17"/>
              <a:gd name="T71" fmla="*/ 4 h 26"/>
              <a:gd name="T72" fmla="*/ 15 w 17"/>
              <a:gd name="T73" fmla="*/ 2 h 26"/>
              <a:gd name="T74" fmla="*/ 3 w 17"/>
              <a:gd name="T75" fmla="*/ 0 h 26"/>
              <a:gd name="T76" fmla="*/ 0 w 17"/>
              <a:gd name="T77" fmla="*/ 0 h 26"/>
              <a:gd name="T78" fmla="*/ 0 w 17"/>
              <a:gd name="T79" fmla="*/ 2 h 26"/>
              <a:gd name="T80" fmla="*/ 2 w 17"/>
              <a:gd name="T81" fmla="*/ 2 h 26"/>
              <a:gd name="T82" fmla="*/ 2 w 17"/>
              <a:gd name="T83" fmla="*/ 21 h 26"/>
              <a:gd name="T84" fmla="*/ 0 w 17"/>
              <a:gd name="T85" fmla="*/ 21 h 26"/>
              <a:gd name="T86" fmla="*/ 0 w 17"/>
              <a:gd name="T87" fmla="*/ 23 h 26"/>
              <a:gd name="T88" fmla="*/ 3 w 17"/>
              <a:gd name="T89" fmla="*/ 23 h 26"/>
              <a:gd name="T90" fmla="*/ 4 w 17"/>
              <a:gd name="T91" fmla="*/ 22 h 26"/>
              <a:gd name="T92" fmla="*/ 4 w 17"/>
              <a:gd name="T93" fmla="*/ 1 h 26"/>
              <a:gd name="T94" fmla="*/ 3 w 17"/>
              <a:gd name="T9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" h="26">
                <a:moveTo>
                  <a:pt x="0" y="26"/>
                </a:moveTo>
                <a:cubicBezTo>
                  <a:pt x="0" y="24"/>
                  <a:pt x="0" y="24"/>
                  <a:pt x="0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4" y="24"/>
                  <a:pt x="4" y="26"/>
                  <a:pt x="3" y="26"/>
                </a:cubicBezTo>
                <a:lnTo>
                  <a:pt x="0" y="26"/>
                </a:lnTo>
                <a:close/>
                <a:moveTo>
                  <a:pt x="17" y="1"/>
                </a:moveTo>
                <a:cubicBezTo>
                  <a:pt x="17" y="25"/>
                  <a:pt x="17" y="25"/>
                  <a:pt x="17" y="25"/>
                </a:cubicBezTo>
                <a:cubicBezTo>
                  <a:pt x="17" y="26"/>
                  <a:pt x="17" y="26"/>
                  <a:pt x="1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lose/>
                <a:moveTo>
                  <a:pt x="12" y="22"/>
                </a:moveTo>
                <a:cubicBezTo>
                  <a:pt x="12" y="21"/>
                  <a:pt x="12" y="20"/>
                  <a:pt x="11" y="20"/>
                </a:cubicBezTo>
                <a:cubicBezTo>
                  <a:pt x="11" y="20"/>
                  <a:pt x="10" y="21"/>
                  <a:pt x="10" y="22"/>
                </a:cubicBezTo>
                <a:cubicBezTo>
                  <a:pt x="10" y="22"/>
                  <a:pt x="11" y="23"/>
                  <a:pt x="11" y="23"/>
                </a:cubicBezTo>
                <a:cubicBezTo>
                  <a:pt x="12" y="23"/>
                  <a:pt x="12" y="22"/>
                  <a:pt x="12" y="22"/>
                </a:cubicBezTo>
                <a:close/>
                <a:moveTo>
                  <a:pt x="15" y="7"/>
                </a:move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5" y="7"/>
                  <a:pt x="15" y="7"/>
                  <a:pt x="15" y="7"/>
                </a:cubicBezTo>
                <a:close/>
                <a:moveTo>
                  <a:pt x="15" y="6"/>
                </a:move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15" y="7"/>
                  <a:pt x="15" y="7"/>
                  <a:pt x="15" y="7"/>
                </a:cubicBezTo>
                <a:lnTo>
                  <a:pt x="15" y="6"/>
                </a:lnTo>
                <a:close/>
                <a:moveTo>
                  <a:pt x="15" y="6"/>
                </a:move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15" y="2"/>
                </a:moveTo>
                <a:cubicBezTo>
                  <a:pt x="7" y="2"/>
                  <a:pt x="7" y="2"/>
                  <a:pt x="7" y="2"/>
                </a:cubicBezTo>
                <a:cubicBezTo>
                  <a:pt x="7" y="4"/>
                  <a:pt x="7" y="4"/>
                  <a:pt x="7" y="4"/>
                </a:cubicBezTo>
                <a:cubicBezTo>
                  <a:pt x="15" y="4"/>
                  <a:pt x="15" y="4"/>
                  <a:pt x="15" y="4"/>
                </a:cubicBezTo>
                <a:lnTo>
                  <a:pt x="15" y="2"/>
                </a:lnTo>
                <a:close/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" y="23"/>
                  <a:pt x="3" y="23"/>
                </a:cubicBezTo>
                <a:cubicBezTo>
                  <a:pt x="3" y="23"/>
                  <a:pt x="4" y="22"/>
                  <a:pt x="4" y="22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5"/>
          <p:cNvSpPr>
            <a:spLocks/>
          </p:cNvSpPr>
          <p:nvPr/>
        </p:nvSpPr>
        <p:spPr bwMode="auto">
          <a:xfrm>
            <a:off x="2479646" y="2298173"/>
            <a:ext cx="251079" cy="286114"/>
          </a:xfrm>
          <a:custGeom>
            <a:avLst/>
            <a:gdLst>
              <a:gd name="T0" fmla="*/ 2 w 23"/>
              <a:gd name="T1" fmla="*/ 21 h 26"/>
              <a:gd name="T2" fmla="*/ 2 w 23"/>
              <a:gd name="T3" fmla="*/ 2 h 26"/>
              <a:gd name="T4" fmla="*/ 23 w 23"/>
              <a:gd name="T5" fmla="*/ 2 h 26"/>
              <a:gd name="T6" fmla="*/ 23 w 23"/>
              <a:gd name="T7" fmla="*/ 0 h 26"/>
              <a:gd name="T8" fmla="*/ 1 w 23"/>
              <a:gd name="T9" fmla="*/ 0 h 26"/>
              <a:gd name="T10" fmla="*/ 0 w 23"/>
              <a:gd name="T11" fmla="*/ 1 h 26"/>
              <a:gd name="T12" fmla="*/ 0 w 23"/>
              <a:gd name="T13" fmla="*/ 22 h 26"/>
              <a:gd name="T14" fmla="*/ 1 w 23"/>
              <a:gd name="T15" fmla="*/ 23 h 26"/>
              <a:gd name="T16" fmla="*/ 11 w 23"/>
              <a:gd name="T17" fmla="*/ 23 h 26"/>
              <a:gd name="T18" fmla="*/ 11 w 23"/>
              <a:gd name="T19" fmla="*/ 23 h 26"/>
              <a:gd name="T20" fmla="*/ 11 w 23"/>
              <a:gd name="T21" fmla="*/ 24 h 26"/>
              <a:gd name="T22" fmla="*/ 11 w 23"/>
              <a:gd name="T23" fmla="*/ 24 h 26"/>
              <a:gd name="T24" fmla="*/ 1 w 23"/>
              <a:gd name="T25" fmla="*/ 24 h 26"/>
              <a:gd name="T26" fmla="*/ 1 w 23"/>
              <a:gd name="T27" fmla="*/ 26 h 26"/>
              <a:gd name="T28" fmla="*/ 23 w 23"/>
              <a:gd name="T29" fmla="*/ 26 h 26"/>
              <a:gd name="T30" fmla="*/ 23 w 23"/>
              <a:gd name="T31" fmla="*/ 24 h 26"/>
              <a:gd name="T32" fmla="*/ 16 w 23"/>
              <a:gd name="T33" fmla="*/ 24 h 26"/>
              <a:gd name="T34" fmla="*/ 16 w 23"/>
              <a:gd name="T35" fmla="*/ 24 h 26"/>
              <a:gd name="T36" fmla="*/ 16 w 23"/>
              <a:gd name="T37" fmla="*/ 23 h 26"/>
              <a:gd name="T38" fmla="*/ 16 w 23"/>
              <a:gd name="T39" fmla="*/ 23 h 26"/>
              <a:gd name="T40" fmla="*/ 23 w 23"/>
              <a:gd name="T41" fmla="*/ 23 h 26"/>
              <a:gd name="T42" fmla="*/ 23 w 23"/>
              <a:gd name="T43" fmla="*/ 21 h 26"/>
              <a:gd name="T44" fmla="*/ 2 w 23"/>
              <a:gd name="T45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26">
                <a:moveTo>
                  <a:pt x="2" y="21"/>
                </a:moveTo>
                <a:cubicBezTo>
                  <a:pt x="2" y="2"/>
                  <a:pt x="2" y="2"/>
                  <a:pt x="2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0"/>
                  <a:pt x="23" y="0"/>
                  <a:pt x="2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1" y="23"/>
                  <a:pt x="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9" y="24"/>
                  <a:pt x="3" y="24"/>
                  <a:pt x="1" y="24"/>
                </a:cubicBezTo>
                <a:cubicBezTo>
                  <a:pt x="0" y="24"/>
                  <a:pt x="0" y="26"/>
                  <a:pt x="1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4"/>
                  <a:pt x="23" y="24"/>
                  <a:pt x="23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20" y="23"/>
                  <a:pt x="20" y="23"/>
                  <a:pt x="23" y="23"/>
                </a:cubicBezTo>
                <a:cubicBezTo>
                  <a:pt x="23" y="21"/>
                  <a:pt x="23" y="21"/>
                  <a:pt x="23" y="21"/>
                </a:cubicBezTo>
                <a:lnTo>
                  <a:pt x="2" y="21"/>
                </a:ln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6"/>
          <p:cNvSpPr>
            <a:spLocks noEditPoints="1"/>
          </p:cNvSpPr>
          <p:nvPr/>
        </p:nvSpPr>
        <p:spPr bwMode="auto">
          <a:xfrm>
            <a:off x="1387746" y="1704537"/>
            <a:ext cx="371753" cy="373699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5 w 34"/>
              <a:gd name="T41" fmla="*/ 0 h 34"/>
              <a:gd name="T42" fmla="*/ 5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5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7"/>
          <p:cNvSpPr>
            <a:spLocks noEditPoints="1"/>
          </p:cNvSpPr>
          <p:nvPr/>
        </p:nvSpPr>
        <p:spPr bwMode="auto">
          <a:xfrm>
            <a:off x="1387746" y="1704537"/>
            <a:ext cx="360075" cy="373699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9 h 34"/>
              <a:gd name="T6" fmla="*/ 23 w 33"/>
              <a:gd name="T7" fmla="*/ 9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5 w 33"/>
              <a:gd name="T63" fmla="*/ 0 h 34"/>
              <a:gd name="T64" fmla="*/ 5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8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8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8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6 w 33"/>
              <a:gd name="T11" fmla="*/ 20 h 33"/>
              <a:gd name="T12" fmla="*/ 6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6 w 33"/>
              <a:gd name="T19" fmla="*/ 20 h 33"/>
              <a:gd name="T20" fmla="*/ 6 w 33"/>
              <a:gd name="T21" fmla="*/ 23 h 33"/>
              <a:gd name="T22" fmla="*/ 6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6 w 33"/>
              <a:gd name="T29" fmla="*/ 23 h 33"/>
              <a:gd name="T30" fmla="*/ 6 w 33"/>
              <a:gd name="T31" fmla="*/ 26 h 33"/>
              <a:gd name="T32" fmla="*/ 6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6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9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2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9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20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5 w 33"/>
              <a:gd name="T19" fmla="*/ 20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9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2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80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20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5 w 33"/>
              <a:gd name="T19" fmla="*/ 20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1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82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7 w 33"/>
              <a:gd name="T35" fmla="*/ 27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83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4"/>
          <p:cNvSpPr>
            <a:spLocks noEditPoints="1"/>
          </p:cNvSpPr>
          <p:nvPr/>
        </p:nvSpPr>
        <p:spPr bwMode="auto">
          <a:xfrm>
            <a:off x="1387746" y="1704537"/>
            <a:ext cx="360075" cy="362021"/>
          </a:xfrm>
          <a:custGeom>
            <a:avLst/>
            <a:gdLst>
              <a:gd name="T0" fmla="*/ 22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2 w 33"/>
              <a:gd name="T7" fmla="*/ 9 h 33"/>
              <a:gd name="T8" fmla="*/ 22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2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9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5"/>
          <p:cNvSpPr>
            <a:spLocks noEditPoints="1"/>
          </p:cNvSpPr>
          <p:nvPr/>
        </p:nvSpPr>
        <p:spPr bwMode="auto">
          <a:xfrm>
            <a:off x="1376068" y="1704537"/>
            <a:ext cx="371753" cy="362021"/>
          </a:xfrm>
          <a:custGeom>
            <a:avLst/>
            <a:gdLst>
              <a:gd name="T0" fmla="*/ 23 w 34"/>
              <a:gd name="T1" fmla="*/ 1 h 33"/>
              <a:gd name="T2" fmla="*/ 20 w 34"/>
              <a:gd name="T3" fmla="*/ 1 h 33"/>
              <a:gd name="T4" fmla="*/ 20 w 34"/>
              <a:gd name="T5" fmla="*/ 9 h 33"/>
              <a:gd name="T6" fmla="*/ 23 w 34"/>
              <a:gd name="T7" fmla="*/ 9 h 33"/>
              <a:gd name="T8" fmla="*/ 23 w 34"/>
              <a:gd name="T9" fmla="*/ 1 h 33"/>
              <a:gd name="T10" fmla="*/ 6 w 34"/>
              <a:gd name="T11" fmla="*/ 19 h 33"/>
              <a:gd name="T12" fmla="*/ 6 w 34"/>
              <a:gd name="T13" fmla="*/ 20 h 33"/>
              <a:gd name="T14" fmla="*/ 28 w 34"/>
              <a:gd name="T15" fmla="*/ 20 h 33"/>
              <a:gd name="T16" fmla="*/ 28 w 34"/>
              <a:gd name="T17" fmla="*/ 19 h 33"/>
              <a:gd name="T18" fmla="*/ 6 w 34"/>
              <a:gd name="T19" fmla="*/ 19 h 33"/>
              <a:gd name="T20" fmla="*/ 6 w 34"/>
              <a:gd name="T21" fmla="*/ 23 h 33"/>
              <a:gd name="T22" fmla="*/ 6 w 34"/>
              <a:gd name="T23" fmla="*/ 23 h 33"/>
              <a:gd name="T24" fmla="*/ 28 w 34"/>
              <a:gd name="T25" fmla="*/ 23 h 33"/>
              <a:gd name="T26" fmla="*/ 28 w 34"/>
              <a:gd name="T27" fmla="*/ 23 h 33"/>
              <a:gd name="T28" fmla="*/ 6 w 34"/>
              <a:gd name="T29" fmla="*/ 23 h 33"/>
              <a:gd name="T30" fmla="*/ 6 w 34"/>
              <a:gd name="T31" fmla="*/ 26 h 33"/>
              <a:gd name="T32" fmla="*/ 6 w 34"/>
              <a:gd name="T33" fmla="*/ 26 h 33"/>
              <a:gd name="T34" fmla="*/ 28 w 34"/>
              <a:gd name="T35" fmla="*/ 26 h 33"/>
              <a:gd name="T36" fmla="*/ 28 w 34"/>
              <a:gd name="T37" fmla="*/ 26 h 33"/>
              <a:gd name="T38" fmla="*/ 6 w 34"/>
              <a:gd name="T39" fmla="*/ 26 h 33"/>
              <a:gd name="T40" fmla="*/ 6 w 34"/>
              <a:gd name="T41" fmla="*/ 0 h 33"/>
              <a:gd name="T42" fmla="*/ 6 w 34"/>
              <a:gd name="T43" fmla="*/ 10 h 33"/>
              <a:gd name="T44" fmla="*/ 26 w 34"/>
              <a:gd name="T45" fmla="*/ 10 h 33"/>
              <a:gd name="T46" fmla="*/ 26 w 34"/>
              <a:gd name="T47" fmla="*/ 0 h 33"/>
              <a:gd name="T48" fmla="*/ 6 w 34"/>
              <a:gd name="T49" fmla="*/ 0 h 33"/>
              <a:gd name="T50" fmla="*/ 4 w 34"/>
              <a:gd name="T51" fmla="*/ 16 h 33"/>
              <a:gd name="T52" fmla="*/ 4 w 34"/>
              <a:gd name="T53" fmla="*/ 30 h 33"/>
              <a:gd name="T54" fmla="*/ 31 w 34"/>
              <a:gd name="T55" fmla="*/ 30 h 33"/>
              <a:gd name="T56" fmla="*/ 31 w 34"/>
              <a:gd name="T57" fmla="*/ 16 h 33"/>
              <a:gd name="T58" fmla="*/ 4 w 34"/>
              <a:gd name="T59" fmla="*/ 16 h 33"/>
              <a:gd name="T60" fmla="*/ 2 w 34"/>
              <a:gd name="T61" fmla="*/ 0 h 33"/>
              <a:gd name="T62" fmla="*/ 5 w 34"/>
              <a:gd name="T63" fmla="*/ 0 h 33"/>
              <a:gd name="T64" fmla="*/ 5 w 34"/>
              <a:gd name="T65" fmla="*/ 11 h 33"/>
              <a:gd name="T66" fmla="*/ 27 w 34"/>
              <a:gd name="T67" fmla="*/ 11 h 33"/>
              <a:gd name="T68" fmla="*/ 27 w 34"/>
              <a:gd name="T69" fmla="*/ 0 h 33"/>
              <a:gd name="T70" fmla="*/ 29 w 34"/>
              <a:gd name="T71" fmla="*/ 1 h 33"/>
              <a:gd name="T72" fmla="*/ 33 w 34"/>
              <a:gd name="T73" fmla="*/ 4 h 33"/>
              <a:gd name="T74" fmla="*/ 34 w 34"/>
              <a:gd name="T75" fmla="*/ 7 h 33"/>
              <a:gd name="T76" fmla="*/ 34 w 34"/>
              <a:gd name="T77" fmla="*/ 31 h 33"/>
              <a:gd name="T78" fmla="*/ 32 w 34"/>
              <a:gd name="T79" fmla="*/ 33 h 33"/>
              <a:gd name="T80" fmla="*/ 2 w 34"/>
              <a:gd name="T81" fmla="*/ 33 h 33"/>
              <a:gd name="T82" fmla="*/ 0 w 34"/>
              <a:gd name="T83" fmla="*/ 31 h 33"/>
              <a:gd name="T84" fmla="*/ 0 w 34"/>
              <a:gd name="T85" fmla="*/ 1 h 33"/>
              <a:gd name="T86" fmla="*/ 2 w 34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3">
                <a:moveTo>
                  <a:pt x="23" y="1"/>
                </a:moveTo>
                <a:cubicBezTo>
                  <a:pt x="20" y="1"/>
                  <a:pt x="20" y="1"/>
                  <a:pt x="20" y="1"/>
                </a:cubicBezTo>
                <a:cubicBezTo>
                  <a:pt x="20" y="9"/>
                  <a:pt x="20" y="9"/>
                  <a:pt x="2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19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6"/>
                  <a:pt x="6" y="26"/>
                  <a:pt x="6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6" y="0"/>
                </a:moveTo>
                <a:cubicBezTo>
                  <a:pt x="6" y="10"/>
                  <a:pt x="6" y="10"/>
                  <a:pt x="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16"/>
                  <a:pt x="31" y="16"/>
                  <a:pt x="31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1"/>
                  <a:pt x="5" y="11"/>
                  <a:pt x="5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2" y="3"/>
                  <a:pt x="33" y="4"/>
                </a:cubicBezTo>
                <a:cubicBezTo>
                  <a:pt x="34" y="5"/>
                  <a:pt x="34" y="6"/>
                  <a:pt x="34" y="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2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6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1 h 34"/>
              <a:gd name="T14" fmla="*/ 28 w 34"/>
              <a:gd name="T15" fmla="*/ 21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4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4 h 34"/>
              <a:gd name="T28" fmla="*/ 6 w 34"/>
              <a:gd name="T29" fmla="*/ 24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6 w 34"/>
              <a:gd name="T45" fmla="*/ 11 h 34"/>
              <a:gd name="T46" fmla="*/ 26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1 w 34"/>
              <a:gd name="T55" fmla="*/ 31 h 34"/>
              <a:gd name="T56" fmla="*/ 31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2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1"/>
                  <a:pt x="6" y="21"/>
                  <a:pt x="6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6" y="24"/>
                  <a:pt x="6" y="24"/>
                  <a:pt x="6" y="24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7"/>
                  <a:pt x="31" y="17"/>
                  <a:pt x="31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1"/>
                  <a:pt x="28" y="1"/>
                  <a:pt x="29" y="2"/>
                </a:cubicBezTo>
                <a:cubicBezTo>
                  <a:pt x="30" y="3"/>
                  <a:pt x="32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7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6 w 34"/>
              <a:gd name="T45" fmla="*/ 11 h 34"/>
              <a:gd name="T46" fmla="*/ 26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0 w 34"/>
              <a:gd name="T55" fmla="*/ 31 h 34"/>
              <a:gd name="T56" fmla="*/ 30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17"/>
                  <a:pt x="30" y="17"/>
                  <a:pt x="30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8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0 h 34"/>
              <a:gd name="T54" fmla="*/ 30 w 34"/>
              <a:gd name="T55" fmla="*/ 30 h 34"/>
              <a:gd name="T56" fmla="*/ 30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7"/>
                  <a:pt x="30" y="17"/>
                  <a:pt x="30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9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6 h 34"/>
              <a:gd name="T52" fmla="*/ 4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4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90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4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1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92"/>
          <p:cNvSpPr>
            <a:spLocks noEditPoints="1"/>
          </p:cNvSpPr>
          <p:nvPr/>
        </p:nvSpPr>
        <p:spPr bwMode="auto">
          <a:xfrm>
            <a:off x="1376068" y="1694805"/>
            <a:ext cx="371753" cy="371753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5 w 34"/>
              <a:gd name="T41" fmla="*/ 0 h 34"/>
              <a:gd name="T42" fmla="*/ 5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5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93"/>
          <p:cNvSpPr>
            <a:spLocks noEditPoints="1"/>
          </p:cNvSpPr>
          <p:nvPr/>
        </p:nvSpPr>
        <p:spPr bwMode="auto">
          <a:xfrm>
            <a:off x="1376068" y="1694805"/>
            <a:ext cx="362020" cy="371753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10 h 34"/>
              <a:gd name="T6" fmla="*/ 23 w 33"/>
              <a:gd name="T7" fmla="*/ 10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5 w 33"/>
              <a:gd name="T63" fmla="*/ 0 h 34"/>
              <a:gd name="T64" fmla="*/ 5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8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8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4"/>
          <p:cNvSpPr>
            <a:spLocks noEditPoints="1"/>
          </p:cNvSpPr>
          <p:nvPr/>
        </p:nvSpPr>
        <p:spPr bwMode="auto">
          <a:xfrm>
            <a:off x="1376068" y="1694805"/>
            <a:ext cx="362020" cy="371753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9 h 34"/>
              <a:gd name="T6" fmla="*/ 23 w 33"/>
              <a:gd name="T7" fmla="*/ 9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4 w 33"/>
              <a:gd name="T63" fmla="*/ 0 h 34"/>
              <a:gd name="T64" fmla="*/ 4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7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5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6 w 33"/>
              <a:gd name="T11" fmla="*/ 20 h 33"/>
              <a:gd name="T12" fmla="*/ 6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6 w 33"/>
              <a:gd name="T19" fmla="*/ 20 h 33"/>
              <a:gd name="T20" fmla="*/ 6 w 33"/>
              <a:gd name="T21" fmla="*/ 23 h 33"/>
              <a:gd name="T22" fmla="*/ 6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6 w 33"/>
              <a:gd name="T29" fmla="*/ 23 h 33"/>
              <a:gd name="T30" fmla="*/ 6 w 33"/>
              <a:gd name="T31" fmla="*/ 26 h 33"/>
              <a:gd name="T32" fmla="*/ 6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6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9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2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6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20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5 w 33"/>
              <a:gd name="T19" fmla="*/ 20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97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8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7 w 33"/>
              <a:gd name="T35" fmla="*/ 27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9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00"/>
          <p:cNvSpPr>
            <a:spLocks noEditPoints="1"/>
          </p:cNvSpPr>
          <p:nvPr/>
        </p:nvSpPr>
        <p:spPr bwMode="auto">
          <a:xfrm>
            <a:off x="1376068" y="1694805"/>
            <a:ext cx="362020" cy="362021"/>
          </a:xfrm>
          <a:custGeom>
            <a:avLst/>
            <a:gdLst>
              <a:gd name="T0" fmla="*/ 22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2 w 33"/>
              <a:gd name="T7" fmla="*/ 9 h 33"/>
              <a:gd name="T8" fmla="*/ 22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2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9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1"/>
          <p:cNvSpPr>
            <a:spLocks noEditPoints="1"/>
          </p:cNvSpPr>
          <p:nvPr/>
        </p:nvSpPr>
        <p:spPr bwMode="auto">
          <a:xfrm>
            <a:off x="1366335" y="1694805"/>
            <a:ext cx="371753" cy="362021"/>
          </a:xfrm>
          <a:custGeom>
            <a:avLst/>
            <a:gdLst>
              <a:gd name="T0" fmla="*/ 23 w 34"/>
              <a:gd name="T1" fmla="*/ 1 h 33"/>
              <a:gd name="T2" fmla="*/ 20 w 34"/>
              <a:gd name="T3" fmla="*/ 1 h 33"/>
              <a:gd name="T4" fmla="*/ 20 w 34"/>
              <a:gd name="T5" fmla="*/ 9 h 33"/>
              <a:gd name="T6" fmla="*/ 23 w 34"/>
              <a:gd name="T7" fmla="*/ 9 h 33"/>
              <a:gd name="T8" fmla="*/ 23 w 34"/>
              <a:gd name="T9" fmla="*/ 1 h 33"/>
              <a:gd name="T10" fmla="*/ 6 w 34"/>
              <a:gd name="T11" fmla="*/ 19 h 33"/>
              <a:gd name="T12" fmla="*/ 6 w 34"/>
              <a:gd name="T13" fmla="*/ 20 h 33"/>
              <a:gd name="T14" fmla="*/ 28 w 34"/>
              <a:gd name="T15" fmla="*/ 20 h 33"/>
              <a:gd name="T16" fmla="*/ 28 w 34"/>
              <a:gd name="T17" fmla="*/ 19 h 33"/>
              <a:gd name="T18" fmla="*/ 6 w 34"/>
              <a:gd name="T19" fmla="*/ 19 h 33"/>
              <a:gd name="T20" fmla="*/ 6 w 34"/>
              <a:gd name="T21" fmla="*/ 23 h 33"/>
              <a:gd name="T22" fmla="*/ 6 w 34"/>
              <a:gd name="T23" fmla="*/ 23 h 33"/>
              <a:gd name="T24" fmla="*/ 28 w 34"/>
              <a:gd name="T25" fmla="*/ 23 h 33"/>
              <a:gd name="T26" fmla="*/ 28 w 34"/>
              <a:gd name="T27" fmla="*/ 23 h 33"/>
              <a:gd name="T28" fmla="*/ 6 w 34"/>
              <a:gd name="T29" fmla="*/ 23 h 33"/>
              <a:gd name="T30" fmla="*/ 6 w 34"/>
              <a:gd name="T31" fmla="*/ 26 h 33"/>
              <a:gd name="T32" fmla="*/ 6 w 34"/>
              <a:gd name="T33" fmla="*/ 26 h 33"/>
              <a:gd name="T34" fmla="*/ 28 w 34"/>
              <a:gd name="T35" fmla="*/ 26 h 33"/>
              <a:gd name="T36" fmla="*/ 28 w 34"/>
              <a:gd name="T37" fmla="*/ 26 h 33"/>
              <a:gd name="T38" fmla="*/ 6 w 34"/>
              <a:gd name="T39" fmla="*/ 26 h 33"/>
              <a:gd name="T40" fmla="*/ 6 w 34"/>
              <a:gd name="T41" fmla="*/ 0 h 33"/>
              <a:gd name="T42" fmla="*/ 6 w 34"/>
              <a:gd name="T43" fmla="*/ 10 h 33"/>
              <a:gd name="T44" fmla="*/ 26 w 34"/>
              <a:gd name="T45" fmla="*/ 10 h 33"/>
              <a:gd name="T46" fmla="*/ 26 w 34"/>
              <a:gd name="T47" fmla="*/ 0 h 33"/>
              <a:gd name="T48" fmla="*/ 6 w 34"/>
              <a:gd name="T49" fmla="*/ 0 h 33"/>
              <a:gd name="T50" fmla="*/ 4 w 34"/>
              <a:gd name="T51" fmla="*/ 16 h 33"/>
              <a:gd name="T52" fmla="*/ 4 w 34"/>
              <a:gd name="T53" fmla="*/ 30 h 33"/>
              <a:gd name="T54" fmla="*/ 31 w 34"/>
              <a:gd name="T55" fmla="*/ 30 h 33"/>
              <a:gd name="T56" fmla="*/ 31 w 34"/>
              <a:gd name="T57" fmla="*/ 16 h 33"/>
              <a:gd name="T58" fmla="*/ 4 w 34"/>
              <a:gd name="T59" fmla="*/ 16 h 33"/>
              <a:gd name="T60" fmla="*/ 2 w 34"/>
              <a:gd name="T61" fmla="*/ 0 h 33"/>
              <a:gd name="T62" fmla="*/ 5 w 34"/>
              <a:gd name="T63" fmla="*/ 0 h 33"/>
              <a:gd name="T64" fmla="*/ 5 w 34"/>
              <a:gd name="T65" fmla="*/ 11 h 33"/>
              <a:gd name="T66" fmla="*/ 27 w 34"/>
              <a:gd name="T67" fmla="*/ 11 h 33"/>
              <a:gd name="T68" fmla="*/ 27 w 34"/>
              <a:gd name="T69" fmla="*/ 0 h 33"/>
              <a:gd name="T70" fmla="*/ 29 w 34"/>
              <a:gd name="T71" fmla="*/ 1 h 33"/>
              <a:gd name="T72" fmla="*/ 33 w 34"/>
              <a:gd name="T73" fmla="*/ 4 h 33"/>
              <a:gd name="T74" fmla="*/ 34 w 34"/>
              <a:gd name="T75" fmla="*/ 7 h 33"/>
              <a:gd name="T76" fmla="*/ 34 w 34"/>
              <a:gd name="T77" fmla="*/ 31 h 33"/>
              <a:gd name="T78" fmla="*/ 32 w 34"/>
              <a:gd name="T79" fmla="*/ 33 h 33"/>
              <a:gd name="T80" fmla="*/ 2 w 34"/>
              <a:gd name="T81" fmla="*/ 33 h 33"/>
              <a:gd name="T82" fmla="*/ 0 w 34"/>
              <a:gd name="T83" fmla="*/ 31 h 33"/>
              <a:gd name="T84" fmla="*/ 0 w 34"/>
              <a:gd name="T85" fmla="*/ 1 h 33"/>
              <a:gd name="T86" fmla="*/ 2 w 34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3">
                <a:moveTo>
                  <a:pt x="23" y="1"/>
                </a:moveTo>
                <a:cubicBezTo>
                  <a:pt x="20" y="1"/>
                  <a:pt x="20" y="1"/>
                  <a:pt x="20" y="1"/>
                </a:cubicBezTo>
                <a:cubicBezTo>
                  <a:pt x="20" y="9"/>
                  <a:pt x="20" y="9"/>
                  <a:pt x="2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19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6"/>
                  <a:pt x="6" y="26"/>
                  <a:pt x="6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6" y="0"/>
                </a:moveTo>
                <a:cubicBezTo>
                  <a:pt x="6" y="10"/>
                  <a:pt x="6" y="10"/>
                  <a:pt x="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16"/>
                  <a:pt x="31" y="16"/>
                  <a:pt x="31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1"/>
                  <a:pt x="5" y="11"/>
                  <a:pt x="5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2" y="3"/>
                  <a:pt x="33" y="4"/>
                </a:cubicBezTo>
                <a:cubicBezTo>
                  <a:pt x="34" y="5"/>
                  <a:pt x="34" y="6"/>
                  <a:pt x="34" y="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2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2"/>
          <p:cNvSpPr>
            <a:spLocks noEditPoints="1"/>
          </p:cNvSpPr>
          <p:nvPr/>
        </p:nvSpPr>
        <p:spPr bwMode="auto">
          <a:xfrm>
            <a:off x="1366335" y="1683127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1 h 34"/>
              <a:gd name="T14" fmla="*/ 28 w 34"/>
              <a:gd name="T15" fmla="*/ 21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4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4 h 34"/>
              <a:gd name="T28" fmla="*/ 6 w 34"/>
              <a:gd name="T29" fmla="*/ 24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6 w 34"/>
              <a:gd name="T45" fmla="*/ 11 h 34"/>
              <a:gd name="T46" fmla="*/ 26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1 w 34"/>
              <a:gd name="T55" fmla="*/ 31 h 34"/>
              <a:gd name="T56" fmla="*/ 31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1 h 34"/>
              <a:gd name="T70" fmla="*/ 29 w 34"/>
              <a:gd name="T71" fmla="*/ 2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1"/>
                  <a:pt x="6" y="21"/>
                  <a:pt x="6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6" y="24"/>
                  <a:pt x="6" y="24"/>
                  <a:pt x="6" y="24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7"/>
                  <a:pt x="31" y="17"/>
                  <a:pt x="31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"/>
                  <a:pt x="26" y="1"/>
                  <a:pt x="26" y="1"/>
                </a:cubicBezTo>
                <a:cubicBezTo>
                  <a:pt x="28" y="1"/>
                  <a:pt x="28" y="1"/>
                  <a:pt x="29" y="2"/>
                </a:cubicBezTo>
                <a:cubicBezTo>
                  <a:pt x="30" y="3"/>
                  <a:pt x="32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3"/>
          <p:cNvSpPr>
            <a:spLocks noEditPoints="1"/>
          </p:cNvSpPr>
          <p:nvPr/>
        </p:nvSpPr>
        <p:spPr bwMode="auto">
          <a:xfrm>
            <a:off x="1366335" y="1683127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1 h 34"/>
              <a:gd name="T14" fmla="*/ 28 w 34"/>
              <a:gd name="T15" fmla="*/ 21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6 w 34"/>
              <a:gd name="T45" fmla="*/ 11 h 34"/>
              <a:gd name="T46" fmla="*/ 26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1 w 34"/>
              <a:gd name="T55" fmla="*/ 31 h 34"/>
              <a:gd name="T56" fmla="*/ 31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1"/>
                  <a:pt x="6" y="21"/>
                  <a:pt x="6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7"/>
                  <a:pt x="31" y="17"/>
                  <a:pt x="31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4"/>
          <p:cNvSpPr>
            <a:spLocks noEditPoints="1"/>
          </p:cNvSpPr>
          <p:nvPr/>
        </p:nvSpPr>
        <p:spPr bwMode="auto">
          <a:xfrm>
            <a:off x="1366335" y="1683127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0 h 34"/>
              <a:gd name="T54" fmla="*/ 30 w 34"/>
              <a:gd name="T55" fmla="*/ 30 h 34"/>
              <a:gd name="T56" fmla="*/ 30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7"/>
                  <a:pt x="30" y="17"/>
                  <a:pt x="30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06"/>
          <p:cNvSpPr>
            <a:spLocks noEditPoints="1"/>
          </p:cNvSpPr>
          <p:nvPr/>
        </p:nvSpPr>
        <p:spPr bwMode="auto">
          <a:xfrm>
            <a:off x="1366337" y="1683127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6 h 34"/>
              <a:gd name="T52" fmla="*/ 4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4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07"/>
          <p:cNvSpPr>
            <a:spLocks noEditPoints="1"/>
          </p:cNvSpPr>
          <p:nvPr/>
        </p:nvSpPr>
        <p:spPr bwMode="auto">
          <a:xfrm>
            <a:off x="1366337" y="1683127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2"/>
                  <a:pt x="31" y="4"/>
                  <a:pt x="33" y="5"/>
                </a:cubicBezTo>
                <a:cubicBezTo>
                  <a:pt x="34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08"/>
          <p:cNvSpPr>
            <a:spLocks noEditPoints="1"/>
          </p:cNvSpPr>
          <p:nvPr/>
        </p:nvSpPr>
        <p:spPr bwMode="auto">
          <a:xfrm>
            <a:off x="1366337" y="1683127"/>
            <a:ext cx="371753" cy="373699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09"/>
          <p:cNvSpPr>
            <a:spLocks noEditPoints="1"/>
          </p:cNvSpPr>
          <p:nvPr/>
        </p:nvSpPr>
        <p:spPr bwMode="auto">
          <a:xfrm>
            <a:off x="1366337" y="1683127"/>
            <a:ext cx="371753" cy="373699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5 w 34"/>
              <a:gd name="T41" fmla="*/ 0 h 34"/>
              <a:gd name="T42" fmla="*/ 5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5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10"/>
          <p:cNvSpPr>
            <a:spLocks noEditPoints="1"/>
          </p:cNvSpPr>
          <p:nvPr/>
        </p:nvSpPr>
        <p:spPr bwMode="auto">
          <a:xfrm>
            <a:off x="1366337" y="1683127"/>
            <a:ext cx="360075" cy="373699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10 h 34"/>
              <a:gd name="T6" fmla="*/ 23 w 33"/>
              <a:gd name="T7" fmla="*/ 10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5 w 33"/>
              <a:gd name="T63" fmla="*/ 0 h 34"/>
              <a:gd name="T64" fmla="*/ 5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8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3" y="6"/>
                  <a:pt x="33" y="8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11"/>
          <p:cNvSpPr>
            <a:spLocks noEditPoints="1"/>
          </p:cNvSpPr>
          <p:nvPr/>
        </p:nvSpPr>
        <p:spPr bwMode="auto">
          <a:xfrm>
            <a:off x="1366337" y="1683127"/>
            <a:ext cx="360075" cy="373699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9 h 34"/>
              <a:gd name="T6" fmla="*/ 23 w 33"/>
              <a:gd name="T7" fmla="*/ 9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4 w 33"/>
              <a:gd name="T63" fmla="*/ 0 h 34"/>
              <a:gd name="T64" fmla="*/ 4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7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12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6 w 33"/>
              <a:gd name="T11" fmla="*/ 20 h 33"/>
              <a:gd name="T12" fmla="*/ 6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6 w 33"/>
              <a:gd name="T19" fmla="*/ 20 h 33"/>
              <a:gd name="T20" fmla="*/ 6 w 33"/>
              <a:gd name="T21" fmla="*/ 23 h 33"/>
              <a:gd name="T22" fmla="*/ 6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6 w 33"/>
              <a:gd name="T29" fmla="*/ 23 h 33"/>
              <a:gd name="T30" fmla="*/ 6 w 33"/>
              <a:gd name="T31" fmla="*/ 26 h 33"/>
              <a:gd name="T32" fmla="*/ 6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6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9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2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13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20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5 w 33"/>
              <a:gd name="T19" fmla="*/ 20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14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20 h 33"/>
              <a:gd name="T12" fmla="*/ 5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5 w 33"/>
              <a:gd name="T19" fmla="*/ 20 h 33"/>
              <a:gd name="T20" fmla="*/ 5 w 33"/>
              <a:gd name="T21" fmla="*/ 23 h 33"/>
              <a:gd name="T22" fmla="*/ 5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2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215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7 h 33"/>
              <a:gd name="T34" fmla="*/ 27 w 33"/>
              <a:gd name="T35" fmla="*/ 27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2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7"/>
                  <a:pt x="5" y="27"/>
                  <a:pt x="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16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17"/>
          <p:cNvSpPr>
            <a:spLocks noEditPoints="1"/>
          </p:cNvSpPr>
          <p:nvPr/>
        </p:nvSpPr>
        <p:spPr bwMode="auto">
          <a:xfrm>
            <a:off x="1366337" y="1683127"/>
            <a:ext cx="360075" cy="362021"/>
          </a:xfrm>
          <a:custGeom>
            <a:avLst/>
            <a:gdLst>
              <a:gd name="T0" fmla="*/ 22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2 w 33"/>
              <a:gd name="T7" fmla="*/ 9 h 33"/>
              <a:gd name="T8" fmla="*/ 22 w 33"/>
              <a:gd name="T9" fmla="*/ 1 h 33"/>
              <a:gd name="T10" fmla="*/ 5 w 33"/>
              <a:gd name="T11" fmla="*/ 19 h 33"/>
              <a:gd name="T12" fmla="*/ 5 w 33"/>
              <a:gd name="T13" fmla="*/ 20 h 33"/>
              <a:gd name="T14" fmla="*/ 27 w 33"/>
              <a:gd name="T15" fmla="*/ 20 h 33"/>
              <a:gd name="T16" fmla="*/ 27 w 33"/>
              <a:gd name="T17" fmla="*/ 19 h 33"/>
              <a:gd name="T18" fmla="*/ 5 w 33"/>
              <a:gd name="T19" fmla="*/ 19 h 33"/>
              <a:gd name="T20" fmla="*/ 5 w 33"/>
              <a:gd name="T21" fmla="*/ 23 h 33"/>
              <a:gd name="T22" fmla="*/ 5 w 33"/>
              <a:gd name="T23" fmla="*/ 23 h 33"/>
              <a:gd name="T24" fmla="*/ 27 w 33"/>
              <a:gd name="T25" fmla="*/ 23 h 33"/>
              <a:gd name="T26" fmla="*/ 27 w 33"/>
              <a:gd name="T27" fmla="*/ 23 h 33"/>
              <a:gd name="T28" fmla="*/ 5 w 33"/>
              <a:gd name="T29" fmla="*/ 23 h 33"/>
              <a:gd name="T30" fmla="*/ 5 w 33"/>
              <a:gd name="T31" fmla="*/ 26 h 33"/>
              <a:gd name="T32" fmla="*/ 5 w 33"/>
              <a:gd name="T33" fmla="*/ 26 h 33"/>
              <a:gd name="T34" fmla="*/ 27 w 33"/>
              <a:gd name="T35" fmla="*/ 26 h 33"/>
              <a:gd name="T36" fmla="*/ 27 w 33"/>
              <a:gd name="T37" fmla="*/ 26 h 33"/>
              <a:gd name="T38" fmla="*/ 5 w 33"/>
              <a:gd name="T39" fmla="*/ 26 h 33"/>
              <a:gd name="T40" fmla="*/ 5 w 33"/>
              <a:gd name="T41" fmla="*/ 0 h 33"/>
              <a:gd name="T42" fmla="*/ 5 w 33"/>
              <a:gd name="T43" fmla="*/ 10 h 33"/>
              <a:gd name="T44" fmla="*/ 25 w 33"/>
              <a:gd name="T45" fmla="*/ 10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1 w 33"/>
              <a:gd name="T61" fmla="*/ 0 h 33"/>
              <a:gd name="T62" fmla="*/ 4 w 33"/>
              <a:gd name="T63" fmla="*/ 0 h 33"/>
              <a:gd name="T64" fmla="*/ 4 w 33"/>
              <a:gd name="T65" fmla="*/ 11 h 33"/>
              <a:gd name="T66" fmla="*/ 26 w 33"/>
              <a:gd name="T67" fmla="*/ 11 h 33"/>
              <a:gd name="T68" fmla="*/ 26 w 33"/>
              <a:gd name="T69" fmla="*/ 0 h 33"/>
              <a:gd name="T70" fmla="*/ 28 w 33"/>
              <a:gd name="T71" fmla="*/ 1 h 33"/>
              <a:gd name="T72" fmla="*/ 32 w 33"/>
              <a:gd name="T73" fmla="*/ 4 h 33"/>
              <a:gd name="T74" fmla="*/ 33 w 33"/>
              <a:gd name="T75" fmla="*/ 7 h 33"/>
              <a:gd name="T76" fmla="*/ 33 w 33"/>
              <a:gd name="T77" fmla="*/ 31 h 33"/>
              <a:gd name="T78" fmla="*/ 31 w 33"/>
              <a:gd name="T79" fmla="*/ 33 h 33"/>
              <a:gd name="T80" fmla="*/ 1 w 33"/>
              <a:gd name="T81" fmla="*/ 33 h 33"/>
              <a:gd name="T82" fmla="*/ 0 w 33"/>
              <a:gd name="T83" fmla="*/ 31 h 33"/>
              <a:gd name="T84" fmla="*/ 0 w 33"/>
              <a:gd name="T85" fmla="*/ 1 h 33"/>
              <a:gd name="T86" fmla="*/ 1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2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5" y="19"/>
                </a:moveTo>
                <a:cubicBezTo>
                  <a:pt x="5" y="20"/>
                  <a:pt x="5" y="20"/>
                  <a:pt x="5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5" y="23"/>
                  <a:pt x="5" y="23"/>
                  <a:pt x="5" y="23"/>
                </a:cubicBezTo>
                <a:close/>
                <a:moveTo>
                  <a:pt x="5" y="26"/>
                </a:moveTo>
                <a:cubicBezTo>
                  <a:pt x="5" y="26"/>
                  <a:pt x="5" y="26"/>
                  <a:pt x="5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5" y="26"/>
                  <a:pt x="5" y="26"/>
                  <a:pt x="5" y="26"/>
                </a:cubicBezTo>
                <a:close/>
                <a:moveTo>
                  <a:pt x="5" y="0"/>
                </a:moveTo>
                <a:cubicBezTo>
                  <a:pt x="5" y="10"/>
                  <a:pt x="5" y="10"/>
                  <a:pt x="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1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1"/>
                  <a:pt x="4" y="11"/>
                  <a:pt x="4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9" y="2"/>
                  <a:pt x="31" y="3"/>
                  <a:pt x="32" y="4"/>
                </a:cubicBezTo>
                <a:cubicBezTo>
                  <a:pt x="33" y="5"/>
                  <a:pt x="33" y="6"/>
                  <a:pt x="33" y="7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2"/>
                  <a:pt x="32" y="33"/>
                  <a:pt x="3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18"/>
          <p:cNvSpPr>
            <a:spLocks noEditPoints="1"/>
          </p:cNvSpPr>
          <p:nvPr/>
        </p:nvSpPr>
        <p:spPr bwMode="auto">
          <a:xfrm>
            <a:off x="1354658" y="1683127"/>
            <a:ext cx="371753" cy="362021"/>
          </a:xfrm>
          <a:custGeom>
            <a:avLst/>
            <a:gdLst>
              <a:gd name="T0" fmla="*/ 23 w 34"/>
              <a:gd name="T1" fmla="*/ 1 h 33"/>
              <a:gd name="T2" fmla="*/ 20 w 34"/>
              <a:gd name="T3" fmla="*/ 1 h 33"/>
              <a:gd name="T4" fmla="*/ 20 w 34"/>
              <a:gd name="T5" fmla="*/ 9 h 33"/>
              <a:gd name="T6" fmla="*/ 23 w 34"/>
              <a:gd name="T7" fmla="*/ 9 h 33"/>
              <a:gd name="T8" fmla="*/ 23 w 34"/>
              <a:gd name="T9" fmla="*/ 1 h 33"/>
              <a:gd name="T10" fmla="*/ 6 w 34"/>
              <a:gd name="T11" fmla="*/ 19 h 33"/>
              <a:gd name="T12" fmla="*/ 6 w 34"/>
              <a:gd name="T13" fmla="*/ 20 h 33"/>
              <a:gd name="T14" fmla="*/ 28 w 34"/>
              <a:gd name="T15" fmla="*/ 20 h 33"/>
              <a:gd name="T16" fmla="*/ 28 w 34"/>
              <a:gd name="T17" fmla="*/ 19 h 33"/>
              <a:gd name="T18" fmla="*/ 6 w 34"/>
              <a:gd name="T19" fmla="*/ 19 h 33"/>
              <a:gd name="T20" fmla="*/ 6 w 34"/>
              <a:gd name="T21" fmla="*/ 23 h 33"/>
              <a:gd name="T22" fmla="*/ 6 w 34"/>
              <a:gd name="T23" fmla="*/ 23 h 33"/>
              <a:gd name="T24" fmla="*/ 28 w 34"/>
              <a:gd name="T25" fmla="*/ 23 h 33"/>
              <a:gd name="T26" fmla="*/ 28 w 34"/>
              <a:gd name="T27" fmla="*/ 23 h 33"/>
              <a:gd name="T28" fmla="*/ 6 w 34"/>
              <a:gd name="T29" fmla="*/ 23 h 33"/>
              <a:gd name="T30" fmla="*/ 6 w 34"/>
              <a:gd name="T31" fmla="*/ 26 h 33"/>
              <a:gd name="T32" fmla="*/ 6 w 34"/>
              <a:gd name="T33" fmla="*/ 26 h 33"/>
              <a:gd name="T34" fmla="*/ 28 w 34"/>
              <a:gd name="T35" fmla="*/ 26 h 33"/>
              <a:gd name="T36" fmla="*/ 28 w 34"/>
              <a:gd name="T37" fmla="*/ 26 h 33"/>
              <a:gd name="T38" fmla="*/ 6 w 34"/>
              <a:gd name="T39" fmla="*/ 26 h 33"/>
              <a:gd name="T40" fmla="*/ 6 w 34"/>
              <a:gd name="T41" fmla="*/ 0 h 33"/>
              <a:gd name="T42" fmla="*/ 6 w 34"/>
              <a:gd name="T43" fmla="*/ 10 h 33"/>
              <a:gd name="T44" fmla="*/ 26 w 34"/>
              <a:gd name="T45" fmla="*/ 10 h 33"/>
              <a:gd name="T46" fmla="*/ 26 w 34"/>
              <a:gd name="T47" fmla="*/ 0 h 33"/>
              <a:gd name="T48" fmla="*/ 6 w 34"/>
              <a:gd name="T49" fmla="*/ 0 h 33"/>
              <a:gd name="T50" fmla="*/ 4 w 34"/>
              <a:gd name="T51" fmla="*/ 16 h 33"/>
              <a:gd name="T52" fmla="*/ 4 w 34"/>
              <a:gd name="T53" fmla="*/ 30 h 33"/>
              <a:gd name="T54" fmla="*/ 31 w 34"/>
              <a:gd name="T55" fmla="*/ 30 h 33"/>
              <a:gd name="T56" fmla="*/ 31 w 34"/>
              <a:gd name="T57" fmla="*/ 16 h 33"/>
              <a:gd name="T58" fmla="*/ 4 w 34"/>
              <a:gd name="T59" fmla="*/ 16 h 33"/>
              <a:gd name="T60" fmla="*/ 2 w 34"/>
              <a:gd name="T61" fmla="*/ 0 h 33"/>
              <a:gd name="T62" fmla="*/ 5 w 34"/>
              <a:gd name="T63" fmla="*/ 0 h 33"/>
              <a:gd name="T64" fmla="*/ 5 w 34"/>
              <a:gd name="T65" fmla="*/ 11 h 33"/>
              <a:gd name="T66" fmla="*/ 27 w 34"/>
              <a:gd name="T67" fmla="*/ 11 h 33"/>
              <a:gd name="T68" fmla="*/ 27 w 34"/>
              <a:gd name="T69" fmla="*/ 0 h 33"/>
              <a:gd name="T70" fmla="*/ 29 w 34"/>
              <a:gd name="T71" fmla="*/ 1 h 33"/>
              <a:gd name="T72" fmla="*/ 33 w 34"/>
              <a:gd name="T73" fmla="*/ 4 h 33"/>
              <a:gd name="T74" fmla="*/ 34 w 34"/>
              <a:gd name="T75" fmla="*/ 7 h 33"/>
              <a:gd name="T76" fmla="*/ 34 w 34"/>
              <a:gd name="T77" fmla="*/ 31 h 33"/>
              <a:gd name="T78" fmla="*/ 32 w 34"/>
              <a:gd name="T79" fmla="*/ 33 h 33"/>
              <a:gd name="T80" fmla="*/ 2 w 34"/>
              <a:gd name="T81" fmla="*/ 33 h 33"/>
              <a:gd name="T82" fmla="*/ 0 w 34"/>
              <a:gd name="T83" fmla="*/ 31 h 33"/>
              <a:gd name="T84" fmla="*/ 0 w 34"/>
              <a:gd name="T85" fmla="*/ 1 h 33"/>
              <a:gd name="T86" fmla="*/ 2 w 34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3">
                <a:moveTo>
                  <a:pt x="23" y="1"/>
                </a:moveTo>
                <a:cubicBezTo>
                  <a:pt x="20" y="1"/>
                  <a:pt x="20" y="1"/>
                  <a:pt x="20" y="1"/>
                </a:cubicBezTo>
                <a:cubicBezTo>
                  <a:pt x="20" y="9"/>
                  <a:pt x="20" y="9"/>
                  <a:pt x="2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19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6"/>
                  <a:pt x="6" y="26"/>
                  <a:pt x="6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6" y="0"/>
                </a:moveTo>
                <a:cubicBezTo>
                  <a:pt x="6" y="10"/>
                  <a:pt x="6" y="10"/>
                  <a:pt x="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16"/>
                  <a:pt x="31" y="16"/>
                  <a:pt x="31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1"/>
                  <a:pt x="5" y="11"/>
                  <a:pt x="5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2" y="3"/>
                  <a:pt x="33" y="4"/>
                </a:cubicBezTo>
                <a:cubicBezTo>
                  <a:pt x="34" y="5"/>
                  <a:pt x="34" y="6"/>
                  <a:pt x="34" y="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2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19"/>
          <p:cNvSpPr>
            <a:spLocks noEditPoints="1"/>
          </p:cNvSpPr>
          <p:nvPr/>
        </p:nvSpPr>
        <p:spPr bwMode="auto">
          <a:xfrm>
            <a:off x="1354658" y="1683127"/>
            <a:ext cx="371753" cy="362021"/>
          </a:xfrm>
          <a:custGeom>
            <a:avLst/>
            <a:gdLst>
              <a:gd name="T0" fmla="*/ 23 w 34"/>
              <a:gd name="T1" fmla="*/ 1 h 33"/>
              <a:gd name="T2" fmla="*/ 20 w 34"/>
              <a:gd name="T3" fmla="*/ 1 h 33"/>
              <a:gd name="T4" fmla="*/ 20 w 34"/>
              <a:gd name="T5" fmla="*/ 9 h 33"/>
              <a:gd name="T6" fmla="*/ 23 w 34"/>
              <a:gd name="T7" fmla="*/ 9 h 33"/>
              <a:gd name="T8" fmla="*/ 23 w 34"/>
              <a:gd name="T9" fmla="*/ 1 h 33"/>
              <a:gd name="T10" fmla="*/ 6 w 34"/>
              <a:gd name="T11" fmla="*/ 19 h 33"/>
              <a:gd name="T12" fmla="*/ 6 w 34"/>
              <a:gd name="T13" fmla="*/ 20 h 33"/>
              <a:gd name="T14" fmla="*/ 28 w 34"/>
              <a:gd name="T15" fmla="*/ 20 h 33"/>
              <a:gd name="T16" fmla="*/ 28 w 34"/>
              <a:gd name="T17" fmla="*/ 19 h 33"/>
              <a:gd name="T18" fmla="*/ 6 w 34"/>
              <a:gd name="T19" fmla="*/ 19 h 33"/>
              <a:gd name="T20" fmla="*/ 6 w 34"/>
              <a:gd name="T21" fmla="*/ 23 h 33"/>
              <a:gd name="T22" fmla="*/ 6 w 34"/>
              <a:gd name="T23" fmla="*/ 23 h 33"/>
              <a:gd name="T24" fmla="*/ 28 w 34"/>
              <a:gd name="T25" fmla="*/ 23 h 33"/>
              <a:gd name="T26" fmla="*/ 28 w 34"/>
              <a:gd name="T27" fmla="*/ 23 h 33"/>
              <a:gd name="T28" fmla="*/ 6 w 34"/>
              <a:gd name="T29" fmla="*/ 23 h 33"/>
              <a:gd name="T30" fmla="*/ 6 w 34"/>
              <a:gd name="T31" fmla="*/ 26 h 33"/>
              <a:gd name="T32" fmla="*/ 6 w 34"/>
              <a:gd name="T33" fmla="*/ 26 h 33"/>
              <a:gd name="T34" fmla="*/ 28 w 34"/>
              <a:gd name="T35" fmla="*/ 26 h 33"/>
              <a:gd name="T36" fmla="*/ 28 w 34"/>
              <a:gd name="T37" fmla="*/ 26 h 33"/>
              <a:gd name="T38" fmla="*/ 6 w 34"/>
              <a:gd name="T39" fmla="*/ 26 h 33"/>
              <a:gd name="T40" fmla="*/ 6 w 34"/>
              <a:gd name="T41" fmla="*/ 0 h 33"/>
              <a:gd name="T42" fmla="*/ 6 w 34"/>
              <a:gd name="T43" fmla="*/ 10 h 33"/>
              <a:gd name="T44" fmla="*/ 26 w 34"/>
              <a:gd name="T45" fmla="*/ 10 h 33"/>
              <a:gd name="T46" fmla="*/ 26 w 34"/>
              <a:gd name="T47" fmla="*/ 0 h 33"/>
              <a:gd name="T48" fmla="*/ 6 w 34"/>
              <a:gd name="T49" fmla="*/ 0 h 33"/>
              <a:gd name="T50" fmla="*/ 4 w 34"/>
              <a:gd name="T51" fmla="*/ 16 h 33"/>
              <a:gd name="T52" fmla="*/ 4 w 34"/>
              <a:gd name="T53" fmla="*/ 30 h 33"/>
              <a:gd name="T54" fmla="*/ 31 w 34"/>
              <a:gd name="T55" fmla="*/ 30 h 33"/>
              <a:gd name="T56" fmla="*/ 31 w 34"/>
              <a:gd name="T57" fmla="*/ 16 h 33"/>
              <a:gd name="T58" fmla="*/ 4 w 34"/>
              <a:gd name="T59" fmla="*/ 16 h 33"/>
              <a:gd name="T60" fmla="*/ 2 w 34"/>
              <a:gd name="T61" fmla="*/ 0 h 33"/>
              <a:gd name="T62" fmla="*/ 5 w 34"/>
              <a:gd name="T63" fmla="*/ 0 h 33"/>
              <a:gd name="T64" fmla="*/ 5 w 34"/>
              <a:gd name="T65" fmla="*/ 11 h 33"/>
              <a:gd name="T66" fmla="*/ 26 w 34"/>
              <a:gd name="T67" fmla="*/ 11 h 33"/>
              <a:gd name="T68" fmla="*/ 26 w 34"/>
              <a:gd name="T69" fmla="*/ 0 h 33"/>
              <a:gd name="T70" fmla="*/ 29 w 34"/>
              <a:gd name="T71" fmla="*/ 1 h 33"/>
              <a:gd name="T72" fmla="*/ 33 w 34"/>
              <a:gd name="T73" fmla="*/ 4 h 33"/>
              <a:gd name="T74" fmla="*/ 34 w 34"/>
              <a:gd name="T75" fmla="*/ 7 h 33"/>
              <a:gd name="T76" fmla="*/ 34 w 34"/>
              <a:gd name="T77" fmla="*/ 31 h 33"/>
              <a:gd name="T78" fmla="*/ 32 w 34"/>
              <a:gd name="T79" fmla="*/ 33 h 33"/>
              <a:gd name="T80" fmla="*/ 2 w 34"/>
              <a:gd name="T81" fmla="*/ 33 h 33"/>
              <a:gd name="T82" fmla="*/ 0 w 34"/>
              <a:gd name="T83" fmla="*/ 31 h 33"/>
              <a:gd name="T84" fmla="*/ 0 w 34"/>
              <a:gd name="T85" fmla="*/ 1 h 33"/>
              <a:gd name="T86" fmla="*/ 2 w 34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3">
                <a:moveTo>
                  <a:pt x="23" y="1"/>
                </a:moveTo>
                <a:cubicBezTo>
                  <a:pt x="20" y="1"/>
                  <a:pt x="20" y="1"/>
                  <a:pt x="20" y="1"/>
                </a:cubicBezTo>
                <a:cubicBezTo>
                  <a:pt x="20" y="9"/>
                  <a:pt x="20" y="9"/>
                  <a:pt x="2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19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6"/>
                  <a:pt x="6" y="26"/>
                  <a:pt x="6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6" y="0"/>
                </a:moveTo>
                <a:cubicBezTo>
                  <a:pt x="6" y="10"/>
                  <a:pt x="6" y="10"/>
                  <a:pt x="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16"/>
                  <a:pt x="31" y="16"/>
                  <a:pt x="31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1"/>
                  <a:pt x="5" y="11"/>
                  <a:pt x="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2" y="3"/>
                  <a:pt x="33" y="4"/>
                </a:cubicBezTo>
                <a:cubicBezTo>
                  <a:pt x="34" y="5"/>
                  <a:pt x="34" y="6"/>
                  <a:pt x="34" y="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2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20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1 h 34"/>
              <a:gd name="T14" fmla="*/ 28 w 34"/>
              <a:gd name="T15" fmla="*/ 21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4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4 h 34"/>
              <a:gd name="T28" fmla="*/ 6 w 34"/>
              <a:gd name="T29" fmla="*/ 24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6 w 34"/>
              <a:gd name="T45" fmla="*/ 11 h 34"/>
              <a:gd name="T46" fmla="*/ 26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1 w 34"/>
              <a:gd name="T55" fmla="*/ 31 h 34"/>
              <a:gd name="T56" fmla="*/ 31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1"/>
                  <a:pt x="6" y="21"/>
                  <a:pt x="6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4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6" y="24"/>
                  <a:pt x="6" y="24"/>
                  <a:pt x="6" y="24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0"/>
                  <a:pt x="26" y="0"/>
                  <a:pt x="26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7"/>
                  <a:pt x="31" y="17"/>
                  <a:pt x="31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21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7 h 34"/>
              <a:gd name="T52" fmla="*/ 4 w 34"/>
              <a:gd name="T53" fmla="*/ 31 h 34"/>
              <a:gd name="T54" fmla="*/ 30 w 34"/>
              <a:gd name="T55" fmla="*/ 31 h 34"/>
              <a:gd name="T56" fmla="*/ 30 w 34"/>
              <a:gd name="T57" fmla="*/ 17 h 34"/>
              <a:gd name="T58" fmla="*/ 4 w 34"/>
              <a:gd name="T59" fmla="*/ 17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7"/>
                </a:moveTo>
                <a:cubicBezTo>
                  <a:pt x="4" y="31"/>
                  <a:pt x="4" y="31"/>
                  <a:pt x="4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17"/>
                  <a:pt x="30" y="17"/>
                  <a:pt x="30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22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4 w 34"/>
              <a:gd name="T51" fmla="*/ 16 h 34"/>
              <a:gd name="T52" fmla="*/ 4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4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4" y="16"/>
                </a:move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4" y="16"/>
                  <a:pt x="4" y="16"/>
                  <a:pt x="4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3"/>
                  <a:pt x="31" y="4"/>
                  <a:pt x="33" y="5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223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2 h 34"/>
              <a:gd name="T2" fmla="*/ 20 w 34"/>
              <a:gd name="T3" fmla="*/ 2 h 34"/>
              <a:gd name="T4" fmla="*/ 20 w 34"/>
              <a:gd name="T5" fmla="*/ 10 h 34"/>
              <a:gd name="T6" fmla="*/ 23 w 34"/>
              <a:gd name="T7" fmla="*/ 10 h 34"/>
              <a:gd name="T8" fmla="*/ 23 w 34"/>
              <a:gd name="T9" fmla="*/ 2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3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2"/>
                </a:moveTo>
                <a:cubicBezTo>
                  <a:pt x="20" y="2"/>
                  <a:pt x="20" y="2"/>
                  <a:pt x="20" y="2"/>
                </a:cubicBezTo>
                <a:cubicBezTo>
                  <a:pt x="20" y="10"/>
                  <a:pt x="20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1"/>
                  <a:pt x="29" y="1"/>
                </a:cubicBezTo>
                <a:cubicBezTo>
                  <a:pt x="30" y="2"/>
                  <a:pt x="31" y="4"/>
                  <a:pt x="33" y="5"/>
                </a:cubicBezTo>
                <a:cubicBezTo>
                  <a:pt x="34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224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6 w 34"/>
              <a:gd name="T41" fmla="*/ 0 h 34"/>
              <a:gd name="T42" fmla="*/ 6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6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6" y="0"/>
                </a:moveTo>
                <a:cubicBezTo>
                  <a:pt x="6" y="11"/>
                  <a:pt x="6" y="11"/>
                  <a:pt x="6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6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25"/>
          <p:cNvSpPr>
            <a:spLocks noEditPoints="1"/>
          </p:cNvSpPr>
          <p:nvPr/>
        </p:nvSpPr>
        <p:spPr bwMode="auto">
          <a:xfrm>
            <a:off x="1354658" y="1671449"/>
            <a:ext cx="371753" cy="373699"/>
          </a:xfrm>
          <a:custGeom>
            <a:avLst/>
            <a:gdLst>
              <a:gd name="T0" fmla="*/ 23 w 34"/>
              <a:gd name="T1" fmla="*/ 1 h 34"/>
              <a:gd name="T2" fmla="*/ 19 w 34"/>
              <a:gd name="T3" fmla="*/ 1 h 34"/>
              <a:gd name="T4" fmla="*/ 19 w 34"/>
              <a:gd name="T5" fmla="*/ 10 h 34"/>
              <a:gd name="T6" fmla="*/ 23 w 34"/>
              <a:gd name="T7" fmla="*/ 10 h 34"/>
              <a:gd name="T8" fmla="*/ 23 w 34"/>
              <a:gd name="T9" fmla="*/ 1 h 34"/>
              <a:gd name="T10" fmla="*/ 6 w 34"/>
              <a:gd name="T11" fmla="*/ 20 h 34"/>
              <a:gd name="T12" fmla="*/ 6 w 34"/>
              <a:gd name="T13" fmla="*/ 20 h 34"/>
              <a:gd name="T14" fmla="*/ 28 w 34"/>
              <a:gd name="T15" fmla="*/ 20 h 34"/>
              <a:gd name="T16" fmla="*/ 28 w 34"/>
              <a:gd name="T17" fmla="*/ 20 h 34"/>
              <a:gd name="T18" fmla="*/ 6 w 34"/>
              <a:gd name="T19" fmla="*/ 20 h 34"/>
              <a:gd name="T20" fmla="*/ 6 w 34"/>
              <a:gd name="T21" fmla="*/ 23 h 34"/>
              <a:gd name="T22" fmla="*/ 6 w 34"/>
              <a:gd name="T23" fmla="*/ 24 h 34"/>
              <a:gd name="T24" fmla="*/ 28 w 34"/>
              <a:gd name="T25" fmla="*/ 24 h 34"/>
              <a:gd name="T26" fmla="*/ 28 w 34"/>
              <a:gd name="T27" fmla="*/ 23 h 34"/>
              <a:gd name="T28" fmla="*/ 6 w 34"/>
              <a:gd name="T29" fmla="*/ 23 h 34"/>
              <a:gd name="T30" fmla="*/ 6 w 34"/>
              <a:gd name="T31" fmla="*/ 27 h 34"/>
              <a:gd name="T32" fmla="*/ 6 w 34"/>
              <a:gd name="T33" fmla="*/ 27 h 34"/>
              <a:gd name="T34" fmla="*/ 28 w 34"/>
              <a:gd name="T35" fmla="*/ 27 h 34"/>
              <a:gd name="T36" fmla="*/ 28 w 34"/>
              <a:gd name="T37" fmla="*/ 27 h 34"/>
              <a:gd name="T38" fmla="*/ 6 w 34"/>
              <a:gd name="T39" fmla="*/ 27 h 34"/>
              <a:gd name="T40" fmla="*/ 5 w 34"/>
              <a:gd name="T41" fmla="*/ 0 h 34"/>
              <a:gd name="T42" fmla="*/ 5 w 34"/>
              <a:gd name="T43" fmla="*/ 11 h 34"/>
              <a:gd name="T44" fmla="*/ 25 w 34"/>
              <a:gd name="T45" fmla="*/ 11 h 34"/>
              <a:gd name="T46" fmla="*/ 25 w 34"/>
              <a:gd name="T47" fmla="*/ 0 h 34"/>
              <a:gd name="T48" fmla="*/ 5 w 34"/>
              <a:gd name="T49" fmla="*/ 0 h 34"/>
              <a:gd name="T50" fmla="*/ 3 w 34"/>
              <a:gd name="T51" fmla="*/ 16 h 34"/>
              <a:gd name="T52" fmla="*/ 3 w 34"/>
              <a:gd name="T53" fmla="*/ 30 h 34"/>
              <a:gd name="T54" fmla="*/ 30 w 34"/>
              <a:gd name="T55" fmla="*/ 30 h 34"/>
              <a:gd name="T56" fmla="*/ 30 w 34"/>
              <a:gd name="T57" fmla="*/ 16 h 34"/>
              <a:gd name="T58" fmla="*/ 3 w 34"/>
              <a:gd name="T59" fmla="*/ 16 h 34"/>
              <a:gd name="T60" fmla="*/ 2 w 34"/>
              <a:gd name="T61" fmla="*/ 0 h 34"/>
              <a:gd name="T62" fmla="*/ 5 w 34"/>
              <a:gd name="T63" fmla="*/ 0 h 34"/>
              <a:gd name="T64" fmla="*/ 5 w 34"/>
              <a:gd name="T65" fmla="*/ 12 h 34"/>
              <a:gd name="T66" fmla="*/ 26 w 34"/>
              <a:gd name="T67" fmla="*/ 12 h 34"/>
              <a:gd name="T68" fmla="*/ 26 w 34"/>
              <a:gd name="T69" fmla="*/ 0 h 34"/>
              <a:gd name="T70" fmla="*/ 29 w 34"/>
              <a:gd name="T71" fmla="*/ 1 h 34"/>
              <a:gd name="T72" fmla="*/ 32 w 34"/>
              <a:gd name="T73" fmla="*/ 5 h 34"/>
              <a:gd name="T74" fmla="*/ 34 w 34"/>
              <a:gd name="T75" fmla="*/ 8 h 34"/>
              <a:gd name="T76" fmla="*/ 34 w 34"/>
              <a:gd name="T77" fmla="*/ 32 h 34"/>
              <a:gd name="T78" fmla="*/ 32 w 34"/>
              <a:gd name="T79" fmla="*/ 34 h 34"/>
              <a:gd name="T80" fmla="*/ 2 w 34"/>
              <a:gd name="T81" fmla="*/ 34 h 34"/>
              <a:gd name="T82" fmla="*/ 0 w 34"/>
              <a:gd name="T83" fmla="*/ 32 h 34"/>
              <a:gd name="T84" fmla="*/ 0 w 34"/>
              <a:gd name="T85" fmla="*/ 2 h 34"/>
              <a:gd name="T86" fmla="*/ 2 w 34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7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4" y="6"/>
                  <a:pt x="34" y="8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26"/>
          <p:cNvSpPr>
            <a:spLocks noEditPoints="1"/>
          </p:cNvSpPr>
          <p:nvPr/>
        </p:nvSpPr>
        <p:spPr bwMode="auto">
          <a:xfrm>
            <a:off x="1354658" y="1671449"/>
            <a:ext cx="360075" cy="373699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10 h 34"/>
              <a:gd name="T6" fmla="*/ 23 w 33"/>
              <a:gd name="T7" fmla="*/ 10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4 h 34"/>
              <a:gd name="T24" fmla="*/ 28 w 33"/>
              <a:gd name="T25" fmla="*/ 24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5 w 33"/>
              <a:gd name="T63" fmla="*/ 0 h 34"/>
              <a:gd name="T64" fmla="*/ 5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8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8" y="0"/>
                  <a:pt x="28" y="0"/>
                  <a:pt x="29" y="1"/>
                </a:cubicBezTo>
                <a:cubicBezTo>
                  <a:pt x="30" y="2"/>
                  <a:pt x="31" y="4"/>
                  <a:pt x="32" y="5"/>
                </a:cubicBezTo>
                <a:cubicBezTo>
                  <a:pt x="33" y="6"/>
                  <a:pt x="33" y="6"/>
                  <a:pt x="33" y="8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227"/>
          <p:cNvSpPr>
            <a:spLocks noEditPoints="1"/>
          </p:cNvSpPr>
          <p:nvPr/>
        </p:nvSpPr>
        <p:spPr bwMode="auto">
          <a:xfrm>
            <a:off x="1354658" y="1671449"/>
            <a:ext cx="360075" cy="373699"/>
          </a:xfrm>
          <a:custGeom>
            <a:avLst/>
            <a:gdLst>
              <a:gd name="T0" fmla="*/ 23 w 33"/>
              <a:gd name="T1" fmla="*/ 1 h 34"/>
              <a:gd name="T2" fmla="*/ 19 w 33"/>
              <a:gd name="T3" fmla="*/ 1 h 34"/>
              <a:gd name="T4" fmla="*/ 19 w 33"/>
              <a:gd name="T5" fmla="*/ 9 h 34"/>
              <a:gd name="T6" fmla="*/ 23 w 33"/>
              <a:gd name="T7" fmla="*/ 9 h 34"/>
              <a:gd name="T8" fmla="*/ 23 w 33"/>
              <a:gd name="T9" fmla="*/ 1 h 34"/>
              <a:gd name="T10" fmla="*/ 6 w 33"/>
              <a:gd name="T11" fmla="*/ 20 h 34"/>
              <a:gd name="T12" fmla="*/ 6 w 33"/>
              <a:gd name="T13" fmla="*/ 20 h 34"/>
              <a:gd name="T14" fmla="*/ 28 w 33"/>
              <a:gd name="T15" fmla="*/ 20 h 34"/>
              <a:gd name="T16" fmla="*/ 28 w 33"/>
              <a:gd name="T17" fmla="*/ 20 h 34"/>
              <a:gd name="T18" fmla="*/ 6 w 33"/>
              <a:gd name="T19" fmla="*/ 20 h 34"/>
              <a:gd name="T20" fmla="*/ 6 w 33"/>
              <a:gd name="T21" fmla="*/ 23 h 34"/>
              <a:gd name="T22" fmla="*/ 6 w 33"/>
              <a:gd name="T23" fmla="*/ 23 h 34"/>
              <a:gd name="T24" fmla="*/ 28 w 33"/>
              <a:gd name="T25" fmla="*/ 23 h 34"/>
              <a:gd name="T26" fmla="*/ 28 w 33"/>
              <a:gd name="T27" fmla="*/ 23 h 34"/>
              <a:gd name="T28" fmla="*/ 6 w 33"/>
              <a:gd name="T29" fmla="*/ 23 h 34"/>
              <a:gd name="T30" fmla="*/ 6 w 33"/>
              <a:gd name="T31" fmla="*/ 26 h 34"/>
              <a:gd name="T32" fmla="*/ 6 w 33"/>
              <a:gd name="T33" fmla="*/ 27 h 34"/>
              <a:gd name="T34" fmla="*/ 28 w 33"/>
              <a:gd name="T35" fmla="*/ 27 h 34"/>
              <a:gd name="T36" fmla="*/ 28 w 33"/>
              <a:gd name="T37" fmla="*/ 26 h 34"/>
              <a:gd name="T38" fmla="*/ 6 w 33"/>
              <a:gd name="T39" fmla="*/ 26 h 34"/>
              <a:gd name="T40" fmla="*/ 5 w 33"/>
              <a:gd name="T41" fmla="*/ 0 h 34"/>
              <a:gd name="T42" fmla="*/ 5 w 33"/>
              <a:gd name="T43" fmla="*/ 11 h 34"/>
              <a:gd name="T44" fmla="*/ 25 w 33"/>
              <a:gd name="T45" fmla="*/ 11 h 34"/>
              <a:gd name="T46" fmla="*/ 25 w 33"/>
              <a:gd name="T47" fmla="*/ 0 h 34"/>
              <a:gd name="T48" fmla="*/ 5 w 33"/>
              <a:gd name="T49" fmla="*/ 0 h 34"/>
              <a:gd name="T50" fmla="*/ 3 w 33"/>
              <a:gd name="T51" fmla="*/ 16 h 34"/>
              <a:gd name="T52" fmla="*/ 3 w 33"/>
              <a:gd name="T53" fmla="*/ 30 h 34"/>
              <a:gd name="T54" fmla="*/ 30 w 33"/>
              <a:gd name="T55" fmla="*/ 30 h 34"/>
              <a:gd name="T56" fmla="*/ 30 w 33"/>
              <a:gd name="T57" fmla="*/ 16 h 34"/>
              <a:gd name="T58" fmla="*/ 3 w 33"/>
              <a:gd name="T59" fmla="*/ 16 h 34"/>
              <a:gd name="T60" fmla="*/ 2 w 33"/>
              <a:gd name="T61" fmla="*/ 0 h 34"/>
              <a:gd name="T62" fmla="*/ 5 w 33"/>
              <a:gd name="T63" fmla="*/ 0 h 34"/>
              <a:gd name="T64" fmla="*/ 5 w 33"/>
              <a:gd name="T65" fmla="*/ 12 h 34"/>
              <a:gd name="T66" fmla="*/ 26 w 33"/>
              <a:gd name="T67" fmla="*/ 12 h 34"/>
              <a:gd name="T68" fmla="*/ 26 w 33"/>
              <a:gd name="T69" fmla="*/ 0 h 34"/>
              <a:gd name="T70" fmla="*/ 29 w 33"/>
              <a:gd name="T71" fmla="*/ 1 h 34"/>
              <a:gd name="T72" fmla="*/ 32 w 33"/>
              <a:gd name="T73" fmla="*/ 5 h 34"/>
              <a:gd name="T74" fmla="*/ 33 w 33"/>
              <a:gd name="T75" fmla="*/ 8 h 34"/>
              <a:gd name="T76" fmla="*/ 33 w 33"/>
              <a:gd name="T77" fmla="*/ 32 h 34"/>
              <a:gd name="T78" fmla="*/ 32 w 33"/>
              <a:gd name="T79" fmla="*/ 34 h 34"/>
              <a:gd name="T80" fmla="*/ 2 w 33"/>
              <a:gd name="T81" fmla="*/ 34 h 34"/>
              <a:gd name="T82" fmla="*/ 0 w 33"/>
              <a:gd name="T83" fmla="*/ 32 h 34"/>
              <a:gd name="T84" fmla="*/ 0 w 33"/>
              <a:gd name="T85" fmla="*/ 2 h 34"/>
              <a:gd name="T86" fmla="*/ 2 w 33"/>
              <a:gd name="T8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4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5" y="12"/>
                  <a:pt x="5" y="12"/>
                  <a:pt x="5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8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4"/>
                  <a:pt x="3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228"/>
          <p:cNvSpPr>
            <a:spLocks noEditPoints="1"/>
          </p:cNvSpPr>
          <p:nvPr/>
        </p:nvSpPr>
        <p:spPr bwMode="auto">
          <a:xfrm>
            <a:off x="1354658" y="1671449"/>
            <a:ext cx="360075" cy="362021"/>
          </a:xfrm>
          <a:custGeom>
            <a:avLst/>
            <a:gdLst>
              <a:gd name="T0" fmla="*/ 23 w 33"/>
              <a:gd name="T1" fmla="*/ 1 h 33"/>
              <a:gd name="T2" fmla="*/ 19 w 33"/>
              <a:gd name="T3" fmla="*/ 1 h 33"/>
              <a:gd name="T4" fmla="*/ 19 w 33"/>
              <a:gd name="T5" fmla="*/ 9 h 33"/>
              <a:gd name="T6" fmla="*/ 23 w 33"/>
              <a:gd name="T7" fmla="*/ 9 h 33"/>
              <a:gd name="T8" fmla="*/ 23 w 33"/>
              <a:gd name="T9" fmla="*/ 1 h 33"/>
              <a:gd name="T10" fmla="*/ 6 w 33"/>
              <a:gd name="T11" fmla="*/ 20 h 33"/>
              <a:gd name="T12" fmla="*/ 6 w 33"/>
              <a:gd name="T13" fmla="*/ 20 h 33"/>
              <a:gd name="T14" fmla="*/ 28 w 33"/>
              <a:gd name="T15" fmla="*/ 20 h 33"/>
              <a:gd name="T16" fmla="*/ 28 w 33"/>
              <a:gd name="T17" fmla="*/ 20 h 33"/>
              <a:gd name="T18" fmla="*/ 6 w 33"/>
              <a:gd name="T19" fmla="*/ 20 h 33"/>
              <a:gd name="T20" fmla="*/ 6 w 33"/>
              <a:gd name="T21" fmla="*/ 23 h 33"/>
              <a:gd name="T22" fmla="*/ 6 w 33"/>
              <a:gd name="T23" fmla="*/ 23 h 33"/>
              <a:gd name="T24" fmla="*/ 28 w 33"/>
              <a:gd name="T25" fmla="*/ 23 h 33"/>
              <a:gd name="T26" fmla="*/ 28 w 33"/>
              <a:gd name="T27" fmla="*/ 23 h 33"/>
              <a:gd name="T28" fmla="*/ 6 w 33"/>
              <a:gd name="T29" fmla="*/ 23 h 33"/>
              <a:gd name="T30" fmla="*/ 6 w 33"/>
              <a:gd name="T31" fmla="*/ 26 h 33"/>
              <a:gd name="T32" fmla="*/ 6 w 33"/>
              <a:gd name="T33" fmla="*/ 27 h 33"/>
              <a:gd name="T34" fmla="*/ 28 w 33"/>
              <a:gd name="T35" fmla="*/ 27 h 33"/>
              <a:gd name="T36" fmla="*/ 28 w 33"/>
              <a:gd name="T37" fmla="*/ 26 h 33"/>
              <a:gd name="T38" fmla="*/ 6 w 33"/>
              <a:gd name="T39" fmla="*/ 26 h 33"/>
              <a:gd name="T40" fmla="*/ 5 w 33"/>
              <a:gd name="T41" fmla="*/ 0 h 33"/>
              <a:gd name="T42" fmla="*/ 5 w 33"/>
              <a:gd name="T43" fmla="*/ 11 h 33"/>
              <a:gd name="T44" fmla="*/ 25 w 33"/>
              <a:gd name="T45" fmla="*/ 11 h 33"/>
              <a:gd name="T46" fmla="*/ 25 w 33"/>
              <a:gd name="T47" fmla="*/ 0 h 33"/>
              <a:gd name="T48" fmla="*/ 5 w 33"/>
              <a:gd name="T49" fmla="*/ 0 h 33"/>
              <a:gd name="T50" fmla="*/ 3 w 33"/>
              <a:gd name="T51" fmla="*/ 16 h 33"/>
              <a:gd name="T52" fmla="*/ 3 w 33"/>
              <a:gd name="T53" fmla="*/ 30 h 33"/>
              <a:gd name="T54" fmla="*/ 30 w 33"/>
              <a:gd name="T55" fmla="*/ 30 h 33"/>
              <a:gd name="T56" fmla="*/ 30 w 33"/>
              <a:gd name="T57" fmla="*/ 16 h 33"/>
              <a:gd name="T58" fmla="*/ 3 w 33"/>
              <a:gd name="T59" fmla="*/ 16 h 33"/>
              <a:gd name="T60" fmla="*/ 2 w 33"/>
              <a:gd name="T61" fmla="*/ 0 h 33"/>
              <a:gd name="T62" fmla="*/ 4 w 33"/>
              <a:gd name="T63" fmla="*/ 0 h 33"/>
              <a:gd name="T64" fmla="*/ 4 w 33"/>
              <a:gd name="T65" fmla="*/ 12 h 33"/>
              <a:gd name="T66" fmla="*/ 26 w 33"/>
              <a:gd name="T67" fmla="*/ 12 h 33"/>
              <a:gd name="T68" fmla="*/ 26 w 33"/>
              <a:gd name="T69" fmla="*/ 0 h 33"/>
              <a:gd name="T70" fmla="*/ 29 w 33"/>
              <a:gd name="T71" fmla="*/ 1 h 33"/>
              <a:gd name="T72" fmla="*/ 32 w 33"/>
              <a:gd name="T73" fmla="*/ 5 h 33"/>
              <a:gd name="T74" fmla="*/ 33 w 33"/>
              <a:gd name="T75" fmla="*/ 7 h 33"/>
              <a:gd name="T76" fmla="*/ 33 w 33"/>
              <a:gd name="T77" fmla="*/ 32 h 33"/>
              <a:gd name="T78" fmla="*/ 32 w 33"/>
              <a:gd name="T79" fmla="*/ 33 h 33"/>
              <a:gd name="T80" fmla="*/ 2 w 33"/>
              <a:gd name="T81" fmla="*/ 33 h 33"/>
              <a:gd name="T82" fmla="*/ 0 w 33"/>
              <a:gd name="T83" fmla="*/ 32 h 33"/>
              <a:gd name="T84" fmla="*/ 0 w 33"/>
              <a:gd name="T85" fmla="*/ 2 h 33"/>
              <a:gd name="T86" fmla="*/ 2 w 33"/>
              <a:gd name="T8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" h="33">
                <a:moveTo>
                  <a:pt x="2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9"/>
                  <a:pt x="19" y="9"/>
                  <a:pt x="19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"/>
                  <a:pt x="23" y="1"/>
                  <a:pt x="23" y="1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6" y="26"/>
                  <a:pt x="6" y="26"/>
                  <a:pt x="6" y="26"/>
                </a:cubicBezTo>
                <a:close/>
                <a:moveTo>
                  <a:pt x="5" y="0"/>
                </a:moveTo>
                <a:cubicBezTo>
                  <a:pt x="5" y="11"/>
                  <a:pt x="5" y="11"/>
                  <a:pt x="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0"/>
                  <a:pt x="25" y="0"/>
                  <a:pt x="25" y="0"/>
                </a:cubicBezTo>
                <a:lnTo>
                  <a:pt x="5" y="0"/>
                </a:lnTo>
                <a:close/>
                <a:moveTo>
                  <a:pt x="3" y="16"/>
                </a:moveTo>
                <a:cubicBezTo>
                  <a:pt x="3" y="30"/>
                  <a:pt x="3" y="30"/>
                  <a:pt x="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6"/>
                  <a:pt x="30" y="16"/>
                  <a:pt x="30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2" y="0"/>
                </a:move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9" y="1"/>
                </a:cubicBezTo>
                <a:cubicBezTo>
                  <a:pt x="30" y="2"/>
                  <a:pt x="31" y="3"/>
                  <a:pt x="32" y="5"/>
                </a:cubicBezTo>
                <a:cubicBezTo>
                  <a:pt x="33" y="6"/>
                  <a:pt x="33" y="6"/>
                  <a:pt x="33" y="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229"/>
          <p:cNvSpPr>
            <a:spLocks noEditPoints="1"/>
          </p:cNvSpPr>
          <p:nvPr/>
        </p:nvSpPr>
        <p:spPr bwMode="auto">
          <a:xfrm>
            <a:off x="1518152" y="1671449"/>
            <a:ext cx="196582" cy="362021"/>
          </a:xfrm>
          <a:custGeom>
            <a:avLst/>
            <a:gdLst>
              <a:gd name="T0" fmla="*/ 13 w 18"/>
              <a:gd name="T1" fmla="*/ 23 h 33"/>
              <a:gd name="T2" fmla="*/ 0 w 18"/>
              <a:gd name="T3" fmla="*/ 23 h 33"/>
              <a:gd name="T4" fmla="*/ 0 w 18"/>
              <a:gd name="T5" fmla="*/ 23 h 33"/>
              <a:gd name="T6" fmla="*/ 13 w 18"/>
              <a:gd name="T7" fmla="*/ 23 h 33"/>
              <a:gd name="T8" fmla="*/ 13 w 18"/>
              <a:gd name="T9" fmla="*/ 26 h 33"/>
              <a:gd name="T10" fmla="*/ 0 w 18"/>
              <a:gd name="T11" fmla="*/ 26 h 33"/>
              <a:gd name="T12" fmla="*/ 0 w 18"/>
              <a:gd name="T13" fmla="*/ 27 h 33"/>
              <a:gd name="T14" fmla="*/ 13 w 18"/>
              <a:gd name="T15" fmla="*/ 27 h 33"/>
              <a:gd name="T16" fmla="*/ 13 w 18"/>
              <a:gd name="T17" fmla="*/ 26 h 33"/>
              <a:gd name="T18" fmla="*/ 13 w 18"/>
              <a:gd name="T19" fmla="*/ 20 h 33"/>
              <a:gd name="T20" fmla="*/ 0 w 18"/>
              <a:gd name="T21" fmla="*/ 20 h 33"/>
              <a:gd name="T22" fmla="*/ 0 w 18"/>
              <a:gd name="T23" fmla="*/ 20 h 33"/>
              <a:gd name="T24" fmla="*/ 13 w 18"/>
              <a:gd name="T25" fmla="*/ 20 h 33"/>
              <a:gd name="T26" fmla="*/ 0 w 18"/>
              <a:gd name="T27" fmla="*/ 11 h 33"/>
              <a:gd name="T28" fmla="*/ 0 w 18"/>
              <a:gd name="T29" fmla="*/ 0 h 33"/>
              <a:gd name="T30" fmla="*/ 10 w 18"/>
              <a:gd name="T31" fmla="*/ 0 h 33"/>
              <a:gd name="T32" fmla="*/ 10 w 18"/>
              <a:gd name="T33" fmla="*/ 11 h 33"/>
              <a:gd name="T34" fmla="*/ 0 w 18"/>
              <a:gd name="T35" fmla="*/ 11 h 33"/>
              <a:gd name="T36" fmla="*/ 4 w 18"/>
              <a:gd name="T37" fmla="*/ 1 h 33"/>
              <a:gd name="T38" fmla="*/ 4 w 18"/>
              <a:gd name="T39" fmla="*/ 9 h 33"/>
              <a:gd name="T40" fmla="*/ 8 w 18"/>
              <a:gd name="T41" fmla="*/ 9 h 33"/>
              <a:gd name="T42" fmla="*/ 8 w 18"/>
              <a:gd name="T43" fmla="*/ 1 h 33"/>
              <a:gd name="T44" fmla="*/ 4 w 18"/>
              <a:gd name="T45" fmla="*/ 1 h 33"/>
              <a:gd name="T46" fmla="*/ 17 w 18"/>
              <a:gd name="T47" fmla="*/ 5 h 33"/>
              <a:gd name="T48" fmla="*/ 14 w 18"/>
              <a:gd name="T49" fmla="*/ 1 h 33"/>
              <a:gd name="T50" fmla="*/ 11 w 18"/>
              <a:gd name="T51" fmla="*/ 0 h 33"/>
              <a:gd name="T52" fmla="*/ 11 w 18"/>
              <a:gd name="T53" fmla="*/ 12 h 33"/>
              <a:gd name="T54" fmla="*/ 0 w 18"/>
              <a:gd name="T55" fmla="*/ 12 h 33"/>
              <a:gd name="T56" fmla="*/ 0 w 18"/>
              <a:gd name="T57" fmla="*/ 16 h 33"/>
              <a:gd name="T58" fmla="*/ 15 w 18"/>
              <a:gd name="T59" fmla="*/ 16 h 33"/>
              <a:gd name="T60" fmla="*/ 15 w 18"/>
              <a:gd name="T61" fmla="*/ 30 h 33"/>
              <a:gd name="T62" fmla="*/ 0 w 18"/>
              <a:gd name="T63" fmla="*/ 30 h 33"/>
              <a:gd name="T64" fmla="*/ 0 w 18"/>
              <a:gd name="T65" fmla="*/ 33 h 33"/>
              <a:gd name="T66" fmla="*/ 17 w 18"/>
              <a:gd name="T67" fmla="*/ 33 h 33"/>
              <a:gd name="T68" fmla="*/ 18 w 18"/>
              <a:gd name="T69" fmla="*/ 32 h 33"/>
              <a:gd name="T70" fmla="*/ 18 w 18"/>
              <a:gd name="T71" fmla="*/ 7 h 33"/>
              <a:gd name="T72" fmla="*/ 17 w 18"/>
              <a:gd name="T73" fmla="*/ 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" h="33">
                <a:moveTo>
                  <a:pt x="13" y="23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13" y="23"/>
                  <a:pt x="13" y="23"/>
                  <a:pt x="13" y="23"/>
                </a:cubicBezTo>
                <a:close/>
                <a:moveTo>
                  <a:pt x="13" y="26"/>
                </a:move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13" y="27"/>
                  <a:pt x="13" y="27"/>
                  <a:pt x="13" y="27"/>
                </a:cubicBezTo>
                <a:lnTo>
                  <a:pt x="13" y="26"/>
                </a:lnTo>
                <a:close/>
                <a:moveTo>
                  <a:pt x="13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3" y="20"/>
                  <a:pt x="13" y="20"/>
                  <a:pt x="13" y="20"/>
                </a:cubicBezTo>
                <a:close/>
                <a:moveTo>
                  <a:pt x="0" y="11"/>
                </a:moveTo>
                <a:cubicBezTo>
                  <a:pt x="0" y="0"/>
                  <a:pt x="0" y="0"/>
                  <a:pt x="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11"/>
                  <a:pt x="10" y="11"/>
                  <a:pt x="10" y="11"/>
                </a:cubicBezTo>
                <a:lnTo>
                  <a:pt x="0" y="11"/>
                </a:lnTo>
                <a:close/>
                <a:moveTo>
                  <a:pt x="4" y="1"/>
                </a:move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"/>
                  <a:pt x="8" y="1"/>
                  <a:pt x="8" y="1"/>
                </a:cubicBezTo>
                <a:lnTo>
                  <a:pt x="4" y="1"/>
                </a:lnTo>
                <a:close/>
                <a:moveTo>
                  <a:pt x="17" y="5"/>
                </a:moveTo>
                <a:cubicBezTo>
                  <a:pt x="16" y="3"/>
                  <a:pt x="15" y="2"/>
                  <a:pt x="14" y="1"/>
                </a:cubicBezTo>
                <a:cubicBezTo>
                  <a:pt x="13" y="0"/>
                  <a:pt x="12" y="0"/>
                  <a:pt x="11" y="0"/>
                </a:cubicBezTo>
                <a:cubicBezTo>
                  <a:pt x="11" y="12"/>
                  <a:pt x="11" y="12"/>
                  <a:pt x="1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0" y="16"/>
                  <a:pt x="0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30"/>
                  <a:pt x="15" y="30"/>
                  <a:pt x="15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3"/>
                  <a:pt x="0" y="33"/>
                  <a:pt x="0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8" y="33"/>
                  <a:pt x="18" y="33"/>
                  <a:pt x="18" y="32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6"/>
                  <a:pt x="17" y="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30"/>
          <p:cNvSpPr>
            <a:spLocks noEditPoints="1"/>
          </p:cNvSpPr>
          <p:nvPr/>
        </p:nvSpPr>
        <p:spPr bwMode="auto">
          <a:xfrm>
            <a:off x="1354658" y="1671449"/>
            <a:ext cx="163493" cy="362021"/>
          </a:xfrm>
          <a:custGeom>
            <a:avLst/>
            <a:gdLst>
              <a:gd name="T0" fmla="*/ 15 w 15"/>
              <a:gd name="T1" fmla="*/ 30 h 33"/>
              <a:gd name="T2" fmla="*/ 15 w 15"/>
              <a:gd name="T3" fmla="*/ 33 h 33"/>
              <a:gd name="T4" fmla="*/ 2 w 15"/>
              <a:gd name="T5" fmla="*/ 33 h 33"/>
              <a:gd name="T6" fmla="*/ 0 w 15"/>
              <a:gd name="T7" fmla="*/ 32 h 33"/>
              <a:gd name="T8" fmla="*/ 0 w 15"/>
              <a:gd name="T9" fmla="*/ 2 h 33"/>
              <a:gd name="T10" fmla="*/ 2 w 15"/>
              <a:gd name="T11" fmla="*/ 0 h 33"/>
              <a:gd name="T12" fmla="*/ 4 w 15"/>
              <a:gd name="T13" fmla="*/ 0 h 33"/>
              <a:gd name="T14" fmla="*/ 4 w 15"/>
              <a:gd name="T15" fmla="*/ 12 h 33"/>
              <a:gd name="T16" fmla="*/ 15 w 15"/>
              <a:gd name="T17" fmla="*/ 12 h 33"/>
              <a:gd name="T18" fmla="*/ 15 w 15"/>
              <a:gd name="T19" fmla="*/ 16 h 33"/>
              <a:gd name="T20" fmla="*/ 3 w 15"/>
              <a:gd name="T21" fmla="*/ 16 h 33"/>
              <a:gd name="T22" fmla="*/ 3 w 15"/>
              <a:gd name="T23" fmla="*/ 30 h 33"/>
              <a:gd name="T24" fmla="*/ 15 w 15"/>
              <a:gd name="T25" fmla="*/ 30 h 33"/>
              <a:gd name="T26" fmla="*/ 6 w 15"/>
              <a:gd name="T27" fmla="*/ 26 h 33"/>
              <a:gd name="T28" fmla="*/ 6 w 15"/>
              <a:gd name="T29" fmla="*/ 27 h 33"/>
              <a:gd name="T30" fmla="*/ 15 w 15"/>
              <a:gd name="T31" fmla="*/ 27 h 33"/>
              <a:gd name="T32" fmla="*/ 15 w 15"/>
              <a:gd name="T33" fmla="*/ 26 h 33"/>
              <a:gd name="T34" fmla="*/ 6 w 15"/>
              <a:gd name="T35" fmla="*/ 26 h 33"/>
              <a:gd name="T36" fmla="*/ 5 w 15"/>
              <a:gd name="T37" fmla="*/ 11 h 33"/>
              <a:gd name="T38" fmla="*/ 15 w 15"/>
              <a:gd name="T39" fmla="*/ 11 h 33"/>
              <a:gd name="T40" fmla="*/ 15 w 15"/>
              <a:gd name="T41" fmla="*/ 0 h 33"/>
              <a:gd name="T42" fmla="*/ 5 w 15"/>
              <a:gd name="T43" fmla="*/ 0 h 33"/>
              <a:gd name="T44" fmla="*/ 5 w 15"/>
              <a:gd name="T45" fmla="*/ 11 h 33"/>
              <a:gd name="T46" fmla="*/ 6 w 15"/>
              <a:gd name="T47" fmla="*/ 23 h 33"/>
              <a:gd name="T48" fmla="*/ 6 w 15"/>
              <a:gd name="T49" fmla="*/ 23 h 33"/>
              <a:gd name="T50" fmla="*/ 15 w 15"/>
              <a:gd name="T51" fmla="*/ 23 h 33"/>
              <a:gd name="T52" fmla="*/ 15 w 15"/>
              <a:gd name="T53" fmla="*/ 23 h 33"/>
              <a:gd name="T54" fmla="*/ 6 w 15"/>
              <a:gd name="T55" fmla="*/ 23 h 33"/>
              <a:gd name="T56" fmla="*/ 6 w 15"/>
              <a:gd name="T57" fmla="*/ 20 h 33"/>
              <a:gd name="T58" fmla="*/ 6 w 15"/>
              <a:gd name="T59" fmla="*/ 20 h 33"/>
              <a:gd name="T60" fmla="*/ 15 w 15"/>
              <a:gd name="T61" fmla="*/ 20 h 33"/>
              <a:gd name="T62" fmla="*/ 15 w 15"/>
              <a:gd name="T63" fmla="*/ 20 h 33"/>
              <a:gd name="T64" fmla="*/ 6 w 15"/>
              <a:gd name="T65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33">
                <a:moveTo>
                  <a:pt x="15" y="30"/>
                </a:moveTo>
                <a:cubicBezTo>
                  <a:pt x="15" y="33"/>
                  <a:pt x="15" y="33"/>
                  <a:pt x="1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6"/>
                  <a:pt x="15" y="16"/>
                  <a:pt x="15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30"/>
                  <a:pt x="3" y="30"/>
                  <a:pt x="3" y="30"/>
                </a:cubicBezTo>
                <a:lnTo>
                  <a:pt x="15" y="30"/>
                </a:lnTo>
                <a:close/>
                <a:moveTo>
                  <a:pt x="6" y="26"/>
                </a:moveTo>
                <a:cubicBezTo>
                  <a:pt x="6" y="27"/>
                  <a:pt x="6" y="27"/>
                  <a:pt x="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lnTo>
                  <a:pt x="6" y="26"/>
                </a:lnTo>
                <a:close/>
                <a:moveTo>
                  <a:pt x="5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0"/>
                  <a:pt x="15" y="0"/>
                  <a:pt x="15" y="0"/>
                </a:cubicBezTo>
                <a:cubicBezTo>
                  <a:pt x="5" y="0"/>
                  <a:pt x="5" y="0"/>
                  <a:pt x="5" y="0"/>
                </a:cubicBezTo>
                <a:lnTo>
                  <a:pt x="5" y="11"/>
                </a:ln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lnTo>
                  <a:pt x="6" y="23"/>
                </a:ln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lnTo>
                  <a:pt x="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231"/>
          <p:cNvSpPr>
            <a:spLocks noEditPoints="1"/>
          </p:cNvSpPr>
          <p:nvPr/>
        </p:nvSpPr>
        <p:spPr bwMode="auto">
          <a:xfrm>
            <a:off x="153762" y="1725947"/>
            <a:ext cx="447660" cy="264703"/>
          </a:xfrm>
          <a:custGeom>
            <a:avLst/>
            <a:gdLst>
              <a:gd name="T0" fmla="*/ 39 w 41"/>
              <a:gd name="T1" fmla="*/ 13 h 24"/>
              <a:gd name="T2" fmla="*/ 27 w 41"/>
              <a:gd name="T3" fmla="*/ 15 h 24"/>
              <a:gd name="T4" fmla="*/ 27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3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9 h 24"/>
              <a:gd name="T18" fmla="*/ 9 w 41"/>
              <a:gd name="T19" fmla="*/ 10 h 24"/>
              <a:gd name="T20" fmla="*/ 10 w 41"/>
              <a:gd name="T21" fmla="*/ 11 h 24"/>
              <a:gd name="T22" fmla="*/ 10 w 41"/>
              <a:gd name="T23" fmla="*/ 10 h 24"/>
              <a:gd name="T24" fmla="*/ 9 w 41"/>
              <a:gd name="T25" fmla="*/ 12 h 24"/>
              <a:gd name="T26" fmla="*/ 10 w 41"/>
              <a:gd name="T27" fmla="*/ 12 h 24"/>
              <a:gd name="T28" fmla="*/ 9 w 41"/>
              <a:gd name="T29" fmla="*/ 13 h 24"/>
              <a:gd name="T30" fmla="*/ 8 w 41"/>
              <a:gd name="T31" fmla="*/ 11 h 24"/>
              <a:gd name="T32" fmla="*/ 9 w 41"/>
              <a:gd name="T33" fmla="*/ 11 h 24"/>
              <a:gd name="T34" fmla="*/ 8 w 41"/>
              <a:gd name="T35" fmla="*/ 11 h 24"/>
              <a:gd name="T36" fmla="*/ 8 w 41"/>
              <a:gd name="T37" fmla="*/ 12 h 24"/>
              <a:gd name="T38" fmla="*/ 9 w 41"/>
              <a:gd name="T39" fmla="*/ 9 h 24"/>
              <a:gd name="T40" fmla="*/ 8 w 41"/>
              <a:gd name="T41" fmla="*/ 13 h 24"/>
              <a:gd name="T42" fmla="*/ 6 w 41"/>
              <a:gd name="T43" fmla="*/ 9 h 24"/>
              <a:gd name="T44" fmla="*/ 6 w 41"/>
              <a:gd name="T45" fmla="*/ 9 h 24"/>
              <a:gd name="T46" fmla="*/ 6 w 41"/>
              <a:gd name="T47" fmla="*/ 13 h 24"/>
              <a:gd name="T48" fmla="*/ 5 w 41"/>
              <a:gd name="T49" fmla="*/ 9 h 24"/>
              <a:gd name="T50" fmla="*/ 6 w 41"/>
              <a:gd name="T51" fmla="*/ 10 h 24"/>
              <a:gd name="T52" fmla="*/ 6 w 41"/>
              <a:gd name="T53" fmla="*/ 9 h 24"/>
              <a:gd name="T54" fmla="*/ 4 w 41"/>
              <a:gd name="T55" fmla="*/ 9 h 24"/>
              <a:gd name="T56" fmla="*/ 8 w 41"/>
              <a:gd name="T57" fmla="*/ 10 h 24"/>
              <a:gd name="T58" fmla="*/ 7 w 41"/>
              <a:gd name="T59" fmla="*/ 12 h 24"/>
              <a:gd name="T60" fmla="*/ 6 w 41"/>
              <a:gd name="T61" fmla="*/ 10 h 24"/>
              <a:gd name="T62" fmla="*/ 4 w 41"/>
              <a:gd name="T63" fmla="*/ 10 h 24"/>
              <a:gd name="T64" fmla="*/ 6 w 41"/>
              <a:gd name="T65" fmla="*/ 12 h 24"/>
              <a:gd name="T66" fmla="*/ 6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9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6 w 41"/>
              <a:gd name="T101" fmla="*/ 13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4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232"/>
          <p:cNvSpPr>
            <a:spLocks noEditPoints="1"/>
          </p:cNvSpPr>
          <p:nvPr/>
        </p:nvSpPr>
        <p:spPr bwMode="auto">
          <a:xfrm>
            <a:off x="153762" y="1725947"/>
            <a:ext cx="447660" cy="276381"/>
          </a:xfrm>
          <a:custGeom>
            <a:avLst/>
            <a:gdLst>
              <a:gd name="T0" fmla="*/ 39 w 41"/>
              <a:gd name="T1" fmla="*/ 13 h 25"/>
              <a:gd name="T2" fmla="*/ 27 w 41"/>
              <a:gd name="T3" fmla="*/ 16 h 25"/>
              <a:gd name="T4" fmla="*/ 27 w 41"/>
              <a:gd name="T5" fmla="*/ 17 h 25"/>
              <a:gd name="T6" fmla="*/ 24 w 41"/>
              <a:gd name="T7" fmla="*/ 16 h 25"/>
              <a:gd name="T8" fmla="*/ 19 w 41"/>
              <a:gd name="T9" fmla="*/ 16 h 25"/>
              <a:gd name="T10" fmla="*/ 23 w 41"/>
              <a:gd name="T11" fmla="*/ 20 h 25"/>
              <a:gd name="T12" fmla="*/ 12 w 41"/>
              <a:gd name="T13" fmla="*/ 16 h 25"/>
              <a:gd name="T14" fmla="*/ 12 w 41"/>
              <a:gd name="T15" fmla="*/ 17 h 25"/>
              <a:gd name="T16" fmla="*/ 9 w 41"/>
              <a:gd name="T17" fmla="*/ 9 h 25"/>
              <a:gd name="T18" fmla="*/ 9 w 41"/>
              <a:gd name="T19" fmla="*/ 10 h 25"/>
              <a:gd name="T20" fmla="*/ 10 w 41"/>
              <a:gd name="T21" fmla="*/ 11 h 25"/>
              <a:gd name="T22" fmla="*/ 10 w 41"/>
              <a:gd name="T23" fmla="*/ 10 h 25"/>
              <a:gd name="T24" fmla="*/ 9 w 41"/>
              <a:gd name="T25" fmla="*/ 12 h 25"/>
              <a:gd name="T26" fmla="*/ 10 w 41"/>
              <a:gd name="T27" fmla="*/ 12 h 25"/>
              <a:gd name="T28" fmla="*/ 9 w 41"/>
              <a:gd name="T29" fmla="*/ 14 h 25"/>
              <a:gd name="T30" fmla="*/ 8 w 41"/>
              <a:gd name="T31" fmla="*/ 11 h 25"/>
              <a:gd name="T32" fmla="*/ 9 w 41"/>
              <a:gd name="T33" fmla="*/ 11 h 25"/>
              <a:gd name="T34" fmla="*/ 8 w 41"/>
              <a:gd name="T35" fmla="*/ 11 h 25"/>
              <a:gd name="T36" fmla="*/ 8 w 41"/>
              <a:gd name="T37" fmla="*/ 12 h 25"/>
              <a:gd name="T38" fmla="*/ 9 w 41"/>
              <a:gd name="T39" fmla="*/ 9 h 25"/>
              <a:gd name="T40" fmla="*/ 8 w 41"/>
              <a:gd name="T41" fmla="*/ 14 h 25"/>
              <a:gd name="T42" fmla="*/ 9 w 41"/>
              <a:gd name="T43" fmla="*/ 14 h 25"/>
              <a:gd name="T44" fmla="*/ 8 w 41"/>
              <a:gd name="T45" fmla="*/ 9 h 25"/>
              <a:gd name="T46" fmla="*/ 6 w 41"/>
              <a:gd name="T47" fmla="*/ 14 h 25"/>
              <a:gd name="T48" fmla="*/ 8 w 41"/>
              <a:gd name="T49" fmla="*/ 14 h 25"/>
              <a:gd name="T50" fmla="*/ 6 w 41"/>
              <a:gd name="T51" fmla="*/ 9 h 25"/>
              <a:gd name="T52" fmla="*/ 7 w 41"/>
              <a:gd name="T53" fmla="*/ 10 h 25"/>
              <a:gd name="T54" fmla="*/ 6 w 41"/>
              <a:gd name="T55" fmla="*/ 10 h 25"/>
              <a:gd name="T56" fmla="*/ 9 w 41"/>
              <a:gd name="T57" fmla="*/ 9 h 25"/>
              <a:gd name="T58" fmla="*/ 8 w 41"/>
              <a:gd name="T59" fmla="*/ 10 h 25"/>
              <a:gd name="T60" fmla="*/ 6 w 41"/>
              <a:gd name="T61" fmla="*/ 13 h 25"/>
              <a:gd name="T62" fmla="*/ 6 w 41"/>
              <a:gd name="T63" fmla="*/ 11 h 25"/>
              <a:gd name="T64" fmla="*/ 6 w 41"/>
              <a:gd name="T65" fmla="*/ 10 h 25"/>
              <a:gd name="T66" fmla="*/ 4 w 41"/>
              <a:gd name="T67" fmla="*/ 12 h 25"/>
              <a:gd name="T68" fmla="*/ 2 w 41"/>
              <a:gd name="T69" fmla="*/ 0 h 25"/>
              <a:gd name="T70" fmla="*/ 41 w 41"/>
              <a:gd name="T71" fmla="*/ 23 h 25"/>
              <a:gd name="T72" fmla="*/ 0 w 41"/>
              <a:gd name="T73" fmla="*/ 23 h 25"/>
              <a:gd name="T74" fmla="*/ 4 w 41"/>
              <a:gd name="T75" fmla="*/ 9 h 25"/>
              <a:gd name="T76" fmla="*/ 4 w 41"/>
              <a:gd name="T77" fmla="*/ 10 h 25"/>
              <a:gd name="T78" fmla="*/ 4 w 41"/>
              <a:gd name="T79" fmla="*/ 21 h 25"/>
              <a:gd name="T80" fmla="*/ 4 w 41"/>
              <a:gd name="T81" fmla="*/ 23 h 25"/>
              <a:gd name="T82" fmla="*/ 9 w 41"/>
              <a:gd name="T83" fmla="*/ 16 h 25"/>
              <a:gd name="T84" fmla="*/ 4 w 41"/>
              <a:gd name="T85" fmla="*/ 16 h 25"/>
              <a:gd name="T86" fmla="*/ 9 w 41"/>
              <a:gd name="T87" fmla="*/ 20 h 25"/>
              <a:gd name="T88" fmla="*/ 6 w 41"/>
              <a:gd name="T89" fmla="*/ 14 h 25"/>
              <a:gd name="T90" fmla="*/ 6 w 41"/>
              <a:gd name="T91" fmla="*/ 13 h 25"/>
              <a:gd name="T92" fmla="*/ 4 w 41"/>
              <a:gd name="T93" fmla="*/ 14 h 25"/>
              <a:gd name="T94" fmla="*/ 4 w 41"/>
              <a:gd name="T95" fmla="*/ 12 h 25"/>
              <a:gd name="T96" fmla="*/ 4 w 41"/>
              <a:gd name="T97" fmla="*/ 11 h 25"/>
              <a:gd name="T98" fmla="*/ 4 w 41"/>
              <a:gd name="T99" fmla="*/ 11 h 25"/>
              <a:gd name="T100" fmla="*/ 4 w 41"/>
              <a:gd name="T101" fmla="*/ 11 h 25"/>
              <a:gd name="T102" fmla="*/ 8 w 41"/>
              <a:gd name="T103" fmla="*/ 12 h 25"/>
              <a:gd name="T104" fmla="*/ 4 w 41"/>
              <a:gd name="T105" fmla="*/ 13 h 25"/>
              <a:gd name="T106" fmla="*/ 6 w 41"/>
              <a:gd name="T107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25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6"/>
                </a:lnTo>
                <a:close/>
                <a:moveTo>
                  <a:pt x="19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6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2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16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lnTo>
                  <a:pt x="9" y="14"/>
                </a:lnTo>
                <a:close/>
                <a:moveTo>
                  <a:pt x="6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8" y="14"/>
                </a:move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3"/>
                  <a:pt x="8" y="13"/>
                  <a:pt x="8" y="13"/>
                </a:cubicBezTo>
                <a:lnTo>
                  <a:pt x="8" y="14"/>
                </a:ln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2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1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1"/>
                  <a:pt x="41" y="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5"/>
                  <a:pt x="40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23"/>
                  <a:pt x="21" y="23"/>
                  <a:pt x="21" y="23"/>
                </a:cubicBezTo>
                <a:cubicBezTo>
                  <a:pt x="4" y="23"/>
                  <a:pt x="4" y="23"/>
                  <a:pt x="4" y="23"/>
                </a:cubicBezTo>
                <a:lnTo>
                  <a:pt x="4" y="21"/>
                </a:lnTo>
                <a:close/>
                <a:moveTo>
                  <a:pt x="4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6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6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lnTo>
                  <a:pt x="6" y="14"/>
                </a:lnTo>
                <a:close/>
                <a:moveTo>
                  <a:pt x="4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4"/>
                </a:lnTo>
                <a:close/>
                <a:moveTo>
                  <a:pt x="4" y="12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33"/>
          <p:cNvSpPr>
            <a:spLocks noEditPoints="1"/>
          </p:cNvSpPr>
          <p:nvPr/>
        </p:nvSpPr>
        <p:spPr bwMode="auto">
          <a:xfrm>
            <a:off x="163494" y="1725947"/>
            <a:ext cx="437929" cy="276381"/>
          </a:xfrm>
          <a:custGeom>
            <a:avLst/>
            <a:gdLst>
              <a:gd name="T0" fmla="*/ 38 w 40"/>
              <a:gd name="T1" fmla="*/ 13 h 25"/>
              <a:gd name="T2" fmla="*/ 26 w 40"/>
              <a:gd name="T3" fmla="*/ 16 h 25"/>
              <a:gd name="T4" fmla="*/ 26 w 40"/>
              <a:gd name="T5" fmla="*/ 18 h 25"/>
              <a:gd name="T6" fmla="*/ 24 w 40"/>
              <a:gd name="T7" fmla="*/ 16 h 25"/>
              <a:gd name="T8" fmla="*/ 18 w 40"/>
              <a:gd name="T9" fmla="*/ 16 h 25"/>
              <a:gd name="T10" fmla="*/ 22 w 40"/>
              <a:gd name="T11" fmla="*/ 20 h 25"/>
              <a:gd name="T12" fmla="*/ 11 w 40"/>
              <a:gd name="T13" fmla="*/ 16 h 25"/>
              <a:gd name="T14" fmla="*/ 11 w 40"/>
              <a:gd name="T15" fmla="*/ 18 h 25"/>
              <a:gd name="T16" fmla="*/ 8 w 40"/>
              <a:gd name="T17" fmla="*/ 9 h 25"/>
              <a:gd name="T18" fmla="*/ 8 w 40"/>
              <a:gd name="T19" fmla="*/ 10 h 25"/>
              <a:gd name="T20" fmla="*/ 9 w 40"/>
              <a:gd name="T21" fmla="*/ 11 h 25"/>
              <a:gd name="T22" fmla="*/ 9 w 40"/>
              <a:gd name="T23" fmla="*/ 11 h 25"/>
              <a:gd name="T24" fmla="*/ 8 w 40"/>
              <a:gd name="T25" fmla="*/ 12 h 25"/>
              <a:gd name="T26" fmla="*/ 9 w 40"/>
              <a:gd name="T27" fmla="*/ 13 h 25"/>
              <a:gd name="T28" fmla="*/ 8 w 40"/>
              <a:gd name="T29" fmla="*/ 14 h 25"/>
              <a:gd name="T30" fmla="*/ 7 w 40"/>
              <a:gd name="T31" fmla="*/ 11 h 25"/>
              <a:gd name="T32" fmla="*/ 8 w 40"/>
              <a:gd name="T33" fmla="*/ 11 h 25"/>
              <a:gd name="T34" fmla="*/ 7 w 40"/>
              <a:gd name="T35" fmla="*/ 12 h 25"/>
              <a:gd name="T36" fmla="*/ 7 w 40"/>
              <a:gd name="T37" fmla="*/ 12 h 25"/>
              <a:gd name="T38" fmla="*/ 8 w 40"/>
              <a:gd name="T39" fmla="*/ 9 h 25"/>
              <a:gd name="T40" fmla="*/ 7 w 40"/>
              <a:gd name="T41" fmla="*/ 14 h 25"/>
              <a:gd name="T42" fmla="*/ 5 w 40"/>
              <a:gd name="T43" fmla="*/ 9 h 25"/>
              <a:gd name="T44" fmla="*/ 5 w 40"/>
              <a:gd name="T45" fmla="*/ 9 h 25"/>
              <a:gd name="T46" fmla="*/ 5 w 40"/>
              <a:gd name="T47" fmla="*/ 14 h 25"/>
              <a:gd name="T48" fmla="*/ 5 w 40"/>
              <a:gd name="T49" fmla="*/ 9 h 25"/>
              <a:gd name="T50" fmla="*/ 5 w 40"/>
              <a:gd name="T51" fmla="*/ 10 h 25"/>
              <a:gd name="T52" fmla="*/ 5 w 40"/>
              <a:gd name="T53" fmla="*/ 10 h 25"/>
              <a:gd name="T54" fmla="*/ 4 w 40"/>
              <a:gd name="T55" fmla="*/ 9 h 25"/>
              <a:gd name="T56" fmla="*/ 7 w 40"/>
              <a:gd name="T57" fmla="*/ 10 h 25"/>
              <a:gd name="T58" fmla="*/ 7 w 40"/>
              <a:gd name="T59" fmla="*/ 13 h 25"/>
              <a:gd name="T60" fmla="*/ 5 w 40"/>
              <a:gd name="T61" fmla="*/ 11 h 25"/>
              <a:gd name="T62" fmla="*/ 4 w 40"/>
              <a:gd name="T63" fmla="*/ 11 h 25"/>
              <a:gd name="T64" fmla="*/ 5 w 40"/>
              <a:gd name="T65" fmla="*/ 12 h 25"/>
              <a:gd name="T66" fmla="*/ 5 w 40"/>
              <a:gd name="T67" fmla="*/ 12 h 25"/>
              <a:gd name="T68" fmla="*/ 40 w 40"/>
              <a:gd name="T69" fmla="*/ 2 h 25"/>
              <a:gd name="T70" fmla="*/ 1 w 40"/>
              <a:gd name="T71" fmla="*/ 25 h 25"/>
              <a:gd name="T72" fmla="*/ 1 w 40"/>
              <a:gd name="T73" fmla="*/ 0 h 25"/>
              <a:gd name="T74" fmla="*/ 3 w 40"/>
              <a:gd name="T75" fmla="*/ 10 h 25"/>
              <a:gd name="T76" fmla="*/ 3 w 40"/>
              <a:gd name="T77" fmla="*/ 9 h 25"/>
              <a:gd name="T78" fmla="*/ 20 w 40"/>
              <a:gd name="T79" fmla="*/ 23 h 25"/>
              <a:gd name="T80" fmla="*/ 3 w 40"/>
              <a:gd name="T81" fmla="*/ 16 h 25"/>
              <a:gd name="T82" fmla="*/ 3 w 40"/>
              <a:gd name="T83" fmla="*/ 18 h 25"/>
              <a:gd name="T84" fmla="*/ 8 w 40"/>
              <a:gd name="T85" fmla="*/ 19 h 25"/>
              <a:gd name="T86" fmla="*/ 3 w 40"/>
              <a:gd name="T87" fmla="*/ 19 h 25"/>
              <a:gd name="T88" fmla="*/ 4 w 40"/>
              <a:gd name="T89" fmla="*/ 14 h 25"/>
              <a:gd name="T90" fmla="*/ 3 w 40"/>
              <a:gd name="T91" fmla="*/ 14 h 25"/>
              <a:gd name="T92" fmla="*/ 3 w 40"/>
              <a:gd name="T93" fmla="*/ 13 h 25"/>
              <a:gd name="T94" fmla="*/ 3 w 40"/>
              <a:gd name="T95" fmla="*/ 12 h 25"/>
              <a:gd name="T96" fmla="*/ 3 w 40"/>
              <a:gd name="T97" fmla="*/ 11 h 25"/>
              <a:gd name="T98" fmla="*/ 3 w 40"/>
              <a:gd name="T99" fmla="*/ 11 h 25"/>
              <a:gd name="T100" fmla="*/ 7 w 40"/>
              <a:gd name="T101" fmla="*/ 13 h 25"/>
              <a:gd name="T102" fmla="*/ 4 w 40"/>
              <a:gd name="T103" fmla="*/ 13 h 25"/>
              <a:gd name="T104" fmla="*/ 5 w 40"/>
              <a:gd name="T10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5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6"/>
                </a:moveTo>
                <a:cubicBezTo>
                  <a:pt x="31" y="16"/>
                  <a:pt x="31" y="16"/>
                  <a:pt x="31" y="16"/>
                </a:cubicBezTo>
                <a:cubicBezTo>
                  <a:pt x="31" y="18"/>
                  <a:pt x="31" y="18"/>
                  <a:pt x="31" y="18"/>
                </a:cubicBezTo>
                <a:cubicBezTo>
                  <a:pt x="26" y="18"/>
                  <a:pt x="26" y="18"/>
                  <a:pt x="26" y="18"/>
                </a:cubicBezTo>
                <a:lnTo>
                  <a:pt x="26" y="16"/>
                </a:lnTo>
                <a:close/>
                <a:moveTo>
                  <a:pt x="18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8"/>
                  <a:pt x="24" y="18"/>
                  <a:pt x="24" y="18"/>
                </a:cubicBezTo>
                <a:cubicBezTo>
                  <a:pt x="18" y="18"/>
                  <a:pt x="18" y="18"/>
                  <a:pt x="18" y="18"/>
                </a:cubicBezTo>
                <a:lnTo>
                  <a:pt x="18" y="16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16"/>
                </a:lnTo>
                <a:close/>
                <a:moveTo>
                  <a:pt x="8" y="9"/>
                </a:move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1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9" y="13"/>
                </a:move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lnTo>
                  <a:pt x="9" y="13"/>
                </a:ln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1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5" y="12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40" y="25"/>
                  <a:pt x="39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lnTo>
                  <a:pt x="3" y="22"/>
                </a:lnTo>
                <a:close/>
                <a:moveTo>
                  <a:pt x="3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8"/>
                  <a:pt x="9" y="18"/>
                  <a:pt x="9" y="18"/>
                </a:cubicBezTo>
                <a:cubicBezTo>
                  <a:pt x="3" y="18"/>
                  <a:pt x="3" y="18"/>
                  <a:pt x="3" y="18"/>
                </a:cubicBezTo>
                <a:lnTo>
                  <a:pt x="3" y="16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3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lnTo>
                  <a:pt x="3" y="14"/>
                </a:lnTo>
                <a:close/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234"/>
          <p:cNvSpPr>
            <a:spLocks noEditPoints="1"/>
          </p:cNvSpPr>
          <p:nvPr/>
        </p:nvSpPr>
        <p:spPr bwMode="auto">
          <a:xfrm>
            <a:off x="163494" y="1737625"/>
            <a:ext cx="449607" cy="264703"/>
          </a:xfrm>
          <a:custGeom>
            <a:avLst/>
            <a:gdLst>
              <a:gd name="T0" fmla="*/ 38 w 41"/>
              <a:gd name="T1" fmla="*/ 12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2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8 h 24"/>
              <a:gd name="T18" fmla="*/ 9 w 41"/>
              <a:gd name="T19" fmla="*/ 10 h 24"/>
              <a:gd name="T20" fmla="*/ 9 w 41"/>
              <a:gd name="T21" fmla="*/ 11 h 24"/>
              <a:gd name="T22" fmla="*/ 9 w 41"/>
              <a:gd name="T23" fmla="*/ 11 h 24"/>
              <a:gd name="T24" fmla="*/ 9 w 41"/>
              <a:gd name="T25" fmla="*/ 11 h 24"/>
              <a:gd name="T26" fmla="*/ 9 w 41"/>
              <a:gd name="T27" fmla="*/ 13 h 24"/>
              <a:gd name="T28" fmla="*/ 7 w 41"/>
              <a:gd name="T29" fmla="*/ 11 h 24"/>
              <a:gd name="T30" fmla="*/ 8 w 41"/>
              <a:gd name="T31" fmla="*/ 11 h 24"/>
              <a:gd name="T32" fmla="*/ 7 w 41"/>
              <a:gd name="T33" fmla="*/ 11 h 24"/>
              <a:gd name="T34" fmla="*/ 7 w 41"/>
              <a:gd name="T35" fmla="*/ 12 h 24"/>
              <a:gd name="T36" fmla="*/ 8 w 41"/>
              <a:gd name="T37" fmla="*/ 9 h 24"/>
              <a:gd name="T38" fmla="*/ 8 w 41"/>
              <a:gd name="T39" fmla="*/ 13 h 24"/>
              <a:gd name="T40" fmla="*/ 8 w 41"/>
              <a:gd name="T41" fmla="*/ 13 h 24"/>
              <a:gd name="T42" fmla="*/ 7 w 41"/>
              <a:gd name="T43" fmla="*/ 9 h 24"/>
              <a:gd name="T44" fmla="*/ 7 w 41"/>
              <a:gd name="T45" fmla="*/ 13 h 24"/>
              <a:gd name="T46" fmla="*/ 7 w 41"/>
              <a:gd name="T47" fmla="*/ 13 h 24"/>
              <a:gd name="T48" fmla="*/ 5 w 41"/>
              <a:gd name="T49" fmla="*/ 9 h 24"/>
              <a:gd name="T50" fmla="*/ 5 w 41"/>
              <a:gd name="T51" fmla="*/ 9 h 24"/>
              <a:gd name="T52" fmla="*/ 5 w 41"/>
              <a:gd name="T53" fmla="*/ 9 h 24"/>
              <a:gd name="T54" fmla="*/ 4 w 41"/>
              <a:gd name="T55" fmla="*/ 9 h 24"/>
              <a:gd name="T56" fmla="*/ 7 w 41"/>
              <a:gd name="T57" fmla="*/ 10 h 24"/>
              <a:gd name="T58" fmla="*/ 7 w 41"/>
              <a:gd name="T59" fmla="*/ 12 h 24"/>
              <a:gd name="T60" fmla="*/ 5 w 41"/>
              <a:gd name="T61" fmla="*/ 10 h 24"/>
              <a:gd name="T62" fmla="*/ 4 w 41"/>
              <a:gd name="T63" fmla="*/ 10 h 24"/>
              <a:gd name="T64" fmla="*/ 5 w 41"/>
              <a:gd name="T65" fmla="*/ 12 h 24"/>
              <a:gd name="T66" fmla="*/ 5 w 41"/>
              <a:gd name="T67" fmla="*/ 11 h 24"/>
              <a:gd name="T68" fmla="*/ 41 w 41"/>
              <a:gd name="T69" fmla="*/ 1 h 24"/>
              <a:gd name="T70" fmla="*/ 1 w 41"/>
              <a:gd name="T71" fmla="*/ 24 h 24"/>
              <a:gd name="T72" fmla="*/ 1 w 41"/>
              <a:gd name="T73" fmla="*/ 0 h 24"/>
              <a:gd name="T74" fmla="*/ 4 w 41"/>
              <a:gd name="T75" fmla="*/ 10 h 24"/>
              <a:gd name="T76" fmla="*/ 4 w 41"/>
              <a:gd name="T77" fmla="*/ 8 h 24"/>
              <a:gd name="T78" fmla="*/ 20 w 41"/>
              <a:gd name="T79" fmla="*/ 22 h 24"/>
              <a:gd name="T80" fmla="*/ 3 w 41"/>
              <a:gd name="T81" fmla="*/ 15 h 24"/>
              <a:gd name="T82" fmla="*/ 3 w 41"/>
              <a:gd name="T83" fmla="*/ 17 h 24"/>
              <a:gd name="T84" fmla="*/ 8 w 41"/>
              <a:gd name="T85" fmla="*/ 18 h 24"/>
              <a:gd name="T86" fmla="*/ 3 w 41"/>
              <a:gd name="T87" fmla="*/ 18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5 w 41"/>
              <a:gd name="T101" fmla="*/ 12 h 24"/>
              <a:gd name="T102" fmla="*/ 8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5" y="8"/>
                </a:ln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0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3"/>
                  <a:pt x="40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4" y="8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235"/>
          <p:cNvSpPr>
            <a:spLocks noEditPoints="1"/>
          </p:cNvSpPr>
          <p:nvPr/>
        </p:nvSpPr>
        <p:spPr bwMode="auto">
          <a:xfrm>
            <a:off x="163494" y="1737625"/>
            <a:ext cx="449607" cy="264703"/>
          </a:xfrm>
          <a:custGeom>
            <a:avLst/>
            <a:gdLst>
              <a:gd name="T0" fmla="*/ 38 w 41"/>
              <a:gd name="T1" fmla="*/ 13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2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8 h 24"/>
              <a:gd name="T18" fmla="*/ 9 w 41"/>
              <a:gd name="T19" fmla="*/ 10 h 24"/>
              <a:gd name="T20" fmla="*/ 9 w 41"/>
              <a:gd name="T21" fmla="*/ 11 h 24"/>
              <a:gd name="T22" fmla="*/ 9 w 41"/>
              <a:gd name="T23" fmla="*/ 11 h 24"/>
              <a:gd name="T24" fmla="*/ 9 w 41"/>
              <a:gd name="T25" fmla="*/ 11 h 24"/>
              <a:gd name="T26" fmla="*/ 9 w 41"/>
              <a:gd name="T27" fmla="*/ 13 h 24"/>
              <a:gd name="T28" fmla="*/ 7 w 41"/>
              <a:gd name="T29" fmla="*/ 11 h 24"/>
              <a:gd name="T30" fmla="*/ 9 w 41"/>
              <a:gd name="T31" fmla="*/ 11 h 24"/>
              <a:gd name="T32" fmla="*/ 7 w 41"/>
              <a:gd name="T33" fmla="*/ 11 h 24"/>
              <a:gd name="T34" fmla="*/ 7 w 41"/>
              <a:gd name="T35" fmla="*/ 12 h 24"/>
              <a:gd name="T36" fmla="*/ 9 w 41"/>
              <a:gd name="T37" fmla="*/ 9 h 24"/>
              <a:gd name="T38" fmla="*/ 9 w 41"/>
              <a:gd name="T39" fmla="*/ 13 h 24"/>
              <a:gd name="T40" fmla="*/ 9 w 41"/>
              <a:gd name="T41" fmla="*/ 13 h 24"/>
              <a:gd name="T42" fmla="*/ 7 w 41"/>
              <a:gd name="T43" fmla="*/ 9 h 24"/>
              <a:gd name="T44" fmla="*/ 7 w 41"/>
              <a:gd name="T45" fmla="*/ 13 h 24"/>
              <a:gd name="T46" fmla="*/ 7 w 41"/>
              <a:gd name="T47" fmla="*/ 13 h 24"/>
              <a:gd name="T48" fmla="*/ 5 w 41"/>
              <a:gd name="T49" fmla="*/ 9 h 24"/>
              <a:gd name="T50" fmla="*/ 6 w 41"/>
              <a:gd name="T51" fmla="*/ 9 h 24"/>
              <a:gd name="T52" fmla="*/ 5 w 41"/>
              <a:gd name="T53" fmla="*/ 9 h 24"/>
              <a:gd name="T54" fmla="*/ 4 w 41"/>
              <a:gd name="T55" fmla="*/ 9 h 24"/>
              <a:gd name="T56" fmla="*/ 7 w 41"/>
              <a:gd name="T57" fmla="*/ 10 h 24"/>
              <a:gd name="T58" fmla="*/ 7 w 41"/>
              <a:gd name="T59" fmla="*/ 12 h 24"/>
              <a:gd name="T60" fmla="*/ 5 w 41"/>
              <a:gd name="T61" fmla="*/ 10 h 24"/>
              <a:gd name="T62" fmla="*/ 4 w 41"/>
              <a:gd name="T63" fmla="*/ 10 h 24"/>
              <a:gd name="T64" fmla="*/ 5 w 41"/>
              <a:gd name="T65" fmla="*/ 12 h 24"/>
              <a:gd name="T66" fmla="*/ 5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8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5 w 41"/>
              <a:gd name="T101" fmla="*/ 12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9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5" y="8"/>
                </a:ln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1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0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4" y="8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236"/>
          <p:cNvSpPr>
            <a:spLocks noEditPoints="1"/>
          </p:cNvSpPr>
          <p:nvPr/>
        </p:nvSpPr>
        <p:spPr bwMode="auto">
          <a:xfrm>
            <a:off x="163494" y="1737625"/>
            <a:ext cx="449607" cy="264703"/>
          </a:xfrm>
          <a:custGeom>
            <a:avLst/>
            <a:gdLst>
              <a:gd name="T0" fmla="*/ 39 w 41"/>
              <a:gd name="T1" fmla="*/ 13 h 24"/>
              <a:gd name="T2" fmla="*/ 27 w 41"/>
              <a:gd name="T3" fmla="*/ 15 h 24"/>
              <a:gd name="T4" fmla="*/ 27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3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9 h 24"/>
              <a:gd name="T18" fmla="*/ 9 w 41"/>
              <a:gd name="T19" fmla="*/ 10 h 24"/>
              <a:gd name="T20" fmla="*/ 10 w 41"/>
              <a:gd name="T21" fmla="*/ 11 h 24"/>
              <a:gd name="T22" fmla="*/ 10 w 41"/>
              <a:gd name="T23" fmla="*/ 10 h 24"/>
              <a:gd name="T24" fmla="*/ 9 w 41"/>
              <a:gd name="T25" fmla="*/ 12 h 24"/>
              <a:gd name="T26" fmla="*/ 10 w 41"/>
              <a:gd name="T27" fmla="*/ 12 h 24"/>
              <a:gd name="T28" fmla="*/ 9 w 41"/>
              <a:gd name="T29" fmla="*/ 13 h 24"/>
              <a:gd name="T30" fmla="*/ 8 w 41"/>
              <a:gd name="T31" fmla="*/ 11 h 24"/>
              <a:gd name="T32" fmla="*/ 9 w 41"/>
              <a:gd name="T33" fmla="*/ 11 h 24"/>
              <a:gd name="T34" fmla="*/ 8 w 41"/>
              <a:gd name="T35" fmla="*/ 11 h 24"/>
              <a:gd name="T36" fmla="*/ 8 w 41"/>
              <a:gd name="T37" fmla="*/ 12 h 24"/>
              <a:gd name="T38" fmla="*/ 9 w 41"/>
              <a:gd name="T39" fmla="*/ 9 h 24"/>
              <a:gd name="T40" fmla="*/ 8 w 41"/>
              <a:gd name="T41" fmla="*/ 13 h 24"/>
              <a:gd name="T42" fmla="*/ 6 w 41"/>
              <a:gd name="T43" fmla="*/ 9 h 24"/>
              <a:gd name="T44" fmla="*/ 6 w 41"/>
              <a:gd name="T45" fmla="*/ 9 h 24"/>
              <a:gd name="T46" fmla="*/ 6 w 41"/>
              <a:gd name="T47" fmla="*/ 13 h 24"/>
              <a:gd name="T48" fmla="*/ 5 w 41"/>
              <a:gd name="T49" fmla="*/ 9 h 24"/>
              <a:gd name="T50" fmla="*/ 6 w 41"/>
              <a:gd name="T51" fmla="*/ 10 h 24"/>
              <a:gd name="T52" fmla="*/ 6 w 41"/>
              <a:gd name="T53" fmla="*/ 9 h 24"/>
              <a:gd name="T54" fmla="*/ 4 w 41"/>
              <a:gd name="T55" fmla="*/ 9 h 24"/>
              <a:gd name="T56" fmla="*/ 8 w 41"/>
              <a:gd name="T57" fmla="*/ 10 h 24"/>
              <a:gd name="T58" fmla="*/ 7 w 41"/>
              <a:gd name="T59" fmla="*/ 12 h 24"/>
              <a:gd name="T60" fmla="*/ 6 w 41"/>
              <a:gd name="T61" fmla="*/ 10 h 24"/>
              <a:gd name="T62" fmla="*/ 4 w 41"/>
              <a:gd name="T63" fmla="*/ 10 h 24"/>
              <a:gd name="T64" fmla="*/ 6 w 41"/>
              <a:gd name="T65" fmla="*/ 12 h 24"/>
              <a:gd name="T66" fmla="*/ 6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9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6 w 41"/>
              <a:gd name="T101" fmla="*/ 13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4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237"/>
          <p:cNvSpPr>
            <a:spLocks noEditPoints="1"/>
          </p:cNvSpPr>
          <p:nvPr/>
        </p:nvSpPr>
        <p:spPr bwMode="auto">
          <a:xfrm>
            <a:off x="163494" y="1737625"/>
            <a:ext cx="449607" cy="274436"/>
          </a:xfrm>
          <a:custGeom>
            <a:avLst/>
            <a:gdLst>
              <a:gd name="T0" fmla="*/ 39 w 41"/>
              <a:gd name="T1" fmla="*/ 13 h 25"/>
              <a:gd name="T2" fmla="*/ 27 w 41"/>
              <a:gd name="T3" fmla="*/ 16 h 25"/>
              <a:gd name="T4" fmla="*/ 27 w 41"/>
              <a:gd name="T5" fmla="*/ 17 h 25"/>
              <a:gd name="T6" fmla="*/ 24 w 41"/>
              <a:gd name="T7" fmla="*/ 16 h 25"/>
              <a:gd name="T8" fmla="*/ 19 w 41"/>
              <a:gd name="T9" fmla="*/ 16 h 25"/>
              <a:gd name="T10" fmla="*/ 23 w 41"/>
              <a:gd name="T11" fmla="*/ 20 h 25"/>
              <a:gd name="T12" fmla="*/ 12 w 41"/>
              <a:gd name="T13" fmla="*/ 16 h 25"/>
              <a:gd name="T14" fmla="*/ 12 w 41"/>
              <a:gd name="T15" fmla="*/ 17 h 25"/>
              <a:gd name="T16" fmla="*/ 9 w 41"/>
              <a:gd name="T17" fmla="*/ 9 h 25"/>
              <a:gd name="T18" fmla="*/ 9 w 41"/>
              <a:gd name="T19" fmla="*/ 10 h 25"/>
              <a:gd name="T20" fmla="*/ 10 w 41"/>
              <a:gd name="T21" fmla="*/ 11 h 25"/>
              <a:gd name="T22" fmla="*/ 10 w 41"/>
              <a:gd name="T23" fmla="*/ 10 h 25"/>
              <a:gd name="T24" fmla="*/ 9 w 41"/>
              <a:gd name="T25" fmla="*/ 12 h 25"/>
              <a:gd name="T26" fmla="*/ 10 w 41"/>
              <a:gd name="T27" fmla="*/ 12 h 25"/>
              <a:gd name="T28" fmla="*/ 9 w 41"/>
              <a:gd name="T29" fmla="*/ 14 h 25"/>
              <a:gd name="T30" fmla="*/ 8 w 41"/>
              <a:gd name="T31" fmla="*/ 11 h 25"/>
              <a:gd name="T32" fmla="*/ 9 w 41"/>
              <a:gd name="T33" fmla="*/ 11 h 25"/>
              <a:gd name="T34" fmla="*/ 8 w 41"/>
              <a:gd name="T35" fmla="*/ 11 h 25"/>
              <a:gd name="T36" fmla="*/ 8 w 41"/>
              <a:gd name="T37" fmla="*/ 12 h 25"/>
              <a:gd name="T38" fmla="*/ 9 w 41"/>
              <a:gd name="T39" fmla="*/ 9 h 25"/>
              <a:gd name="T40" fmla="*/ 8 w 41"/>
              <a:gd name="T41" fmla="*/ 14 h 25"/>
              <a:gd name="T42" fmla="*/ 9 w 41"/>
              <a:gd name="T43" fmla="*/ 14 h 25"/>
              <a:gd name="T44" fmla="*/ 8 w 41"/>
              <a:gd name="T45" fmla="*/ 9 h 25"/>
              <a:gd name="T46" fmla="*/ 6 w 41"/>
              <a:gd name="T47" fmla="*/ 14 h 25"/>
              <a:gd name="T48" fmla="*/ 8 w 41"/>
              <a:gd name="T49" fmla="*/ 14 h 25"/>
              <a:gd name="T50" fmla="*/ 6 w 41"/>
              <a:gd name="T51" fmla="*/ 9 h 25"/>
              <a:gd name="T52" fmla="*/ 7 w 41"/>
              <a:gd name="T53" fmla="*/ 10 h 25"/>
              <a:gd name="T54" fmla="*/ 6 w 41"/>
              <a:gd name="T55" fmla="*/ 10 h 25"/>
              <a:gd name="T56" fmla="*/ 9 w 41"/>
              <a:gd name="T57" fmla="*/ 9 h 25"/>
              <a:gd name="T58" fmla="*/ 8 w 41"/>
              <a:gd name="T59" fmla="*/ 10 h 25"/>
              <a:gd name="T60" fmla="*/ 6 w 41"/>
              <a:gd name="T61" fmla="*/ 13 h 25"/>
              <a:gd name="T62" fmla="*/ 6 w 41"/>
              <a:gd name="T63" fmla="*/ 11 h 25"/>
              <a:gd name="T64" fmla="*/ 6 w 41"/>
              <a:gd name="T65" fmla="*/ 10 h 25"/>
              <a:gd name="T66" fmla="*/ 4 w 41"/>
              <a:gd name="T67" fmla="*/ 12 h 25"/>
              <a:gd name="T68" fmla="*/ 2 w 41"/>
              <a:gd name="T69" fmla="*/ 0 h 25"/>
              <a:gd name="T70" fmla="*/ 41 w 41"/>
              <a:gd name="T71" fmla="*/ 23 h 25"/>
              <a:gd name="T72" fmla="*/ 0 w 41"/>
              <a:gd name="T73" fmla="*/ 23 h 25"/>
              <a:gd name="T74" fmla="*/ 4 w 41"/>
              <a:gd name="T75" fmla="*/ 9 h 25"/>
              <a:gd name="T76" fmla="*/ 4 w 41"/>
              <a:gd name="T77" fmla="*/ 10 h 25"/>
              <a:gd name="T78" fmla="*/ 4 w 41"/>
              <a:gd name="T79" fmla="*/ 21 h 25"/>
              <a:gd name="T80" fmla="*/ 4 w 41"/>
              <a:gd name="T81" fmla="*/ 23 h 25"/>
              <a:gd name="T82" fmla="*/ 9 w 41"/>
              <a:gd name="T83" fmla="*/ 16 h 25"/>
              <a:gd name="T84" fmla="*/ 4 w 41"/>
              <a:gd name="T85" fmla="*/ 16 h 25"/>
              <a:gd name="T86" fmla="*/ 9 w 41"/>
              <a:gd name="T87" fmla="*/ 20 h 25"/>
              <a:gd name="T88" fmla="*/ 6 w 41"/>
              <a:gd name="T89" fmla="*/ 14 h 25"/>
              <a:gd name="T90" fmla="*/ 6 w 41"/>
              <a:gd name="T91" fmla="*/ 13 h 25"/>
              <a:gd name="T92" fmla="*/ 4 w 41"/>
              <a:gd name="T93" fmla="*/ 14 h 25"/>
              <a:gd name="T94" fmla="*/ 4 w 41"/>
              <a:gd name="T95" fmla="*/ 12 h 25"/>
              <a:gd name="T96" fmla="*/ 4 w 41"/>
              <a:gd name="T97" fmla="*/ 11 h 25"/>
              <a:gd name="T98" fmla="*/ 4 w 41"/>
              <a:gd name="T99" fmla="*/ 11 h 25"/>
              <a:gd name="T100" fmla="*/ 4 w 41"/>
              <a:gd name="T101" fmla="*/ 11 h 25"/>
              <a:gd name="T102" fmla="*/ 8 w 41"/>
              <a:gd name="T103" fmla="*/ 12 h 25"/>
              <a:gd name="T104" fmla="*/ 4 w 41"/>
              <a:gd name="T105" fmla="*/ 13 h 25"/>
              <a:gd name="T106" fmla="*/ 6 w 41"/>
              <a:gd name="T107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25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6"/>
                </a:lnTo>
                <a:close/>
                <a:moveTo>
                  <a:pt x="19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6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2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16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lnTo>
                  <a:pt x="9" y="14"/>
                </a:lnTo>
                <a:close/>
                <a:moveTo>
                  <a:pt x="6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8" y="14"/>
                </a:move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3"/>
                  <a:pt x="8" y="13"/>
                  <a:pt x="8" y="13"/>
                </a:cubicBezTo>
                <a:lnTo>
                  <a:pt x="8" y="14"/>
                </a:ln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2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1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1"/>
                  <a:pt x="41" y="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5"/>
                  <a:pt x="40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23"/>
                  <a:pt x="21" y="23"/>
                  <a:pt x="21" y="23"/>
                </a:cubicBezTo>
                <a:cubicBezTo>
                  <a:pt x="4" y="23"/>
                  <a:pt x="4" y="23"/>
                  <a:pt x="4" y="23"/>
                </a:cubicBezTo>
                <a:lnTo>
                  <a:pt x="4" y="21"/>
                </a:lnTo>
                <a:close/>
                <a:moveTo>
                  <a:pt x="4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6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6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lnTo>
                  <a:pt x="6" y="14"/>
                </a:lnTo>
                <a:close/>
                <a:moveTo>
                  <a:pt x="4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4"/>
                </a:lnTo>
                <a:close/>
                <a:moveTo>
                  <a:pt x="4" y="12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238"/>
          <p:cNvSpPr>
            <a:spLocks noEditPoints="1"/>
          </p:cNvSpPr>
          <p:nvPr/>
        </p:nvSpPr>
        <p:spPr bwMode="auto">
          <a:xfrm>
            <a:off x="175172" y="1737625"/>
            <a:ext cx="437929" cy="274436"/>
          </a:xfrm>
          <a:custGeom>
            <a:avLst/>
            <a:gdLst>
              <a:gd name="T0" fmla="*/ 38 w 40"/>
              <a:gd name="T1" fmla="*/ 13 h 25"/>
              <a:gd name="T2" fmla="*/ 26 w 40"/>
              <a:gd name="T3" fmla="*/ 16 h 25"/>
              <a:gd name="T4" fmla="*/ 26 w 40"/>
              <a:gd name="T5" fmla="*/ 18 h 25"/>
              <a:gd name="T6" fmla="*/ 24 w 40"/>
              <a:gd name="T7" fmla="*/ 16 h 25"/>
              <a:gd name="T8" fmla="*/ 18 w 40"/>
              <a:gd name="T9" fmla="*/ 16 h 25"/>
              <a:gd name="T10" fmla="*/ 22 w 40"/>
              <a:gd name="T11" fmla="*/ 20 h 25"/>
              <a:gd name="T12" fmla="*/ 11 w 40"/>
              <a:gd name="T13" fmla="*/ 16 h 25"/>
              <a:gd name="T14" fmla="*/ 11 w 40"/>
              <a:gd name="T15" fmla="*/ 18 h 25"/>
              <a:gd name="T16" fmla="*/ 8 w 40"/>
              <a:gd name="T17" fmla="*/ 9 h 25"/>
              <a:gd name="T18" fmla="*/ 8 w 40"/>
              <a:gd name="T19" fmla="*/ 10 h 25"/>
              <a:gd name="T20" fmla="*/ 9 w 40"/>
              <a:gd name="T21" fmla="*/ 11 h 25"/>
              <a:gd name="T22" fmla="*/ 9 w 40"/>
              <a:gd name="T23" fmla="*/ 11 h 25"/>
              <a:gd name="T24" fmla="*/ 8 w 40"/>
              <a:gd name="T25" fmla="*/ 12 h 25"/>
              <a:gd name="T26" fmla="*/ 9 w 40"/>
              <a:gd name="T27" fmla="*/ 13 h 25"/>
              <a:gd name="T28" fmla="*/ 8 w 40"/>
              <a:gd name="T29" fmla="*/ 14 h 25"/>
              <a:gd name="T30" fmla="*/ 7 w 40"/>
              <a:gd name="T31" fmla="*/ 11 h 25"/>
              <a:gd name="T32" fmla="*/ 8 w 40"/>
              <a:gd name="T33" fmla="*/ 11 h 25"/>
              <a:gd name="T34" fmla="*/ 7 w 40"/>
              <a:gd name="T35" fmla="*/ 12 h 25"/>
              <a:gd name="T36" fmla="*/ 7 w 40"/>
              <a:gd name="T37" fmla="*/ 12 h 25"/>
              <a:gd name="T38" fmla="*/ 8 w 40"/>
              <a:gd name="T39" fmla="*/ 9 h 25"/>
              <a:gd name="T40" fmla="*/ 7 w 40"/>
              <a:gd name="T41" fmla="*/ 14 h 25"/>
              <a:gd name="T42" fmla="*/ 5 w 40"/>
              <a:gd name="T43" fmla="*/ 9 h 25"/>
              <a:gd name="T44" fmla="*/ 5 w 40"/>
              <a:gd name="T45" fmla="*/ 9 h 25"/>
              <a:gd name="T46" fmla="*/ 5 w 40"/>
              <a:gd name="T47" fmla="*/ 14 h 25"/>
              <a:gd name="T48" fmla="*/ 5 w 40"/>
              <a:gd name="T49" fmla="*/ 9 h 25"/>
              <a:gd name="T50" fmla="*/ 5 w 40"/>
              <a:gd name="T51" fmla="*/ 10 h 25"/>
              <a:gd name="T52" fmla="*/ 5 w 40"/>
              <a:gd name="T53" fmla="*/ 10 h 25"/>
              <a:gd name="T54" fmla="*/ 4 w 40"/>
              <a:gd name="T55" fmla="*/ 9 h 25"/>
              <a:gd name="T56" fmla="*/ 7 w 40"/>
              <a:gd name="T57" fmla="*/ 10 h 25"/>
              <a:gd name="T58" fmla="*/ 7 w 40"/>
              <a:gd name="T59" fmla="*/ 13 h 25"/>
              <a:gd name="T60" fmla="*/ 5 w 40"/>
              <a:gd name="T61" fmla="*/ 11 h 25"/>
              <a:gd name="T62" fmla="*/ 4 w 40"/>
              <a:gd name="T63" fmla="*/ 11 h 25"/>
              <a:gd name="T64" fmla="*/ 5 w 40"/>
              <a:gd name="T65" fmla="*/ 12 h 25"/>
              <a:gd name="T66" fmla="*/ 5 w 40"/>
              <a:gd name="T67" fmla="*/ 12 h 25"/>
              <a:gd name="T68" fmla="*/ 40 w 40"/>
              <a:gd name="T69" fmla="*/ 2 h 25"/>
              <a:gd name="T70" fmla="*/ 1 w 40"/>
              <a:gd name="T71" fmla="*/ 25 h 25"/>
              <a:gd name="T72" fmla="*/ 1 w 40"/>
              <a:gd name="T73" fmla="*/ 0 h 25"/>
              <a:gd name="T74" fmla="*/ 3 w 40"/>
              <a:gd name="T75" fmla="*/ 10 h 25"/>
              <a:gd name="T76" fmla="*/ 3 w 40"/>
              <a:gd name="T77" fmla="*/ 9 h 25"/>
              <a:gd name="T78" fmla="*/ 20 w 40"/>
              <a:gd name="T79" fmla="*/ 23 h 25"/>
              <a:gd name="T80" fmla="*/ 3 w 40"/>
              <a:gd name="T81" fmla="*/ 16 h 25"/>
              <a:gd name="T82" fmla="*/ 3 w 40"/>
              <a:gd name="T83" fmla="*/ 18 h 25"/>
              <a:gd name="T84" fmla="*/ 8 w 40"/>
              <a:gd name="T85" fmla="*/ 19 h 25"/>
              <a:gd name="T86" fmla="*/ 3 w 40"/>
              <a:gd name="T87" fmla="*/ 19 h 25"/>
              <a:gd name="T88" fmla="*/ 4 w 40"/>
              <a:gd name="T89" fmla="*/ 14 h 25"/>
              <a:gd name="T90" fmla="*/ 3 w 40"/>
              <a:gd name="T91" fmla="*/ 14 h 25"/>
              <a:gd name="T92" fmla="*/ 3 w 40"/>
              <a:gd name="T93" fmla="*/ 13 h 25"/>
              <a:gd name="T94" fmla="*/ 3 w 40"/>
              <a:gd name="T95" fmla="*/ 12 h 25"/>
              <a:gd name="T96" fmla="*/ 3 w 40"/>
              <a:gd name="T97" fmla="*/ 11 h 25"/>
              <a:gd name="T98" fmla="*/ 3 w 40"/>
              <a:gd name="T99" fmla="*/ 11 h 25"/>
              <a:gd name="T100" fmla="*/ 7 w 40"/>
              <a:gd name="T101" fmla="*/ 13 h 25"/>
              <a:gd name="T102" fmla="*/ 4 w 40"/>
              <a:gd name="T103" fmla="*/ 13 h 25"/>
              <a:gd name="T104" fmla="*/ 5 w 40"/>
              <a:gd name="T10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5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6"/>
                </a:moveTo>
                <a:cubicBezTo>
                  <a:pt x="31" y="16"/>
                  <a:pt x="31" y="16"/>
                  <a:pt x="31" y="16"/>
                </a:cubicBezTo>
                <a:cubicBezTo>
                  <a:pt x="31" y="18"/>
                  <a:pt x="31" y="18"/>
                  <a:pt x="31" y="18"/>
                </a:cubicBezTo>
                <a:cubicBezTo>
                  <a:pt x="26" y="18"/>
                  <a:pt x="26" y="18"/>
                  <a:pt x="26" y="18"/>
                </a:cubicBezTo>
                <a:lnTo>
                  <a:pt x="26" y="16"/>
                </a:lnTo>
                <a:close/>
                <a:moveTo>
                  <a:pt x="18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8"/>
                  <a:pt x="24" y="18"/>
                  <a:pt x="24" y="18"/>
                </a:cubicBezTo>
                <a:cubicBezTo>
                  <a:pt x="18" y="18"/>
                  <a:pt x="18" y="18"/>
                  <a:pt x="18" y="18"/>
                </a:cubicBezTo>
                <a:lnTo>
                  <a:pt x="18" y="16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16"/>
                </a:lnTo>
                <a:close/>
                <a:moveTo>
                  <a:pt x="8" y="9"/>
                </a:move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1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9" y="13"/>
                </a:move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lnTo>
                  <a:pt x="9" y="13"/>
                </a:ln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1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5" y="12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40" y="25"/>
                  <a:pt x="39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lnTo>
                  <a:pt x="3" y="22"/>
                </a:lnTo>
                <a:close/>
                <a:moveTo>
                  <a:pt x="3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8"/>
                  <a:pt x="9" y="18"/>
                  <a:pt x="9" y="18"/>
                </a:cubicBezTo>
                <a:cubicBezTo>
                  <a:pt x="3" y="18"/>
                  <a:pt x="3" y="18"/>
                  <a:pt x="3" y="18"/>
                </a:cubicBezTo>
                <a:lnTo>
                  <a:pt x="3" y="16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3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lnTo>
                  <a:pt x="3" y="14"/>
                </a:lnTo>
                <a:close/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39"/>
          <p:cNvSpPr>
            <a:spLocks noEditPoints="1"/>
          </p:cNvSpPr>
          <p:nvPr/>
        </p:nvSpPr>
        <p:spPr bwMode="auto">
          <a:xfrm>
            <a:off x="175172" y="1749303"/>
            <a:ext cx="447660" cy="262757"/>
          </a:xfrm>
          <a:custGeom>
            <a:avLst/>
            <a:gdLst>
              <a:gd name="T0" fmla="*/ 38 w 41"/>
              <a:gd name="T1" fmla="*/ 12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2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8 h 24"/>
              <a:gd name="T18" fmla="*/ 9 w 41"/>
              <a:gd name="T19" fmla="*/ 10 h 24"/>
              <a:gd name="T20" fmla="*/ 9 w 41"/>
              <a:gd name="T21" fmla="*/ 11 h 24"/>
              <a:gd name="T22" fmla="*/ 9 w 41"/>
              <a:gd name="T23" fmla="*/ 11 h 24"/>
              <a:gd name="T24" fmla="*/ 9 w 41"/>
              <a:gd name="T25" fmla="*/ 11 h 24"/>
              <a:gd name="T26" fmla="*/ 9 w 41"/>
              <a:gd name="T27" fmla="*/ 13 h 24"/>
              <a:gd name="T28" fmla="*/ 7 w 41"/>
              <a:gd name="T29" fmla="*/ 11 h 24"/>
              <a:gd name="T30" fmla="*/ 8 w 41"/>
              <a:gd name="T31" fmla="*/ 11 h 24"/>
              <a:gd name="T32" fmla="*/ 7 w 41"/>
              <a:gd name="T33" fmla="*/ 11 h 24"/>
              <a:gd name="T34" fmla="*/ 7 w 41"/>
              <a:gd name="T35" fmla="*/ 12 h 24"/>
              <a:gd name="T36" fmla="*/ 8 w 41"/>
              <a:gd name="T37" fmla="*/ 9 h 24"/>
              <a:gd name="T38" fmla="*/ 8 w 41"/>
              <a:gd name="T39" fmla="*/ 13 h 24"/>
              <a:gd name="T40" fmla="*/ 8 w 41"/>
              <a:gd name="T41" fmla="*/ 13 h 24"/>
              <a:gd name="T42" fmla="*/ 7 w 41"/>
              <a:gd name="T43" fmla="*/ 9 h 24"/>
              <a:gd name="T44" fmla="*/ 7 w 41"/>
              <a:gd name="T45" fmla="*/ 13 h 24"/>
              <a:gd name="T46" fmla="*/ 7 w 41"/>
              <a:gd name="T47" fmla="*/ 13 h 24"/>
              <a:gd name="T48" fmla="*/ 5 w 41"/>
              <a:gd name="T49" fmla="*/ 9 h 24"/>
              <a:gd name="T50" fmla="*/ 5 w 41"/>
              <a:gd name="T51" fmla="*/ 9 h 24"/>
              <a:gd name="T52" fmla="*/ 5 w 41"/>
              <a:gd name="T53" fmla="*/ 9 h 24"/>
              <a:gd name="T54" fmla="*/ 4 w 41"/>
              <a:gd name="T55" fmla="*/ 9 h 24"/>
              <a:gd name="T56" fmla="*/ 7 w 41"/>
              <a:gd name="T57" fmla="*/ 10 h 24"/>
              <a:gd name="T58" fmla="*/ 7 w 41"/>
              <a:gd name="T59" fmla="*/ 12 h 24"/>
              <a:gd name="T60" fmla="*/ 5 w 41"/>
              <a:gd name="T61" fmla="*/ 10 h 24"/>
              <a:gd name="T62" fmla="*/ 4 w 41"/>
              <a:gd name="T63" fmla="*/ 10 h 24"/>
              <a:gd name="T64" fmla="*/ 5 w 41"/>
              <a:gd name="T65" fmla="*/ 12 h 24"/>
              <a:gd name="T66" fmla="*/ 5 w 41"/>
              <a:gd name="T67" fmla="*/ 11 h 24"/>
              <a:gd name="T68" fmla="*/ 41 w 41"/>
              <a:gd name="T69" fmla="*/ 1 h 24"/>
              <a:gd name="T70" fmla="*/ 1 w 41"/>
              <a:gd name="T71" fmla="*/ 24 h 24"/>
              <a:gd name="T72" fmla="*/ 1 w 41"/>
              <a:gd name="T73" fmla="*/ 0 h 24"/>
              <a:gd name="T74" fmla="*/ 4 w 41"/>
              <a:gd name="T75" fmla="*/ 10 h 24"/>
              <a:gd name="T76" fmla="*/ 4 w 41"/>
              <a:gd name="T77" fmla="*/ 8 h 24"/>
              <a:gd name="T78" fmla="*/ 20 w 41"/>
              <a:gd name="T79" fmla="*/ 22 h 24"/>
              <a:gd name="T80" fmla="*/ 3 w 41"/>
              <a:gd name="T81" fmla="*/ 15 h 24"/>
              <a:gd name="T82" fmla="*/ 3 w 41"/>
              <a:gd name="T83" fmla="*/ 17 h 24"/>
              <a:gd name="T84" fmla="*/ 8 w 41"/>
              <a:gd name="T85" fmla="*/ 18 h 24"/>
              <a:gd name="T86" fmla="*/ 3 w 41"/>
              <a:gd name="T87" fmla="*/ 18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5 w 41"/>
              <a:gd name="T101" fmla="*/ 12 h 24"/>
              <a:gd name="T102" fmla="*/ 8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5" y="8"/>
                </a:ln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0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3"/>
                  <a:pt x="40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4" y="8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40"/>
          <p:cNvSpPr>
            <a:spLocks noEditPoints="1"/>
          </p:cNvSpPr>
          <p:nvPr/>
        </p:nvSpPr>
        <p:spPr bwMode="auto">
          <a:xfrm>
            <a:off x="175172" y="1749303"/>
            <a:ext cx="447660" cy="262757"/>
          </a:xfrm>
          <a:custGeom>
            <a:avLst/>
            <a:gdLst>
              <a:gd name="T0" fmla="*/ 38 w 41"/>
              <a:gd name="T1" fmla="*/ 13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2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8 h 24"/>
              <a:gd name="T18" fmla="*/ 9 w 41"/>
              <a:gd name="T19" fmla="*/ 10 h 24"/>
              <a:gd name="T20" fmla="*/ 9 w 41"/>
              <a:gd name="T21" fmla="*/ 11 h 24"/>
              <a:gd name="T22" fmla="*/ 9 w 41"/>
              <a:gd name="T23" fmla="*/ 11 h 24"/>
              <a:gd name="T24" fmla="*/ 9 w 41"/>
              <a:gd name="T25" fmla="*/ 11 h 24"/>
              <a:gd name="T26" fmla="*/ 9 w 41"/>
              <a:gd name="T27" fmla="*/ 13 h 24"/>
              <a:gd name="T28" fmla="*/ 7 w 41"/>
              <a:gd name="T29" fmla="*/ 11 h 24"/>
              <a:gd name="T30" fmla="*/ 9 w 41"/>
              <a:gd name="T31" fmla="*/ 11 h 24"/>
              <a:gd name="T32" fmla="*/ 7 w 41"/>
              <a:gd name="T33" fmla="*/ 11 h 24"/>
              <a:gd name="T34" fmla="*/ 7 w 41"/>
              <a:gd name="T35" fmla="*/ 12 h 24"/>
              <a:gd name="T36" fmla="*/ 9 w 41"/>
              <a:gd name="T37" fmla="*/ 9 h 24"/>
              <a:gd name="T38" fmla="*/ 9 w 41"/>
              <a:gd name="T39" fmla="*/ 13 h 24"/>
              <a:gd name="T40" fmla="*/ 9 w 41"/>
              <a:gd name="T41" fmla="*/ 13 h 24"/>
              <a:gd name="T42" fmla="*/ 7 w 41"/>
              <a:gd name="T43" fmla="*/ 9 h 24"/>
              <a:gd name="T44" fmla="*/ 7 w 41"/>
              <a:gd name="T45" fmla="*/ 13 h 24"/>
              <a:gd name="T46" fmla="*/ 7 w 41"/>
              <a:gd name="T47" fmla="*/ 13 h 24"/>
              <a:gd name="T48" fmla="*/ 5 w 41"/>
              <a:gd name="T49" fmla="*/ 9 h 24"/>
              <a:gd name="T50" fmla="*/ 6 w 41"/>
              <a:gd name="T51" fmla="*/ 9 h 24"/>
              <a:gd name="T52" fmla="*/ 5 w 41"/>
              <a:gd name="T53" fmla="*/ 9 h 24"/>
              <a:gd name="T54" fmla="*/ 4 w 41"/>
              <a:gd name="T55" fmla="*/ 9 h 24"/>
              <a:gd name="T56" fmla="*/ 7 w 41"/>
              <a:gd name="T57" fmla="*/ 10 h 24"/>
              <a:gd name="T58" fmla="*/ 7 w 41"/>
              <a:gd name="T59" fmla="*/ 12 h 24"/>
              <a:gd name="T60" fmla="*/ 5 w 41"/>
              <a:gd name="T61" fmla="*/ 10 h 24"/>
              <a:gd name="T62" fmla="*/ 4 w 41"/>
              <a:gd name="T63" fmla="*/ 10 h 24"/>
              <a:gd name="T64" fmla="*/ 5 w 41"/>
              <a:gd name="T65" fmla="*/ 12 h 24"/>
              <a:gd name="T66" fmla="*/ 5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8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5 w 41"/>
              <a:gd name="T101" fmla="*/ 12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9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5" y="8"/>
                </a:ln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1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0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4" y="8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241"/>
          <p:cNvSpPr>
            <a:spLocks noEditPoints="1"/>
          </p:cNvSpPr>
          <p:nvPr/>
        </p:nvSpPr>
        <p:spPr bwMode="auto">
          <a:xfrm>
            <a:off x="175172" y="1749303"/>
            <a:ext cx="447660" cy="262757"/>
          </a:xfrm>
          <a:custGeom>
            <a:avLst/>
            <a:gdLst>
              <a:gd name="T0" fmla="*/ 39 w 41"/>
              <a:gd name="T1" fmla="*/ 13 h 24"/>
              <a:gd name="T2" fmla="*/ 27 w 41"/>
              <a:gd name="T3" fmla="*/ 15 h 24"/>
              <a:gd name="T4" fmla="*/ 27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3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9 h 24"/>
              <a:gd name="T18" fmla="*/ 9 w 41"/>
              <a:gd name="T19" fmla="*/ 10 h 24"/>
              <a:gd name="T20" fmla="*/ 10 w 41"/>
              <a:gd name="T21" fmla="*/ 11 h 24"/>
              <a:gd name="T22" fmla="*/ 10 w 41"/>
              <a:gd name="T23" fmla="*/ 10 h 24"/>
              <a:gd name="T24" fmla="*/ 9 w 41"/>
              <a:gd name="T25" fmla="*/ 12 h 24"/>
              <a:gd name="T26" fmla="*/ 10 w 41"/>
              <a:gd name="T27" fmla="*/ 12 h 24"/>
              <a:gd name="T28" fmla="*/ 9 w 41"/>
              <a:gd name="T29" fmla="*/ 13 h 24"/>
              <a:gd name="T30" fmla="*/ 8 w 41"/>
              <a:gd name="T31" fmla="*/ 11 h 24"/>
              <a:gd name="T32" fmla="*/ 9 w 41"/>
              <a:gd name="T33" fmla="*/ 11 h 24"/>
              <a:gd name="T34" fmla="*/ 8 w 41"/>
              <a:gd name="T35" fmla="*/ 11 h 24"/>
              <a:gd name="T36" fmla="*/ 8 w 41"/>
              <a:gd name="T37" fmla="*/ 12 h 24"/>
              <a:gd name="T38" fmla="*/ 9 w 41"/>
              <a:gd name="T39" fmla="*/ 9 h 24"/>
              <a:gd name="T40" fmla="*/ 8 w 41"/>
              <a:gd name="T41" fmla="*/ 13 h 24"/>
              <a:gd name="T42" fmla="*/ 6 w 41"/>
              <a:gd name="T43" fmla="*/ 9 h 24"/>
              <a:gd name="T44" fmla="*/ 6 w 41"/>
              <a:gd name="T45" fmla="*/ 9 h 24"/>
              <a:gd name="T46" fmla="*/ 6 w 41"/>
              <a:gd name="T47" fmla="*/ 13 h 24"/>
              <a:gd name="T48" fmla="*/ 5 w 41"/>
              <a:gd name="T49" fmla="*/ 9 h 24"/>
              <a:gd name="T50" fmla="*/ 6 w 41"/>
              <a:gd name="T51" fmla="*/ 10 h 24"/>
              <a:gd name="T52" fmla="*/ 6 w 41"/>
              <a:gd name="T53" fmla="*/ 9 h 24"/>
              <a:gd name="T54" fmla="*/ 4 w 41"/>
              <a:gd name="T55" fmla="*/ 9 h 24"/>
              <a:gd name="T56" fmla="*/ 8 w 41"/>
              <a:gd name="T57" fmla="*/ 10 h 24"/>
              <a:gd name="T58" fmla="*/ 7 w 41"/>
              <a:gd name="T59" fmla="*/ 12 h 24"/>
              <a:gd name="T60" fmla="*/ 6 w 41"/>
              <a:gd name="T61" fmla="*/ 10 h 24"/>
              <a:gd name="T62" fmla="*/ 4 w 41"/>
              <a:gd name="T63" fmla="*/ 10 h 24"/>
              <a:gd name="T64" fmla="*/ 6 w 41"/>
              <a:gd name="T65" fmla="*/ 12 h 24"/>
              <a:gd name="T66" fmla="*/ 6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9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6 w 41"/>
              <a:gd name="T101" fmla="*/ 13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4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42"/>
          <p:cNvSpPr>
            <a:spLocks noEditPoints="1"/>
          </p:cNvSpPr>
          <p:nvPr/>
        </p:nvSpPr>
        <p:spPr bwMode="auto">
          <a:xfrm>
            <a:off x="175172" y="1749303"/>
            <a:ext cx="447660" cy="274436"/>
          </a:xfrm>
          <a:custGeom>
            <a:avLst/>
            <a:gdLst>
              <a:gd name="T0" fmla="*/ 39 w 41"/>
              <a:gd name="T1" fmla="*/ 13 h 25"/>
              <a:gd name="T2" fmla="*/ 27 w 41"/>
              <a:gd name="T3" fmla="*/ 16 h 25"/>
              <a:gd name="T4" fmla="*/ 27 w 41"/>
              <a:gd name="T5" fmla="*/ 17 h 25"/>
              <a:gd name="T6" fmla="*/ 25 w 41"/>
              <a:gd name="T7" fmla="*/ 16 h 25"/>
              <a:gd name="T8" fmla="*/ 19 w 41"/>
              <a:gd name="T9" fmla="*/ 16 h 25"/>
              <a:gd name="T10" fmla="*/ 23 w 41"/>
              <a:gd name="T11" fmla="*/ 20 h 25"/>
              <a:gd name="T12" fmla="*/ 12 w 41"/>
              <a:gd name="T13" fmla="*/ 16 h 25"/>
              <a:gd name="T14" fmla="*/ 12 w 41"/>
              <a:gd name="T15" fmla="*/ 17 h 25"/>
              <a:gd name="T16" fmla="*/ 9 w 41"/>
              <a:gd name="T17" fmla="*/ 9 h 25"/>
              <a:gd name="T18" fmla="*/ 9 w 41"/>
              <a:gd name="T19" fmla="*/ 10 h 25"/>
              <a:gd name="T20" fmla="*/ 10 w 41"/>
              <a:gd name="T21" fmla="*/ 11 h 25"/>
              <a:gd name="T22" fmla="*/ 10 w 41"/>
              <a:gd name="T23" fmla="*/ 10 h 25"/>
              <a:gd name="T24" fmla="*/ 9 w 41"/>
              <a:gd name="T25" fmla="*/ 12 h 25"/>
              <a:gd name="T26" fmla="*/ 10 w 41"/>
              <a:gd name="T27" fmla="*/ 12 h 25"/>
              <a:gd name="T28" fmla="*/ 9 w 41"/>
              <a:gd name="T29" fmla="*/ 14 h 25"/>
              <a:gd name="T30" fmla="*/ 8 w 41"/>
              <a:gd name="T31" fmla="*/ 11 h 25"/>
              <a:gd name="T32" fmla="*/ 9 w 41"/>
              <a:gd name="T33" fmla="*/ 11 h 25"/>
              <a:gd name="T34" fmla="*/ 8 w 41"/>
              <a:gd name="T35" fmla="*/ 11 h 25"/>
              <a:gd name="T36" fmla="*/ 8 w 41"/>
              <a:gd name="T37" fmla="*/ 12 h 25"/>
              <a:gd name="T38" fmla="*/ 9 w 41"/>
              <a:gd name="T39" fmla="*/ 9 h 25"/>
              <a:gd name="T40" fmla="*/ 8 w 41"/>
              <a:gd name="T41" fmla="*/ 14 h 25"/>
              <a:gd name="T42" fmla="*/ 9 w 41"/>
              <a:gd name="T43" fmla="*/ 14 h 25"/>
              <a:gd name="T44" fmla="*/ 8 w 41"/>
              <a:gd name="T45" fmla="*/ 9 h 25"/>
              <a:gd name="T46" fmla="*/ 6 w 41"/>
              <a:gd name="T47" fmla="*/ 14 h 25"/>
              <a:gd name="T48" fmla="*/ 8 w 41"/>
              <a:gd name="T49" fmla="*/ 14 h 25"/>
              <a:gd name="T50" fmla="*/ 6 w 41"/>
              <a:gd name="T51" fmla="*/ 9 h 25"/>
              <a:gd name="T52" fmla="*/ 7 w 41"/>
              <a:gd name="T53" fmla="*/ 10 h 25"/>
              <a:gd name="T54" fmla="*/ 6 w 41"/>
              <a:gd name="T55" fmla="*/ 10 h 25"/>
              <a:gd name="T56" fmla="*/ 9 w 41"/>
              <a:gd name="T57" fmla="*/ 9 h 25"/>
              <a:gd name="T58" fmla="*/ 8 w 41"/>
              <a:gd name="T59" fmla="*/ 10 h 25"/>
              <a:gd name="T60" fmla="*/ 6 w 41"/>
              <a:gd name="T61" fmla="*/ 13 h 25"/>
              <a:gd name="T62" fmla="*/ 6 w 41"/>
              <a:gd name="T63" fmla="*/ 11 h 25"/>
              <a:gd name="T64" fmla="*/ 6 w 41"/>
              <a:gd name="T65" fmla="*/ 10 h 25"/>
              <a:gd name="T66" fmla="*/ 4 w 41"/>
              <a:gd name="T67" fmla="*/ 12 h 25"/>
              <a:gd name="T68" fmla="*/ 2 w 41"/>
              <a:gd name="T69" fmla="*/ 0 h 25"/>
              <a:gd name="T70" fmla="*/ 41 w 41"/>
              <a:gd name="T71" fmla="*/ 23 h 25"/>
              <a:gd name="T72" fmla="*/ 0 w 41"/>
              <a:gd name="T73" fmla="*/ 23 h 25"/>
              <a:gd name="T74" fmla="*/ 4 w 41"/>
              <a:gd name="T75" fmla="*/ 9 h 25"/>
              <a:gd name="T76" fmla="*/ 4 w 41"/>
              <a:gd name="T77" fmla="*/ 10 h 25"/>
              <a:gd name="T78" fmla="*/ 4 w 41"/>
              <a:gd name="T79" fmla="*/ 21 h 25"/>
              <a:gd name="T80" fmla="*/ 4 w 41"/>
              <a:gd name="T81" fmla="*/ 23 h 25"/>
              <a:gd name="T82" fmla="*/ 9 w 41"/>
              <a:gd name="T83" fmla="*/ 16 h 25"/>
              <a:gd name="T84" fmla="*/ 4 w 41"/>
              <a:gd name="T85" fmla="*/ 16 h 25"/>
              <a:gd name="T86" fmla="*/ 9 w 41"/>
              <a:gd name="T87" fmla="*/ 20 h 25"/>
              <a:gd name="T88" fmla="*/ 6 w 41"/>
              <a:gd name="T89" fmla="*/ 14 h 25"/>
              <a:gd name="T90" fmla="*/ 6 w 41"/>
              <a:gd name="T91" fmla="*/ 13 h 25"/>
              <a:gd name="T92" fmla="*/ 4 w 41"/>
              <a:gd name="T93" fmla="*/ 14 h 25"/>
              <a:gd name="T94" fmla="*/ 4 w 41"/>
              <a:gd name="T95" fmla="*/ 12 h 25"/>
              <a:gd name="T96" fmla="*/ 4 w 41"/>
              <a:gd name="T97" fmla="*/ 11 h 25"/>
              <a:gd name="T98" fmla="*/ 4 w 41"/>
              <a:gd name="T99" fmla="*/ 11 h 25"/>
              <a:gd name="T100" fmla="*/ 4 w 41"/>
              <a:gd name="T101" fmla="*/ 11 h 25"/>
              <a:gd name="T102" fmla="*/ 8 w 41"/>
              <a:gd name="T103" fmla="*/ 12 h 25"/>
              <a:gd name="T104" fmla="*/ 4 w 41"/>
              <a:gd name="T105" fmla="*/ 13 h 25"/>
              <a:gd name="T106" fmla="*/ 6 w 41"/>
              <a:gd name="T107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25">
                <a:moveTo>
                  <a:pt x="27" y="7"/>
                </a:moveTo>
                <a:cubicBezTo>
                  <a:pt x="39" y="7"/>
                  <a:pt x="39" y="7"/>
                  <a:pt x="39" y="7"/>
                </a:cubicBezTo>
                <a:cubicBezTo>
                  <a:pt x="39" y="13"/>
                  <a:pt x="39" y="13"/>
                  <a:pt x="39" y="13"/>
                </a:cubicBezTo>
                <a:cubicBezTo>
                  <a:pt x="27" y="13"/>
                  <a:pt x="27" y="13"/>
                  <a:pt x="27" y="13"/>
                </a:cubicBezTo>
                <a:lnTo>
                  <a:pt x="27" y="7"/>
                </a:lnTo>
                <a:close/>
                <a:moveTo>
                  <a:pt x="27" y="16"/>
                </a:moveTo>
                <a:cubicBezTo>
                  <a:pt x="32" y="16"/>
                  <a:pt x="32" y="16"/>
                  <a:pt x="32" y="16"/>
                </a:cubicBezTo>
                <a:cubicBezTo>
                  <a:pt x="32" y="17"/>
                  <a:pt x="32" y="17"/>
                  <a:pt x="32" y="17"/>
                </a:cubicBezTo>
                <a:cubicBezTo>
                  <a:pt x="27" y="17"/>
                  <a:pt x="27" y="17"/>
                  <a:pt x="27" y="17"/>
                </a:cubicBezTo>
                <a:lnTo>
                  <a:pt x="27" y="16"/>
                </a:lnTo>
                <a:close/>
                <a:moveTo>
                  <a:pt x="19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6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2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16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lnTo>
                  <a:pt x="9" y="14"/>
                </a:lnTo>
                <a:close/>
                <a:moveTo>
                  <a:pt x="6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8" y="14"/>
                </a:move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3"/>
                  <a:pt x="8" y="13"/>
                  <a:pt x="8" y="13"/>
                </a:cubicBezTo>
                <a:lnTo>
                  <a:pt x="8" y="14"/>
                </a:ln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2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1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1"/>
                  <a:pt x="41" y="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5"/>
                  <a:pt x="40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23"/>
                  <a:pt x="21" y="23"/>
                  <a:pt x="21" y="23"/>
                </a:cubicBezTo>
                <a:cubicBezTo>
                  <a:pt x="4" y="23"/>
                  <a:pt x="4" y="23"/>
                  <a:pt x="4" y="23"/>
                </a:cubicBezTo>
                <a:lnTo>
                  <a:pt x="4" y="21"/>
                </a:lnTo>
                <a:close/>
                <a:moveTo>
                  <a:pt x="4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6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6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lnTo>
                  <a:pt x="6" y="14"/>
                </a:lnTo>
                <a:close/>
                <a:moveTo>
                  <a:pt x="4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4"/>
                </a:lnTo>
                <a:close/>
                <a:moveTo>
                  <a:pt x="4" y="12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43"/>
          <p:cNvSpPr>
            <a:spLocks noEditPoints="1"/>
          </p:cNvSpPr>
          <p:nvPr/>
        </p:nvSpPr>
        <p:spPr bwMode="auto">
          <a:xfrm>
            <a:off x="153762" y="1725947"/>
            <a:ext cx="229669" cy="264703"/>
          </a:xfrm>
          <a:custGeom>
            <a:avLst/>
            <a:gdLst>
              <a:gd name="T0" fmla="*/ 21 w 21"/>
              <a:gd name="T1" fmla="*/ 15 h 24"/>
              <a:gd name="T2" fmla="*/ 21 w 21"/>
              <a:gd name="T3" fmla="*/ 17 h 24"/>
              <a:gd name="T4" fmla="*/ 18 w 21"/>
              <a:gd name="T5" fmla="*/ 20 h 24"/>
              <a:gd name="T6" fmla="*/ 2 w 21"/>
              <a:gd name="T7" fmla="*/ 24 h 24"/>
              <a:gd name="T8" fmla="*/ 2 w 21"/>
              <a:gd name="T9" fmla="*/ 0 h 24"/>
              <a:gd name="T10" fmla="*/ 4 w 21"/>
              <a:gd name="T11" fmla="*/ 10 h 24"/>
              <a:gd name="T12" fmla="*/ 4 w 21"/>
              <a:gd name="T13" fmla="*/ 9 h 24"/>
              <a:gd name="T14" fmla="*/ 20 w 21"/>
              <a:gd name="T15" fmla="*/ 22 h 24"/>
              <a:gd name="T16" fmla="*/ 4 w 21"/>
              <a:gd name="T17" fmla="*/ 15 h 24"/>
              <a:gd name="T18" fmla="*/ 4 w 21"/>
              <a:gd name="T19" fmla="*/ 17 h 24"/>
              <a:gd name="T20" fmla="*/ 17 w 21"/>
              <a:gd name="T21" fmla="*/ 15 h 24"/>
              <a:gd name="T22" fmla="*/ 11 w 21"/>
              <a:gd name="T23" fmla="*/ 15 h 24"/>
              <a:gd name="T24" fmla="*/ 9 w 21"/>
              <a:gd name="T25" fmla="*/ 20 h 24"/>
              <a:gd name="T26" fmla="*/ 4 w 21"/>
              <a:gd name="T27" fmla="*/ 9 h 24"/>
              <a:gd name="T28" fmla="*/ 4 w 21"/>
              <a:gd name="T29" fmla="*/ 9 h 24"/>
              <a:gd name="T30" fmla="*/ 7 w 21"/>
              <a:gd name="T31" fmla="*/ 9 h 24"/>
              <a:gd name="T32" fmla="*/ 9 w 21"/>
              <a:gd name="T33" fmla="*/ 9 h 24"/>
              <a:gd name="T34" fmla="*/ 9 w 21"/>
              <a:gd name="T35" fmla="*/ 9 h 24"/>
              <a:gd name="T36" fmla="*/ 10 w 21"/>
              <a:gd name="T37" fmla="*/ 10 h 24"/>
              <a:gd name="T38" fmla="*/ 10 w 21"/>
              <a:gd name="T39" fmla="*/ 10 h 24"/>
              <a:gd name="T40" fmla="*/ 9 w 21"/>
              <a:gd name="T41" fmla="*/ 10 h 24"/>
              <a:gd name="T42" fmla="*/ 10 w 21"/>
              <a:gd name="T43" fmla="*/ 12 h 24"/>
              <a:gd name="T44" fmla="*/ 10 w 21"/>
              <a:gd name="T45" fmla="*/ 11 h 24"/>
              <a:gd name="T46" fmla="*/ 9 w 21"/>
              <a:gd name="T47" fmla="*/ 13 h 24"/>
              <a:gd name="T48" fmla="*/ 10 w 21"/>
              <a:gd name="T49" fmla="*/ 12 h 24"/>
              <a:gd name="T50" fmla="*/ 8 w 21"/>
              <a:gd name="T51" fmla="*/ 13 h 24"/>
              <a:gd name="T52" fmla="*/ 6 w 21"/>
              <a:gd name="T53" fmla="*/ 13 h 24"/>
              <a:gd name="T54" fmla="*/ 5 w 21"/>
              <a:gd name="T55" fmla="*/ 13 h 24"/>
              <a:gd name="T56" fmla="*/ 5 w 21"/>
              <a:gd name="T57" fmla="*/ 13 h 24"/>
              <a:gd name="T58" fmla="*/ 3 w 21"/>
              <a:gd name="T59" fmla="*/ 13 h 24"/>
              <a:gd name="T60" fmla="*/ 4 w 21"/>
              <a:gd name="T61" fmla="*/ 13 h 24"/>
              <a:gd name="T62" fmla="*/ 4 w 21"/>
              <a:gd name="T63" fmla="*/ 11 h 24"/>
              <a:gd name="T64" fmla="*/ 3 w 21"/>
              <a:gd name="T65" fmla="*/ 11 h 24"/>
              <a:gd name="T66" fmla="*/ 4 w 21"/>
              <a:gd name="T67" fmla="*/ 11 h 24"/>
              <a:gd name="T68" fmla="*/ 7 w 21"/>
              <a:gd name="T69" fmla="*/ 10 h 24"/>
              <a:gd name="T70" fmla="*/ 6 w 21"/>
              <a:gd name="T71" fmla="*/ 10 h 24"/>
              <a:gd name="T72" fmla="*/ 9 w 21"/>
              <a:gd name="T73" fmla="*/ 9 h 24"/>
              <a:gd name="T74" fmla="*/ 8 w 21"/>
              <a:gd name="T75" fmla="*/ 10 h 24"/>
              <a:gd name="T76" fmla="*/ 6 w 21"/>
              <a:gd name="T77" fmla="*/ 12 h 24"/>
              <a:gd name="T78" fmla="*/ 8 w 21"/>
              <a:gd name="T79" fmla="*/ 13 h 24"/>
              <a:gd name="T80" fmla="*/ 9 w 21"/>
              <a:gd name="T81" fmla="*/ 13 h 24"/>
              <a:gd name="T82" fmla="*/ 6 w 21"/>
              <a:gd name="T83" fmla="*/ 12 h 24"/>
              <a:gd name="T84" fmla="*/ 6 w 21"/>
              <a:gd name="T85" fmla="*/ 11 h 24"/>
              <a:gd name="T86" fmla="*/ 6 w 21"/>
              <a:gd name="T87" fmla="*/ 10 h 24"/>
              <a:gd name="T88" fmla="*/ 4 w 21"/>
              <a:gd name="T89" fmla="*/ 12 h 24"/>
              <a:gd name="T90" fmla="*/ 8 w 21"/>
              <a:gd name="T91" fmla="*/ 12 h 24"/>
              <a:gd name="T92" fmla="*/ 9 w 21"/>
              <a:gd name="T93" fmla="*/ 12 h 24"/>
              <a:gd name="T94" fmla="*/ 8 w 21"/>
              <a:gd name="T95" fmla="*/ 10 h 24"/>
              <a:gd name="T96" fmla="*/ 8 w 21"/>
              <a:gd name="T97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24">
                <a:moveTo>
                  <a:pt x="2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15"/>
                  <a:pt x="21" y="15"/>
                  <a:pt x="21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7"/>
                  <a:pt x="19" y="17"/>
                  <a:pt x="19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9"/>
                  <a:pt x="21" y="19"/>
                  <a:pt x="21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4"/>
                  <a:pt x="21" y="24"/>
                  <a:pt x="21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244"/>
          <p:cNvSpPr>
            <a:spLocks noEditPoints="1"/>
          </p:cNvSpPr>
          <p:nvPr/>
        </p:nvSpPr>
        <p:spPr bwMode="auto">
          <a:xfrm>
            <a:off x="383431" y="1725947"/>
            <a:ext cx="217991" cy="264703"/>
          </a:xfrm>
          <a:custGeom>
            <a:avLst/>
            <a:gdLst>
              <a:gd name="T0" fmla="*/ 0 w 20"/>
              <a:gd name="T1" fmla="*/ 0 h 24"/>
              <a:gd name="T2" fmla="*/ 19 w 20"/>
              <a:gd name="T3" fmla="*/ 0 h 24"/>
              <a:gd name="T4" fmla="*/ 20 w 20"/>
              <a:gd name="T5" fmla="*/ 1 h 24"/>
              <a:gd name="T6" fmla="*/ 20 w 20"/>
              <a:gd name="T7" fmla="*/ 23 h 24"/>
              <a:gd name="T8" fmla="*/ 19 w 20"/>
              <a:gd name="T9" fmla="*/ 24 h 24"/>
              <a:gd name="T10" fmla="*/ 0 w 20"/>
              <a:gd name="T11" fmla="*/ 24 h 24"/>
              <a:gd name="T12" fmla="*/ 0 w 20"/>
              <a:gd name="T13" fmla="*/ 20 h 24"/>
              <a:gd name="T14" fmla="*/ 2 w 20"/>
              <a:gd name="T15" fmla="*/ 20 h 24"/>
              <a:gd name="T16" fmla="*/ 2 w 20"/>
              <a:gd name="T17" fmla="*/ 19 h 24"/>
              <a:gd name="T18" fmla="*/ 0 w 20"/>
              <a:gd name="T19" fmla="*/ 19 h 24"/>
              <a:gd name="T20" fmla="*/ 0 w 20"/>
              <a:gd name="T21" fmla="*/ 17 h 24"/>
              <a:gd name="T22" fmla="*/ 3 w 20"/>
              <a:gd name="T23" fmla="*/ 17 h 24"/>
              <a:gd name="T24" fmla="*/ 3 w 20"/>
              <a:gd name="T25" fmla="*/ 15 h 24"/>
              <a:gd name="T26" fmla="*/ 0 w 20"/>
              <a:gd name="T27" fmla="*/ 15 h 24"/>
              <a:gd name="T28" fmla="*/ 0 w 20"/>
              <a:gd name="T29" fmla="*/ 0 h 24"/>
              <a:gd name="T30" fmla="*/ 6 w 20"/>
              <a:gd name="T31" fmla="*/ 15 h 24"/>
              <a:gd name="T32" fmla="*/ 11 w 20"/>
              <a:gd name="T33" fmla="*/ 15 h 24"/>
              <a:gd name="T34" fmla="*/ 11 w 20"/>
              <a:gd name="T35" fmla="*/ 17 h 24"/>
              <a:gd name="T36" fmla="*/ 6 w 20"/>
              <a:gd name="T37" fmla="*/ 17 h 24"/>
              <a:gd name="T38" fmla="*/ 6 w 20"/>
              <a:gd name="T39" fmla="*/ 15 h 24"/>
              <a:gd name="T40" fmla="*/ 6 w 20"/>
              <a:gd name="T41" fmla="*/ 7 h 24"/>
              <a:gd name="T42" fmla="*/ 18 w 20"/>
              <a:gd name="T43" fmla="*/ 7 h 24"/>
              <a:gd name="T44" fmla="*/ 18 w 20"/>
              <a:gd name="T45" fmla="*/ 13 h 24"/>
              <a:gd name="T46" fmla="*/ 6 w 20"/>
              <a:gd name="T47" fmla="*/ 13 h 24"/>
              <a:gd name="T48" fmla="*/ 6 w 20"/>
              <a:gd name="T49" fmla="*/ 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24">
                <a:moveTo>
                  <a:pt x="0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1"/>
                  <a:pt x="20" y="1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4"/>
                  <a:pt x="19" y="24"/>
                  <a:pt x="19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7"/>
                  <a:pt x="0" y="17"/>
                  <a:pt x="0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3" y="15"/>
                  <a:pt x="3" y="15"/>
                </a:cubicBezTo>
                <a:cubicBezTo>
                  <a:pt x="0" y="15"/>
                  <a:pt x="0" y="15"/>
                  <a:pt x="0" y="15"/>
                </a:cubicBezTo>
                <a:lnTo>
                  <a:pt x="0" y="0"/>
                </a:lnTo>
                <a:close/>
                <a:moveTo>
                  <a:pt x="6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7"/>
                  <a:pt x="11" y="17"/>
                  <a:pt x="11" y="17"/>
                </a:cubicBezTo>
                <a:cubicBezTo>
                  <a:pt x="6" y="17"/>
                  <a:pt x="6" y="17"/>
                  <a:pt x="6" y="17"/>
                </a:cubicBezTo>
                <a:lnTo>
                  <a:pt x="6" y="15"/>
                </a:lnTo>
                <a:close/>
                <a:moveTo>
                  <a:pt x="6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13"/>
                  <a:pt x="18" y="13"/>
                  <a:pt x="18" y="13"/>
                </a:cubicBezTo>
                <a:cubicBezTo>
                  <a:pt x="6" y="13"/>
                  <a:pt x="6" y="13"/>
                  <a:pt x="6" y="13"/>
                </a:cubicBezTo>
                <a:lnTo>
                  <a:pt x="6" y="7"/>
                </a:ln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45"/>
          <p:cNvSpPr>
            <a:spLocks/>
          </p:cNvSpPr>
          <p:nvPr/>
        </p:nvSpPr>
        <p:spPr bwMode="auto">
          <a:xfrm>
            <a:off x="1835405" y="1034993"/>
            <a:ext cx="556655" cy="439874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4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7 w 51"/>
              <a:gd name="T19" fmla="*/ 38 h 40"/>
              <a:gd name="T20" fmla="*/ 36 w 51"/>
              <a:gd name="T21" fmla="*/ 34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9" y="30"/>
                  <a:pt x="13" y="30"/>
                </a:cubicBezTo>
                <a:cubicBezTo>
                  <a:pt x="0" y="30"/>
                  <a:pt x="1" y="14"/>
                  <a:pt x="13" y="14"/>
                </a:cubicBezTo>
                <a:cubicBezTo>
                  <a:pt x="15" y="14"/>
                  <a:pt x="16" y="13"/>
                  <a:pt x="17" y="11"/>
                </a:cubicBezTo>
                <a:cubicBezTo>
                  <a:pt x="22" y="0"/>
                  <a:pt x="39" y="3"/>
                  <a:pt x="40" y="15"/>
                </a:cubicBezTo>
                <a:cubicBezTo>
                  <a:pt x="40" y="16"/>
                  <a:pt x="41" y="17"/>
                  <a:pt x="42" y="17"/>
                </a:cubicBezTo>
                <a:cubicBezTo>
                  <a:pt x="51" y="18"/>
                  <a:pt x="51" y="29"/>
                  <a:pt x="43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41" y="35"/>
                  <a:pt x="40" y="37"/>
                  <a:pt x="38" y="38"/>
                </a:cubicBezTo>
                <a:cubicBezTo>
                  <a:pt x="37" y="40"/>
                  <a:pt x="37" y="40"/>
                  <a:pt x="37" y="38"/>
                </a:cubicBezTo>
                <a:cubicBezTo>
                  <a:pt x="36" y="36"/>
                  <a:pt x="36" y="35"/>
                  <a:pt x="36" y="34"/>
                </a:cubicBezTo>
                <a:cubicBezTo>
                  <a:pt x="34" y="31"/>
                  <a:pt x="34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246"/>
          <p:cNvSpPr>
            <a:spLocks/>
          </p:cNvSpPr>
          <p:nvPr/>
        </p:nvSpPr>
        <p:spPr bwMode="auto">
          <a:xfrm>
            <a:off x="1847084" y="1034993"/>
            <a:ext cx="544977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7 h 40"/>
              <a:gd name="T12" fmla="*/ 42 w 50"/>
              <a:gd name="T13" fmla="*/ 30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3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39" y="17"/>
                  <a:pt x="40" y="17"/>
                  <a:pt x="41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247"/>
          <p:cNvSpPr>
            <a:spLocks/>
          </p:cNvSpPr>
          <p:nvPr/>
        </p:nvSpPr>
        <p:spPr bwMode="auto">
          <a:xfrm>
            <a:off x="1847084" y="1034993"/>
            <a:ext cx="544977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8 h 40"/>
              <a:gd name="T12" fmla="*/ 42 w 50"/>
              <a:gd name="T13" fmla="*/ 31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3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40" y="17"/>
                  <a:pt x="40" y="17"/>
                  <a:pt x="41" y="18"/>
                </a:cubicBezTo>
                <a:cubicBezTo>
                  <a:pt x="50" y="18"/>
                  <a:pt x="50" y="29"/>
                  <a:pt x="42" y="31"/>
                </a:cubicBezTo>
                <a:cubicBezTo>
                  <a:pt x="41" y="31"/>
                  <a:pt x="41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248"/>
          <p:cNvSpPr>
            <a:spLocks/>
          </p:cNvSpPr>
          <p:nvPr/>
        </p:nvSpPr>
        <p:spPr bwMode="auto">
          <a:xfrm>
            <a:off x="1847084" y="1034993"/>
            <a:ext cx="544977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2 h 40"/>
              <a:gd name="T8" fmla="*/ 40 w 50"/>
              <a:gd name="T9" fmla="*/ 15 h 40"/>
              <a:gd name="T10" fmla="*/ 41 w 50"/>
              <a:gd name="T11" fmla="*/ 18 h 40"/>
              <a:gd name="T12" fmla="*/ 42 w 50"/>
              <a:gd name="T13" fmla="*/ 31 h 40"/>
              <a:gd name="T14" fmla="*/ 40 w 50"/>
              <a:gd name="T15" fmla="*/ 33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2"/>
                </a:cubicBezTo>
                <a:cubicBezTo>
                  <a:pt x="21" y="0"/>
                  <a:pt x="38" y="3"/>
                  <a:pt x="40" y="15"/>
                </a:cubicBezTo>
                <a:cubicBezTo>
                  <a:pt x="40" y="17"/>
                  <a:pt x="40" y="17"/>
                  <a:pt x="41" y="18"/>
                </a:cubicBezTo>
                <a:cubicBezTo>
                  <a:pt x="50" y="18"/>
                  <a:pt x="50" y="29"/>
                  <a:pt x="42" y="31"/>
                </a:cubicBezTo>
                <a:cubicBezTo>
                  <a:pt x="41" y="31"/>
                  <a:pt x="41" y="31"/>
                  <a:pt x="40" y="33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249"/>
          <p:cNvSpPr>
            <a:spLocks/>
          </p:cNvSpPr>
          <p:nvPr/>
        </p:nvSpPr>
        <p:spPr bwMode="auto">
          <a:xfrm>
            <a:off x="1847084" y="1034993"/>
            <a:ext cx="544977" cy="449607"/>
          </a:xfrm>
          <a:custGeom>
            <a:avLst/>
            <a:gdLst>
              <a:gd name="T0" fmla="*/ 29 w 50"/>
              <a:gd name="T1" fmla="*/ 31 h 41"/>
              <a:gd name="T2" fmla="*/ 12 w 50"/>
              <a:gd name="T3" fmla="*/ 31 h 41"/>
              <a:gd name="T4" fmla="*/ 12 w 50"/>
              <a:gd name="T5" fmla="*/ 14 h 41"/>
              <a:gd name="T6" fmla="*/ 16 w 50"/>
              <a:gd name="T7" fmla="*/ 12 h 41"/>
              <a:gd name="T8" fmla="*/ 40 w 50"/>
              <a:gd name="T9" fmla="*/ 15 h 41"/>
              <a:gd name="T10" fmla="*/ 42 w 50"/>
              <a:gd name="T11" fmla="*/ 18 h 41"/>
              <a:gd name="T12" fmla="*/ 42 w 50"/>
              <a:gd name="T13" fmla="*/ 31 h 41"/>
              <a:gd name="T14" fmla="*/ 40 w 50"/>
              <a:gd name="T15" fmla="*/ 33 h 41"/>
              <a:gd name="T16" fmla="*/ 38 w 50"/>
              <a:gd name="T17" fmla="*/ 39 h 41"/>
              <a:gd name="T18" fmla="*/ 36 w 50"/>
              <a:gd name="T19" fmla="*/ 39 h 41"/>
              <a:gd name="T20" fmla="*/ 35 w 50"/>
              <a:gd name="T21" fmla="*/ 34 h 41"/>
              <a:gd name="T22" fmla="*/ 29 w 50"/>
              <a:gd name="T23" fmla="*/ 3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1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6" y="14"/>
                  <a:pt x="16" y="12"/>
                </a:cubicBezTo>
                <a:cubicBezTo>
                  <a:pt x="21" y="0"/>
                  <a:pt x="38" y="3"/>
                  <a:pt x="40" y="15"/>
                </a:cubicBezTo>
                <a:cubicBezTo>
                  <a:pt x="40" y="17"/>
                  <a:pt x="40" y="18"/>
                  <a:pt x="42" y="18"/>
                </a:cubicBezTo>
                <a:cubicBezTo>
                  <a:pt x="50" y="19"/>
                  <a:pt x="50" y="29"/>
                  <a:pt x="42" y="31"/>
                </a:cubicBezTo>
                <a:cubicBezTo>
                  <a:pt x="41" y="31"/>
                  <a:pt x="41" y="31"/>
                  <a:pt x="40" y="33"/>
                </a:cubicBezTo>
                <a:cubicBezTo>
                  <a:pt x="40" y="35"/>
                  <a:pt x="39" y="37"/>
                  <a:pt x="38" y="39"/>
                </a:cubicBezTo>
                <a:cubicBezTo>
                  <a:pt x="36" y="41"/>
                  <a:pt x="36" y="40"/>
                  <a:pt x="36" y="39"/>
                </a:cubicBezTo>
                <a:cubicBezTo>
                  <a:pt x="36" y="37"/>
                  <a:pt x="36" y="35"/>
                  <a:pt x="35" y="34"/>
                </a:cubicBezTo>
                <a:cubicBezTo>
                  <a:pt x="34" y="32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250"/>
          <p:cNvSpPr>
            <a:spLocks/>
          </p:cNvSpPr>
          <p:nvPr/>
        </p:nvSpPr>
        <p:spPr bwMode="auto">
          <a:xfrm>
            <a:off x="1847084" y="1046671"/>
            <a:ext cx="544977" cy="437929"/>
          </a:xfrm>
          <a:custGeom>
            <a:avLst/>
            <a:gdLst>
              <a:gd name="T0" fmla="*/ 29 w 50"/>
              <a:gd name="T1" fmla="*/ 30 h 40"/>
              <a:gd name="T2" fmla="*/ 13 w 50"/>
              <a:gd name="T3" fmla="*/ 30 h 40"/>
              <a:gd name="T4" fmla="*/ 13 w 50"/>
              <a:gd name="T5" fmla="*/ 13 h 40"/>
              <a:gd name="T6" fmla="*/ 17 w 50"/>
              <a:gd name="T7" fmla="*/ 11 h 40"/>
              <a:gd name="T8" fmla="*/ 40 w 50"/>
              <a:gd name="T9" fmla="*/ 14 h 40"/>
              <a:gd name="T10" fmla="*/ 42 w 50"/>
              <a:gd name="T11" fmla="*/ 17 h 40"/>
              <a:gd name="T12" fmla="*/ 42 w 50"/>
              <a:gd name="T13" fmla="*/ 30 h 40"/>
              <a:gd name="T14" fmla="*/ 41 w 50"/>
              <a:gd name="T15" fmla="*/ 32 h 40"/>
              <a:gd name="T16" fmla="*/ 38 w 50"/>
              <a:gd name="T17" fmla="*/ 38 h 40"/>
              <a:gd name="T18" fmla="*/ 36 w 50"/>
              <a:gd name="T19" fmla="*/ 38 h 40"/>
              <a:gd name="T20" fmla="*/ 35 w 50"/>
              <a:gd name="T21" fmla="*/ 33 h 40"/>
              <a:gd name="T22" fmla="*/ 29 w 50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3"/>
                  <a:pt x="13" y="13"/>
                </a:cubicBezTo>
                <a:cubicBezTo>
                  <a:pt x="15" y="13"/>
                  <a:pt x="16" y="13"/>
                  <a:pt x="17" y="11"/>
                </a:cubicBezTo>
                <a:cubicBezTo>
                  <a:pt x="22" y="0"/>
                  <a:pt x="38" y="2"/>
                  <a:pt x="40" y="14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3" y="30"/>
                  <a:pt x="2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251"/>
          <p:cNvSpPr>
            <a:spLocks/>
          </p:cNvSpPr>
          <p:nvPr/>
        </p:nvSpPr>
        <p:spPr bwMode="auto">
          <a:xfrm>
            <a:off x="1847084" y="1046671"/>
            <a:ext cx="556655" cy="437929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3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6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3"/>
                  <a:pt x="13" y="13"/>
                </a:cubicBezTo>
                <a:cubicBezTo>
                  <a:pt x="15" y="13"/>
                  <a:pt x="16" y="13"/>
                  <a:pt x="17" y="11"/>
                </a:cubicBezTo>
                <a:cubicBezTo>
                  <a:pt x="22" y="0"/>
                  <a:pt x="39" y="2"/>
                  <a:pt x="40" y="15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1" y="29"/>
                  <a:pt x="43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7" y="40"/>
                  <a:pt x="36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3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252"/>
          <p:cNvSpPr>
            <a:spLocks/>
          </p:cNvSpPr>
          <p:nvPr/>
        </p:nvSpPr>
        <p:spPr bwMode="auto">
          <a:xfrm>
            <a:off x="1847084" y="1046671"/>
            <a:ext cx="556655" cy="437929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4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6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4"/>
                  <a:pt x="13" y="14"/>
                </a:cubicBezTo>
                <a:cubicBezTo>
                  <a:pt x="15" y="14"/>
                  <a:pt x="16" y="13"/>
                  <a:pt x="17" y="11"/>
                </a:cubicBezTo>
                <a:cubicBezTo>
                  <a:pt x="22" y="0"/>
                  <a:pt x="39" y="2"/>
                  <a:pt x="40" y="15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1" y="29"/>
                  <a:pt x="43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7" y="40"/>
                  <a:pt x="37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3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253"/>
          <p:cNvSpPr>
            <a:spLocks/>
          </p:cNvSpPr>
          <p:nvPr/>
        </p:nvSpPr>
        <p:spPr bwMode="auto">
          <a:xfrm>
            <a:off x="1847084" y="1046671"/>
            <a:ext cx="556655" cy="437929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4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7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9" y="30"/>
                  <a:pt x="13" y="30"/>
                </a:cubicBezTo>
                <a:cubicBezTo>
                  <a:pt x="0" y="30"/>
                  <a:pt x="0" y="14"/>
                  <a:pt x="13" y="14"/>
                </a:cubicBezTo>
                <a:cubicBezTo>
                  <a:pt x="15" y="14"/>
                  <a:pt x="16" y="13"/>
                  <a:pt x="17" y="11"/>
                </a:cubicBezTo>
                <a:cubicBezTo>
                  <a:pt x="22" y="0"/>
                  <a:pt x="39" y="2"/>
                  <a:pt x="40" y="15"/>
                </a:cubicBezTo>
                <a:cubicBezTo>
                  <a:pt x="40" y="16"/>
                  <a:pt x="41" y="17"/>
                  <a:pt x="42" y="17"/>
                </a:cubicBezTo>
                <a:cubicBezTo>
                  <a:pt x="51" y="18"/>
                  <a:pt x="51" y="29"/>
                  <a:pt x="43" y="30"/>
                </a:cubicBezTo>
                <a:cubicBezTo>
                  <a:pt x="41" y="30"/>
                  <a:pt x="41" y="31"/>
                  <a:pt x="41" y="32"/>
                </a:cubicBezTo>
                <a:cubicBezTo>
                  <a:pt x="40" y="35"/>
                  <a:pt x="39" y="37"/>
                  <a:pt x="38" y="38"/>
                </a:cubicBezTo>
                <a:cubicBezTo>
                  <a:pt x="37" y="40"/>
                  <a:pt x="37" y="40"/>
                  <a:pt x="37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4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254"/>
          <p:cNvSpPr>
            <a:spLocks/>
          </p:cNvSpPr>
          <p:nvPr/>
        </p:nvSpPr>
        <p:spPr bwMode="auto">
          <a:xfrm>
            <a:off x="1856816" y="1046671"/>
            <a:ext cx="546924" cy="437929"/>
          </a:xfrm>
          <a:custGeom>
            <a:avLst/>
            <a:gdLst>
              <a:gd name="T0" fmla="*/ 29 w 50"/>
              <a:gd name="T1" fmla="*/ 30 h 40"/>
              <a:gd name="T2" fmla="*/ 12 w 50"/>
              <a:gd name="T3" fmla="*/ 30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7 h 40"/>
              <a:gd name="T12" fmla="*/ 42 w 50"/>
              <a:gd name="T13" fmla="*/ 30 h 40"/>
              <a:gd name="T14" fmla="*/ 40 w 50"/>
              <a:gd name="T15" fmla="*/ 32 h 40"/>
              <a:gd name="T16" fmla="*/ 37 w 50"/>
              <a:gd name="T17" fmla="*/ 38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0"/>
                </a:moveTo>
                <a:cubicBezTo>
                  <a:pt x="23" y="30"/>
                  <a:pt x="18" y="30"/>
                  <a:pt x="12" y="30"/>
                </a:cubicBezTo>
                <a:cubicBezTo>
                  <a:pt x="0" y="30"/>
                  <a:pt x="0" y="14"/>
                  <a:pt x="12" y="14"/>
                </a:cubicBezTo>
                <a:cubicBezTo>
                  <a:pt x="14" y="14"/>
                  <a:pt x="15" y="13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39" y="17"/>
                  <a:pt x="40" y="17"/>
                  <a:pt x="41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5"/>
                  <a:pt x="39" y="37"/>
                  <a:pt x="37" y="38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0"/>
                  <a:pt x="2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255"/>
          <p:cNvSpPr>
            <a:spLocks/>
          </p:cNvSpPr>
          <p:nvPr/>
        </p:nvSpPr>
        <p:spPr bwMode="auto">
          <a:xfrm>
            <a:off x="1856816" y="1046671"/>
            <a:ext cx="546924" cy="437929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7 h 40"/>
              <a:gd name="T12" fmla="*/ 42 w 50"/>
              <a:gd name="T13" fmla="*/ 30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3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40" y="17"/>
                  <a:pt x="40" y="17"/>
                  <a:pt x="41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1" y="31"/>
                  <a:pt x="40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256"/>
          <p:cNvSpPr>
            <a:spLocks/>
          </p:cNvSpPr>
          <p:nvPr/>
        </p:nvSpPr>
        <p:spPr bwMode="auto">
          <a:xfrm>
            <a:off x="1856816" y="1046671"/>
            <a:ext cx="546924" cy="437929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2 h 40"/>
              <a:gd name="T8" fmla="*/ 39 w 50"/>
              <a:gd name="T9" fmla="*/ 15 h 40"/>
              <a:gd name="T10" fmla="*/ 41 w 50"/>
              <a:gd name="T11" fmla="*/ 18 h 40"/>
              <a:gd name="T12" fmla="*/ 42 w 50"/>
              <a:gd name="T13" fmla="*/ 31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2"/>
                </a:cubicBezTo>
                <a:cubicBezTo>
                  <a:pt x="21" y="0"/>
                  <a:pt x="38" y="3"/>
                  <a:pt x="39" y="15"/>
                </a:cubicBezTo>
                <a:cubicBezTo>
                  <a:pt x="40" y="17"/>
                  <a:pt x="40" y="17"/>
                  <a:pt x="41" y="18"/>
                </a:cubicBezTo>
                <a:cubicBezTo>
                  <a:pt x="50" y="18"/>
                  <a:pt x="50" y="29"/>
                  <a:pt x="42" y="31"/>
                </a:cubicBezTo>
                <a:cubicBezTo>
                  <a:pt x="41" y="31"/>
                  <a:pt x="41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257"/>
          <p:cNvSpPr>
            <a:spLocks/>
          </p:cNvSpPr>
          <p:nvPr/>
        </p:nvSpPr>
        <p:spPr bwMode="auto">
          <a:xfrm>
            <a:off x="1856816" y="1046671"/>
            <a:ext cx="546924" cy="437929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2 h 40"/>
              <a:gd name="T8" fmla="*/ 40 w 50"/>
              <a:gd name="T9" fmla="*/ 15 h 40"/>
              <a:gd name="T10" fmla="*/ 42 w 50"/>
              <a:gd name="T11" fmla="*/ 18 h 40"/>
              <a:gd name="T12" fmla="*/ 42 w 50"/>
              <a:gd name="T13" fmla="*/ 31 h 40"/>
              <a:gd name="T14" fmla="*/ 40 w 50"/>
              <a:gd name="T15" fmla="*/ 33 h 40"/>
              <a:gd name="T16" fmla="*/ 38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2"/>
                </a:cubicBezTo>
                <a:cubicBezTo>
                  <a:pt x="21" y="0"/>
                  <a:pt x="38" y="3"/>
                  <a:pt x="40" y="15"/>
                </a:cubicBezTo>
                <a:cubicBezTo>
                  <a:pt x="40" y="17"/>
                  <a:pt x="40" y="18"/>
                  <a:pt x="42" y="18"/>
                </a:cubicBezTo>
                <a:cubicBezTo>
                  <a:pt x="50" y="19"/>
                  <a:pt x="50" y="29"/>
                  <a:pt x="42" y="31"/>
                </a:cubicBezTo>
                <a:cubicBezTo>
                  <a:pt x="41" y="31"/>
                  <a:pt x="41" y="31"/>
                  <a:pt x="40" y="33"/>
                </a:cubicBezTo>
                <a:cubicBezTo>
                  <a:pt x="40" y="35"/>
                  <a:pt x="39" y="37"/>
                  <a:pt x="38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6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258"/>
          <p:cNvSpPr>
            <a:spLocks/>
          </p:cNvSpPr>
          <p:nvPr/>
        </p:nvSpPr>
        <p:spPr bwMode="auto">
          <a:xfrm>
            <a:off x="1856816" y="1056404"/>
            <a:ext cx="546924" cy="439874"/>
          </a:xfrm>
          <a:custGeom>
            <a:avLst/>
            <a:gdLst>
              <a:gd name="T0" fmla="*/ 29 w 50"/>
              <a:gd name="T1" fmla="*/ 30 h 40"/>
              <a:gd name="T2" fmla="*/ 12 w 50"/>
              <a:gd name="T3" fmla="*/ 30 h 40"/>
              <a:gd name="T4" fmla="*/ 12 w 50"/>
              <a:gd name="T5" fmla="*/ 13 h 40"/>
              <a:gd name="T6" fmla="*/ 17 w 50"/>
              <a:gd name="T7" fmla="*/ 11 h 40"/>
              <a:gd name="T8" fmla="*/ 40 w 50"/>
              <a:gd name="T9" fmla="*/ 14 h 40"/>
              <a:gd name="T10" fmla="*/ 42 w 50"/>
              <a:gd name="T11" fmla="*/ 17 h 40"/>
              <a:gd name="T12" fmla="*/ 42 w 50"/>
              <a:gd name="T13" fmla="*/ 30 h 40"/>
              <a:gd name="T14" fmla="*/ 41 w 50"/>
              <a:gd name="T15" fmla="*/ 32 h 40"/>
              <a:gd name="T16" fmla="*/ 38 w 50"/>
              <a:gd name="T17" fmla="*/ 38 h 40"/>
              <a:gd name="T18" fmla="*/ 36 w 50"/>
              <a:gd name="T19" fmla="*/ 38 h 40"/>
              <a:gd name="T20" fmla="*/ 35 w 50"/>
              <a:gd name="T21" fmla="*/ 33 h 40"/>
              <a:gd name="T22" fmla="*/ 29 w 50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0"/>
                </a:moveTo>
                <a:cubicBezTo>
                  <a:pt x="24" y="30"/>
                  <a:pt x="18" y="30"/>
                  <a:pt x="12" y="30"/>
                </a:cubicBezTo>
                <a:cubicBezTo>
                  <a:pt x="0" y="30"/>
                  <a:pt x="0" y="13"/>
                  <a:pt x="12" y="13"/>
                </a:cubicBezTo>
                <a:cubicBezTo>
                  <a:pt x="15" y="13"/>
                  <a:pt x="16" y="13"/>
                  <a:pt x="17" y="11"/>
                </a:cubicBezTo>
                <a:cubicBezTo>
                  <a:pt x="21" y="0"/>
                  <a:pt x="38" y="2"/>
                  <a:pt x="40" y="14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6"/>
                  <a:pt x="36" y="34"/>
                  <a:pt x="35" y="33"/>
                </a:cubicBezTo>
                <a:cubicBezTo>
                  <a:pt x="34" y="31"/>
                  <a:pt x="33" y="30"/>
                  <a:pt x="2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259"/>
          <p:cNvSpPr>
            <a:spLocks/>
          </p:cNvSpPr>
          <p:nvPr/>
        </p:nvSpPr>
        <p:spPr bwMode="auto">
          <a:xfrm>
            <a:off x="1856816" y="1056404"/>
            <a:ext cx="558602" cy="439874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3 h 40"/>
              <a:gd name="T6" fmla="*/ 17 w 51"/>
              <a:gd name="T7" fmla="*/ 11 h 40"/>
              <a:gd name="T8" fmla="*/ 40 w 51"/>
              <a:gd name="T9" fmla="*/ 14 h 40"/>
              <a:gd name="T10" fmla="*/ 42 w 51"/>
              <a:gd name="T11" fmla="*/ 17 h 40"/>
              <a:gd name="T12" fmla="*/ 42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6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3"/>
                  <a:pt x="13" y="13"/>
                </a:cubicBezTo>
                <a:cubicBezTo>
                  <a:pt x="15" y="13"/>
                  <a:pt x="16" y="13"/>
                  <a:pt x="17" y="11"/>
                </a:cubicBezTo>
                <a:cubicBezTo>
                  <a:pt x="22" y="0"/>
                  <a:pt x="38" y="2"/>
                  <a:pt x="40" y="14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1" y="29"/>
                  <a:pt x="42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3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260"/>
          <p:cNvSpPr>
            <a:spLocks/>
          </p:cNvSpPr>
          <p:nvPr/>
        </p:nvSpPr>
        <p:spPr bwMode="auto">
          <a:xfrm>
            <a:off x="1856816" y="1056404"/>
            <a:ext cx="558602" cy="439874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3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6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3"/>
                  <a:pt x="13" y="13"/>
                </a:cubicBezTo>
                <a:cubicBezTo>
                  <a:pt x="15" y="13"/>
                  <a:pt x="16" y="13"/>
                  <a:pt x="17" y="11"/>
                </a:cubicBezTo>
                <a:cubicBezTo>
                  <a:pt x="22" y="0"/>
                  <a:pt x="39" y="2"/>
                  <a:pt x="40" y="15"/>
                </a:cubicBezTo>
                <a:cubicBezTo>
                  <a:pt x="40" y="16"/>
                  <a:pt x="40" y="17"/>
                  <a:pt x="42" y="17"/>
                </a:cubicBezTo>
                <a:cubicBezTo>
                  <a:pt x="50" y="18"/>
                  <a:pt x="51" y="29"/>
                  <a:pt x="43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6"/>
                  <a:pt x="38" y="38"/>
                </a:cubicBezTo>
                <a:cubicBezTo>
                  <a:pt x="37" y="40"/>
                  <a:pt x="36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3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261"/>
          <p:cNvSpPr>
            <a:spLocks/>
          </p:cNvSpPr>
          <p:nvPr/>
        </p:nvSpPr>
        <p:spPr bwMode="auto">
          <a:xfrm>
            <a:off x="1856816" y="1056404"/>
            <a:ext cx="558602" cy="439874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4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6 w 51"/>
              <a:gd name="T19" fmla="*/ 38 h 40"/>
              <a:gd name="T20" fmla="*/ 35 w 51"/>
              <a:gd name="T21" fmla="*/ 33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8" y="30"/>
                  <a:pt x="13" y="30"/>
                </a:cubicBezTo>
                <a:cubicBezTo>
                  <a:pt x="0" y="30"/>
                  <a:pt x="0" y="14"/>
                  <a:pt x="13" y="14"/>
                </a:cubicBezTo>
                <a:cubicBezTo>
                  <a:pt x="15" y="14"/>
                  <a:pt x="16" y="13"/>
                  <a:pt x="17" y="11"/>
                </a:cubicBezTo>
                <a:cubicBezTo>
                  <a:pt x="22" y="0"/>
                  <a:pt x="39" y="2"/>
                  <a:pt x="40" y="15"/>
                </a:cubicBezTo>
                <a:cubicBezTo>
                  <a:pt x="40" y="16"/>
                  <a:pt x="41" y="17"/>
                  <a:pt x="42" y="17"/>
                </a:cubicBezTo>
                <a:cubicBezTo>
                  <a:pt x="51" y="18"/>
                  <a:pt x="51" y="29"/>
                  <a:pt x="43" y="30"/>
                </a:cubicBezTo>
                <a:cubicBezTo>
                  <a:pt x="41" y="30"/>
                  <a:pt x="41" y="30"/>
                  <a:pt x="41" y="32"/>
                </a:cubicBezTo>
                <a:cubicBezTo>
                  <a:pt x="40" y="34"/>
                  <a:pt x="39" y="37"/>
                  <a:pt x="38" y="38"/>
                </a:cubicBezTo>
                <a:cubicBezTo>
                  <a:pt x="37" y="40"/>
                  <a:pt x="37" y="40"/>
                  <a:pt x="36" y="38"/>
                </a:cubicBezTo>
                <a:cubicBezTo>
                  <a:pt x="36" y="36"/>
                  <a:pt x="36" y="35"/>
                  <a:pt x="35" y="33"/>
                </a:cubicBezTo>
                <a:cubicBezTo>
                  <a:pt x="34" y="31"/>
                  <a:pt x="34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262"/>
          <p:cNvSpPr>
            <a:spLocks/>
          </p:cNvSpPr>
          <p:nvPr/>
        </p:nvSpPr>
        <p:spPr bwMode="auto">
          <a:xfrm>
            <a:off x="1856816" y="1056404"/>
            <a:ext cx="558602" cy="439874"/>
          </a:xfrm>
          <a:custGeom>
            <a:avLst/>
            <a:gdLst>
              <a:gd name="T0" fmla="*/ 30 w 51"/>
              <a:gd name="T1" fmla="*/ 30 h 40"/>
              <a:gd name="T2" fmla="*/ 13 w 51"/>
              <a:gd name="T3" fmla="*/ 30 h 40"/>
              <a:gd name="T4" fmla="*/ 13 w 51"/>
              <a:gd name="T5" fmla="*/ 14 h 40"/>
              <a:gd name="T6" fmla="*/ 17 w 51"/>
              <a:gd name="T7" fmla="*/ 11 h 40"/>
              <a:gd name="T8" fmla="*/ 40 w 51"/>
              <a:gd name="T9" fmla="*/ 15 h 40"/>
              <a:gd name="T10" fmla="*/ 42 w 51"/>
              <a:gd name="T11" fmla="*/ 17 h 40"/>
              <a:gd name="T12" fmla="*/ 43 w 51"/>
              <a:gd name="T13" fmla="*/ 30 h 40"/>
              <a:gd name="T14" fmla="*/ 41 w 51"/>
              <a:gd name="T15" fmla="*/ 32 h 40"/>
              <a:gd name="T16" fmla="*/ 38 w 51"/>
              <a:gd name="T17" fmla="*/ 38 h 40"/>
              <a:gd name="T18" fmla="*/ 37 w 51"/>
              <a:gd name="T19" fmla="*/ 38 h 40"/>
              <a:gd name="T20" fmla="*/ 36 w 51"/>
              <a:gd name="T21" fmla="*/ 34 h 40"/>
              <a:gd name="T22" fmla="*/ 30 w 51"/>
              <a:gd name="T23" fmla="*/ 3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40">
                <a:moveTo>
                  <a:pt x="30" y="30"/>
                </a:moveTo>
                <a:cubicBezTo>
                  <a:pt x="24" y="30"/>
                  <a:pt x="19" y="30"/>
                  <a:pt x="13" y="30"/>
                </a:cubicBezTo>
                <a:cubicBezTo>
                  <a:pt x="0" y="30"/>
                  <a:pt x="1" y="14"/>
                  <a:pt x="13" y="14"/>
                </a:cubicBezTo>
                <a:cubicBezTo>
                  <a:pt x="15" y="14"/>
                  <a:pt x="16" y="13"/>
                  <a:pt x="17" y="11"/>
                </a:cubicBezTo>
                <a:cubicBezTo>
                  <a:pt x="22" y="0"/>
                  <a:pt x="39" y="3"/>
                  <a:pt x="40" y="15"/>
                </a:cubicBezTo>
                <a:cubicBezTo>
                  <a:pt x="40" y="16"/>
                  <a:pt x="41" y="17"/>
                  <a:pt x="42" y="17"/>
                </a:cubicBezTo>
                <a:cubicBezTo>
                  <a:pt x="51" y="18"/>
                  <a:pt x="51" y="29"/>
                  <a:pt x="43" y="30"/>
                </a:cubicBezTo>
                <a:cubicBezTo>
                  <a:pt x="41" y="31"/>
                  <a:pt x="41" y="31"/>
                  <a:pt x="41" y="32"/>
                </a:cubicBezTo>
                <a:cubicBezTo>
                  <a:pt x="41" y="35"/>
                  <a:pt x="40" y="37"/>
                  <a:pt x="38" y="38"/>
                </a:cubicBezTo>
                <a:cubicBezTo>
                  <a:pt x="37" y="40"/>
                  <a:pt x="37" y="40"/>
                  <a:pt x="37" y="38"/>
                </a:cubicBezTo>
                <a:cubicBezTo>
                  <a:pt x="36" y="36"/>
                  <a:pt x="36" y="35"/>
                  <a:pt x="36" y="34"/>
                </a:cubicBezTo>
                <a:cubicBezTo>
                  <a:pt x="34" y="31"/>
                  <a:pt x="34" y="30"/>
                  <a:pt x="3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263"/>
          <p:cNvSpPr>
            <a:spLocks/>
          </p:cNvSpPr>
          <p:nvPr/>
        </p:nvSpPr>
        <p:spPr bwMode="auto">
          <a:xfrm>
            <a:off x="1868494" y="1056404"/>
            <a:ext cx="546924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7 h 40"/>
              <a:gd name="T12" fmla="*/ 42 w 50"/>
              <a:gd name="T13" fmla="*/ 30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3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39" y="17"/>
                  <a:pt x="40" y="17"/>
                  <a:pt x="41" y="17"/>
                </a:cubicBezTo>
                <a:cubicBezTo>
                  <a:pt x="50" y="18"/>
                  <a:pt x="50" y="29"/>
                  <a:pt x="42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264"/>
          <p:cNvSpPr>
            <a:spLocks/>
          </p:cNvSpPr>
          <p:nvPr/>
        </p:nvSpPr>
        <p:spPr bwMode="auto">
          <a:xfrm>
            <a:off x="1868494" y="1056404"/>
            <a:ext cx="546924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1 h 40"/>
              <a:gd name="T8" fmla="*/ 39 w 50"/>
              <a:gd name="T9" fmla="*/ 15 h 40"/>
              <a:gd name="T10" fmla="*/ 41 w 50"/>
              <a:gd name="T11" fmla="*/ 18 h 40"/>
              <a:gd name="T12" fmla="*/ 42 w 50"/>
              <a:gd name="T13" fmla="*/ 31 h 40"/>
              <a:gd name="T14" fmla="*/ 40 w 50"/>
              <a:gd name="T15" fmla="*/ 32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3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1"/>
                </a:cubicBezTo>
                <a:cubicBezTo>
                  <a:pt x="21" y="0"/>
                  <a:pt x="38" y="3"/>
                  <a:pt x="39" y="15"/>
                </a:cubicBezTo>
                <a:cubicBezTo>
                  <a:pt x="40" y="17"/>
                  <a:pt x="40" y="17"/>
                  <a:pt x="41" y="18"/>
                </a:cubicBezTo>
                <a:cubicBezTo>
                  <a:pt x="50" y="18"/>
                  <a:pt x="50" y="29"/>
                  <a:pt x="42" y="31"/>
                </a:cubicBezTo>
                <a:cubicBezTo>
                  <a:pt x="41" y="31"/>
                  <a:pt x="41" y="31"/>
                  <a:pt x="40" y="32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265"/>
          <p:cNvSpPr>
            <a:spLocks/>
          </p:cNvSpPr>
          <p:nvPr/>
        </p:nvSpPr>
        <p:spPr bwMode="auto">
          <a:xfrm>
            <a:off x="1868494" y="1056404"/>
            <a:ext cx="546924" cy="439874"/>
          </a:xfrm>
          <a:custGeom>
            <a:avLst/>
            <a:gdLst>
              <a:gd name="T0" fmla="*/ 29 w 50"/>
              <a:gd name="T1" fmla="*/ 31 h 40"/>
              <a:gd name="T2" fmla="*/ 12 w 50"/>
              <a:gd name="T3" fmla="*/ 31 h 40"/>
              <a:gd name="T4" fmla="*/ 12 w 50"/>
              <a:gd name="T5" fmla="*/ 14 h 40"/>
              <a:gd name="T6" fmla="*/ 16 w 50"/>
              <a:gd name="T7" fmla="*/ 12 h 40"/>
              <a:gd name="T8" fmla="*/ 40 w 50"/>
              <a:gd name="T9" fmla="*/ 15 h 40"/>
              <a:gd name="T10" fmla="*/ 41 w 50"/>
              <a:gd name="T11" fmla="*/ 18 h 40"/>
              <a:gd name="T12" fmla="*/ 42 w 50"/>
              <a:gd name="T13" fmla="*/ 31 h 40"/>
              <a:gd name="T14" fmla="*/ 40 w 50"/>
              <a:gd name="T15" fmla="*/ 33 h 40"/>
              <a:gd name="T16" fmla="*/ 37 w 50"/>
              <a:gd name="T17" fmla="*/ 39 h 40"/>
              <a:gd name="T18" fmla="*/ 36 w 50"/>
              <a:gd name="T19" fmla="*/ 38 h 40"/>
              <a:gd name="T20" fmla="*/ 35 w 50"/>
              <a:gd name="T21" fmla="*/ 34 h 40"/>
              <a:gd name="T22" fmla="*/ 29 w 50"/>
              <a:gd name="T23" fmla="*/ 31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0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5" y="14"/>
                  <a:pt x="16" y="12"/>
                </a:cubicBezTo>
                <a:cubicBezTo>
                  <a:pt x="21" y="0"/>
                  <a:pt x="38" y="3"/>
                  <a:pt x="40" y="15"/>
                </a:cubicBezTo>
                <a:cubicBezTo>
                  <a:pt x="40" y="17"/>
                  <a:pt x="40" y="17"/>
                  <a:pt x="41" y="18"/>
                </a:cubicBezTo>
                <a:cubicBezTo>
                  <a:pt x="50" y="18"/>
                  <a:pt x="50" y="29"/>
                  <a:pt x="42" y="31"/>
                </a:cubicBezTo>
                <a:cubicBezTo>
                  <a:pt x="41" y="31"/>
                  <a:pt x="41" y="31"/>
                  <a:pt x="40" y="33"/>
                </a:cubicBezTo>
                <a:cubicBezTo>
                  <a:pt x="40" y="35"/>
                  <a:pt x="39" y="37"/>
                  <a:pt x="37" y="39"/>
                </a:cubicBezTo>
                <a:cubicBezTo>
                  <a:pt x="36" y="40"/>
                  <a:pt x="36" y="40"/>
                  <a:pt x="36" y="38"/>
                </a:cubicBezTo>
                <a:cubicBezTo>
                  <a:pt x="36" y="37"/>
                  <a:pt x="35" y="35"/>
                  <a:pt x="35" y="34"/>
                </a:cubicBezTo>
                <a:cubicBezTo>
                  <a:pt x="34" y="31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266"/>
          <p:cNvSpPr>
            <a:spLocks/>
          </p:cNvSpPr>
          <p:nvPr/>
        </p:nvSpPr>
        <p:spPr bwMode="auto">
          <a:xfrm>
            <a:off x="1868494" y="1056404"/>
            <a:ext cx="546924" cy="451553"/>
          </a:xfrm>
          <a:custGeom>
            <a:avLst/>
            <a:gdLst>
              <a:gd name="T0" fmla="*/ 29 w 50"/>
              <a:gd name="T1" fmla="*/ 31 h 41"/>
              <a:gd name="T2" fmla="*/ 12 w 50"/>
              <a:gd name="T3" fmla="*/ 31 h 41"/>
              <a:gd name="T4" fmla="*/ 12 w 50"/>
              <a:gd name="T5" fmla="*/ 14 h 41"/>
              <a:gd name="T6" fmla="*/ 16 w 50"/>
              <a:gd name="T7" fmla="*/ 12 h 41"/>
              <a:gd name="T8" fmla="*/ 40 w 50"/>
              <a:gd name="T9" fmla="*/ 15 h 41"/>
              <a:gd name="T10" fmla="*/ 42 w 50"/>
              <a:gd name="T11" fmla="*/ 18 h 41"/>
              <a:gd name="T12" fmla="*/ 42 w 50"/>
              <a:gd name="T13" fmla="*/ 31 h 41"/>
              <a:gd name="T14" fmla="*/ 40 w 50"/>
              <a:gd name="T15" fmla="*/ 33 h 41"/>
              <a:gd name="T16" fmla="*/ 38 w 50"/>
              <a:gd name="T17" fmla="*/ 39 h 41"/>
              <a:gd name="T18" fmla="*/ 36 w 50"/>
              <a:gd name="T19" fmla="*/ 39 h 41"/>
              <a:gd name="T20" fmla="*/ 35 w 50"/>
              <a:gd name="T21" fmla="*/ 34 h 41"/>
              <a:gd name="T22" fmla="*/ 29 w 50"/>
              <a:gd name="T23" fmla="*/ 3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41">
                <a:moveTo>
                  <a:pt x="29" y="31"/>
                </a:moveTo>
                <a:cubicBezTo>
                  <a:pt x="24" y="31"/>
                  <a:pt x="18" y="31"/>
                  <a:pt x="12" y="31"/>
                </a:cubicBezTo>
                <a:cubicBezTo>
                  <a:pt x="0" y="31"/>
                  <a:pt x="0" y="14"/>
                  <a:pt x="12" y="14"/>
                </a:cubicBezTo>
                <a:cubicBezTo>
                  <a:pt x="15" y="14"/>
                  <a:pt x="16" y="14"/>
                  <a:pt x="16" y="12"/>
                </a:cubicBezTo>
                <a:cubicBezTo>
                  <a:pt x="21" y="0"/>
                  <a:pt x="38" y="3"/>
                  <a:pt x="40" y="15"/>
                </a:cubicBezTo>
                <a:cubicBezTo>
                  <a:pt x="40" y="17"/>
                  <a:pt x="40" y="18"/>
                  <a:pt x="42" y="18"/>
                </a:cubicBezTo>
                <a:cubicBezTo>
                  <a:pt x="50" y="19"/>
                  <a:pt x="50" y="29"/>
                  <a:pt x="42" y="31"/>
                </a:cubicBezTo>
                <a:cubicBezTo>
                  <a:pt x="41" y="31"/>
                  <a:pt x="41" y="31"/>
                  <a:pt x="40" y="33"/>
                </a:cubicBezTo>
                <a:cubicBezTo>
                  <a:pt x="40" y="35"/>
                  <a:pt x="39" y="37"/>
                  <a:pt x="38" y="39"/>
                </a:cubicBezTo>
                <a:cubicBezTo>
                  <a:pt x="36" y="41"/>
                  <a:pt x="36" y="40"/>
                  <a:pt x="36" y="39"/>
                </a:cubicBezTo>
                <a:cubicBezTo>
                  <a:pt x="36" y="37"/>
                  <a:pt x="36" y="35"/>
                  <a:pt x="35" y="34"/>
                </a:cubicBezTo>
                <a:cubicBezTo>
                  <a:pt x="34" y="32"/>
                  <a:pt x="33" y="31"/>
                  <a:pt x="29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267"/>
          <p:cNvSpPr>
            <a:spLocks/>
          </p:cNvSpPr>
          <p:nvPr/>
        </p:nvSpPr>
        <p:spPr bwMode="auto">
          <a:xfrm>
            <a:off x="1835405" y="1079760"/>
            <a:ext cx="295845" cy="284167"/>
          </a:xfrm>
          <a:custGeom>
            <a:avLst/>
            <a:gdLst>
              <a:gd name="T0" fmla="*/ 27 w 27"/>
              <a:gd name="T1" fmla="*/ 26 h 26"/>
              <a:gd name="T2" fmla="*/ 13 w 27"/>
              <a:gd name="T3" fmla="*/ 26 h 26"/>
              <a:gd name="T4" fmla="*/ 13 w 27"/>
              <a:gd name="T5" fmla="*/ 10 h 26"/>
              <a:gd name="T6" fmla="*/ 17 w 27"/>
              <a:gd name="T7" fmla="*/ 7 h 26"/>
              <a:gd name="T8" fmla="*/ 27 w 27"/>
              <a:gd name="T9" fmla="*/ 0 h 26"/>
              <a:gd name="T10" fmla="*/ 27 w 27"/>
              <a:gd name="T11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6">
                <a:moveTo>
                  <a:pt x="27" y="26"/>
                </a:moveTo>
                <a:cubicBezTo>
                  <a:pt x="22" y="26"/>
                  <a:pt x="18" y="26"/>
                  <a:pt x="13" y="26"/>
                </a:cubicBezTo>
                <a:cubicBezTo>
                  <a:pt x="0" y="26"/>
                  <a:pt x="1" y="10"/>
                  <a:pt x="13" y="10"/>
                </a:cubicBezTo>
                <a:cubicBezTo>
                  <a:pt x="15" y="10"/>
                  <a:pt x="16" y="9"/>
                  <a:pt x="17" y="7"/>
                </a:cubicBezTo>
                <a:cubicBezTo>
                  <a:pt x="19" y="3"/>
                  <a:pt x="23" y="0"/>
                  <a:pt x="27" y="0"/>
                </a:cubicBezTo>
                <a:lnTo>
                  <a:pt x="27" y="26"/>
                </a:ln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68"/>
          <p:cNvSpPr>
            <a:spLocks/>
          </p:cNvSpPr>
          <p:nvPr/>
        </p:nvSpPr>
        <p:spPr bwMode="auto">
          <a:xfrm>
            <a:off x="2131250" y="1079760"/>
            <a:ext cx="260810" cy="395109"/>
          </a:xfrm>
          <a:custGeom>
            <a:avLst/>
            <a:gdLst>
              <a:gd name="T0" fmla="*/ 3 w 24"/>
              <a:gd name="T1" fmla="*/ 26 h 36"/>
              <a:gd name="T2" fmla="*/ 0 w 24"/>
              <a:gd name="T3" fmla="*/ 26 h 36"/>
              <a:gd name="T4" fmla="*/ 0 w 24"/>
              <a:gd name="T5" fmla="*/ 0 h 36"/>
              <a:gd name="T6" fmla="*/ 13 w 24"/>
              <a:gd name="T7" fmla="*/ 11 h 36"/>
              <a:gd name="T8" fmla="*/ 15 w 24"/>
              <a:gd name="T9" fmla="*/ 13 h 36"/>
              <a:gd name="T10" fmla="*/ 16 w 24"/>
              <a:gd name="T11" fmla="*/ 26 h 36"/>
              <a:gd name="T12" fmla="*/ 14 w 24"/>
              <a:gd name="T13" fmla="*/ 28 h 36"/>
              <a:gd name="T14" fmla="*/ 11 w 24"/>
              <a:gd name="T15" fmla="*/ 34 h 36"/>
              <a:gd name="T16" fmla="*/ 10 w 24"/>
              <a:gd name="T17" fmla="*/ 34 h 36"/>
              <a:gd name="T18" fmla="*/ 9 w 24"/>
              <a:gd name="T19" fmla="*/ 30 h 36"/>
              <a:gd name="T20" fmla="*/ 3 w 24"/>
              <a:gd name="T21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36">
                <a:moveTo>
                  <a:pt x="3" y="26"/>
                </a:moveTo>
                <a:cubicBezTo>
                  <a:pt x="0" y="26"/>
                  <a:pt x="0" y="26"/>
                  <a:pt x="0" y="26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12" y="3"/>
                  <a:pt x="13" y="11"/>
                </a:cubicBezTo>
                <a:cubicBezTo>
                  <a:pt x="13" y="12"/>
                  <a:pt x="14" y="13"/>
                  <a:pt x="15" y="13"/>
                </a:cubicBezTo>
                <a:cubicBezTo>
                  <a:pt x="24" y="14"/>
                  <a:pt x="24" y="25"/>
                  <a:pt x="16" y="26"/>
                </a:cubicBezTo>
                <a:cubicBezTo>
                  <a:pt x="14" y="27"/>
                  <a:pt x="14" y="27"/>
                  <a:pt x="14" y="28"/>
                </a:cubicBezTo>
                <a:cubicBezTo>
                  <a:pt x="14" y="31"/>
                  <a:pt x="13" y="33"/>
                  <a:pt x="11" y="34"/>
                </a:cubicBezTo>
                <a:cubicBezTo>
                  <a:pt x="10" y="36"/>
                  <a:pt x="10" y="36"/>
                  <a:pt x="10" y="34"/>
                </a:cubicBezTo>
                <a:cubicBezTo>
                  <a:pt x="9" y="32"/>
                  <a:pt x="9" y="31"/>
                  <a:pt x="9" y="30"/>
                </a:cubicBezTo>
                <a:cubicBezTo>
                  <a:pt x="7" y="27"/>
                  <a:pt x="7" y="26"/>
                  <a:pt x="3" y="2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269"/>
          <p:cNvSpPr>
            <a:spLocks noEditPoints="1"/>
          </p:cNvSpPr>
          <p:nvPr/>
        </p:nvSpPr>
        <p:spPr bwMode="auto">
          <a:xfrm>
            <a:off x="2446558" y="1089491"/>
            <a:ext cx="513836" cy="373699"/>
          </a:xfrm>
          <a:custGeom>
            <a:avLst/>
            <a:gdLst>
              <a:gd name="T0" fmla="*/ 31 w 47"/>
              <a:gd name="T1" fmla="*/ 20 h 34"/>
              <a:gd name="T2" fmla="*/ 34 w 47"/>
              <a:gd name="T3" fmla="*/ 20 h 34"/>
              <a:gd name="T4" fmla="*/ 30 w 47"/>
              <a:gd name="T5" fmla="*/ 34 h 34"/>
              <a:gd name="T6" fmla="*/ 28 w 47"/>
              <a:gd name="T7" fmla="*/ 30 h 34"/>
              <a:gd name="T8" fmla="*/ 23 w 47"/>
              <a:gd name="T9" fmla="*/ 31 h 34"/>
              <a:gd name="T10" fmla="*/ 23 w 47"/>
              <a:gd name="T11" fmla="*/ 26 h 34"/>
              <a:gd name="T12" fmla="*/ 19 w 47"/>
              <a:gd name="T13" fmla="*/ 24 h 34"/>
              <a:gd name="T14" fmla="*/ 21 w 47"/>
              <a:gd name="T15" fmla="*/ 20 h 34"/>
              <a:gd name="T16" fmla="*/ 19 w 47"/>
              <a:gd name="T17" fmla="*/ 16 h 34"/>
              <a:gd name="T18" fmla="*/ 23 w 47"/>
              <a:gd name="T19" fmla="*/ 14 h 34"/>
              <a:gd name="T20" fmla="*/ 23 w 47"/>
              <a:gd name="T21" fmla="*/ 9 h 34"/>
              <a:gd name="T22" fmla="*/ 28 w 47"/>
              <a:gd name="T23" fmla="*/ 10 h 34"/>
              <a:gd name="T24" fmla="*/ 31 w 47"/>
              <a:gd name="T25" fmla="*/ 6 h 34"/>
              <a:gd name="T26" fmla="*/ 34 w 47"/>
              <a:gd name="T27" fmla="*/ 9 h 34"/>
              <a:gd name="T28" fmla="*/ 38 w 47"/>
              <a:gd name="T29" fmla="*/ 7 h 34"/>
              <a:gd name="T30" fmla="*/ 40 w 47"/>
              <a:gd name="T31" fmla="*/ 12 h 34"/>
              <a:gd name="T32" fmla="*/ 44 w 47"/>
              <a:gd name="T33" fmla="*/ 13 h 34"/>
              <a:gd name="T34" fmla="*/ 43 w 47"/>
              <a:gd name="T35" fmla="*/ 17 h 34"/>
              <a:gd name="T36" fmla="*/ 46 w 47"/>
              <a:gd name="T37" fmla="*/ 20 h 34"/>
              <a:gd name="T38" fmla="*/ 43 w 47"/>
              <a:gd name="T39" fmla="*/ 23 h 34"/>
              <a:gd name="T40" fmla="*/ 44 w 47"/>
              <a:gd name="T41" fmla="*/ 28 h 34"/>
              <a:gd name="T42" fmla="*/ 39 w 47"/>
              <a:gd name="T43" fmla="*/ 28 h 34"/>
              <a:gd name="T44" fmla="*/ 38 w 47"/>
              <a:gd name="T45" fmla="*/ 33 h 34"/>
              <a:gd name="T46" fmla="*/ 34 w 47"/>
              <a:gd name="T47" fmla="*/ 31 h 34"/>
              <a:gd name="T48" fmla="*/ 30 w 47"/>
              <a:gd name="T49" fmla="*/ 34 h 34"/>
              <a:gd name="T50" fmla="*/ 17 w 47"/>
              <a:gd name="T51" fmla="*/ 6 h 34"/>
              <a:gd name="T52" fmla="*/ 19 w 47"/>
              <a:gd name="T53" fmla="*/ 8 h 34"/>
              <a:gd name="T54" fmla="*/ 14 w 47"/>
              <a:gd name="T55" fmla="*/ 13 h 34"/>
              <a:gd name="T56" fmla="*/ 14 w 47"/>
              <a:gd name="T57" fmla="*/ 8 h 34"/>
              <a:gd name="T58" fmla="*/ 11 w 47"/>
              <a:gd name="T59" fmla="*/ 5 h 34"/>
              <a:gd name="T60" fmla="*/ 16 w 47"/>
              <a:gd name="T61" fmla="*/ 4 h 34"/>
              <a:gd name="T62" fmla="*/ 18 w 47"/>
              <a:gd name="T63" fmla="*/ 0 h 34"/>
              <a:gd name="T64" fmla="*/ 21 w 47"/>
              <a:gd name="T65" fmla="*/ 4 h 34"/>
              <a:gd name="T66" fmla="*/ 25 w 47"/>
              <a:gd name="T67" fmla="*/ 5 h 34"/>
              <a:gd name="T68" fmla="*/ 22 w 47"/>
              <a:gd name="T69" fmla="*/ 9 h 34"/>
              <a:gd name="T70" fmla="*/ 22 w 47"/>
              <a:gd name="T71" fmla="*/ 13 h 34"/>
              <a:gd name="T72" fmla="*/ 18 w 47"/>
              <a:gd name="T73" fmla="*/ 11 h 34"/>
              <a:gd name="T74" fmla="*/ 14 w 47"/>
              <a:gd name="T75" fmla="*/ 13 h 34"/>
              <a:gd name="T76" fmla="*/ 9 w 47"/>
              <a:gd name="T77" fmla="*/ 20 h 34"/>
              <a:gd name="T78" fmla="*/ 12 w 47"/>
              <a:gd name="T79" fmla="*/ 20 h 34"/>
              <a:gd name="T80" fmla="*/ 10 w 47"/>
              <a:gd name="T81" fmla="*/ 30 h 34"/>
              <a:gd name="T82" fmla="*/ 8 w 47"/>
              <a:gd name="T83" fmla="*/ 26 h 34"/>
              <a:gd name="T84" fmla="*/ 3 w 47"/>
              <a:gd name="T85" fmla="*/ 27 h 34"/>
              <a:gd name="T86" fmla="*/ 4 w 47"/>
              <a:gd name="T87" fmla="*/ 22 h 34"/>
              <a:gd name="T88" fmla="*/ 0 w 47"/>
              <a:gd name="T89" fmla="*/ 19 h 34"/>
              <a:gd name="T90" fmla="*/ 4 w 47"/>
              <a:gd name="T91" fmla="*/ 17 h 34"/>
              <a:gd name="T92" fmla="*/ 4 w 47"/>
              <a:gd name="T93" fmla="*/ 12 h 34"/>
              <a:gd name="T94" fmla="*/ 8 w 47"/>
              <a:gd name="T95" fmla="*/ 13 h 34"/>
              <a:gd name="T96" fmla="*/ 11 w 47"/>
              <a:gd name="T97" fmla="*/ 10 h 34"/>
              <a:gd name="T98" fmla="*/ 13 w 47"/>
              <a:gd name="T99" fmla="*/ 14 h 34"/>
              <a:gd name="T100" fmla="*/ 18 w 47"/>
              <a:gd name="T101" fmla="*/ 13 h 34"/>
              <a:gd name="T102" fmla="*/ 17 w 47"/>
              <a:gd name="T103" fmla="*/ 18 h 34"/>
              <a:gd name="T104" fmla="*/ 21 w 47"/>
              <a:gd name="T105" fmla="*/ 20 h 34"/>
              <a:gd name="T106" fmla="*/ 17 w 47"/>
              <a:gd name="T107" fmla="*/ 23 h 34"/>
              <a:gd name="T108" fmla="*/ 17 w 47"/>
              <a:gd name="T109" fmla="*/ 27 h 34"/>
              <a:gd name="T110" fmla="*/ 13 w 47"/>
              <a:gd name="T111" fmla="*/ 26 h 34"/>
              <a:gd name="T112" fmla="*/ 10 w 47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" h="34">
                <a:moveTo>
                  <a:pt x="32" y="21"/>
                </a:moveTo>
                <a:cubicBezTo>
                  <a:pt x="31" y="21"/>
                  <a:pt x="31" y="21"/>
                  <a:pt x="31" y="20"/>
                </a:cubicBezTo>
                <a:cubicBezTo>
                  <a:pt x="31" y="19"/>
                  <a:pt x="32" y="19"/>
                  <a:pt x="33" y="19"/>
                </a:cubicBezTo>
                <a:cubicBezTo>
                  <a:pt x="33" y="19"/>
                  <a:pt x="34" y="20"/>
                  <a:pt x="34" y="20"/>
                </a:cubicBezTo>
                <a:cubicBezTo>
                  <a:pt x="33" y="21"/>
                  <a:pt x="33" y="22"/>
                  <a:pt x="32" y="21"/>
                </a:cubicBezTo>
                <a:close/>
                <a:moveTo>
                  <a:pt x="30" y="34"/>
                </a:moveTo>
                <a:cubicBezTo>
                  <a:pt x="29" y="34"/>
                  <a:pt x="29" y="33"/>
                  <a:pt x="29" y="32"/>
                </a:cubicBezTo>
                <a:cubicBezTo>
                  <a:pt x="29" y="31"/>
                  <a:pt x="29" y="30"/>
                  <a:pt x="28" y="30"/>
                </a:cubicBezTo>
                <a:cubicBezTo>
                  <a:pt x="27" y="29"/>
                  <a:pt x="26" y="29"/>
                  <a:pt x="25" y="30"/>
                </a:cubicBezTo>
                <a:cubicBezTo>
                  <a:pt x="24" y="31"/>
                  <a:pt x="24" y="31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7" y="11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1" y="6"/>
                </a:cubicBezTo>
                <a:cubicBezTo>
                  <a:pt x="32" y="6"/>
                  <a:pt x="32" y="6"/>
                  <a:pt x="32" y="8"/>
                </a:cubicBezTo>
                <a:cubicBezTo>
                  <a:pt x="33" y="9"/>
                  <a:pt x="33" y="9"/>
                  <a:pt x="34" y="9"/>
                </a:cubicBezTo>
                <a:cubicBezTo>
                  <a:pt x="36" y="10"/>
                  <a:pt x="36" y="9"/>
                  <a:pt x="36" y="8"/>
                </a:cubicBezTo>
                <a:cubicBezTo>
                  <a:pt x="37" y="7"/>
                  <a:pt x="38" y="7"/>
                  <a:pt x="38" y="7"/>
                </a:cubicBezTo>
                <a:cubicBezTo>
                  <a:pt x="39" y="8"/>
                  <a:pt x="40" y="8"/>
                  <a:pt x="39" y="10"/>
                </a:cubicBezTo>
                <a:cubicBezTo>
                  <a:pt x="39" y="11"/>
                  <a:pt x="39" y="11"/>
                  <a:pt x="40" y="12"/>
                </a:cubicBezTo>
                <a:cubicBezTo>
                  <a:pt x="41" y="13"/>
                  <a:pt x="41" y="13"/>
                  <a:pt x="42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5" y="14"/>
                  <a:pt x="45" y="14"/>
                  <a:pt x="44" y="15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9"/>
                  <a:pt x="43" y="19"/>
                  <a:pt x="45" y="19"/>
                </a:cubicBezTo>
                <a:cubicBezTo>
                  <a:pt x="46" y="19"/>
                  <a:pt x="47" y="19"/>
                  <a:pt x="46" y="20"/>
                </a:cubicBezTo>
                <a:cubicBezTo>
                  <a:pt x="46" y="22"/>
                  <a:pt x="46" y="22"/>
                  <a:pt x="45" y="22"/>
                </a:cubicBezTo>
                <a:cubicBezTo>
                  <a:pt x="43" y="22"/>
                  <a:pt x="43" y="22"/>
                  <a:pt x="43" y="23"/>
                </a:cubicBezTo>
                <a:cubicBezTo>
                  <a:pt x="42" y="25"/>
                  <a:pt x="42" y="25"/>
                  <a:pt x="43" y="26"/>
                </a:cubicBezTo>
                <a:cubicBezTo>
                  <a:pt x="45" y="27"/>
                  <a:pt x="45" y="27"/>
                  <a:pt x="44" y="28"/>
                </a:cubicBezTo>
                <a:cubicBezTo>
                  <a:pt x="43" y="29"/>
                  <a:pt x="43" y="29"/>
                  <a:pt x="42" y="28"/>
                </a:cubicBezTo>
                <a:cubicBezTo>
                  <a:pt x="41" y="28"/>
                  <a:pt x="40" y="28"/>
                  <a:pt x="39" y="28"/>
                </a:cubicBezTo>
                <a:cubicBezTo>
                  <a:pt x="38" y="29"/>
                  <a:pt x="38" y="30"/>
                  <a:pt x="38" y="31"/>
                </a:cubicBezTo>
                <a:cubicBezTo>
                  <a:pt x="39" y="32"/>
                  <a:pt x="39" y="33"/>
                  <a:pt x="38" y="33"/>
                </a:cubicBezTo>
                <a:cubicBezTo>
                  <a:pt x="37" y="33"/>
                  <a:pt x="37" y="33"/>
                  <a:pt x="36" y="32"/>
                </a:cubicBezTo>
                <a:cubicBezTo>
                  <a:pt x="35" y="31"/>
                  <a:pt x="35" y="31"/>
                  <a:pt x="34" y="31"/>
                </a:cubicBezTo>
                <a:cubicBezTo>
                  <a:pt x="32" y="31"/>
                  <a:pt x="32" y="31"/>
                  <a:pt x="31" y="32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8" y="6"/>
                  <a:pt x="18" y="6"/>
                  <a:pt x="19" y="6"/>
                </a:cubicBezTo>
                <a:cubicBezTo>
                  <a:pt x="20" y="7"/>
                  <a:pt x="20" y="7"/>
                  <a:pt x="19" y="8"/>
                </a:cubicBezTo>
                <a:cubicBezTo>
                  <a:pt x="19" y="9"/>
                  <a:pt x="18" y="9"/>
                  <a:pt x="17" y="8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4" y="11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4" y="7"/>
                  <a:pt x="13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2" y="4"/>
                  <a:pt x="12" y="3"/>
                  <a:pt x="14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20" y="0"/>
                  <a:pt x="20" y="0"/>
                  <a:pt x="20" y="2"/>
                </a:cubicBezTo>
                <a:cubicBezTo>
                  <a:pt x="20" y="3"/>
                  <a:pt x="20" y="3"/>
                  <a:pt x="21" y="4"/>
                </a:cubicBezTo>
                <a:cubicBezTo>
                  <a:pt x="22" y="5"/>
                  <a:pt x="22" y="5"/>
                  <a:pt x="23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6"/>
                  <a:pt x="25" y="7"/>
                  <a:pt x="24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3" y="13"/>
                  <a:pt x="23" y="13"/>
                  <a:pt x="22" y="13"/>
                </a:cubicBezTo>
                <a:cubicBezTo>
                  <a:pt x="21" y="14"/>
                  <a:pt x="21" y="14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4"/>
                  <a:pt x="15" y="14"/>
                  <a:pt x="14" y="13"/>
                </a:cubicBezTo>
                <a:close/>
                <a:moveTo>
                  <a:pt x="10" y="21"/>
                </a:move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1" y="19"/>
                  <a:pt x="12" y="19"/>
                  <a:pt x="12" y="20"/>
                </a:cubicBezTo>
                <a:cubicBezTo>
                  <a:pt x="12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9" y="27"/>
                  <a:pt x="8" y="27"/>
                  <a:pt x="8" y="26"/>
                </a:cubicBezTo>
                <a:cubicBezTo>
                  <a:pt x="7" y="26"/>
                  <a:pt x="6" y="26"/>
                  <a:pt x="5" y="26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4" y="21"/>
                  <a:pt x="2" y="21"/>
                </a:cubicBezTo>
                <a:cubicBezTo>
                  <a:pt x="1" y="21"/>
                  <a:pt x="0" y="21"/>
                  <a:pt x="0" y="19"/>
                </a:cubicBezTo>
                <a:cubicBezTo>
                  <a:pt x="0" y="18"/>
                  <a:pt x="1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2"/>
                </a:cubicBezTo>
                <a:cubicBezTo>
                  <a:pt x="5" y="12"/>
                  <a:pt x="5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5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8" y="15"/>
                </a:cubicBezTo>
                <a:cubicBezTo>
                  <a:pt x="17" y="16"/>
                  <a:pt x="17" y="17"/>
                  <a:pt x="17" y="18"/>
                </a:cubicBezTo>
                <a:cubicBezTo>
                  <a:pt x="17" y="19"/>
                  <a:pt x="17" y="19"/>
                  <a:pt x="19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0" y="22"/>
                  <a:pt x="19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7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70"/>
          <p:cNvSpPr>
            <a:spLocks noEditPoints="1"/>
          </p:cNvSpPr>
          <p:nvPr/>
        </p:nvSpPr>
        <p:spPr bwMode="auto">
          <a:xfrm>
            <a:off x="2458236" y="1089491"/>
            <a:ext cx="502157" cy="373699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2 w 46"/>
              <a:gd name="T9" fmla="*/ 31 h 34"/>
              <a:gd name="T10" fmla="*/ 22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2 w 46"/>
              <a:gd name="T19" fmla="*/ 14 h 34"/>
              <a:gd name="T20" fmla="*/ 22 w 46"/>
              <a:gd name="T21" fmla="*/ 9 h 34"/>
              <a:gd name="T22" fmla="*/ 27 w 46"/>
              <a:gd name="T23" fmla="*/ 10 h 34"/>
              <a:gd name="T24" fmla="*/ 30 w 46"/>
              <a:gd name="T25" fmla="*/ 6 h 34"/>
              <a:gd name="T26" fmla="*/ 33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6 w 46"/>
              <a:gd name="T51" fmla="*/ 7 h 34"/>
              <a:gd name="T52" fmla="*/ 18 w 46"/>
              <a:gd name="T53" fmla="*/ 8 h 34"/>
              <a:gd name="T54" fmla="*/ 13 w 46"/>
              <a:gd name="T55" fmla="*/ 13 h 34"/>
              <a:gd name="T56" fmla="*/ 13 w 46"/>
              <a:gd name="T57" fmla="*/ 8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4 w 46"/>
              <a:gd name="T67" fmla="*/ 5 h 34"/>
              <a:gd name="T68" fmla="*/ 21 w 46"/>
              <a:gd name="T69" fmla="*/ 9 h 34"/>
              <a:gd name="T70" fmla="*/ 21 w 46"/>
              <a:gd name="T71" fmla="*/ 13 h 34"/>
              <a:gd name="T72" fmla="*/ 17 w 46"/>
              <a:gd name="T73" fmla="*/ 12 h 34"/>
              <a:gd name="T74" fmla="*/ 13 w 46"/>
              <a:gd name="T75" fmla="*/ 13 h 34"/>
              <a:gd name="T76" fmla="*/ 8 w 46"/>
              <a:gd name="T77" fmla="*/ 20 h 34"/>
              <a:gd name="T78" fmla="*/ 11 w 46"/>
              <a:gd name="T79" fmla="*/ 20 h 34"/>
              <a:gd name="T80" fmla="*/ 9 w 46"/>
              <a:gd name="T81" fmla="*/ 30 h 34"/>
              <a:gd name="T82" fmla="*/ 7 w 46"/>
              <a:gd name="T83" fmla="*/ 26 h 34"/>
              <a:gd name="T84" fmla="*/ 2 w 46"/>
              <a:gd name="T85" fmla="*/ 27 h 34"/>
              <a:gd name="T86" fmla="*/ 3 w 46"/>
              <a:gd name="T87" fmla="*/ 22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7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3 h 34"/>
              <a:gd name="T102" fmla="*/ 16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6 w 46"/>
              <a:gd name="T109" fmla="*/ 28 h 34"/>
              <a:gd name="T110" fmla="*/ 12 w 46"/>
              <a:gd name="T111" fmla="*/ 27 h 34"/>
              <a:gd name="T112" fmla="*/ 9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2"/>
                </a:moveTo>
                <a:cubicBezTo>
                  <a:pt x="31" y="21"/>
                  <a:pt x="30" y="21"/>
                  <a:pt x="30" y="20"/>
                </a:cubicBezTo>
                <a:cubicBezTo>
                  <a:pt x="30" y="19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1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3" y="32"/>
                  <a:pt x="23" y="32"/>
                  <a:pt x="22" y="31"/>
                </a:cubicBezTo>
                <a:cubicBezTo>
                  <a:pt x="22" y="30"/>
                  <a:pt x="22" y="30"/>
                  <a:pt x="22" y="29"/>
                </a:cubicBezTo>
                <a:cubicBezTo>
                  <a:pt x="23" y="28"/>
                  <a:pt x="23" y="27"/>
                  <a:pt x="22" y="26"/>
                </a:cubicBezTo>
                <a:cubicBezTo>
                  <a:pt x="21" y="25"/>
                  <a:pt x="21" y="25"/>
                  <a:pt x="20" y="25"/>
                </a:cubicBezTo>
                <a:cubicBezTo>
                  <a:pt x="19" y="25"/>
                  <a:pt x="18" y="25"/>
                  <a:pt x="18" y="24"/>
                </a:cubicBezTo>
                <a:cubicBezTo>
                  <a:pt x="18" y="23"/>
                  <a:pt x="18" y="23"/>
                  <a:pt x="19" y="22"/>
                </a:cubicBezTo>
                <a:cubicBezTo>
                  <a:pt x="20" y="22"/>
                  <a:pt x="21" y="22"/>
                  <a:pt x="21" y="20"/>
                </a:cubicBezTo>
                <a:cubicBezTo>
                  <a:pt x="21" y="19"/>
                  <a:pt x="21" y="18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9" y="15"/>
                  <a:pt x="20" y="15"/>
                </a:cubicBezTo>
                <a:cubicBezTo>
                  <a:pt x="21" y="16"/>
                  <a:pt x="22" y="15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0"/>
                  <a:pt x="22" y="10"/>
                  <a:pt x="22" y="9"/>
                </a:cubicBezTo>
                <a:cubicBezTo>
                  <a:pt x="23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8" y="10"/>
                  <a:pt x="29" y="9"/>
                  <a:pt x="29" y="8"/>
                </a:cubicBezTo>
                <a:cubicBezTo>
                  <a:pt x="29" y="7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10"/>
                  <a:pt x="35" y="10"/>
                  <a:pt x="36" y="9"/>
                </a:cubicBezTo>
                <a:cubicBezTo>
                  <a:pt x="36" y="7"/>
                  <a:pt x="37" y="7"/>
                  <a:pt x="38" y="7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9"/>
                  <a:pt x="43" y="19"/>
                  <a:pt x="44" y="19"/>
                </a:cubicBezTo>
                <a:cubicBezTo>
                  <a:pt x="46" y="19"/>
                  <a:pt x="46" y="19"/>
                  <a:pt x="46" y="21"/>
                </a:cubicBezTo>
                <a:cubicBezTo>
                  <a:pt x="46" y="22"/>
                  <a:pt x="45" y="22"/>
                  <a:pt x="44" y="22"/>
                </a:cubicBezTo>
                <a:cubicBezTo>
                  <a:pt x="43" y="22"/>
                  <a:pt x="42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2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7" y="30"/>
                  <a:pt x="37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4" y="31"/>
                  <a:pt x="34" y="31"/>
                  <a:pt x="33" y="31"/>
                </a:cubicBezTo>
                <a:cubicBezTo>
                  <a:pt x="31" y="31"/>
                  <a:pt x="31" y="31"/>
                  <a:pt x="31" y="33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6" y="7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8"/>
                  <a:pt x="18" y="8"/>
                </a:cubicBezTo>
                <a:cubicBezTo>
                  <a:pt x="18" y="9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10"/>
                  <a:pt x="13" y="8"/>
                </a:cubicBezTo>
                <a:cubicBezTo>
                  <a:pt x="13" y="7"/>
                  <a:pt x="13" y="7"/>
                  <a:pt x="12" y="7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6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4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4"/>
                  <a:pt x="24" y="4"/>
                  <a:pt x="24" y="5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3"/>
                  <a:pt x="22" y="13"/>
                  <a:pt x="21" y="13"/>
                </a:cubicBezTo>
                <a:cubicBezTo>
                  <a:pt x="20" y="14"/>
                  <a:pt x="20" y="14"/>
                  <a:pt x="19" y="13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1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1"/>
                  <a:pt x="8" y="20"/>
                </a:cubicBezTo>
                <a:cubicBezTo>
                  <a:pt x="8" y="19"/>
                  <a:pt x="9" y="19"/>
                  <a:pt x="10" y="19"/>
                </a:cubicBezTo>
                <a:cubicBezTo>
                  <a:pt x="10" y="19"/>
                  <a:pt x="11" y="19"/>
                  <a:pt x="11" y="20"/>
                </a:cubicBezTo>
                <a:cubicBezTo>
                  <a:pt x="11" y="21"/>
                  <a:pt x="10" y="21"/>
                  <a:pt x="10" y="21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5" y="27"/>
                </a:cubicBezTo>
                <a:cubicBezTo>
                  <a:pt x="3" y="28"/>
                  <a:pt x="3" y="28"/>
                  <a:pt x="2" y="27"/>
                </a:cubicBezTo>
                <a:cubicBezTo>
                  <a:pt x="1" y="26"/>
                  <a:pt x="2" y="26"/>
                  <a:pt x="3" y="25"/>
                </a:cubicBezTo>
                <a:cubicBezTo>
                  <a:pt x="4" y="24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4"/>
                  <a:pt x="2" y="13"/>
                  <a:pt x="3" y="13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6" y="14"/>
                  <a:pt x="7" y="14"/>
                </a:cubicBezTo>
                <a:cubicBezTo>
                  <a:pt x="8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1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4"/>
                  <a:pt x="18" y="14"/>
                  <a:pt x="17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19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6" y="22"/>
                  <a:pt x="16" y="22"/>
                  <a:pt x="16" y="23"/>
                </a:cubicBezTo>
                <a:cubicBezTo>
                  <a:pt x="15" y="24"/>
                  <a:pt x="15" y="24"/>
                  <a:pt x="16" y="25"/>
                </a:cubicBezTo>
                <a:cubicBezTo>
                  <a:pt x="17" y="27"/>
                  <a:pt x="17" y="27"/>
                  <a:pt x="16" y="28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7"/>
                </a:cubicBezTo>
                <a:cubicBezTo>
                  <a:pt x="11" y="27"/>
                  <a:pt x="11" y="27"/>
                  <a:pt x="11" y="28"/>
                </a:cubicBezTo>
                <a:cubicBezTo>
                  <a:pt x="10" y="30"/>
                  <a:pt x="10" y="30"/>
                  <a:pt x="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71"/>
          <p:cNvSpPr>
            <a:spLocks noEditPoints="1"/>
          </p:cNvSpPr>
          <p:nvPr/>
        </p:nvSpPr>
        <p:spPr bwMode="auto">
          <a:xfrm>
            <a:off x="2458236" y="1089491"/>
            <a:ext cx="502157" cy="373699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3 w 46"/>
              <a:gd name="T19" fmla="*/ 14 h 34"/>
              <a:gd name="T20" fmla="*/ 23 w 46"/>
              <a:gd name="T21" fmla="*/ 10 h 34"/>
              <a:gd name="T22" fmla="*/ 27 w 46"/>
              <a:gd name="T23" fmla="*/ 10 h 34"/>
              <a:gd name="T24" fmla="*/ 30 w 46"/>
              <a:gd name="T25" fmla="*/ 6 h 34"/>
              <a:gd name="T26" fmla="*/ 34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8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9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6 h 34"/>
              <a:gd name="T68" fmla="*/ 21 w 46"/>
              <a:gd name="T69" fmla="*/ 9 h 34"/>
              <a:gd name="T70" fmla="*/ 22 w 46"/>
              <a:gd name="T71" fmla="*/ 14 h 34"/>
              <a:gd name="T72" fmla="*/ 17 w 46"/>
              <a:gd name="T73" fmla="*/ 12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9 w 46"/>
              <a:gd name="T81" fmla="*/ 30 h 34"/>
              <a:gd name="T82" fmla="*/ 7 w 46"/>
              <a:gd name="T83" fmla="*/ 27 h 34"/>
              <a:gd name="T84" fmla="*/ 3 w 46"/>
              <a:gd name="T85" fmla="*/ 27 h 34"/>
              <a:gd name="T86" fmla="*/ 3 w 46"/>
              <a:gd name="T87" fmla="*/ 23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4 h 34"/>
              <a:gd name="T102" fmla="*/ 16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2 w 46"/>
              <a:gd name="T111" fmla="*/ 27 h 34"/>
              <a:gd name="T112" fmla="*/ 9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2"/>
                </a:moveTo>
                <a:cubicBezTo>
                  <a:pt x="31" y="22"/>
                  <a:pt x="30" y="21"/>
                  <a:pt x="30" y="20"/>
                </a:cubicBezTo>
                <a:cubicBezTo>
                  <a:pt x="31" y="20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1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4" y="32"/>
                  <a:pt x="23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3" y="28"/>
                  <a:pt x="23" y="28"/>
                  <a:pt x="23" y="26"/>
                </a:cubicBezTo>
                <a:cubicBezTo>
                  <a:pt x="22" y="25"/>
                  <a:pt x="22" y="25"/>
                  <a:pt x="20" y="25"/>
                </a:cubicBezTo>
                <a:cubicBezTo>
                  <a:pt x="19" y="26"/>
                  <a:pt x="19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9"/>
                  <a:pt x="20" y="18"/>
                </a:cubicBezTo>
                <a:cubicBezTo>
                  <a:pt x="18" y="18"/>
                  <a:pt x="18" y="17"/>
                  <a:pt x="18" y="16"/>
                </a:cubicBezTo>
                <a:cubicBezTo>
                  <a:pt x="19" y="15"/>
                  <a:pt x="19" y="15"/>
                  <a:pt x="20" y="16"/>
                </a:cubicBezTo>
                <a:cubicBezTo>
                  <a:pt x="22" y="16"/>
                  <a:pt x="22" y="16"/>
                  <a:pt x="23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1"/>
                  <a:pt x="22" y="10"/>
                  <a:pt x="23" y="10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10"/>
                  <a:pt x="29" y="8"/>
                </a:cubicBezTo>
                <a:cubicBezTo>
                  <a:pt x="29" y="7"/>
                  <a:pt x="29" y="7"/>
                  <a:pt x="30" y="6"/>
                </a:cubicBezTo>
                <a:cubicBezTo>
                  <a:pt x="31" y="6"/>
                  <a:pt x="31" y="6"/>
                  <a:pt x="32" y="8"/>
                </a:cubicBezTo>
                <a:cubicBezTo>
                  <a:pt x="32" y="9"/>
                  <a:pt x="32" y="9"/>
                  <a:pt x="34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2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8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20"/>
                  <a:pt x="46" y="20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8"/>
                  <a:pt x="43" y="28"/>
                </a:cubicBezTo>
                <a:cubicBezTo>
                  <a:pt x="43" y="29"/>
                  <a:pt x="43" y="29"/>
                  <a:pt x="41" y="29"/>
                </a:cubicBezTo>
                <a:cubicBezTo>
                  <a:pt x="40" y="28"/>
                  <a:pt x="40" y="28"/>
                  <a:pt x="39" y="29"/>
                </a:cubicBezTo>
                <a:cubicBezTo>
                  <a:pt x="38" y="30"/>
                  <a:pt x="37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2"/>
                  <a:pt x="31" y="32"/>
                  <a:pt x="31" y="33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9"/>
                </a:moveTo>
                <a:cubicBezTo>
                  <a:pt x="16" y="8"/>
                  <a:pt x="16" y="7"/>
                  <a:pt x="17" y="7"/>
                </a:cubicBezTo>
                <a:cubicBezTo>
                  <a:pt x="17" y="6"/>
                  <a:pt x="18" y="6"/>
                  <a:pt x="18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7" y="9"/>
                  <a:pt x="17" y="9"/>
                </a:cubicBezTo>
                <a:close/>
                <a:moveTo>
                  <a:pt x="13" y="13"/>
                </a:moveTo>
                <a:cubicBezTo>
                  <a:pt x="12" y="13"/>
                  <a:pt x="12" y="13"/>
                  <a:pt x="13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3" y="8"/>
                  <a:pt x="13" y="8"/>
                  <a:pt x="12" y="7"/>
                </a:cubicBezTo>
                <a:cubicBezTo>
                  <a:pt x="11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5"/>
                  <a:pt x="15" y="5"/>
                  <a:pt x="15" y="4"/>
                </a:cubicBezTo>
                <a:cubicBezTo>
                  <a:pt x="16" y="4"/>
                  <a:pt x="16" y="3"/>
                  <a:pt x="16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5"/>
                  <a:pt x="24" y="5"/>
                  <a:pt x="25" y="6"/>
                </a:cubicBezTo>
                <a:cubicBezTo>
                  <a:pt x="25" y="7"/>
                  <a:pt x="25" y="7"/>
                  <a:pt x="23" y="8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3" y="13"/>
                  <a:pt x="22" y="13"/>
                  <a:pt x="22" y="14"/>
                </a:cubicBezTo>
                <a:cubicBezTo>
                  <a:pt x="21" y="14"/>
                  <a:pt x="20" y="14"/>
                  <a:pt x="19" y="13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2"/>
                </a:moveTo>
                <a:cubicBezTo>
                  <a:pt x="9" y="22"/>
                  <a:pt x="9" y="21"/>
                  <a:pt x="9" y="20"/>
                </a:cubicBezTo>
                <a:cubicBezTo>
                  <a:pt x="9" y="20"/>
                  <a:pt x="9" y="19"/>
                  <a:pt x="10" y="19"/>
                </a:cubicBezTo>
                <a:cubicBezTo>
                  <a:pt x="11" y="19"/>
                  <a:pt x="11" y="20"/>
                  <a:pt x="11" y="20"/>
                </a:cubicBezTo>
                <a:cubicBezTo>
                  <a:pt x="11" y="21"/>
                  <a:pt x="11" y="22"/>
                  <a:pt x="10" y="22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7"/>
                  <a:pt x="7" y="27"/>
                </a:cubicBezTo>
                <a:cubicBezTo>
                  <a:pt x="6" y="26"/>
                  <a:pt x="6" y="26"/>
                  <a:pt x="5" y="27"/>
                </a:cubicBezTo>
                <a:cubicBezTo>
                  <a:pt x="3" y="28"/>
                  <a:pt x="3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4"/>
                  <a:pt x="4" y="24"/>
                  <a:pt x="3" y="23"/>
                </a:cubicBezTo>
                <a:cubicBezTo>
                  <a:pt x="3" y="22"/>
                  <a:pt x="3" y="22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9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4"/>
                  <a:pt x="2" y="14"/>
                  <a:pt x="3" y="13"/>
                </a:cubicBezTo>
                <a:cubicBezTo>
                  <a:pt x="4" y="12"/>
                  <a:pt x="4" y="12"/>
                  <a:pt x="5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4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4"/>
                  <a:pt x="12" y="14"/>
                  <a:pt x="13" y="14"/>
                </a:cubicBezTo>
                <a:cubicBezTo>
                  <a:pt x="14" y="15"/>
                  <a:pt x="14" y="15"/>
                  <a:pt x="15" y="14"/>
                </a:cubicBezTo>
                <a:cubicBezTo>
                  <a:pt x="16" y="13"/>
                  <a:pt x="17" y="13"/>
                  <a:pt x="17" y="14"/>
                </a:cubicBezTo>
                <a:cubicBezTo>
                  <a:pt x="18" y="14"/>
                  <a:pt x="18" y="15"/>
                  <a:pt x="17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6" y="25"/>
                </a:cubicBezTo>
                <a:cubicBezTo>
                  <a:pt x="18" y="27"/>
                  <a:pt x="18" y="27"/>
                  <a:pt x="17" y="28"/>
                </a:cubicBezTo>
                <a:cubicBezTo>
                  <a:pt x="16" y="29"/>
                  <a:pt x="16" y="29"/>
                  <a:pt x="14" y="27"/>
                </a:cubicBezTo>
                <a:cubicBezTo>
                  <a:pt x="13" y="26"/>
                  <a:pt x="13" y="26"/>
                  <a:pt x="12" y="27"/>
                </a:cubicBezTo>
                <a:cubicBezTo>
                  <a:pt x="11" y="27"/>
                  <a:pt x="11" y="27"/>
                  <a:pt x="11" y="29"/>
                </a:cubicBezTo>
                <a:cubicBezTo>
                  <a:pt x="11" y="30"/>
                  <a:pt x="11" y="30"/>
                  <a:pt x="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272"/>
          <p:cNvSpPr>
            <a:spLocks noEditPoints="1"/>
          </p:cNvSpPr>
          <p:nvPr/>
        </p:nvSpPr>
        <p:spPr bwMode="auto">
          <a:xfrm>
            <a:off x="2458236" y="1101169"/>
            <a:ext cx="502157" cy="373699"/>
          </a:xfrm>
          <a:custGeom>
            <a:avLst/>
            <a:gdLst>
              <a:gd name="T0" fmla="*/ 31 w 46"/>
              <a:gd name="T1" fmla="*/ 19 h 34"/>
              <a:gd name="T2" fmla="*/ 33 w 46"/>
              <a:gd name="T3" fmla="*/ 20 h 34"/>
              <a:gd name="T4" fmla="*/ 29 w 46"/>
              <a:gd name="T5" fmla="*/ 33 h 34"/>
              <a:gd name="T6" fmla="*/ 27 w 46"/>
              <a:gd name="T7" fmla="*/ 30 h 34"/>
              <a:gd name="T8" fmla="*/ 23 w 46"/>
              <a:gd name="T9" fmla="*/ 30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19 h 34"/>
              <a:gd name="T16" fmla="*/ 19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8 w 46"/>
              <a:gd name="T23" fmla="*/ 10 h 34"/>
              <a:gd name="T24" fmla="*/ 30 w 46"/>
              <a:gd name="T25" fmla="*/ 6 h 34"/>
              <a:gd name="T26" fmla="*/ 34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2 h 34"/>
              <a:gd name="T34" fmla="*/ 43 w 46"/>
              <a:gd name="T35" fmla="*/ 17 h 34"/>
              <a:gd name="T36" fmla="*/ 46 w 46"/>
              <a:gd name="T37" fmla="*/ 20 h 34"/>
              <a:gd name="T38" fmla="*/ 42 w 46"/>
              <a:gd name="T39" fmla="*/ 23 h 34"/>
              <a:gd name="T40" fmla="*/ 44 w 46"/>
              <a:gd name="T41" fmla="*/ 28 h 34"/>
              <a:gd name="T42" fmla="*/ 39 w 46"/>
              <a:gd name="T43" fmla="*/ 28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3 h 34"/>
              <a:gd name="T50" fmla="*/ 17 w 46"/>
              <a:gd name="T51" fmla="*/ 6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8 h 34"/>
              <a:gd name="T58" fmla="*/ 11 w 46"/>
              <a:gd name="T59" fmla="*/ 4 h 34"/>
              <a:gd name="T60" fmla="*/ 16 w 46"/>
              <a:gd name="T61" fmla="*/ 3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5 h 34"/>
              <a:gd name="T68" fmla="*/ 22 w 46"/>
              <a:gd name="T69" fmla="*/ 8 h 34"/>
              <a:gd name="T70" fmla="*/ 22 w 46"/>
              <a:gd name="T71" fmla="*/ 13 h 34"/>
              <a:gd name="T72" fmla="*/ 18 w 46"/>
              <a:gd name="T73" fmla="*/ 11 h 34"/>
              <a:gd name="T74" fmla="*/ 13 w 46"/>
              <a:gd name="T75" fmla="*/ 13 h 34"/>
              <a:gd name="T76" fmla="*/ 9 w 46"/>
              <a:gd name="T77" fmla="*/ 19 h 34"/>
              <a:gd name="T78" fmla="*/ 11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6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3 w 46"/>
              <a:gd name="T93" fmla="*/ 12 h 34"/>
              <a:gd name="T94" fmla="*/ 8 w 46"/>
              <a:gd name="T95" fmla="*/ 13 h 34"/>
              <a:gd name="T96" fmla="*/ 11 w 46"/>
              <a:gd name="T97" fmla="*/ 9 h 34"/>
              <a:gd name="T98" fmla="*/ 13 w 46"/>
              <a:gd name="T99" fmla="*/ 13 h 34"/>
              <a:gd name="T100" fmla="*/ 18 w 46"/>
              <a:gd name="T101" fmla="*/ 13 h 34"/>
              <a:gd name="T102" fmla="*/ 17 w 46"/>
              <a:gd name="T103" fmla="*/ 17 h 34"/>
              <a:gd name="T104" fmla="*/ 20 w 46"/>
              <a:gd name="T105" fmla="*/ 20 h 34"/>
              <a:gd name="T106" fmla="*/ 16 w 46"/>
              <a:gd name="T107" fmla="*/ 23 h 34"/>
              <a:gd name="T108" fmla="*/ 17 w 46"/>
              <a:gd name="T109" fmla="*/ 27 h 34"/>
              <a:gd name="T110" fmla="*/ 12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1"/>
                </a:moveTo>
                <a:cubicBezTo>
                  <a:pt x="31" y="21"/>
                  <a:pt x="31" y="20"/>
                  <a:pt x="31" y="19"/>
                </a:cubicBezTo>
                <a:cubicBezTo>
                  <a:pt x="31" y="19"/>
                  <a:pt x="32" y="18"/>
                  <a:pt x="32" y="18"/>
                </a:cubicBezTo>
                <a:cubicBezTo>
                  <a:pt x="33" y="19"/>
                  <a:pt x="33" y="19"/>
                  <a:pt x="33" y="20"/>
                </a:cubicBezTo>
                <a:cubicBezTo>
                  <a:pt x="33" y="21"/>
                  <a:pt x="32" y="21"/>
                  <a:pt x="32" y="21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1"/>
                </a:cubicBezTo>
                <a:cubicBezTo>
                  <a:pt x="28" y="30"/>
                  <a:pt x="28" y="30"/>
                  <a:pt x="27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4" y="31"/>
                  <a:pt x="23" y="30"/>
                </a:cubicBezTo>
                <a:cubicBezTo>
                  <a:pt x="22" y="30"/>
                  <a:pt x="22" y="29"/>
                  <a:pt x="23" y="28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4"/>
                  <a:pt x="22" y="24"/>
                  <a:pt x="21" y="24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2"/>
                  <a:pt x="18" y="22"/>
                  <a:pt x="20" y="22"/>
                </a:cubicBezTo>
                <a:cubicBezTo>
                  <a:pt x="21" y="21"/>
                  <a:pt x="21" y="21"/>
                  <a:pt x="21" y="19"/>
                </a:cubicBezTo>
                <a:cubicBezTo>
                  <a:pt x="21" y="18"/>
                  <a:pt x="21" y="18"/>
                  <a:pt x="20" y="17"/>
                </a:cubicBezTo>
                <a:cubicBezTo>
                  <a:pt x="18" y="17"/>
                  <a:pt x="18" y="17"/>
                  <a:pt x="19" y="16"/>
                </a:cubicBezTo>
                <a:cubicBezTo>
                  <a:pt x="19" y="15"/>
                  <a:pt x="19" y="14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2"/>
                  <a:pt x="24" y="12"/>
                  <a:pt x="23" y="11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8"/>
                  <a:pt x="24" y="8"/>
                  <a:pt x="25" y="9"/>
                </a:cubicBezTo>
                <a:cubicBezTo>
                  <a:pt x="26" y="10"/>
                  <a:pt x="26" y="10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1" y="6"/>
                  <a:pt x="32" y="7"/>
                </a:cubicBezTo>
                <a:cubicBezTo>
                  <a:pt x="32" y="9"/>
                  <a:pt x="32" y="9"/>
                  <a:pt x="34" y="9"/>
                </a:cubicBezTo>
                <a:cubicBezTo>
                  <a:pt x="35" y="9"/>
                  <a:pt x="35" y="9"/>
                  <a:pt x="36" y="8"/>
                </a:cubicBezTo>
                <a:cubicBezTo>
                  <a:pt x="37" y="7"/>
                  <a:pt x="37" y="6"/>
                  <a:pt x="38" y="7"/>
                </a:cubicBezTo>
                <a:cubicBezTo>
                  <a:pt x="39" y="7"/>
                  <a:pt x="39" y="8"/>
                  <a:pt x="39" y="9"/>
                </a:cubicBezTo>
                <a:cubicBezTo>
                  <a:pt x="38" y="10"/>
                  <a:pt x="38" y="11"/>
                  <a:pt x="39" y="12"/>
                </a:cubicBezTo>
                <a:cubicBezTo>
                  <a:pt x="40" y="13"/>
                  <a:pt x="41" y="13"/>
                  <a:pt x="42" y="12"/>
                </a:cubicBezTo>
                <a:cubicBezTo>
                  <a:pt x="43" y="11"/>
                  <a:pt x="43" y="11"/>
                  <a:pt x="44" y="12"/>
                </a:cubicBezTo>
                <a:cubicBezTo>
                  <a:pt x="45" y="13"/>
                  <a:pt x="45" y="13"/>
                  <a:pt x="43" y="14"/>
                </a:cubicBezTo>
                <a:cubicBezTo>
                  <a:pt x="42" y="15"/>
                  <a:pt x="42" y="15"/>
                  <a:pt x="43" y="17"/>
                </a:cubicBezTo>
                <a:cubicBezTo>
                  <a:pt x="43" y="18"/>
                  <a:pt x="43" y="18"/>
                  <a:pt x="44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6" y="21"/>
                  <a:pt x="44" y="21"/>
                </a:cubicBezTo>
                <a:cubicBezTo>
                  <a:pt x="43" y="21"/>
                  <a:pt x="43" y="22"/>
                  <a:pt x="42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4" y="27"/>
                  <a:pt x="44" y="27"/>
                  <a:pt x="44" y="28"/>
                </a:cubicBezTo>
                <a:cubicBezTo>
                  <a:pt x="43" y="29"/>
                  <a:pt x="43" y="29"/>
                  <a:pt x="41" y="28"/>
                </a:cubicBezTo>
                <a:cubicBezTo>
                  <a:pt x="40" y="27"/>
                  <a:pt x="40" y="27"/>
                  <a:pt x="39" y="28"/>
                </a:cubicBezTo>
                <a:cubicBezTo>
                  <a:pt x="38" y="29"/>
                  <a:pt x="38" y="29"/>
                  <a:pt x="38" y="30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5" y="31"/>
                  <a:pt x="35" y="30"/>
                  <a:pt x="33" y="31"/>
                </a:cubicBezTo>
                <a:cubicBezTo>
                  <a:pt x="32" y="31"/>
                  <a:pt x="31" y="31"/>
                  <a:pt x="31" y="32"/>
                </a:cubicBezTo>
                <a:cubicBezTo>
                  <a:pt x="31" y="34"/>
                  <a:pt x="31" y="34"/>
                  <a:pt x="29" y="33"/>
                </a:cubicBezTo>
                <a:close/>
                <a:moveTo>
                  <a:pt x="17" y="8"/>
                </a:moveTo>
                <a:cubicBezTo>
                  <a:pt x="16" y="7"/>
                  <a:pt x="16" y="7"/>
                  <a:pt x="17" y="6"/>
                </a:cubicBezTo>
                <a:cubicBezTo>
                  <a:pt x="17" y="5"/>
                  <a:pt x="18" y="5"/>
                  <a:pt x="19" y="6"/>
                </a:cubicBezTo>
                <a:cubicBezTo>
                  <a:pt x="19" y="6"/>
                  <a:pt x="19" y="7"/>
                  <a:pt x="19" y="8"/>
                </a:cubicBezTo>
                <a:cubicBezTo>
                  <a:pt x="18" y="8"/>
                  <a:pt x="18" y="8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3" y="7"/>
                  <a:pt x="12" y="6"/>
                </a:cubicBezTo>
                <a:cubicBezTo>
                  <a:pt x="11" y="5"/>
                  <a:pt x="11" y="5"/>
                  <a:pt x="11" y="4"/>
                </a:cubicBezTo>
                <a:cubicBezTo>
                  <a:pt x="11" y="3"/>
                  <a:pt x="12" y="3"/>
                  <a:pt x="13" y="4"/>
                </a:cubicBezTo>
                <a:cubicBezTo>
                  <a:pt x="15" y="4"/>
                  <a:pt x="15" y="4"/>
                  <a:pt x="16" y="3"/>
                </a:cubicBezTo>
                <a:cubicBezTo>
                  <a:pt x="16" y="3"/>
                  <a:pt x="16" y="3"/>
                  <a:pt x="17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20" y="3"/>
                  <a:pt x="20" y="3"/>
                  <a:pt x="20" y="4"/>
                </a:cubicBezTo>
                <a:cubicBezTo>
                  <a:pt x="21" y="4"/>
                  <a:pt x="21" y="4"/>
                  <a:pt x="23" y="4"/>
                </a:cubicBezTo>
                <a:cubicBezTo>
                  <a:pt x="24" y="4"/>
                  <a:pt x="25" y="4"/>
                  <a:pt x="25" y="5"/>
                </a:cubicBezTo>
                <a:cubicBezTo>
                  <a:pt x="25" y="6"/>
                  <a:pt x="25" y="6"/>
                  <a:pt x="23" y="7"/>
                </a:cubicBezTo>
                <a:cubicBezTo>
                  <a:pt x="22" y="7"/>
                  <a:pt x="22" y="7"/>
                  <a:pt x="22" y="8"/>
                </a:cubicBezTo>
                <a:cubicBezTo>
                  <a:pt x="21" y="9"/>
                  <a:pt x="21" y="9"/>
                  <a:pt x="22" y="11"/>
                </a:cubicBezTo>
                <a:cubicBezTo>
                  <a:pt x="23" y="12"/>
                  <a:pt x="23" y="12"/>
                  <a:pt x="22" y="13"/>
                </a:cubicBezTo>
                <a:cubicBezTo>
                  <a:pt x="21" y="14"/>
                  <a:pt x="21" y="13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0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0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4" y="27"/>
                  <a:pt x="3" y="27"/>
                  <a:pt x="3" y="26"/>
                </a:cubicBezTo>
                <a:cubicBezTo>
                  <a:pt x="2" y="25"/>
                  <a:pt x="2" y="25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4" y="18"/>
                  <a:pt x="4" y="17"/>
                </a:cubicBezTo>
                <a:cubicBezTo>
                  <a:pt x="4" y="16"/>
                  <a:pt x="4" y="15"/>
                  <a:pt x="4" y="14"/>
                </a:cubicBezTo>
                <a:cubicBezTo>
                  <a:pt x="3" y="13"/>
                  <a:pt x="3" y="13"/>
                  <a:pt x="3" y="12"/>
                </a:cubicBezTo>
                <a:cubicBezTo>
                  <a:pt x="4" y="11"/>
                  <a:pt x="4" y="11"/>
                  <a:pt x="6" y="12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3"/>
                  <a:pt x="9" y="13"/>
                  <a:pt x="9" y="11"/>
                </a:cubicBezTo>
                <a:cubicBezTo>
                  <a:pt x="9" y="10"/>
                  <a:pt x="9" y="9"/>
                  <a:pt x="11" y="9"/>
                </a:cubicBezTo>
                <a:cubicBezTo>
                  <a:pt x="12" y="10"/>
                  <a:pt x="12" y="10"/>
                  <a:pt x="12" y="11"/>
                </a:cubicBezTo>
                <a:cubicBezTo>
                  <a:pt x="12" y="13"/>
                  <a:pt x="12" y="13"/>
                  <a:pt x="13" y="13"/>
                </a:cubicBezTo>
                <a:cubicBezTo>
                  <a:pt x="14" y="14"/>
                  <a:pt x="14" y="14"/>
                  <a:pt x="15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7" y="17"/>
                </a:cubicBezTo>
                <a:cubicBezTo>
                  <a:pt x="17" y="18"/>
                  <a:pt x="17" y="18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8" y="21"/>
                </a:cubicBezTo>
                <a:cubicBezTo>
                  <a:pt x="17" y="21"/>
                  <a:pt x="17" y="22"/>
                  <a:pt x="16" y="23"/>
                </a:cubicBezTo>
                <a:cubicBezTo>
                  <a:pt x="16" y="23"/>
                  <a:pt x="16" y="24"/>
                  <a:pt x="17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3" y="26"/>
                  <a:pt x="12" y="26"/>
                </a:cubicBezTo>
                <a:cubicBezTo>
                  <a:pt x="11" y="26"/>
                  <a:pt x="11" y="26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273"/>
          <p:cNvSpPr>
            <a:spLocks noEditPoints="1"/>
          </p:cNvSpPr>
          <p:nvPr/>
        </p:nvSpPr>
        <p:spPr bwMode="auto">
          <a:xfrm>
            <a:off x="2458236" y="1101169"/>
            <a:ext cx="502157" cy="373699"/>
          </a:xfrm>
          <a:custGeom>
            <a:avLst/>
            <a:gdLst>
              <a:gd name="T0" fmla="*/ 31 w 46"/>
              <a:gd name="T1" fmla="*/ 20 h 34"/>
              <a:gd name="T2" fmla="*/ 33 w 46"/>
              <a:gd name="T3" fmla="*/ 20 h 34"/>
              <a:gd name="T4" fmla="*/ 30 w 46"/>
              <a:gd name="T5" fmla="*/ 34 h 34"/>
              <a:gd name="T6" fmla="*/ 27 w 46"/>
              <a:gd name="T7" fmla="*/ 30 h 34"/>
              <a:gd name="T8" fmla="*/ 23 w 46"/>
              <a:gd name="T9" fmla="*/ 30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20 h 34"/>
              <a:gd name="T16" fmla="*/ 19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8 w 46"/>
              <a:gd name="T23" fmla="*/ 10 h 34"/>
              <a:gd name="T24" fmla="*/ 30 w 46"/>
              <a:gd name="T25" fmla="*/ 6 h 34"/>
              <a:gd name="T26" fmla="*/ 34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2 h 34"/>
              <a:gd name="T34" fmla="*/ 43 w 46"/>
              <a:gd name="T35" fmla="*/ 17 h 34"/>
              <a:gd name="T36" fmla="*/ 46 w 46"/>
              <a:gd name="T37" fmla="*/ 20 h 34"/>
              <a:gd name="T38" fmla="*/ 43 w 46"/>
              <a:gd name="T39" fmla="*/ 23 h 34"/>
              <a:gd name="T40" fmla="*/ 44 w 46"/>
              <a:gd name="T41" fmla="*/ 28 h 34"/>
              <a:gd name="T42" fmla="*/ 39 w 46"/>
              <a:gd name="T43" fmla="*/ 28 h 34"/>
              <a:gd name="T44" fmla="*/ 38 w 46"/>
              <a:gd name="T45" fmla="*/ 33 h 34"/>
              <a:gd name="T46" fmla="*/ 33 w 46"/>
              <a:gd name="T47" fmla="*/ 31 h 34"/>
              <a:gd name="T48" fmla="*/ 30 w 46"/>
              <a:gd name="T49" fmla="*/ 34 h 34"/>
              <a:gd name="T50" fmla="*/ 17 w 46"/>
              <a:gd name="T51" fmla="*/ 6 h 34"/>
              <a:gd name="T52" fmla="*/ 19 w 46"/>
              <a:gd name="T53" fmla="*/ 8 h 34"/>
              <a:gd name="T54" fmla="*/ 14 w 46"/>
              <a:gd name="T55" fmla="*/ 13 h 34"/>
              <a:gd name="T56" fmla="*/ 14 w 46"/>
              <a:gd name="T57" fmla="*/ 8 h 34"/>
              <a:gd name="T58" fmla="*/ 11 w 46"/>
              <a:gd name="T59" fmla="*/ 4 h 34"/>
              <a:gd name="T60" fmla="*/ 16 w 46"/>
              <a:gd name="T61" fmla="*/ 4 h 34"/>
              <a:gd name="T62" fmla="*/ 18 w 46"/>
              <a:gd name="T63" fmla="*/ 0 h 34"/>
              <a:gd name="T64" fmla="*/ 21 w 46"/>
              <a:gd name="T65" fmla="*/ 4 h 34"/>
              <a:gd name="T66" fmla="*/ 25 w 46"/>
              <a:gd name="T67" fmla="*/ 5 h 34"/>
              <a:gd name="T68" fmla="*/ 22 w 46"/>
              <a:gd name="T69" fmla="*/ 8 h 34"/>
              <a:gd name="T70" fmla="*/ 22 w 46"/>
              <a:gd name="T71" fmla="*/ 13 h 34"/>
              <a:gd name="T72" fmla="*/ 18 w 46"/>
              <a:gd name="T73" fmla="*/ 11 h 34"/>
              <a:gd name="T74" fmla="*/ 14 w 46"/>
              <a:gd name="T75" fmla="*/ 13 h 34"/>
              <a:gd name="T76" fmla="*/ 9 w 46"/>
              <a:gd name="T77" fmla="*/ 20 h 34"/>
              <a:gd name="T78" fmla="*/ 12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4 w 46"/>
              <a:gd name="T93" fmla="*/ 12 h 34"/>
              <a:gd name="T94" fmla="*/ 8 w 46"/>
              <a:gd name="T95" fmla="*/ 13 h 34"/>
              <a:gd name="T96" fmla="*/ 11 w 46"/>
              <a:gd name="T97" fmla="*/ 10 h 34"/>
              <a:gd name="T98" fmla="*/ 13 w 46"/>
              <a:gd name="T99" fmla="*/ 14 h 34"/>
              <a:gd name="T100" fmla="*/ 18 w 46"/>
              <a:gd name="T101" fmla="*/ 13 h 34"/>
              <a:gd name="T102" fmla="*/ 17 w 46"/>
              <a:gd name="T103" fmla="*/ 17 h 34"/>
              <a:gd name="T104" fmla="*/ 20 w 46"/>
              <a:gd name="T105" fmla="*/ 20 h 34"/>
              <a:gd name="T106" fmla="*/ 16 w 46"/>
              <a:gd name="T107" fmla="*/ 23 h 34"/>
              <a:gd name="T108" fmla="*/ 17 w 46"/>
              <a:gd name="T109" fmla="*/ 27 h 34"/>
              <a:gd name="T110" fmla="*/ 13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1"/>
                </a:moveTo>
                <a:cubicBezTo>
                  <a:pt x="31" y="21"/>
                  <a:pt x="31" y="20"/>
                  <a:pt x="31" y="20"/>
                </a:cubicBezTo>
                <a:cubicBezTo>
                  <a:pt x="31" y="19"/>
                  <a:pt x="32" y="18"/>
                  <a:pt x="32" y="19"/>
                </a:cubicBezTo>
                <a:cubicBezTo>
                  <a:pt x="33" y="19"/>
                  <a:pt x="34" y="19"/>
                  <a:pt x="33" y="20"/>
                </a:cubicBezTo>
                <a:cubicBezTo>
                  <a:pt x="33" y="21"/>
                  <a:pt x="33" y="21"/>
                  <a:pt x="32" y="21"/>
                </a:cubicBezTo>
                <a:close/>
                <a:moveTo>
                  <a:pt x="30" y="34"/>
                </a:moveTo>
                <a:cubicBezTo>
                  <a:pt x="29" y="33"/>
                  <a:pt x="28" y="33"/>
                  <a:pt x="29" y="32"/>
                </a:cubicBezTo>
                <a:cubicBezTo>
                  <a:pt x="29" y="31"/>
                  <a:pt x="29" y="30"/>
                  <a:pt x="27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4" y="31"/>
                  <a:pt x="23" y="30"/>
                </a:cubicBezTo>
                <a:cubicBezTo>
                  <a:pt x="22" y="30"/>
                  <a:pt x="22" y="30"/>
                  <a:pt x="23" y="28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5"/>
                  <a:pt x="22" y="24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3"/>
                  <a:pt x="19" y="23"/>
                  <a:pt x="20" y="22"/>
                </a:cubicBezTo>
                <a:cubicBezTo>
                  <a:pt x="21" y="22"/>
                  <a:pt x="21" y="21"/>
                  <a:pt x="21" y="20"/>
                </a:cubicBezTo>
                <a:cubicBezTo>
                  <a:pt x="21" y="18"/>
                  <a:pt x="21" y="18"/>
                  <a:pt x="20" y="18"/>
                </a:cubicBezTo>
                <a:cubicBezTo>
                  <a:pt x="18" y="17"/>
                  <a:pt x="18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2"/>
                  <a:pt x="23" y="11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8"/>
                  <a:pt x="24" y="8"/>
                  <a:pt x="25" y="9"/>
                </a:cubicBezTo>
                <a:cubicBezTo>
                  <a:pt x="26" y="10"/>
                  <a:pt x="27" y="10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2" y="6"/>
                  <a:pt x="32" y="6"/>
                  <a:pt x="32" y="7"/>
                </a:cubicBezTo>
                <a:cubicBezTo>
                  <a:pt x="32" y="9"/>
                  <a:pt x="33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7" y="7"/>
                  <a:pt x="37" y="7"/>
                  <a:pt x="38" y="7"/>
                </a:cubicBezTo>
                <a:cubicBezTo>
                  <a:pt x="39" y="8"/>
                  <a:pt x="39" y="8"/>
                  <a:pt x="39" y="9"/>
                </a:cubicBezTo>
                <a:cubicBezTo>
                  <a:pt x="38" y="11"/>
                  <a:pt x="38" y="11"/>
                  <a:pt x="39" y="12"/>
                </a:cubicBezTo>
                <a:cubicBezTo>
                  <a:pt x="41" y="13"/>
                  <a:pt x="41" y="13"/>
                  <a:pt x="42" y="12"/>
                </a:cubicBezTo>
                <a:cubicBezTo>
                  <a:pt x="43" y="12"/>
                  <a:pt x="44" y="12"/>
                  <a:pt x="44" y="12"/>
                </a:cubicBezTo>
                <a:cubicBezTo>
                  <a:pt x="45" y="13"/>
                  <a:pt x="45" y="14"/>
                  <a:pt x="44" y="15"/>
                </a:cubicBezTo>
                <a:cubicBezTo>
                  <a:pt x="42" y="15"/>
                  <a:pt x="42" y="16"/>
                  <a:pt x="43" y="17"/>
                </a:cubicBezTo>
                <a:cubicBezTo>
                  <a:pt x="43" y="18"/>
                  <a:pt x="43" y="19"/>
                  <a:pt x="45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6" y="21"/>
                  <a:pt x="45" y="22"/>
                </a:cubicBezTo>
                <a:cubicBezTo>
                  <a:pt x="43" y="22"/>
                  <a:pt x="43" y="22"/>
                  <a:pt x="43" y="23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4" y="28"/>
                </a:cubicBezTo>
                <a:cubicBezTo>
                  <a:pt x="43" y="29"/>
                  <a:pt x="43" y="29"/>
                  <a:pt x="42" y="28"/>
                </a:cubicBezTo>
                <a:cubicBezTo>
                  <a:pt x="40" y="27"/>
                  <a:pt x="40" y="27"/>
                  <a:pt x="39" y="28"/>
                </a:cubicBezTo>
                <a:cubicBezTo>
                  <a:pt x="38" y="29"/>
                  <a:pt x="38" y="30"/>
                  <a:pt x="38" y="31"/>
                </a:cubicBezTo>
                <a:cubicBezTo>
                  <a:pt x="39" y="32"/>
                  <a:pt x="39" y="32"/>
                  <a:pt x="38" y="33"/>
                </a:cubicBezTo>
                <a:cubicBezTo>
                  <a:pt x="37" y="33"/>
                  <a:pt x="36" y="33"/>
                  <a:pt x="36" y="32"/>
                </a:cubicBezTo>
                <a:cubicBezTo>
                  <a:pt x="35" y="31"/>
                  <a:pt x="35" y="31"/>
                  <a:pt x="33" y="31"/>
                </a:cubicBezTo>
                <a:cubicBezTo>
                  <a:pt x="32" y="31"/>
                  <a:pt x="32" y="31"/>
                  <a:pt x="31" y="32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7" y="6"/>
                  <a:pt x="18" y="6"/>
                  <a:pt x="19" y="6"/>
                </a:cubicBezTo>
                <a:cubicBezTo>
                  <a:pt x="19" y="6"/>
                  <a:pt x="19" y="7"/>
                  <a:pt x="19" y="8"/>
                </a:cubicBezTo>
                <a:cubicBezTo>
                  <a:pt x="19" y="8"/>
                  <a:pt x="18" y="8"/>
                  <a:pt x="17" y="8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4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4" y="7"/>
                  <a:pt x="12" y="6"/>
                </a:cubicBezTo>
                <a:cubicBezTo>
                  <a:pt x="11" y="6"/>
                  <a:pt x="11" y="5"/>
                  <a:pt x="11" y="4"/>
                </a:cubicBezTo>
                <a:cubicBezTo>
                  <a:pt x="12" y="3"/>
                  <a:pt x="12" y="3"/>
                  <a:pt x="14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20" y="0"/>
                  <a:pt x="20" y="2"/>
                </a:cubicBezTo>
                <a:cubicBezTo>
                  <a:pt x="20" y="3"/>
                  <a:pt x="20" y="3"/>
                  <a:pt x="21" y="4"/>
                </a:cubicBezTo>
                <a:cubicBezTo>
                  <a:pt x="21" y="4"/>
                  <a:pt x="22" y="4"/>
                  <a:pt x="23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6"/>
                  <a:pt x="25" y="6"/>
                  <a:pt x="24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10"/>
                  <a:pt x="22" y="11"/>
                </a:cubicBezTo>
                <a:cubicBezTo>
                  <a:pt x="23" y="12"/>
                  <a:pt x="23" y="13"/>
                  <a:pt x="22" y="13"/>
                </a:cubicBezTo>
                <a:cubicBezTo>
                  <a:pt x="21" y="14"/>
                  <a:pt x="21" y="14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3"/>
                  <a:pt x="14" y="13"/>
                  <a:pt x="14" y="13"/>
                </a:cubicBezTo>
                <a:close/>
                <a:moveTo>
                  <a:pt x="10" y="21"/>
                </a:moveTo>
                <a:cubicBezTo>
                  <a:pt x="10" y="21"/>
                  <a:pt x="9" y="20"/>
                  <a:pt x="9" y="20"/>
                </a:cubicBezTo>
                <a:cubicBezTo>
                  <a:pt x="9" y="19"/>
                  <a:pt x="10" y="18"/>
                  <a:pt x="10" y="18"/>
                </a:cubicBezTo>
                <a:cubicBezTo>
                  <a:pt x="11" y="18"/>
                  <a:pt x="12" y="19"/>
                  <a:pt x="12" y="20"/>
                </a:cubicBezTo>
                <a:cubicBezTo>
                  <a:pt x="12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4" y="27"/>
                  <a:pt x="4" y="27"/>
                  <a:pt x="3" y="27"/>
                </a:cubicBezTo>
                <a:cubicBezTo>
                  <a:pt x="2" y="26"/>
                  <a:pt x="2" y="25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3" y="21"/>
                  <a:pt x="2" y="21"/>
                </a:cubicBezTo>
                <a:cubicBezTo>
                  <a:pt x="0" y="21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2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7" y="15"/>
                </a:cubicBezTo>
                <a:cubicBezTo>
                  <a:pt x="16" y="16"/>
                  <a:pt x="16" y="16"/>
                  <a:pt x="17" y="17"/>
                </a:cubicBezTo>
                <a:cubicBezTo>
                  <a:pt x="17" y="18"/>
                  <a:pt x="17" y="19"/>
                  <a:pt x="19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9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274"/>
          <p:cNvSpPr>
            <a:spLocks noEditPoints="1"/>
          </p:cNvSpPr>
          <p:nvPr/>
        </p:nvSpPr>
        <p:spPr bwMode="auto">
          <a:xfrm>
            <a:off x="2458236" y="1101169"/>
            <a:ext cx="513836" cy="373699"/>
          </a:xfrm>
          <a:custGeom>
            <a:avLst/>
            <a:gdLst>
              <a:gd name="T0" fmla="*/ 31 w 47"/>
              <a:gd name="T1" fmla="*/ 20 h 34"/>
              <a:gd name="T2" fmla="*/ 34 w 47"/>
              <a:gd name="T3" fmla="*/ 20 h 34"/>
              <a:gd name="T4" fmla="*/ 30 w 47"/>
              <a:gd name="T5" fmla="*/ 34 h 34"/>
              <a:gd name="T6" fmla="*/ 28 w 47"/>
              <a:gd name="T7" fmla="*/ 30 h 34"/>
              <a:gd name="T8" fmla="*/ 23 w 47"/>
              <a:gd name="T9" fmla="*/ 31 h 34"/>
              <a:gd name="T10" fmla="*/ 23 w 47"/>
              <a:gd name="T11" fmla="*/ 26 h 34"/>
              <a:gd name="T12" fmla="*/ 19 w 47"/>
              <a:gd name="T13" fmla="*/ 24 h 34"/>
              <a:gd name="T14" fmla="*/ 21 w 47"/>
              <a:gd name="T15" fmla="*/ 20 h 34"/>
              <a:gd name="T16" fmla="*/ 19 w 47"/>
              <a:gd name="T17" fmla="*/ 16 h 34"/>
              <a:gd name="T18" fmla="*/ 23 w 47"/>
              <a:gd name="T19" fmla="*/ 14 h 34"/>
              <a:gd name="T20" fmla="*/ 23 w 47"/>
              <a:gd name="T21" fmla="*/ 9 h 34"/>
              <a:gd name="T22" fmla="*/ 28 w 47"/>
              <a:gd name="T23" fmla="*/ 10 h 34"/>
              <a:gd name="T24" fmla="*/ 31 w 47"/>
              <a:gd name="T25" fmla="*/ 6 h 34"/>
              <a:gd name="T26" fmla="*/ 34 w 47"/>
              <a:gd name="T27" fmla="*/ 9 h 34"/>
              <a:gd name="T28" fmla="*/ 39 w 47"/>
              <a:gd name="T29" fmla="*/ 7 h 34"/>
              <a:gd name="T30" fmla="*/ 40 w 47"/>
              <a:gd name="T31" fmla="*/ 12 h 34"/>
              <a:gd name="T32" fmla="*/ 44 w 47"/>
              <a:gd name="T33" fmla="*/ 13 h 34"/>
              <a:gd name="T34" fmla="*/ 43 w 47"/>
              <a:gd name="T35" fmla="*/ 17 h 34"/>
              <a:gd name="T36" fmla="*/ 47 w 47"/>
              <a:gd name="T37" fmla="*/ 20 h 34"/>
              <a:gd name="T38" fmla="*/ 43 w 47"/>
              <a:gd name="T39" fmla="*/ 23 h 34"/>
              <a:gd name="T40" fmla="*/ 44 w 47"/>
              <a:gd name="T41" fmla="*/ 28 h 34"/>
              <a:gd name="T42" fmla="*/ 39 w 47"/>
              <a:gd name="T43" fmla="*/ 29 h 34"/>
              <a:gd name="T44" fmla="*/ 38 w 47"/>
              <a:gd name="T45" fmla="*/ 33 h 34"/>
              <a:gd name="T46" fmla="*/ 34 w 47"/>
              <a:gd name="T47" fmla="*/ 31 h 34"/>
              <a:gd name="T48" fmla="*/ 30 w 47"/>
              <a:gd name="T49" fmla="*/ 34 h 34"/>
              <a:gd name="T50" fmla="*/ 17 w 47"/>
              <a:gd name="T51" fmla="*/ 6 h 34"/>
              <a:gd name="T52" fmla="*/ 19 w 47"/>
              <a:gd name="T53" fmla="*/ 8 h 34"/>
              <a:gd name="T54" fmla="*/ 14 w 47"/>
              <a:gd name="T55" fmla="*/ 13 h 34"/>
              <a:gd name="T56" fmla="*/ 14 w 47"/>
              <a:gd name="T57" fmla="*/ 8 h 34"/>
              <a:gd name="T58" fmla="*/ 11 w 47"/>
              <a:gd name="T59" fmla="*/ 5 h 34"/>
              <a:gd name="T60" fmla="*/ 16 w 47"/>
              <a:gd name="T61" fmla="*/ 4 h 34"/>
              <a:gd name="T62" fmla="*/ 18 w 47"/>
              <a:gd name="T63" fmla="*/ 0 h 34"/>
              <a:gd name="T64" fmla="*/ 21 w 47"/>
              <a:gd name="T65" fmla="*/ 4 h 34"/>
              <a:gd name="T66" fmla="*/ 25 w 47"/>
              <a:gd name="T67" fmla="*/ 5 h 34"/>
              <a:gd name="T68" fmla="*/ 22 w 47"/>
              <a:gd name="T69" fmla="*/ 9 h 34"/>
              <a:gd name="T70" fmla="*/ 22 w 47"/>
              <a:gd name="T71" fmla="*/ 13 h 34"/>
              <a:gd name="T72" fmla="*/ 18 w 47"/>
              <a:gd name="T73" fmla="*/ 11 h 34"/>
              <a:gd name="T74" fmla="*/ 14 w 47"/>
              <a:gd name="T75" fmla="*/ 13 h 34"/>
              <a:gd name="T76" fmla="*/ 9 w 47"/>
              <a:gd name="T77" fmla="*/ 20 h 34"/>
              <a:gd name="T78" fmla="*/ 12 w 47"/>
              <a:gd name="T79" fmla="*/ 20 h 34"/>
              <a:gd name="T80" fmla="*/ 10 w 47"/>
              <a:gd name="T81" fmla="*/ 30 h 34"/>
              <a:gd name="T82" fmla="*/ 8 w 47"/>
              <a:gd name="T83" fmla="*/ 26 h 34"/>
              <a:gd name="T84" fmla="*/ 3 w 47"/>
              <a:gd name="T85" fmla="*/ 27 h 34"/>
              <a:gd name="T86" fmla="*/ 4 w 47"/>
              <a:gd name="T87" fmla="*/ 22 h 34"/>
              <a:gd name="T88" fmla="*/ 0 w 47"/>
              <a:gd name="T89" fmla="*/ 20 h 34"/>
              <a:gd name="T90" fmla="*/ 4 w 47"/>
              <a:gd name="T91" fmla="*/ 17 h 34"/>
              <a:gd name="T92" fmla="*/ 4 w 47"/>
              <a:gd name="T93" fmla="*/ 13 h 34"/>
              <a:gd name="T94" fmla="*/ 8 w 47"/>
              <a:gd name="T95" fmla="*/ 13 h 34"/>
              <a:gd name="T96" fmla="*/ 11 w 47"/>
              <a:gd name="T97" fmla="*/ 10 h 34"/>
              <a:gd name="T98" fmla="*/ 14 w 47"/>
              <a:gd name="T99" fmla="*/ 14 h 34"/>
              <a:gd name="T100" fmla="*/ 18 w 47"/>
              <a:gd name="T101" fmla="*/ 13 h 34"/>
              <a:gd name="T102" fmla="*/ 17 w 47"/>
              <a:gd name="T103" fmla="*/ 18 h 34"/>
              <a:gd name="T104" fmla="*/ 21 w 47"/>
              <a:gd name="T105" fmla="*/ 20 h 34"/>
              <a:gd name="T106" fmla="*/ 17 w 47"/>
              <a:gd name="T107" fmla="*/ 23 h 34"/>
              <a:gd name="T108" fmla="*/ 17 w 47"/>
              <a:gd name="T109" fmla="*/ 27 h 34"/>
              <a:gd name="T110" fmla="*/ 13 w 47"/>
              <a:gd name="T111" fmla="*/ 26 h 34"/>
              <a:gd name="T112" fmla="*/ 10 w 47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" h="34">
                <a:moveTo>
                  <a:pt x="32" y="21"/>
                </a:moveTo>
                <a:cubicBezTo>
                  <a:pt x="31" y="21"/>
                  <a:pt x="31" y="21"/>
                  <a:pt x="31" y="20"/>
                </a:cubicBezTo>
                <a:cubicBezTo>
                  <a:pt x="31" y="19"/>
                  <a:pt x="32" y="19"/>
                  <a:pt x="33" y="19"/>
                </a:cubicBezTo>
                <a:cubicBezTo>
                  <a:pt x="33" y="19"/>
                  <a:pt x="34" y="20"/>
                  <a:pt x="34" y="20"/>
                </a:cubicBezTo>
                <a:cubicBezTo>
                  <a:pt x="34" y="21"/>
                  <a:pt x="33" y="22"/>
                  <a:pt x="32" y="21"/>
                </a:cubicBezTo>
                <a:close/>
                <a:moveTo>
                  <a:pt x="30" y="34"/>
                </a:moveTo>
                <a:cubicBezTo>
                  <a:pt x="29" y="34"/>
                  <a:pt x="29" y="33"/>
                  <a:pt x="29" y="32"/>
                </a:cubicBezTo>
                <a:cubicBezTo>
                  <a:pt x="29" y="31"/>
                  <a:pt x="29" y="31"/>
                  <a:pt x="28" y="30"/>
                </a:cubicBezTo>
                <a:cubicBezTo>
                  <a:pt x="27" y="29"/>
                  <a:pt x="26" y="29"/>
                  <a:pt x="25" y="30"/>
                </a:cubicBezTo>
                <a:cubicBezTo>
                  <a:pt x="24" y="31"/>
                  <a:pt x="24" y="31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8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8"/>
                  <a:pt x="20" y="18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0"/>
                  <a:pt x="23" y="10"/>
                  <a:pt x="23" y="9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7" y="11"/>
                  <a:pt x="28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6"/>
                  <a:pt x="30" y="6"/>
                  <a:pt x="31" y="6"/>
                </a:cubicBezTo>
                <a:cubicBezTo>
                  <a:pt x="32" y="6"/>
                  <a:pt x="32" y="6"/>
                  <a:pt x="32" y="8"/>
                </a:cubicBezTo>
                <a:cubicBezTo>
                  <a:pt x="33" y="9"/>
                  <a:pt x="33" y="9"/>
                  <a:pt x="34" y="9"/>
                </a:cubicBezTo>
                <a:cubicBezTo>
                  <a:pt x="36" y="10"/>
                  <a:pt x="36" y="9"/>
                  <a:pt x="36" y="8"/>
                </a:cubicBezTo>
                <a:cubicBezTo>
                  <a:pt x="37" y="7"/>
                  <a:pt x="38" y="7"/>
                  <a:pt x="39" y="7"/>
                </a:cubicBezTo>
                <a:cubicBezTo>
                  <a:pt x="40" y="8"/>
                  <a:pt x="40" y="8"/>
                  <a:pt x="39" y="10"/>
                </a:cubicBezTo>
                <a:cubicBezTo>
                  <a:pt x="39" y="11"/>
                  <a:pt x="39" y="11"/>
                  <a:pt x="40" y="12"/>
                </a:cubicBezTo>
                <a:cubicBezTo>
                  <a:pt x="41" y="13"/>
                  <a:pt x="41" y="13"/>
                  <a:pt x="42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5" y="14"/>
                  <a:pt x="45" y="14"/>
                  <a:pt x="44" y="15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9"/>
                  <a:pt x="43" y="19"/>
                  <a:pt x="45" y="19"/>
                </a:cubicBezTo>
                <a:cubicBezTo>
                  <a:pt x="46" y="19"/>
                  <a:pt x="47" y="19"/>
                  <a:pt x="47" y="20"/>
                </a:cubicBezTo>
                <a:cubicBezTo>
                  <a:pt x="46" y="22"/>
                  <a:pt x="46" y="22"/>
                  <a:pt x="45" y="22"/>
                </a:cubicBezTo>
                <a:cubicBezTo>
                  <a:pt x="43" y="22"/>
                  <a:pt x="43" y="22"/>
                  <a:pt x="43" y="23"/>
                </a:cubicBezTo>
                <a:cubicBezTo>
                  <a:pt x="42" y="25"/>
                  <a:pt x="42" y="25"/>
                  <a:pt x="43" y="26"/>
                </a:cubicBezTo>
                <a:cubicBezTo>
                  <a:pt x="45" y="27"/>
                  <a:pt x="45" y="27"/>
                  <a:pt x="44" y="28"/>
                </a:cubicBezTo>
                <a:cubicBezTo>
                  <a:pt x="43" y="29"/>
                  <a:pt x="43" y="29"/>
                  <a:pt x="42" y="28"/>
                </a:cubicBezTo>
                <a:cubicBezTo>
                  <a:pt x="41" y="28"/>
                  <a:pt x="40" y="28"/>
                  <a:pt x="39" y="29"/>
                </a:cubicBezTo>
                <a:cubicBezTo>
                  <a:pt x="38" y="30"/>
                  <a:pt x="38" y="30"/>
                  <a:pt x="38" y="31"/>
                </a:cubicBezTo>
                <a:cubicBezTo>
                  <a:pt x="39" y="32"/>
                  <a:pt x="39" y="33"/>
                  <a:pt x="38" y="33"/>
                </a:cubicBezTo>
                <a:cubicBezTo>
                  <a:pt x="37" y="33"/>
                  <a:pt x="37" y="33"/>
                  <a:pt x="36" y="32"/>
                </a:cubicBezTo>
                <a:cubicBezTo>
                  <a:pt x="35" y="31"/>
                  <a:pt x="35" y="31"/>
                  <a:pt x="34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8" y="6"/>
                  <a:pt x="18" y="6"/>
                  <a:pt x="19" y="6"/>
                </a:cubicBezTo>
                <a:cubicBezTo>
                  <a:pt x="20" y="7"/>
                  <a:pt x="20" y="7"/>
                  <a:pt x="19" y="8"/>
                </a:cubicBezTo>
                <a:cubicBezTo>
                  <a:pt x="19" y="9"/>
                  <a:pt x="18" y="9"/>
                  <a:pt x="17" y="8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4" y="11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4" y="7"/>
                  <a:pt x="13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2" y="4"/>
                  <a:pt x="12" y="3"/>
                  <a:pt x="14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20" y="0"/>
                  <a:pt x="20" y="0"/>
                  <a:pt x="20" y="2"/>
                </a:cubicBezTo>
                <a:cubicBezTo>
                  <a:pt x="20" y="3"/>
                  <a:pt x="20" y="3"/>
                  <a:pt x="21" y="4"/>
                </a:cubicBezTo>
                <a:cubicBezTo>
                  <a:pt x="22" y="5"/>
                  <a:pt x="22" y="5"/>
                  <a:pt x="23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6" y="6"/>
                  <a:pt x="25" y="7"/>
                  <a:pt x="24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3" y="13"/>
                  <a:pt x="23" y="13"/>
                  <a:pt x="22" y="13"/>
                </a:cubicBezTo>
                <a:cubicBezTo>
                  <a:pt x="21" y="14"/>
                  <a:pt x="21" y="14"/>
                  <a:pt x="20" y="13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4"/>
                  <a:pt x="15" y="14"/>
                  <a:pt x="14" y="13"/>
                </a:cubicBezTo>
                <a:close/>
                <a:moveTo>
                  <a:pt x="11" y="21"/>
                </a:move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1" y="19"/>
                  <a:pt x="12" y="19"/>
                  <a:pt x="12" y="20"/>
                </a:cubicBezTo>
                <a:cubicBezTo>
                  <a:pt x="12" y="21"/>
                  <a:pt x="11" y="21"/>
                  <a:pt x="11" y="21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9" y="27"/>
                  <a:pt x="9" y="27"/>
                  <a:pt x="8" y="26"/>
                </a:cubicBezTo>
                <a:cubicBezTo>
                  <a:pt x="7" y="26"/>
                  <a:pt x="6" y="26"/>
                  <a:pt x="5" y="26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4" y="21"/>
                  <a:pt x="2" y="21"/>
                </a:cubicBezTo>
                <a:cubicBezTo>
                  <a:pt x="1" y="21"/>
                  <a:pt x="0" y="21"/>
                  <a:pt x="0" y="20"/>
                </a:cubicBezTo>
                <a:cubicBezTo>
                  <a:pt x="1" y="18"/>
                  <a:pt x="1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3"/>
                </a:cubicBezTo>
                <a:cubicBezTo>
                  <a:pt x="5" y="12"/>
                  <a:pt x="5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10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3" y="13"/>
                  <a:pt x="14" y="14"/>
                </a:cubicBezTo>
                <a:cubicBezTo>
                  <a:pt x="14" y="14"/>
                  <a:pt x="15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8" y="15"/>
                </a:cubicBezTo>
                <a:cubicBezTo>
                  <a:pt x="17" y="17"/>
                  <a:pt x="17" y="17"/>
                  <a:pt x="17" y="18"/>
                </a:cubicBezTo>
                <a:cubicBezTo>
                  <a:pt x="17" y="19"/>
                  <a:pt x="17" y="19"/>
                  <a:pt x="19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0" y="22"/>
                  <a:pt x="19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7"/>
                  <a:pt x="17" y="27"/>
                </a:cubicBezTo>
                <a:cubicBezTo>
                  <a:pt x="17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2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275"/>
          <p:cNvSpPr>
            <a:spLocks noEditPoints="1"/>
          </p:cNvSpPr>
          <p:nvPr/>
        </p:nvSpPr>
        <p:spPr bwMode="auto">
          <a:xfrm>
            <a:off x="2469914" y="1101169"/>
            <a:ext cx="502157" cy="373699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2 w 46"/>
              <a:gd name="T9" fmla="*/ 31 h 34"/>
              <a:gd name="T10" fmla="*/ 22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2 w 46"/>
              <a:gd name="T19" fmla="*/ 14 h 34"/>
              <a:gd name="T20" fmla="*/ 23 w 46"/>
              <a:gd name="T21" fmla="*/ 9 h 34"/>
              <a:gd name="T22" fmla="*/ 27 w 46"/>
              <a:gd name="T23" fmla="*/ 10 h 34"/>
              <a:gd name="T24" fmla="*/ 30 w 46"/>
              <a:gd name="T25" fmla="*/ 6 h 34"/>
              <a:gd name="T26" fmla="*/ 33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6 w 46"/>
              <a:gd name="T51" fmla="*/ 7 h 34"/>
              <a:gd name="T52" fmla="*/ 18 w 46"/>
              <a:gd name="T53" fmla="*/ 8 h 34"/>
              <a:gd name="T54" fmla="*/ 13 w 46"/>
              <a:gd name="T55" fmla="*/ 13 h 34"/>
              <a:gd name="T56" fmla="*/ 13 w 46"/>
              <a:gd name="T57" fmla="*/ 8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4 w 46"/>
              <a:gd name="T67" fmla="*/ 6 h 34"/>
              <a:gd name="T68" fmla="*/ 21 w 46"/>
              <a:gd name="T69" fmla="*/ 9 h 34"/>
              <a:gd name="T70" fmla="*/ 21 w 46"/>
              <a:gd name="T71" fmla="*/ 14 h 34"/>
              <a:gd name="T72" fmla="*/ 17 w 46"/>
              <a:gd name="T73" fmla="*/ 12 h 34"/>
              <a:gd name="T74" fmla="*/ 13 w 46"/>
              <a:gd name="T75" fmla="*/ 13 h 34"/>
              <a:gd name="T76" fmla="*/ 8 w 46"/>
              <a:gd name="T77" fmla="*/ 20 h 34"/>
              <a:gd name="T78" fmla="*/ 11 w 46"/>
              <a:gd name="T79" fmla="*/ 20 h 34"/>
              <a:gd name="T80" fmla="*/ 9 w 46"/>
              <a:gd name="T81" fmla="*/ 30 h 34"/>
              <a:gd name="T82" fmla="*/ 7 w 46"/>
              <a:gd name="T83" fmla="*/ 26 h 34"/>
              <a:gd name="T84" fmla="*/ 2 w 46"/>
              <a:gd name="T85" fmla="*/ 27 h 34"/>
              <a:gd name="T86" fmla="*/ 3 w 46"/>
              <a:gd name="T87" fmla="*/ 22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7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3 h 34"/>
              <a:gd name="T102" fmla="*/ 16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2 w 46"/>
              <a:gd name="T111" fmla="*/ 27 h 34"/>
              <a:gd name="T112" fmla="*/ 9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2"/>
                </a:moveTo>
                <a:cubicBezTo>
                  <a:pt x="31" y="21"/>
                  <a:pt x="30" y="21"/>
                  <a:pt x="30" y="20"/>
                </a:cubicBezTo>
                <a:cubicBezTo>
                  <a:pt x="30" y="19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1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4" y="32"/>
                  <a:pt x="23" y="32"/>
                  <a:pt x="22" y="31"/>
                </a:cubicBezTo>
                <a:cubicBezTo>
                  <a:pt x="22" y="30"/>
                  <a:pt x="22" y="30"/>
                  <a:pt x="22" y="29"/>
                </a:cubicBezTo>
                <a:cubicBezTo>
                  <a:pt x="23" y="28"/>
                  <a:pt x="23" y="28"/>
                  <a:pt x="22" y="26"/>
                </a:cubicBezTo>
                <a:cubicBezTo>
                  <a:pt x="22" y="25"/>
                  <a:pt x="21" y="25"/>
                  <a:pt x="20" y="25"/>
                </a:cubicBezTo>
                <a:cubicBezTo>
                  <a:pt x="19" y="25"/>
                  <a:pt x="18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0" y="22"/>
                  <a:pt x="21" y="22"/>
                  <a:pt x="21" y="20"/>
                </a:cubicBezTo>
                <a:cubicBezTo>
                  <a:pt x="21" y="19"/>
                  <a:pt x="21" y="19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9" y="15"/>
                  <a:pt x="20" y="15"/>
                </a:cubicBezTo>
                <a:cubicBezTo>
                  <a:pt x="21" y="16"/>
                  <a:pt x="22" y="16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0"/>
                  <a:pt x="22" y="10"/>
                  <a:pt x="23" y="9"/>
                </a:cubicBezTo>
                <a:cubicBezTo>
                  <a:pt x="23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7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19"/>
                  <a:pt x="46" y="20"/>
                  <a:pt x="46" y="21"/>
                </a:cubicBezTo>
                <a:cubicBezTo>
                  <a:pt x="46" y="22"/>
                  <a:pt x="45" y="22"/>
                  <a:pt x="44" y="22"/>
                </a:cubicBezTo>
                <a:cubicBezTo>
                  <a:pt x="43" y="22"/>
                  <a:pt x="42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2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7" y="30"/>
                  <a:pt x="37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1"/>
                  <a:pt x="31" y="32"/>
                  <a:pt x="31" y="33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6" y="7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8"/>
                  <a:pt x="18" y="8"/>
                </a:cubicBezTo>
                <a:cubicBezTo>
                  <a:pt x="18" y="9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10"/>
                  <a:pt x="13" y="8"/>
                </a:cubicBezTo>
                <a:cubicBezTo>
                  <a:pt x="13" y="7"/>
                  <a:pt x="13" y="7"/>
                  <a:pt x="12" y="7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5"/>
                  <a:pt x="14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4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4"/>
                  <a:pt x="24" y="4"/>
                  <a:pt x="24" y="6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3"/>
                  <a:pt x="22" y="13"/>
                  <a:pt x="21" y="14"/>
                </a:cubicBezTo>
                <a:cubicBezTo>
                  <a:pt x="20" y="14"/>
                  <a:pt x="20" y="14"/>
                  <a:pt x="19" y="13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1"/>
                  <a:pt x="8" y="20"/>
                </a:cubicBezTo>
                <a:cubicBezTo>
                  <a:pt x="8" y="19"/>
                  <a:pt x="9" y="19"/>
                  <a:pt x="10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0" y="22"/>
                  <a:pt x="10" y="21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5" y="27"/>
                </a:cubicBezTo>
                <a:cubicBezTo>
                  <a:pt x="3" y="28"/>
                  <a:pt x="3" y="28"/>
                  <a:pt x="2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4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4"/>
                  <a:pt x="2" y="13"/>
                  <a:pt x="3" y="13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7" y="14"/>
                  <a:pt x="7" y="14"/>
                </a:cubicBezTo>
                <a:cubicBezTo>
                  <a:pt x="8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1" y="10"/>
                  <a:pt x="12" y="12"/>
                </a:cubicBezTo>
                <a:cubicBezTo>
                  <a:pt x="12" y="13"/>
                  <a:pt x="12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4"/>
                  <a:pt x="18" y="14"/>
                  <a:pt x="17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20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5" y="24"/>
                  <a:pt x="15" y="24"/>
                  <a:pt x="16" y="25"/>
                </a:cubicBezTo>
                <a:cubicBezTo>
                  <a:pt x="17" y="27"/>
                  <a:pt x="17" y="27"/>
                  <a:pt x="17" y="28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7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30"/>
                  <a:pt x="10" y="30"/>
                  <a:pt x="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276"/>
          <p:cNvSpPr>
            <a:spLocks noEditPoints="1"/>
          </p:cNvSpPr>
          <p:nvPr/>
        </p:nvSpPr>
        <p:spPr bwMode="auto">
          <a:xfrm>
            <a:off x="2469914" y="1101169"/>
            <a:ext cx="502157" cy="373699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3 w 46"/>
              <a:gd name="T19" fmla="*/ 15 h 34"/>
              <a:gd name="T20" fmla="*/ 23 w 46"/>
              <a:gd name="T21" fmla="*/ 10 h 34"/>
              <a:gd name="T22" fmla="*/ 27 w 46"/>
              <a:gd name="T23" fmla="*/ 11 h 34"/>
              <a:gd name="T24" fmla="*/ 30 w 46"/>
              <a:gd name="T25" fmla="*/ 6 h 34"/>
              <a:gd name="T26" fmla="*/ 34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8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9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6 h 34"/>
              <a:gd name="T68" fmla="*/ 21 w 46"/>
              <a:gd name="T69" fmla="*/ 9 h 34"/>
              <a:gd name="T70" fmla="*/ 22 w 46"/>
              <a:gd name="T71" fmla="*/ 14 h 34"/>
              <a:gd name="T72" fmla="*/ 17 w 46"/>
              <a:gd name="T73" fmla="*/ 12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9 w 46"/>
              <a:gd name="T81" fmla="*/ 30 h 34"/>
              <a:gd name="T82" fmla="*/ 7 w 46"/>
              <a:gd name="T83" fmla="*/ 27 h 34"/>
              <a:gd name="T84" fmla="*/ 3 w 46"/>
              <a:gd name="T85" fmla="*/ 27 h 34"/>
              <a:gd name="T86" fmla="*/ 4 w 46"/>
              <a:gd name="T87" fmla="*/ 23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4 h 34"/>
              <a:gd name="T102" fmla="*/ 16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2 w 46"/>
              <a:gd name="T111" fmla="*/ 27 h 34"/>
              <a:gd name="T112" fmla="*/ 9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2"/>
                </a:moveTo>
                <a:cubicBezTo>
                  <a:pt x="31" y="22"/>
                  <a:pt x="30" y="21"/>
                  <a:pt x="30" y="20"/>
                </a:cubicBezTo>
                <a:cubicBezTo>
                  <a:pt x="31" y="20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2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4" y="32"/>
                  <a:pt x="24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3" y="28"/>
                  <a:pt x="23" y="28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6"/>
                  <a:pt x="19" y="26"/>
                  <a:pt x="18" y="24"/>
                </a:cubicBezTo>
                <a:cubicBezTo>
                  <a:pt x="18" y="23"/>
                  <a:pt x="18" y="23"/>
                  <a:pt x="20" y="23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9"/>
                  <a:pt x="20" y="18"/>
                </a:cubicBezTo>
                <a:cubicBezTo>
                  <a:pt x="18" y="18"/>
                  <a:pt x="18" y="17"/>
                  <a:pt x="18" y="16"/>
                </a:cubicBezTo>
                <a:cubicBezTo>
                  <a:pt x="19" y="15"/>
                  <a:pt x="19" y="15"/>
                  <a:pt x="20" y="16"/>
                </a:cubicBezTo>
                <a:cubicBezTo>
                  <a:pt x="22" y="16"/>
                  <a:pt x="22" y="16"/>
                  <a:pt x="23" y="15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1"/>
                  <a:pt x="22" y="10"/>
                  <a:pt x="23" y="10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7"/>
                  <a:pt x="29" y="7"/>
                  <a:pt x="30" y="6"/>
                </a:cubicBezTo>
                <a:cubicBezTo>
                  <a:pt x="31" y="6"/>
                  <a:pt x="31" y="6"/>
                  <a:pt x="32" y="8"/>
                </a:cubicBezTo>
                <a:cubicBezTo>
                  <a:pt x="32" y="9"/>
                  <a:pt x="32" y="10"/>
                  <a:pt x="34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2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8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20"/>
                  <a:pt x="46" y="20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8"/>
                  <a:pt x="43" y="28"/>
                </a:cubicBezTo>
                <a:cubicBezTo>
                  <a:pt x="43" y="29"/>
                  <a:pt x="43" y="29"/>
                  <a:pt x="41" y="29"/>
                </a:cubicBezTo>
                <a:cubicBezTo>
                  <a:pt x="40" y="28"/>
                  <a:pt x="40" y="28"/>
                  <a:pt x="39" y="29"/>
                </a:cubicBezTo>
                <a:cubicBezTo>
                  <a:pt x="38" y="30"/>
                  <a:pt x="38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2"/>
                  <a:pt x="31" y="32"/>
                  <a:pt x="31" y="33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9"/>
                </a:moveTo>
                <a:cubicBezTo>
                  <a:pt x="16" y="8"/>
                  <a:pt x="16" y="7"/>
                  <a:pt x="17" y="7"/>
                </a:cubicBezTo>
                <a:cubicBezTo>
                  <a:pt x="17" y="6"/>
                  <a:pt x="18" y="6"/>
                  <a:pt x="18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7" y="9"/>
                  <a:pt x="17" y="9"/>
                </a:cubicBezTo>
                <a:close/>
                <a:moveTo>
                  <a:pt x="13" y="13"/>
                </a:moveTo>
                <a:cubicBezTo>
                  <a:pt x="12" y="13"/>
                  <a:pt x="12" y="13"/>
                  <a:pt x="13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3" y="8"/>
                  <a:pt x="13" y="8"/>
                  <a:pt x="12" y="7"/>
                </a:cubicBezTo>
                <a:cubicBezTo>
                  <a:pt x="11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5"/>
                  <a:pt x="15" y="5"/>
                  <a:pt x="15" y="4"/>
                </a:cubicBezTo>
                <a:cubicBezTo>
                  <a:pt x="16" y="4"/>
                  <a:pt x="16" y="4"/>
                  <a:pt x="16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5"/>
                  <a:pt x="24" y="5"/>
                  <a:pt x="25" y="6"/>
                </a:cubicBezTo>
                <a:cubicBezTo>
                  <a:pt x="25" y="7"/>
                  <a:pt x="25" y="7"/>
                  <a:pt x="23" y="8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3" y="13"/>
                  <a:pt x="22" y="13"/>
                  <a:pt x="22" y="14"/>
                </a:cubicBezTo>
                <a:cubicBezTo>
                  <a:pt x="21" y="14"/>
                  <a:pt x="20" y="14"/>
                  <a:pt x="19" y="13"/>
                </a:cubicBezTo>
                <a:cubicBezTo>
                  <a:pt x="19" y="12"/>
                  <a:pt x="18" y="12"/>
                  <a:pt x="17" y="12"/>
                </a:cubicBezTo>
                <a:cubicBezTo>
                  <a:pt x="16" y="12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2"/>
                </a:moveTo>
                <a:cubicBezTo>
                  <a:pt x="9" y="22"/>
                  <a:pt x="9" y="21"/>
                  <a:pt x="9" y="20"/>
                </a:cubicBezTo>
                <a:cubicBezTo>
                  <a:pt x="9" y="20"/>
                  <a:pt x="9" y="19"/>
                  <a:pt x="10" y="19"/>
                </a:cubicBezTo>
                <a:cubicBezTo>
                  <a:pt x="11" y="19"/>
                  <a:pt x="11" y="20"/>
                  <a:pt x="11" y="20"/>
                </a:cubicBezTo>
                <a:cubicBezTo>
                  <a:pt x="11" y="21"/>
                  <a:pt x="11" y="22"/>
                  <a:pt x="10" y="22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9"/>
                </a:cubicBezTo>
                <a:cubicBezTo>
                  <a:pt x="8" y="27"/>
                  <a:pt x="8" y="27"/>
                  <a:pt x="7" y="27"/>
                </a:cubicBezTo>
                <a:cubicBezTo>
                  <a:pt x="6" y="26"/>
                  <a:pt x="6" y="26"/>
                  <a:pt x="5" y="27"/>
                </a:cubicBezTo>
                <a:cubicBezTo>
                  <a:pt x="3" y="28"/>
                  <a:pt x="3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4"/>
                  <a:pt x="4" y="24"/>
                  <a:pt x="4" y="23"/>
                </a:cubicBezTo>
                <a:cubicBezTo>
                  <a:pt x="3" y="22"/>
                  <a:pt x="3" y="22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9"/>
                  <a:pt x="2" y="19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4"/>
                  <a:pt x="2" y="14"/>
                  <a:pt x="3" y="13"/>
                </a:cubicBezTo>
                <a:cubicBezTo>
                  <a:pt x="4" y="12"/>
                  <a:pt x="4" y="12"/>
                  <a:pt x="5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4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4"/>
                  <a:pt x="12" y="14"/>
                  <a:pt x="13" y="14"/>
                </a:cubicBezTo>
                <a:cubicBezTo>
                  <a:pt x="14" y="15"/>
                  <a:pt x="14" y="15"/>
                  <a:pt x="15" y="14"/>
                </a:cubicBezTo>
                <a:cubicBezTo>
                  <a:pt x="16" y="13"/>
                  <a:pt x="17" y="13"/>
                  <a:pt x="17" y="14"/>
                </a:cubicBezTo>
                <a:cubicBezTo>
                  <a:pt x="18" y="14"/>
                  <a:pt x="18" y="15"/>
                  <a:pt x="17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7" y="26"/>
                </a:cubicBezTo>
                <a:cubicBezTo>
                  <a:pt x="18" y="27"/>
                  <a:pt x="18" y="27"/>
                  <a:pt x="17" y="28"/>
                </a:cubicBezTo>
                <a:cubicBezTo>
                  <a:pt x="16" y="29"/>
                  <a:pt x="16" y="29"/>
                  <a:pt x="14" y="27"/>
                </a:cubicBezTo>
                <a:cubicBezTo>
                  <a:pt x="13" y="27"/>
                  <a:pt x="13" y="26"/>
                  <a:pt x="12" y="27"/>
                </a:cubicBezTo>
                <a:cubicBezTo>
                  <a:pt x="11" y="27"/>
                  <a:pt x="11" y="27"/>
                  <a:pt x="11" y="29"/>
                </a:cubicBezTo>
                <a:cubicBezTo>
                  <a:pt x="11" y="30"/>
                  <a:pt x="11" y="30"/>
                  <a:pt x="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277"/>
          <p:cNvSpPr>
            <a:spLocks noEditPoints="1"/>
          </p:cNvSpPr>
          <p:nvPr/>
        </p:nvSpPr>
        <p:spPr bwMode="auto">
          <a:xfrm>
            <a:off x="2469914" y="1112847"/>
            <a:ext cx="502157" cy="371753"/>
          </a:xfrm>
          <a:custGeom>
            <a:avLst/>
            <a:gdLst>
              <a:gd name="T0" fmla="*/ 31 w 46"/>
              <a:gd name="T1" fmla="*/ 19 h 34"/>
              <a:gd name="T2" fmla="*/ 33 w 46"/>
              <a:gd name="T3" fmla="*/ 20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0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19 h 34"/>
              <a:gd name="T16" fmla="*/ 19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8 w 46"/>
              <a:gd name="T23" fmla="*/ 10 h 34"/>
              <a:gd name="T24" fmla="*/ 30 w 46"/>
              <a:gd name="T25" fmla="*/ 6 h 34"/>
              <a:gd name="T26" fmla="*/ 34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2 h 34"/>
              <a:gd name="T34" fmla="*/ 43 w 46"/>
              <a:gd name="T35" fmla="*/ 17 h 34"/>
              <a:gd name="T36" fmla="*/ 46 w 46"/>
              <a:gd name="T37" fmla="*/ 20 h 34"/>
              <a:gd name="T38" fmla="*/ 42 w 46"/>
              <a:gd name="T39" fmla="*/ 23 h 34"/>
              <a:gd name="T40" fmla="*/ 44 w 46"/>
              <a:gd name="T41" fmla="*/ 28 h 34"/>
              <a:gd name="T42" fmla="*/ 39 w 46"/>
              <a:gd name="T43" fmla="*/ 28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6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8 h 34"/>
              <a:gd name="T58" fmla="*/ 11 w 46"/>
              <a:gd name="T59" fmla="*/ 4 h 34"/>
              <a:gd name="T60" fmla="*/ 16 w 46"/>
              <a:gd name="T61" fmla="*/ 3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5 h 34"/>
              <a:gd name="T68" fmla="*/ 22 w 46"/>
              <a:gd name="T69" fmla="*/ 8 h 34"/>
              <a:gd name="T70" fmla="*/ 22 w 46"/>
              <a:gd name="T71" fmla="*/ 13 h 34"/>
              <a:gd name="T72" fmla="*/ 18 w 46"/>
              <a:gd name="T73" fmla="*/ 11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6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3 w 46"/>
              <a:gd name="T93" fmla="*/ 12 h 34"/>
              <a:gd name="T94" fmla="*/ 8 w 46"/>
              <a:gd name="T95" fmla="*/ 13 h 34"/>
              <a:gd name="T96" fmla="*/ 11 w 46"/>
              <a:gd name="T97" fmla="*/ 10 h 34"/>
              <a:gd name="T98" fmla="*/ 13 w 46"/>
              <a:gd name="T99" fmla="*/ 13 h 34"/>
              <a:gd name="T100" fmla="*/ 18 w 46"/>
              <a:gd name="T101" fmla="*/ 13 h 34"/>
              <a:gd name="T102" fmla="*/ 17 w 46"/>
              <a:gd name="T103" fmla="*/ 17 h 34"/>
              <a:gd name="T104" fmla="*/ 20 w 46"/>
              <a:gd name="T105" fmla="*/ 20 h 34"/>
              <a:gd name="T106" fmla="*/ 16 w 46"/>
              <a:gd name="T107" fmla="*/ 23 h 34"/>
              <a:gd name="T108" fmla="*/ 17 w 46"/>
              <a:gd name="T109" fmla="*/ 27 h 34"/>
              <a:gd name="T110" fmla="*/ 12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1"/>
                </a:moveTo>
                <a:cubicBezTo>
                  <a:pt x="31" y="21"/>
                  <a:pt x="31" y="20"/>
                  <a:pt x="31" y="19"/>
                </a:cubicBezTo>
                <a:cubicBezTo>
                  <a:pt x="31" y="19"/>
                  <a:pt x="32" y="18"/>
                  <a:pt x="32" y="18"/>
                </a:cubicBezTo>
                <a:cubicBezTo>
                  <a:pt x="33" y="19"/>
                  <a:pt x="33" y="19"/>
                  <a:pt x="33" y="20"/>
                </a:cubicBezTo>
                <a:cubicBezTo>
                  <a:pt x="33" y="21"/>
                  <a:pt x="32" y="21"/>
                  <a:pt x="32" y="21"/>
                </a:cubicBezTo>
                <a:close/>
                <a:moveTo>
                  <a:pt x="29" y="34"/>
                </a:moveTo>
                <a:cubicBezTo>
                  <a:pt x="28" y="33"/>
                  <a:pt x="28" y="33"/>
                  <a:pt x="28" y="32"/>
                </a:cubicBezTo>
                <a:cubicBezTo>
                  <a:pt x="29" y="30"/>
                  <a:pt x="28" y="30"/>
                  <a:pt x="27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4" y="31"/>
                  <a:pt x="23" y="30"/>
                </a:cubicBezTo>
                <a:cubicBezTo>
                  <a:pt x="22" y="30"/>
                  <a:pt x="22" y="29"/>
                  <a:pt x="23" y="28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4"/>
                  <a:pt x="22" y="24"/>
                  <a:pt x="21" y="24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3"/>
                  <a:pt x="18" y="22"/>
                  <a:pt x="20" y="22"/>
                </a:cubicBezTo>
                <a:cubicBezTo>
                  <a:pt x="21" y="21"/>
                  <a:pt x="21" y="21"/>
                  <a:pt x="21" y="19"/>
                </a:cubicBezTo>
                <a:cubicBezTo>
                  <a:pt x="21" y="18"/>
                  <a:pt x="21" y="18"/>
                  <a:pt x="20" y="17"/>
                </a:cubicBezTo>
                <a:cubicBezTo>
                  <a:pt x="18" y="17"/>
                  <a:pt x="18" y="17"/>
                  <a:pt x="19" y="16"/>
                </a:cubicBezTo>
                <a:cubicBezTo>
                  <a:pt x="19" y="15"/>
                  <a:pt x="19" y="14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2"/>
                  <a:pt x="24" y="12"/>
                  <a:pt x="23" y="11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8"/>
                  <a:pt x="24" y="8"/>
                  <a:pt x="25" y="9"/>
                </a:cubicBezTo>
                <a:cubicBezTo>
                  <a:pt x="26" y="10"/>
                  <a:pt x="26" y="10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2" y="6"/>
                  <a:pt x="32" y="7"/>
                </a:cubicBezTo>
                <a:cubicBezTo>
                  <a:pt x="32" y="9"/>
                  <a:pt x="32" y="9"/>
                  <a:pt x="34" y="9"/>
                </a:cubicBezTo>
                <a:cubicBezTo>
                  <a:pt x="35" y="9"/>
                  <a:pt x="35" y="9"/>
                  <a:pt x="36" y="8"/>
                </a:cubicBezTo>
                <a:cubicBezTo>
                  <a:pt x="37" y="7"/>
                  <a:pt x="37" y="6"/>
                  <a:pt x="38" y="7"/>
                </a:cubicBezTo>
                <a:cubicBezTo>
                  <a:pt x="39" y="7"/>
                  <a:pt x="39" y="8"/>
                  <a:pt x="39" y="9"/>
                </a:cubicBezTo>
                <a:cubicBezTo>
                  <a:pt x="38" y="10"/>
                  <a:pt x="38" y="11"/>
                  <a:pt x="39" y="12"/>
                </a:cubicBezTo>
                <a:cubicBezTo>
                  <a:pt x="40" y="13"/>
                  <a:pt x="41" y="13"/>
                  <a:pt x="42" y="12"/>
                </a:cubicBezTo>
                <a:cubicBezTo>
                  <a:pt x="43" y="11"/>
                  <a:pt x="44" y="11"/>
                  <a:pt x="44" y="12"/>
                </a:cubicBezTo>
                <a:cubicBezTo>
                  <a:pt x="45" y="13"/>
                  <a:pt x="45" y="13"/>
                  <a:pt x="43" y="14"/>
                </a:cubicBezTo>
                <a:cubicBezTo>
                  <a:pt x="42" y="15"/>
                  <a:pt x="42" y="15"/>
                  <a:pt x="43" y="17"/>
                </a:cubicBezTo>
                <a:cubicBezTo>
                  <a:pt x="43" y="18"/>
                  <a:pt x="43" y="18"/>
                  <a:pt x="44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6" y="21"/>
                  <a:pt x="44" y="21"/>
                </a:cubicBezTo>
                <a:cubicBezTo>
                  <a:pt x="43" y="21"/>
                  <a:pt x="43" y="22"/>
                  <a:pt x="42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4" y="27"/>
                  <a:pt x="44" y="27"/>
                  <a:pt x="44" y="28"/>
                </a:cubicBezTo>
                <a:cubicBezTo>
                  <a:pt x="43" y="29"/>
                  <a:pt x="43" y="29"/>
                  <a:pt x="41" y="28"/>
                </a:cubicBezTo>
                <a:cubicBezTo>
                  <a:pt x="40" y="27"/>
                  <a:pt x="40" y="27"/>
                  <a:pt x="39" y="28"/>
                </a:cubicBezTo>
                <a:cubicBezTo>
                  <a:pt x="38" y="29"/>
                  <a:pt x="38" y="29"/>
                  <a:pt x="38" y="31"/>
                </a:cubicBezTo>
                <a:cubicBezTo>
                  <a:pt x="39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5" y="31"/>
                  <a:pt x="35" y="30"/>
                  <a:pt x="33" y="31"/>
                </a:cubicBezTo>
                <a:cubicBezTo>
                  <a:pt x="32" y="31"/>
                  <a:pt x="32" y="31"/>
                  <a:pt x="31" y="32"/>
                </a:cubicBezTo>
                <a:cubicBezTo>
                  <a:pt x="31" y="34"/>
                  <a:pt x="31" y="34"/>
                  <a:pt x="29" y="34"/>
                </a:cubicBezTo>
                <a:close/>
                <a:moveTo>
                  <a:pt x="17" y="8"/>
                </a:moveTo>
                <a:cubicBezTo>
                  <a:pt x="16" y="7"/>
                  <a:pt x="16" y="7"/>
                  <a:pt x="17" y="6"/>
                </a:cubicBezTo>
                <a:cubicBezTo>
                  <a:pt x="17" y="5"/>
                  <a:pt x="18" y="5"/>
                  <a:pt x="19" y="6"/>
                </a:cubicBezTo>
                <a:cubicBezTo>
                  <a:pt x="19" y="6"/>
                  <a:pt x="19" y="7"/>
                  <a:pt x="19" y="8"/>
                </a:cubicBezTo>
                <a:cubicBezTo>
                  <a:pt x="18" y="8"/>
                  <a:pt x="18" y="8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3" y="7"/>
                  <a:pt x="12" y="6"/>
                </a:cubicBezTo>
                <a:cubicBezTo>
                  <a:pt x="11" y="5"/>
                  <a:pt x="11" y="5"/>
                  <a:pt x="11" y="4"/>
                </a:cubicBezTo>
                <a:cubicBezTo>
                  <a:pt x="11" y="3"/>
                  <a:pt x="12" y="3"/>
                  <a:pt x="13" y="4"/>
                </a:cubicBezTo>
                <a:cubicBezTo>
                  <a:pt x="15" y="4"/>
                  <a:pt x="15" y="4"/>
                  <a:pt x="16" y="3"/>
                </a:cubicBezTo>
                <a:cubicBezTo>
                  <a:pt x="16" y="3"/>
                  <a:pt x="16" y="3"/>
                  <a:pt x="17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20" y="3"/>
                  <a:pt x="20" y="3"/>
                  <a:pt x="20" y="4"/>
                </a:cubicBezTo>
                <a:cubicBezTo>
                  <a:pt x="21" y="4"/>
                  <a:pt x="21" y="4"/>
                  <a:pt x="23" y="4"/>
                </a:cubicBezTo>
                <a:cubicBezTo>
                  <a:pt x="24" y="4"/>
                  <a:pt x="25" y="4"/>
                  <a:pt x="25" y="5"/>
                </a:cubicBezTo>
                <a:cubicBezTo>
                  <a:pt x="25" y="6"/>
                  <a:pt x="25" y="6"/>
                  <a:pt x="24" y="7"/>
                </a:cubicBezTo>
                <a:cubicBezTo>
                  <a:pt x="22" y="7"/>
                  <a:pt x="22" y="7"/>
                  <a:pt x="22" y="8"/>
                </a:cubicBezTo>
                <a:cubicBezTo>
                  <a:pt x="21" y="9"/>
                  <a:pt x="21" y="9"/>
                  <a:pt x="22" y="11"/>
                </a:cubicBezTo>
                <a:cubicBezTo>
                  <a:pt x="23" y="12"/>
                  <a:pt x="23" y="12"/>
                  <a:pt x="22" y="13"/>
                </a:cubicBezTo>
                <a:cubicBezTo>
                  <a:pt x="21" y="14"/>
                  <a:pt x="21" y="14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6" y="11"/>
                  <a:pt x="16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0"/>
                  <a:pt x="9" y="20"/>
                </a:cubicBezTo>
                <a:cubicBezTo>
                  <a:pt x="9" y="19"/>
                  <a:pt x="9" y="18"/>
                  <a:pt x="10" y="18"/>
                </a:cubicBezTo>
                <a:cubicBezTo>
                  <a:pt x="11" y="18"/>
                  <a:pt x="12" y="19"/>
                  <a:pt x="11" y="20"/>
                </a:cubicBezTo>
                <a:cubicBezTo>
                  <a:pt x="11" y="20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4" y="27"/>
                  <a:pt x="3" y="27"/>
                  <a:pt x="3" y="26"/>
                </a:cubicBezTo>
                <a:cubicBezTo>
                  <a:pt x="2" y="26"/>
                  <a:pt x="2" y="25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4" y="18"/>
                  <a:pt x="4" y="17"/>
                </a:cubicBezTo>
                <a:cubicBezTo>
                  <a:pt x="4" y="16"/>
                  <a:pt x="4" y="16"/>
                  <a:pt x="4" y="14"/>
                </a:cubicBezTo>
                <a:cubicBezTo>
                  <a:pt x="3" y="13"/>
                  <a:pt x="3" y="13"/>
                  <a:pt x="3" y="12"/>
                </a:cubicBezTo>
                <a:cubicBezTo>
                  <a:pt x="4" y="11"/>
                  <a:pt x="4" y="11"/>
                  <a:pt x="6" y="12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3"/>
                  <a:pt x="9" y="13"/>
                  <a:pt x="9" y="11"/>
                </a:cubicBezTo>
                <a:cubicBezTo>
                  <a:pt x="9" y="10"/>
                  <a:pt x="10" y="9"/>
                  <a:pt x="11" y="10"/>
                </a:cubicBezTo>
                <a:cubicBezTo>
                  <a:pt x="12" y="10"/>
                  <a:pt x="12" y="10"/>
                  <a:pt x="12" y="11"/>
                </a:cubicBezTo>
                <a:cubicBezTo>
                  <a:pt x="12" y="13"/>
                  <a:pt x="12" y="13"/>
                  <a:pt x="13" y="13"/>
                </a:cubicBezTo>
                <a:cubicBezTo>
                  <a:pt x="14" y="14"/>
                  <a:pt x="14" y="14"/>
                  <a:pt x="15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7" y="17"/>
                </a:cubicBezTo>
                <a:cubicBezTo>
                  <a:pt x="17" y="18"/>
                  <a:pt x="17" y="18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8" y="21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3"/>
                  <a:pt x="16" y="24"/>
                  <a:pt x="17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3" y="26"/>
                  <a:pt x="12" y="26"/>
                </a:cubicBezTo>
                <a:cubicBezTo>
                  <a:pt x="11" y="26"/>
                  <a:pt x="11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278"/>
          <p:cNvSpPr>
            <a:spLocks noEditPoints="1"/>
          </p:cNvSpPr>
          <p:nvPr/>
        </p:nvSpPr>
        <p:spPr bwMode="auto">
          <a:xfrm>
            <a:off x="2469914" y="1112847"/>
            <a:ext cx="502157" cy="371753"/>
          </a:xfrm>
          <a:custGeom>
            <a:avLst/>
            <a:gdLst>
              <a:gd name="T0" fmla="*/ 31 w 46"/>
              <a:gd name="T1" fmla="*/ 20 h 34"/>
              <a:gd name="T2" fmla="*/ 34 w 46"/>
              <a:gd name="T3" fmla="*/ 20 h 34"/>
              <a:gd name="T4" fmla="*/ 30 w 46"/>
              <a:gd name="T5" fmla="*/ 34 h 34"/>
              <a:gd name="T6" fmla="*/ 28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20 h 34"/>
              <a:gd name="T16" fmla="*/ 19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8 w 46"/>
              <a:gd name="T23" fmla="*/ 10 h 34"/>
              <a:gd name="T24" fmla="*/ 30 w 46"/>
              <a:gd name="T25" fmla="*/ 6 h 34"/>
              <a:gd name="T26" fmla="*/ 34 w 46"/>
              <a:gd name="T27" fmla="*/ 9 h 34"/>
              <a:gd name="T28" fmla="*/ 38 w 46"/>
              <a:gd name="T29" fmla="*/ 7 h 34"/>
              <a:gd name="T30" fmla="*/ 40 w 46"/>
              <a:gd name="T31" fmla="*/ 12 h 34"/>
              <a:gd name="T32" fmla="*/ 44 w 46"/>
              <a:gd name="T33" fmla="*/ 12 h 34"/>
              <a:gd name="T34" fmla="*/ 43 w 46"/>
              <a:gd name="T35" fmla="*/ 17 h 34"/>
              <a:gd name="T36" fmla="*/ 46 w 46"/>
              <a:gd name="T37" fmla="*/ 20 h 34"/>
              <a:gd name="T38" fmla="*/ 43 w 46"/>
              <a:gd name="T39" fmla="*/ 23 h 34"/>
              <a:gd name="T40" fmla="*/ 44 w 46"/>
              <a:gd name="T41" fmla="*/ 28 h 34"/>
              <a:gd name="T42" fmla="*/ 39 w 46"/>
              <a:gd name="T43" fmla="*/ 28 h 34"/>
              <a:gd name="T44" fmla="*/ 38 w 46"/>
              <a:gd name="T45" fmla="*/ 33 h 34"/>
              <a:gd name="T46" fmla="*/ 33 w 46"/>
              <a:gd name="T47" fmla="*/ 31 h 34"/>
              <a:gd name="T48" fmla="*/ 30 w 46"/>
              <a:gd name="T49" fmla="*/ 34 h 34"/>
              <a:gd name="T50" fmla="*/ 17 w 46"/>
              <a:gd name="T51" fmla="*/ 6 h 34"/>
              <a:gd name="T52" fmla="*/ 19 w 46"/>
              <a:gd name="T53" fmla="*/ 8 h 34"/>
              <a:gd name="T54" fmla="*/ 14 w 46"/>
              <a:gd name="T55" fmla="*/ 13 h 34"/>
              <a:gd name="T56" fmla="*/ 14 w 46"/>
              <a:gd name="T57" fmla="*/ 8 h 34"/>
              <a:gd name="T58" fmla="*/ 11 w 46"/>
              <a:gd name="T59" fmla="*/ 4 h 34"/>
              <a:gd name="T60" fmla="*/ 16 w 46"/>
              <a:gd name="T61" fmla="*/ 4 h 34"/>
              <a:gd name="T62" fmla="*/ 18 w 46"/>
              <a:gd name="T63" fmla="*/ 0 h 34"/>
              <a:gd name="T64" fmla="*/ 21 w 46"/>
              <a:gd name="T65" fmla="*/ 4 h 34"/>
              <a:gd name="T66" fmla="*/ 25 w 46"/>
              <a:gd name="T67" fmla="*/ 5 h 34"/>
              <a:gd name="T68" fmla="*/ 22 w 46"/>
              <a:gd name="T69" fmla="*/ 9 h 34"/>
              <a:gd name="T70" fmla="*/ 22 w 46"/>
              <a:gd name="T71" fmla="*/ 13 h 34"/>
              <a:gd name="T72" fmla="*/ 18 w 46"/>
              <a:gd name="T73" fmla="*/ 11 h 34"/>
              <a:gd name="T74" fmla="*/ 14 w 46"/>
              <a:gd name="T75" fmla="*/ 13 h 34"/>
              <a:gd name="T76" fmla="*/ 9 w 46"/>
              <a:gd name="T77" fmla="*/ 20 h 34"/>
              <a:gd name="T78" fmla="*/ 12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4 w 46"/>
              <a:gd name="T93" fmla="*/ 12 h 34"/>
              <a:gd name="T94" fmla="*/ 8 w 46"/>
              <a:gd name="T95" fmla="*/ 13 h 34"/>
              <a:gd name="T96" fmla="*/ 11 w 46"/>
              <a:gd name="T97" fmla="*/ 10 h 34"/>
              <a:gd name="T98" fmla="*/ 13 w 46"/>
              <a:gd name="T99" fmla="*/ 14 h 34"/>
              <a:gd name="T100" fmla="*/ 18 w 46"/>
              <a:gd name="T101" fmla="*/ 13 h 34"/>
              <a:gd name="T102" fmla="*/ 17 w 46"/>
              <a:gd name="T103" fmla="*/ 18 h 34"/>
              <a:gd name="T104" fmla="*/ 20 w 46"/>
              <a:gd name="T105" fmla="*/ 20 h 34"/>
              <a:gd name="T106" fmla="*/ 17 w 46"/>
              <a:gd name="T107" fmla="*/ 23 h 34"/>
              <a:gd name="T108" fmla="*/ 17 w 46"/>
              <a:gd name="T109" fmla="*/ 27 h 34"/>
              <a:gd name="T110" fmla="*/ 13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1"/>
                </a:moveTo>
                <a:cubicBezTo>
                  <a:pt x="31" y="21"/>
                  <a:pt x="31" y="20"/>
                  <a:pt x="31" y="20"/>
                </a:cubicBezTo>
                <a:cubicBezTo>
                  <a:pt x="31" y="19"/>
                  <a:pt x="32" y="19"/>
                  <a:pt x="32" y="19"/>
                </a:cubicBezTo>
                <a:cubicBezTo>
                  <a:pt x="33" y="19"/>
                  <a:pt x="34" y="19"/>
                  <a:pt x="34" y="20"/>
                </a:cubicBezTo>
                <a:cubicBezTo>
                  <a:pt x="33" y="21"/>
                  <a:pt x="33" y="21"/>
                  <a:pt x="32" y="21"/>
                </a:cubicBezTo>
                <a:close/>
                <a:moveTo>
                  <a:pt x="30" y="34"/>
                </a:moveTo>
                <a:cubicBezTo>
                  <a:pt x="29" y="33"/>
                  <a:pt x="28" y="33"/>
                  <a:pt x="29" y="32"/>
                </a:cubicBezTo>
                <a:cubicBezTo>
                  <a:pt x="29" y="31"/>
                  <a:pt x="29" y="30"/>
                  <a:pt x="28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4" y="31"/>
                  <a:pt x="23" y="31"/>
                </a:cubicBezTo>
                <a:cubicBezTo>
                  <a:pt x="22" y="30"/>
                  <a:pt x="22" y="30"/>
                  <a:pt x="23" y="28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5"/>
                  <a:pt x="22" y="24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3"/>
                  <a:pt x="19" y="23"/>
                  <a:pt x="20" y="22"/>
                </a:cubicBezTo>
                <a:cubicBezTo>
                  <a:pt x="21" y="22"/>
                  <a:pt x="21" y="21"/>
                  <a:pt x="21" y="20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7"/>
                  <a:pt x="18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2"/>
                  <a:pt x="23" y="11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8"/>
                  <a:pt x="24" y="8"/>
                  <a:pt x="25" y="10"/>
                </a:cubicBezTo>
                <a:cubicBezTo>
                  <a:pt x="26" y="10"/>
                  <a:pt x="27" y="10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2" y="6"/>
                  <a:pt x="32" y="6"/>
                  <a:pt x="32" y="7"/>
                </a:cubicBezTo>
                <a:cubicBezTo>
                  <a:pt x="32" y="9"/>
                  <a:pt x="33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7" y="7"/>
                  <a:pt x="37" y="7"/>
                  <a:pt x="38" y="7"/>
                </a:cubicBezTo>
                <a:cubicBezTo>
                  <a:pt x="39" y="8"/>
                  <a:pt x="39" y="8"/>
                  <a:pt x="39" y="9"/>
                </a:cubicBezTo>
                <a:cubicBezTo>
                  <a:pt x="38" y="11"/>
                  <a:pt x="38" y="11"/>
                  <a:pt x="40" y="12"/>
                </a:cubicBezTo>
                <a:cubicBezTo>
                  <a:pt x="41" y="13"/>
                  <a:pt x="41" y="13"/>
                  <a:pt x="42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14"/>
                  <a:pt x="45" y="14"/>
                  <a:pt x="44" y="15"/>
                </a:cubicBezTo>
                <a:cubicBezTo>
                  <a:pt x="42" y="15"/>
                  <a:pt x="42" y="16"/>
                  <a:pt x="43" y="17"/>
                </a:cubicBezTo>
                <a:cubicBezTo>
                  <a:pt x="43" y="18"/>
                  <a:pt x="43" y="19"/>
                  <a:pt x="45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6" y="22"/>
                  <a:pt x="45" y="22"/>
                </a:cubicBezTo>
                <a:cubicBezTo>
                  <a:pt x="43" y="22"/>
                  <a:pt x="43" y="22"/>
                  <a:pt x="43" y="23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4" y="28"/>
                </a:cubicBezTo>
                <a:cubicBezTo>
                  <a:pt x="43" y="29"/>
                  <a:pt x="43" y="29"/>
                  <a:pt x="42" y="28"/>
                </a:cubicBezTo>
                <a:cubicBezTo>
                  <a:pt x="41" y="27"/>
                  <a:pt x="40" y="27"/>
                  <a:pt x="39" y="28"/>
                </a:cubicBezTo>
                <a:cubicBezTo>
                  <a:pt x="38" y="29"/>
                  <a:pt x="38" y="30"/>
                  <a:pt x="38" y="31"/>
                </a:cubicBezTo>
                <a:cubicBezTo>
                  <a:pt x="39" y="32"/>
                  <a:pt x="39" y="32"/>
                  <a:pt x="38" y="33"/>
                </a:cubicBezTo>
                <a:cubicBezTo>
                  <a:pt x="37" y="33"/>
                  <a:pt x="36" y="33"/>
                  <a:pt x="36" y="32"/>
                </a:cubicBezTo>
                <a:cubicBezTo>
                  <a:pt x="35" y="31"/>
                  <a:pt x="35" y="31"/>
                  <a:pt x="33" y="31"/>
                </a:cubicBezTo>
                <a:cubicBezTo>
                  <a:pt x="32" y="31"/>
                  <a:pt x="32" y="31"/>
                  <a:pt x="31" y="32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7" y="6"/>
                  <a:pt x="18" y="6"/>
                  <a:pt x="19" y="6"/>
                </a:cubicBezTo>
                <a:cubicBezTo>
                  <a:pt x="19" y="6"/>
                  <a:pt x="20" y="7"/>
                  <a:pt x="19" y="8"/>
                </a:cubicBezTo>
                <a:cubicBezTo>
                  <a:pt x="19" y="8"/>
                  <a:pt x="18" y="9"/>
                  <a:pt x="17" y="8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4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4" y="7"/>
                  <a:pt x="13" y="6"/>
                </a:cubicBezTo>
                <a:cubicBezTo>
                  <a:pt x="11" y="6"/>
                  <a:pt x="11" y="5"/>
                  <a:pt x="11" y="4"/>
                </a:cubicBezTo>
                <a:cubicBezTo>
                  <a:pt x="12" y="3"/>
                  <a:pt x="12" y="3"/>
                  <a:pt x="14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20" y="0"/>
                  <a:pt x="20" y="2"/>
                </a:cubicBezTo>
                <a:cubicBezTo>
                  <a:pt x="20" y="3"/>
                  <a:pt x="20" y="3"/>
                  <a:pt x="21" y="4"/>
                </a:cubicBezTo>
                <a:cubicBezTo>
                  <a:pt x="22" y="4"/>
                  <a:pt x="22" y="5"/>
                  <a:pt x="23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6"/>
                  <a:pt x="25" y="6"/>
                  <a:pt x="24" y="7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9"/>
                  <a:pt x="22" y="10"/>
                  <a:pt x="22" y="11"/>
                </a:cubicBezTo>
                <a:cubicBezTo>
                  <a:pt x="23" y="12"/>
                  <a:pt x="23" y="13"/>
                  <a:pt x="22" y="13"/>
                </a:cubicBezTo>
                <a:cubicBezTo>
                  <a:pt x="21" y="14"/>
                  <a:pt x="21" y="14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3"/>
                  <a:pt x="14" y="13"/>
                  <a:pt x="14" y="13"/>
                </a:cubicBezTo>
                <a:close/>
                <a:moveTo>
                  <a:pt x="10" y="21"/>
                </a:moveTo>
                <a:cubicBezTo>
                  <a:pt x="10" y="21"/>
                  <a:pt x="9" y="20"/>
                  <a:pt x="9" y="20"/>
                </a:cubicBezTo>
                <a:cubicBezTo>
                  <a:pt x="9" y="19"/>
                  <a:pt x="10" y="18"/>
                  <a:pt x="10" y="18"/>
                </a:cubicBezTo>
                <a:cubicBezTo>
                  <a:pt x="11" y="18"/>
                  <a:pt x="12" y="19"/>
                  <a:pt x="12" y="20"/>
                </a:cubicBezTo>
                <a:cubicBezTo>
                  <a:pt x="12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8" y="27"/>
                  <a:pt x="8" y="26"/>
                  <a:pt x="7" y="26"/>
                </a:cubicBezTo>
                <a:cubicBezTo>
                  <a:pt x="6" y="25"/>
                  <a:pt x="6" y="26"/>
                  <a:pt x="5" y="26"/>
                </a:cubicBezTo>
                <a:cubicBezTo>
                  <a:pt x="4" y="27"/>
                  <a:pt x="4" y="27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3" y="21"/>
                  <a:pt x="2" y="21"/>
                </a:cubicBezTo>
                <a:cubicBezTo>
                  <a:pt x="0" y="21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2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7" y="15"/>
                </a:cubicBezTo>
                <a:cubicBezTo>
                  <a:pt x="17" y="16"/>
                  <a:pt x="16" y="17"/>
                  <a:pt x="17" y="18"/>
                </a:cubicBezTo>
                <a:cubicBezTo>
                  <a:pt x="17" y="19"/>
                  <a:pt x="17" y="19"/>
                  <a:pt x="19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2"/>
                  <a:pt x="19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279"/>
          <p:cNvSpPr>
            <a:spLocks noEditPoints="1"/>
          </p:cNvSpPr>
          <p:nvPr/>
        </p:nvSpPr>
        <p:spPr bwMode="auto">
          <a:xfrm>
            <a:off x="2469914" y="1112847"/>
            <a:ext cx="511890" cy="371753"/>
          </a:xfrm>
          <a:custGeom>
            <a:avLst/>
            <a:gdLst>
              <a:gd name="T0" fmla="*/ 31 w 47"/>
              <a:gd name="T1" fmla="*/ 20 h 34"/>
              <a:gd name="T2" fmla="*/ 34 w 47"/>
              <a:gd name="T3" fmla="*/ 20 h 34"/>
              <a:gd name="T4" fmla="*/ 30 w 47"/>
              <a:gd name="T5" fmla="*/ 34 h 34"/>
              <a:gd name="T6" fmla="*/ 28 w 47"/>
              <a:gd name="T7" fmla="*/ 30 h 34"/>
              <a:gd name="T8" fmla="*/ 23 w 47"/>
              <a:gd name="T9" fmla="*/ 31 h 34"/>
              <a:gd name="T10" fmla="*/ 23 w 47"/>
              <a:gd name="T11" fmla="*/ 26 h 34"/>
              <a:gd name="T12" fmla="*/ 19 w 47"/>
              <a:gd name="T13" fmla="*/ 24 h 34"/>
              <a:gd name="T14" fmla="*/ 21 w 47"/>
              <a:gd name="T15" fmla="*/ 20 h 34"/>
              <a:gd name="T16" fmla="*/ 19 w 47"/>
              <a:gd name="T17" fmla="*/ 16 h 34"/>
              <a:gd name="T18" fmla="*/ 23 w 47"/>
              <a:gd name="T19" fmla="*/ 14 h 34"/>
              <a:gd name="T20" fmla="*/ 23 w 47"/>
              <a:gd name="T21" fmla="*/ 9 h 34"/>
              <a:gd name="T22" fmla="*/ 28 w 47"/>
              <a:gd name="T23" fmla="*/ 10 h 34"/>
              <a:gd name="T24" fmla="*/ 31 w 47"/>
              <a:gd name="T25" fmla="*/ 6 h 34"/>
              <a:gd name="T26" fmla="*/ 34 w 47"/>
              <a:gd name="T27" fmla="*/ 9 h 34"/>
              <a:gd name="T28" fmla="*/ 39 w 47"/>
              <a:gd name="T29" fmla="*/ 7 h 34"/>
              <a:gd name="T30" fmla="*/ 40 w 47"/>
              <a:gd name="T31" fmla="*/ 12 h 34"/>
              <a:gd name="T32" fmla="*/ 44 w 47"/>
              <a:gd name="T33" fmla="*/ 13 h 34"/>
              <a:gd name="T34" fmla="*/ 43 w 47"/>
              <a:gd name="T35" fmla="*/ 17 h 34"/>
              <a:gd name="T36" fmla="*/ 47 w 47"/>
              <a:gd name="T37" fmla="*/ 20 h 34"/>
              <a:gd name="T38" fmla="*/ 43 w 47"/>
              <a:gd name="T39" fmla="*/ 23 h 34"/>
              <a:gd name="T40" fmla="*/ 44 w 47"/>
              <a:gd name="T41" fmla="*/ 28 h 34"/>
              <a:gd name="T42" fmla="*/ 39 w 47"/>
              <a:gd name="T43" fmla="*/ 29 h 34"/>
              <a:gd name="T44" fmla="*/ 38 w 47"/>
              <a:gd name="T45" fmla="*/ 33 h 34"/>
              <a:gd name="T46" fmla="*/ 34 w 47"/>
              <a:gd name="T47" fmla="*/ 31 h 34"/>
              <a:gd name="T48" fmla="*/ 30 w 47"/>
              <a:gd name="T49" fmla="*/ 34 h 34"/>
              <a:gd name="T50" fmla="*/ 17 w 47"/>
              <a:gd name="T51" fmla="*/ 6 h 34"/>
              <a:gd name="T52" fmla="*/ 19 w 47"/>
              <a:gd name="T53" fmla="*/ 8 h 34"/>
              <a:gd name="T54" fmla="*/ 14 w 47"/>
              <a:gd name="T55" fmla="*/ 13 h 34"/>
              <a:gd name="T56" fmla="*/ 14 w 47"/>
              <a:gd name="T57" fmla="*/ 8 h 34"/>
              <a:gd name="T58" fmla="*/ 11 w 47"/>
              <a:gd name="T59" fmla="*/ 5 h 34"/>
              <a:gd name="T60" fmla="*/ 16 w 47"/>
              <a:gd name="T61" fmla="*/ 4 h 34"/>
              <a:gd name="T62" fmla="*/ 19 w 47"/>
              <a:gd name="T63" fmla="*/ 0 h 34"/>
              <a:gd name="T64" fmla="*/ 21 w 47"/>
              <a:gd name="T65" fmla="*/ 4 h 34"/>
              <a:gd name="T66" fmla="*/ 25 w 47"/>
              <a:gd name="T67" fmla="*/ 5 h 34"/>
              <a:gd name="T68" fmla="*/ 22 w 47"/>
              <a:gd name="T69" fmla="*/ 9 h 34"/>
              <a:gd name="T70" fmla="*/ 22 w 47"/>
              <a:gd name="T71" fmla="*/ 13 h 34"/>
              <a:gd name="T72" fmla="*/ 18 w 47"/>
              <a:gd name="T73" fmla="*/ 11 h 34"/>
              <a:gd name="T74" fmla="*/ 14 w 47"/>
              <a:gd name="T75" fmla="*/ 13 h 34"/>
              <a:gd name="T76" fmla="*/ 9 w 47"/>
              <a:gd name="T77" fmla="*/ 20 h 34"/>
              <a:gd name="T78" fmla="*/ 12 w 47"/>
              <a:gd name="T79" fmla="*/ 20 h 34"/>
              <a:gd name="T80" fmla="*/ 10 w 47"/>
              <a:gd name="T81" fmla="*/ 30 h 34"/>
              <a:gd name="T82" fmla="*/ 8 w 47"/>
              <a:gd name="T83" fmla="*/ 26 h 34"/>
              <a:gd name="T84" fmla="*/ 3 w 47"/>
              <a:gd name="T85" fmla="*/ 27 h 34"/>
              <a:gd name="T86" fmla="*/ 4 w 47"/>
              <a:gd name="T87" fmla="*/ 22 h 34"/>
              <a:gd name="T88" fmla="*/ 1 w 47"/>
              <a:gd name="T89" fmla="*/ 20 h 34"/>
              <a:gd name="T90" fmla="*/ 4 w 47"/>
              <a:gd name="T91" fmla="*/ 17 h 34"/>
              <a:gd name="T92" fmla="*/ 4 w 47"/>
              <a:gd name="T93" fmla="*/ 13 h 34"/>
              <a:gd name="T94" fmla="*/ 8 w 47"/>
              <a:gd name="T95" fmla="*/ 14 h 34"/>
              <a:gd name="T96" fmla="*/ 11 w 47"/>
              <a:gd name="T97" fmla="*/ 10 h 34"/>
              <a:gd name="T98" fmla="*/ 14 w 47"/>
              <a:gd name="T99" fmla="*/ 14 h 34"/>
              <a:gd name="T100" fmla="*/ 18 w 47"/>
              <a:gd name="T101" fmla="*/ 13 h 34"/>
              <a:gd name="T102" fmla="*/ 17 w 47"/>
              <a:gd name="T103" fmla="*/ 18 h 34"/>
              <a:gd name="T104" fmla="*/ 21 w 47"/>
              <a:gd name="T105" fmla="*/ 21 h 34"/>
              <a:gd name="T106" fmla="*/ 17 w 47"/>
              <a:gd name="T107" fmla="*/ 23 h 34"/>
              <a:gd name="T108" fmla="*/ 17 w 47"/>
              <a:gd name="T109" fmla="*/ 27 h 34"/>
              <a:gd name="T110" fmla="*/ 13 w 47"/>
              <a:gd name="T111" fmla="*/ 26 h 34"/>
              <a:gd name="T112" fmla="*/ 10 w 47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" h="34">
                <a:moveTo>
                  <a:pt x="32" y="21"/>
                </a:moveTo>
                <a:cubicBezTo>
                  <a:pt x="31" y="21"/>
                  <a:pt x="31" y="21"/>
                  <a:pt x="31" y="20"/>
                </a:cubicBezTo>
                <a:cubicBezTo>
                  <a:pt x="31" y="19"/>
                  <a:pt x="32" y="19"/>
                  <a:pt x="33" y="19"/>
                </a:cubicBezTo>
                <a:cubicBezTo>
                  <a:pt x="33" y="19"/>
                  <a:pt x="34" y="20"/>
                  <a:pt x="34" y="20"/>
                </a:cubicBezTo>
                <a:cubicBezTo>
                  <a:pt x="34" y="21"/>
                  <a:pt x="33" y="22"/>
                  <a:pt x="32" y="21"/>
                </a:cubicBezTo>
                <a:close/>
                <a:moveTo>
                  <a:pt x="30" y="34"/>
                </a:moveTo>
                <a:cubicBezTo>
                  <a:pt x="29" y="34"/>
                  <a:pt x="29" y="34"/>
                  <a:pt x="29" y="32"/>
                </a:cubicBezTo>
                <a:cubicBezTo>
                  <a:pt x="29" y="31"/>
                  <a:pt x="29" y="31"/>
                  <a:pt x="28" y="30"/>
                </a:cubicBezTo>
                <a:cubicBezTo>
                  <a:pt x="27" y="29"/>
                  <a:pt x="26" y="30"/>
                  <a:pt x="25" y="30"/>
                </a:cubicBezTo>
                <a:cubicBezTo>
                  <a:pt x="24" y="31"/>
                  <a:pt x="24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8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5"/>
                  <a:pt x="20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3" y="10"/>
                  <a:pt x="23" y="10"/>
                  <a:pt x="23" y="9"/>
                </a:cubicBezTo>
                <a:cubicBezTo>
                  <a:pt x="24" y="9"/>
                  <a:pt x="24" y="9"/>
                  <a:pt x="26" y="10"/>
                </a:cubicBezTo>
                <a:cubicBezTo>
                  <a:pt x="26" y="11"/>
                  <a:pt x="27" y="11"/>
                  <a:pt x="28" y="10"/>
                </a:cubicBezTo>
                <a:cubicBezTo>
                  <a:pt x="29" y="10"/>
                  <a:pt x="30" y="9"/>
                  <a:pt x="29" y="8"/>
                </a:cubicBezTo>
                <a:cubicBezTo>
                  <a:pt x="29" y="6"/>
                  <a:pt x="30" y="6"/>
                  <a:pt x="31" y="6"/>
                </a:cubicBezTo>
                <a:cubicBezTo>
                  <a:pt x="32" y="6"/>
                  <a:pt x="32" y="6"/>
                  <a:pt x="32" y="8"/>
                </a:cubicBezTo>
                <a:cubicBezTo>
                  <a:pt x="33" y="9"/>
                  <a:pt x="33" y="9"/>
                  <a:pt x="34" y="9"/>
                </a:cubicBezTo>
                <a:cubicBezTo>
                  <a:pt x="36" y="10"/>
                  <a:pt x="36" y="9"/>
                  <a:pt x="36" y="8"/>
                </a:cubicBezTo>
                <a:cubicBezTo>
                  <a:pt x="37" y="7"/>
                  <a:pt x="38" y="7"/>
                  <a:pt x="39" y="7"/>
                </a:cubicBezTo>
                <a:cubicBezTo>
                  <a:pt x="40" y="8"/>
                  <a:pt x="40" y="8"/>
                  <a:pt x="39" y="10"/>
                </a:cubicBezTo>
                <a:cubicBezTo>
                  <a:pt x="39" y="11"/>
                  <a:pt x="39" y="11"/>
                  <a:pt x="40" y="12"/>
                </a:cubicBezTo>
                <a:cubicBezTo>
                  <a:pt x="41" y="13"/>
                  <a:pt x="41" y="13"/>
                  <a:pt x="42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5" y="14"/>
                  <a:pt x="45" y="14"/>
                  <a:pt x="44" y="15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9"/>
                  <a:pt x="43" y="19"/>
                  <a:pt x="45" y="19"/>
                </a:cubicBezTo>
                <a:cubicBezTo>
                  <a:pt x="46" y="19"/>
                  <a:pt x="47" y="19"/>
                  <a:pt x="47" y="20"/>
                </a:cubicBezTo>
                <a:cubicBezTo>
                  <a:pt x="47" y="22"/>
                  <a:pt x="46" y="22"/>
                  <a:pt x="45" y="22"/>
                </a:cubicBezTo>
                <a:cubicBezTo>
                  <a:pt x="43" y="22"/>
                  <a:pt x="43" y="22"/>
                  <a:pt x="43" y="23"/>
                </a:cubicBezTo>
                <a:cubicBezTo>
                  <a:pt x="42" y="25"/>
                  <a:pt x="42" y="25"/>
                  <a:pt x="43" y="26"/>
                </a:cubicBezTo>
                <a:cubicBezTo>
                  <a:pt x="45" y="27"/>
                  <a:pt x="45" y="27"/>
                  <a:pt x="44" y="28"/>
                </a:cubicBezTo>
                <a:cubicBezTo>
                  <a:pt x="43" y="29"/>
                  <a:pt x="43" y="29"/>
                  <a:pt x="42" y="28"/>
                </a:cubicBezTo>
                <a:cubicBezTo>
                  <a:pt x="41" y="28"/>
                  <a:pt x="41" y="28"/>
                  <a:pt x="39" y="29"/>
                </a:cubicBezTo>
                <a:cubicBezTo>
                  <a:pt x="38" y="30"/>
                  <a:pt x="38" y="30"/>
                  <a:pt x="38" y="31"/>
                </a:cubicBezTo>
                <a:cubicBezTo>
                  <a:pt x="39" y="33"/>
                  <a:pt x="39" y="33"/>
                  <a:pt x="38" y="33"/>
                </a:cubicBezTo>
                <a:cubicBezTo>
                  <a:pt x="37" y="34"/>
                  <a:pt x="37" y="33"/>
                  <a:pt x="36" y="32"/>
                </a:cubicBezTo>
                <a:cubicBezTo>
                  <a:pt x="35" y="31"/>
                  <a:pt x="35" y="31"/>
                  <a:pt x="34" y="31"/>
                </a:cubicBezTo>
                <a:cubicBezTo>
                  <a:pt x="32" y="31"/>
                  <a:pt x="32" y="31"/>
                  <a:pt x="32" y="33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8" y="6"/>
                  <a:pt x="18" y="6"/>
                  <a:pt x="19" y="6"/>
                </a:cubicBezTo>
                <a:cubicBezTo>
                  <a:pt x="20" y="7"/>
                  <a:pt x="20" y="7"/>
                  <a:pt x="19" y="8"/>
                </a:cubicBezTo>
                <a:cubicBezTo>
                  <a:pt x="19" y="9"/>
                  <a:pt x="18" y="9"/>
                  <a:pt x="17" y="8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4" y="11"/>
                </a:cubicBezTo>
                <a:cubicBezTo>
                  <a:pt x="15" y="9"/>
                  <a:pt x="15" y="9"/>
                  <a:pt x="14" y="8"/>
                </a:cubicBezTo>
                <a:cubicBezTo>
                  <a:pt x="14" y="7"/>
                  <a:pt x="14" y="7"/>
                  <a:pt x="13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2" y="4"/>
                  <a:pt x="12" y="4"/>
                  <a:pt x="14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0"/>
                  <a:pt x="17" y="0"/>
                  <a:pt x="19" y="0"/>
                </a:cubicBezTo>
                <a:cubicBezTo>
                  <a:pt x="20" y="0"/>
                  <a:pt x="20" y="0"/>
                  <a:pt x="20" y="2"/>
                </a:cubicBezTo>
                <a:cubicBezTo>
                  <a:pt x="20" y="3"/>
                  <a:pt x="20" y="3"/>
                  <a:pt x="21" y="4"/>
                </a:cubicBezTo>
                <a:cubicBezTo>
                  <a:pt x="22" y="5"/>
                  <a:pt x="22" y="5"/>
                  <a:pt x="23" y="5"/>
                </a:cubicBezTo>
                <a:cubicBezTo>
                  <a:pt x="25" y="4"/>
                  <a:pt x="25" y="4"/>
                  <a:pt x="25" y="5"/>
                </a:cubicBezTo>
                <a:cubicBezTo>
                  <a:pt x="26" y="6"/>
                  <a:pt x="25" y="7"/>
                  <a:pt x="24" y="7"/>
                </a:cubicBezTo>
                <a:cubicBezTo>
                  <a:pt x="23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3" y="13"/>
                  <a:pt x="23" y="13"/>
                  <a:pt x="22" y="13"/>
                </a:cubicBezTo>
                <a:cubicBezTo>
                  <a:pt x="21" y="14"/>
                  <a:pt x="21" y="14"/>
                  <a:pt x="20" y="13"/>
                </a:cubicBezTo>
                <a:cubicBezTo>
                  <a:pt x="19" y="12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4"/>
                  <a:pt x="15" y="14"/>
                  <a:pt x="14" y="13"/>
                </a:cubicBezTo>
                <a:close/>
                <a:moveTo>
                  <a:pt x="11" y="21"/>
                </a:move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1" y="19"/>
                  <a:pt x="12" y="19"/>
                  <a:pt x="12" y="20"/>
                </a:cubicBezTo>
                <a:cubicBezTo>
                  <a:pt x="12" y="21"/>
                  <a:pt x="11" y="21"/>
                  <a:pt x="11" y="21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9" y="27"/>
                  <a:pt x="9" y="27"/>
                  <a:pt x="8" y="26"/>
                </a:cubicBezTo>
                <a:cubicBezTo>
                  <a:pt x="7" y="26"/>
                  <a:pt x="7" y="26"/>
                  <a:pt x="5" y="27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4" y="21"/>
                  <a:pt x="2" y="21"/>
                </a:cubicBezTo>
                <a:cubicBezTo>
                  <a:pt x="1" y="21"/>
                  <a:pt x="0" y="21"/>
                  <a:pt x="1" y="20"/>
                </a:cubicBezTo>
                <a:cubicBezTo>
                  <a:pt x="1" y="18"/>
                  <a:pt x="1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3"/>
                </a:cubicBezTo>
                <a:cubicBezTo>
                  <a:pt x="5" y="12"/>
                  <a:pt x="5" y="12"/>
                  <a:pt x="6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3"/>
                  <a:pt x="9" y="13"/>
                  <a:pt x="10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3" y="13"/>
                  <a:pt x="13" y="13"/>
                  <a:pt x="14" y="14"/>
                </a:cubicBezTo>
                <a:cubicBezTo>
                  <a:pt x="15" y="14"/>
                  <a:pt x="15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8" y="16"/>
                </a:cubicBezTo>
                <a:cubicBezTo>
                  <a:pt x="17" y="17"/>
                  <a:pt x="17" y="17"/>
                  <a:pt x="17" y="18"/>
                </a:cubicBezTo>
                <a:cubicBezTo>
                  <a:pt x="17" y="19"/>
                  <a:pt x="18" y="19"/>
                  <a:pt x="19" y="19"/>
                </a:cubicBezTo>
                <a:cubicBezTo>
                  <a:pt x="21" y="19"/>
                  <a:pt x="21" y="19"/>
                  <a:pt x="21" y="21"/>
                </a:cubicBezTo>
                <a:cubicBezTo>
                  <a:pt x="21" y="22"/>
                  <a:pt x="20" y="22"/>
                  <a:pt x="19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7"/>
                  <a:pt x="17" y="27"/>
                </a:cubicBezTo>
                <a:cubicBezTo>
                  <a:pt x="17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2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280"/>
          <p:cNvSpPr>
            <a:spLocks noEditPoints="1"/>
          </p:cNvSpPr>
          <p:nvPr/>
        </p:nvSpPr>
        <p:spPr bwMode="auto">
          <a:xfrm>
            <a:off x="2479647" y="1112847"/>
            <a:ext cx="502157" cy="371753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2 w 46"/>
              <a:gd name="T9" fmla="*/ 31 h 34"/>
              <a:gd name="T10" fmla="*/ 22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2 w 46"/>
              <a:gd name="T19" fmla="*/ 14 h 34"/>
              <a:gd name="T20" fmla="*/ 23 w 46"/>
              <a:gd name="T21" fmla="*/ 10 h 34"/>
              <a:gd name="T22" fmla="*/ 27 w 46"/>
              <a:gd name="T23" fmla="*/ 10 h 34"/>
              <a:gd name="T24" fmla="*/ 30 w 46"/>
              <a:gd name="T25" fmla="*/ 6 h 34"/>
              <a:gd name="T26" fmla="*/ 33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8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6 w 46"/>
              <a:gd name="T51" fmla="*/ 7 h 34"/>
              <a:gd name="T52" fmla="*/ 18 w 46"/>
              <a:gd name="T53" fmla="*/ 8 h 34"/>
              <a:gd name="T54" fmla="*/ 13 w 46"/>
              <a:gd name="T55" fmla="*/ 13 h 34"/>
              <a:gd name="T56" fmla="*/ 13 w 46"/>
              <a:gd name="T57" fmla="*/ 9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4 w 46"/>
              <a:gd name="T67" fmla="*/ 6 h 34"/>
              <a:gd name="T68" fmla="*/ 21 w 46"/>
              <a:gd name="T69" fmla="*/ 9 h 34"/>
              <a:gd name="T70" fmla="*/ 21 w 46"/>
              <a:gd name="T71" fmla="*/ 14 h 34"/>
              <a:gd name="T72" fmla="*/ 17 w 46"/>
              <a:gd name="T73" fmla="*/ 12 h 34"/>
              <a:gd name="T74" fmla="*/ 13 w 46"/>
              <a:gd name="T75" fmla="*/ 13 h 34"/>
              <a:gd name="T76" fmla="*/ 8 w 46"/>
              <a:gd name="T77" fmla="*/ 20 h 34"/>
              <a:gd name="T78" fmla="*/ 11 w 46"/>
              <a:gd name="T79" fmla="*/ 20 h 34"/>
              <a:gd name="T80" fmla="*/ 9 w 46"/>
              <a:gd name="T81" fmla="*/ 30 h 34"/>
              <a:gd name="T82" fmla="*/ 7 w 46"/>
              <a:gd name="T83" fmla="*/ 26 h 34"/>
              <a:gd name="T84" fmla="*/ 2 w 46"/>
              <a:gd name="T85" fmla="*/ 27 h 34"/>
              <a:gd name="T86" fmla="*/ 3 w 46"/>
              <a:gd name="T87" fmla="*/ 22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3 h 34"/>
              <a:gd name="T102" fmla="*/ 16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2 w 46"/>
              <a:gd name="T111" fmla="*/ 27 h 34"/>
              <a:gd name="T112" fmla="*/ 9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2"/>
                </a:moveTo>
                <a:cubicBezTo>
                  <a:pt x="31" y="22"/>
                  <a:pt x="30" y="21"/>
                  <a:pt x="30" y="20"/>
                </a:cubicBezTo>
                <a:cubicBezTo>
                  <a:pt x="30" y="19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1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4" y="32"/>
                  <a:pt x="23" y="32"/>
                  <a:pt x="22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3" y="28"/>
                  <a:pt x="23" y="28"/>
                  <a:pt x="22" y="26"/>
                </a:cubicBezTo>
                <a:cubicBezTo>
                  <a:pt x="22" y="25"/>
                  <a:pt x="21" y="25"/>
                  <a:pt x="20" y="25"/>
                </a:cubicBezTo>
                <a:cubicBezTo>
                  <a:pt x="19" y="25"/>
                  <a:pt x="18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9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9" y="15"/>
                  <a:pt x="19" y="15"/>
                  <a:pt x="20" y="15"/>
                </a:cubicBezTo>
                <a:cubicBezTo>
                  <a:pt x="22" y="16"/>
                  <a:pt x="22" y="16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0"/>
                  <a:pt x="22" y="10"/>
                  <a:pt x="23" y="10"/>
                </a:cubicBezTo>
                <a:cubicBezTo>
                  <a:pt x="23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7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8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19"/>
                  <a:pt x="46" y="20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2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7" y="30"/>
                  <a:pt x="37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1"/>
                  <a:pt x="31" y="32"/>
                  <a:pt x="31" y="33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9"/>
                </a:moveTo>
                <a:cubicBezTo>
                  <a:pt x="16" y="8"/>
                  <a:pt x="16" y="7"/>
                  <a:pt x="16" y="7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8"/>
                  <a:pt x="18" y="8"/>
                </a:cubicBezTo>
                <a:cubicBezTo>
                  <a:pt x="18" y="9"/>
                  <a:pt x="17" y="9"/>
                  <a:pt x="17" y="9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8"/>
                  <a:pt x="13" y="7"/>
                  <a:pt x="12" y="7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5"/>
                  <a:pt x="14" y="5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4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4"/>
                  <a:pt x="24" y="5"/>
                  <a:pt x="24" y="6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3"/>
                  <a:pt x="22" y="13"/>
                  <a:pt x="21" y="14"/>
                </a:cubicBezTo>
                <a:cubicBezTo>
                  <a:pt x="20" y="14"/>
                  <a:pt x="20" y="14"/>
                  <a:pt x="19" y="13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2"/>
                </a:moveTo>
                <a:cubicBezTo>
                  <a:pt x="9" y="21"/>
                  <a:pt x="8" y="21"/>
                  <a:pt x="8" y="20"/>
                </a:cubicBezTo>
                <a:cubicBezTo>
                  <a:pt x="9" y="19"/>
                  <a:pt x="9" y="19"/>
                  <a:pt x="10" y="19"/>
                </a:cubicBezTo>
                <a:cubicBezTo>
                  <a:pt x="11" y="19"/>
                  <a:pt x="11" y="20"/>
                  <a:pt x="11" y="20"/>
                </a:cubicBezTo>
                <a:cubicBezTo>
                  <a:pt x="11" y="21"/>
                  <a:pt x="10" y="22"/>
                  <a:pt x="10" y="22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5" y="27"/>
                </a:cubicBezTo>
                <a:cubicBezTo>
                  <a:pt x="3" y="28"/>
                  <a:pt x="3" y="28"/>
                  <a:pt x="2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4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4"/>
                  <a:pt x="2" y="14"/>
                  <a:pt x="3" y="13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7" y="14"/>
                  <a:pt x="8" y="14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2" y="10"/>
                  <a:pt x="12" y="12"/>
                </a:cubicBezTo>
                <a:cubicBezTo>
                  <a:pt x="12" y="13"/>
                  <a:pt x="12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4"/>
                  <a:pt x="18" y="14"/>
                  <a:pt x="17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20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6" y="24"/>
                  <a:pt x="16" y="24"/>
                  <a:pt x="16" y="25"/>
                </a:cubicBezTo>
                <a:cubicBezTo>
                  <a:pt x="17" y="27"/>
                  <a:pt x="17" y="27"/>
                  <a:pt x="17" y="28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7"/>
                </a:cubicBezTo>
                <a:cubicBezTo>
                  <a:pt x="11" y="27"/>
                  <a:pt x="11" y="27"/>
                  <a:pt x="11" y="29"/>
                </a:cubicBezTo>
                <a:cubicBezTo>
                  <a:pt x="11" y="30"/>
                  <a:pt x="11" y="30"/>
                  <a:pt x="9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281"/>
          <p:cNvSpPr>
            <a:spLocks noEditPoints="1"/>
          </p:cNvSpPr>
          <p:nvPr/>
        </p:nvSpPr>
        <p:spPr bwMode="auto">
          <a:xfrm>
            <a:off x="2720994" y="1134257"/>
            <a:ext cx="239401" cy="328933"/>
          </a:xfrm>
          <a:custGeom>
            <a:avLst/>
            <a:gdLst>
              <a:gd name="T0" fmla="*/ 5 w 22"/>
              <a:gd name="T1" fmla="*/ 30 h 30"/>
              <a:gd name="T2" fmla="*/ 4 w 22"/>
              <a:gd name="T3" fmla="*/ 28 h 30"/>
              <a:gd name="T4" fmla="*/ 3 w 22"/>
              <a:gd name="T5" fmla="*/ 26 h 30"/>
              <a:gd name="T6" fmla="*/ 0 w 22"/>
              <a:gd name="T7" fmla="*/ 26 h 30"/>
              <a:gd name="T8" fmla="*/ 0 w 22"/>
              <a:gd name="T9" fmla="*/ 27 h 30"/>
              <a:gd name="T10" fmla="*/ 0 w 22"/>
              <a:gd name="T11" fmla="*/ 5 h 30"/>
              <a:gd name="T12" fmla="*/ 0 w 22"/>
              <a:gd name="T13" fmla="*/ 6 h 30"/>
              <a:gd name="T14" fmla="*/ 3 w 22"/>
              <a:gd name="T15" fmla="*/ 6 h 30"/>
              <a:gd name="T16" fmla="*/ 4 w 22"/>
              <a:gd name="T17" fmla="*/ 4 h 30"/>
              <a:gd name="T18" fmla="*/ 6 w 22"/>
              <a:gd name="T19" fmla="*/ 2 h 30"/>
              <a:gd name="T20" fmla="*/ 7 w 22"/>
              <a:gd name="T21" fmla="*/ 4 h 30"/>
              <a:gd name="T22" fmla="*/ 9 w 22"/>
              <a:gd name="T23" fmla="*/ 5 h 30"/>
              <a:gd name="T24" fmla="*/ 11 w 22"/>
              <a:gd name="T25" fmla="*/ 4 h 30"/>
              <a:gd name="T26" fmla="*/ 13 w 22"/>
              <a:gd name="T27" fmla="*/ 3 h 30"/>
              <a:gd name="T28" fmla="*/ 14 w 22"/>
              <a:gd name="T29" fmla="*/ 6 h 30"/>
              <a:gd name="T30" fmla="*/ 15 w 22"/>
              <a:gd name="T31" fmla="*/ 8 h 30"/>
              <a:gd name="T32" fmla="*/ 17 w 22"/>
              <a:gd name="T33" fmla="*/ 8 h 30"/>
              <a:gd name="T34" fmla="*/ 19 w 22"/>
              <a:gd name="T35" fmla="*/ 9 h 30"/>
              <a:gd name="T36" fmla="*/ 19 w 22"/>
              <a:gd name="T37" fmla="*/ 11 h 30"/>
              <a:gd name="T38" fmla="*/ 18 w 22"/>
              <a:gd name="T39" fmla="*/ 13 h 30"/>
              <a:gd name="T40" fmla="*/ 20 w 22"/>
              <a:gd name="T41" fmla="*/ 15 h 30"/>
              <a:gd name="T42" fmla="*/ 21 w 22"/>
              <a:gd name="T43" fmla="*/ 16 h 30"/>
              <a:gd name="T44" fmla="*/ 20 w 22"/>
              <a:gd name="T45" fmla="*/ 18 h 30"/>
              <a:gd name="T46" fmla="*/ 18 w 22"/>
              <a:gd name="T47" fmla="*/ 19 h 30"/>
              <a:gd name="T48" fmla="*/ 18 w 22"/>
              <a:gd name="T49" fmla="*/ 22 h 30"/>
              <a:gd name="T50" fmla="*/ 19 w 22"/>
              <a:gd name="T51" fmla="*/ 24 h 30"/>
              <a:gd name="T52" fmla="*/ 17 w 22"/>
              <a:gd name="T53" fmla="*/ 24 h 30"/>
              <a:gd name="T54" fmla="*/ 14 w 22"/>
              <a:gd name="T55" fmla="*/ 24 h 30"/>
              <a:gd name="T56" fmla="*/ 13 w 22"/>
              <a:gd name="T57" fmla="*/ 27 h 30"/>
              <a:gd name="T58" fmla="*/ 13 w 22"/>
              <a:gd name="T59" fmla="*/ 29 h 30"/>
              <a:gd name="T60" fmla="*/ 11 w 22"/>
              <a:gd name="T61" fmla="*/ 28 h 30"/>
              <a:gd name="T62" fmla="*/ 9 w 22"/>
              <a:gd name="T63" fmla="*/ 27 h 30"/>
              <a:gd name="T64" fmla="*/ 6 w 22"/>
              <a:gd name="T65" fmla="*/ 28 h 30"/>
              <a:gd name="T66" fmla="*/ 5 w 22"/>
              <a:gd name="T67" fmla="*/ 30 h 30"/>
              <a:gd name="T68" fmla="*/ 0 w 22"/>
              <a:gd name="T69" fmla="*/ 0 h 30"/>
              <a:gd name="T70" fmla="*/ 0 w 22"/>
              <a:gd name="T71" fmla="*/ 1 h 30"/>
              <a:gd name="T72" fmla="*/ 0 w 22"/>
              <a:gd name="T73" fmla="*/ 3 h 30"/>
              <a:gd name="T74" fmla="*/ 0 w 22"/>
              <a:gd name="T75" fmla="*/ 0 h 30"/>
              <a:gd name="T76" fmla="*/ 7 w 22"/>
              <a:gd name="T77" fmla="*/ 17 h 30"/>
              <a:gd name="T78" fmla="*/ 6 w 22"/>
              <a:gd name="T79" fmla="*/ 16 h 30"/>
              <a:gd name="T80" fmla="*/ 8 w 22"/>
              <a:gd name="T81" fmla="*/ 15 h 30"/>
              <a:gd name="T82" fmla="*/ 9 w 22"/>
              <a:gd name="T83" fmla="*/ 16 h 30"/>
              <a:gd name="T84" fmla="*/ 7 w 22"/>
              <a:gd name="T85" fmla="*/ 1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2" h="30">
                <a:moveTo>
                  <a:pt x="5" y="30"/>
                </a:moveTo>
                <a:cubicBezTo>
                  <a:pt x="4" y="30"/>
                  <a:pt x="4" y="29"/>
                  <a:pt x="4" y="28"/>
                </a:cubicBezTo>
                <a:cubicBezTo>
                  <a:pt x="4" y="27"/>
                  <a:pt x="4" y="26"/>
                  <a:pt x="3" y="26"/>
                </a:cubicBezTo>
                <a:cubicBezTo>
                  <a:pt x="2" y="25"/>
                  <a:pt x="1" y="25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7"/>
                  <a:pt x="2" y="7"/>
                  <a:pt x="3" y="6"/>
                </a:cubicBezTo>
                <a:cubicBezTo>
                  <a:pt x="4" y="5"/>
                  <a:pt x="4" y="5"/>
                  <a:pt x="4" y="4"/>
                </a:cubicBezTo>
                <a:cubicBezTo>
                  <a:pt x="4" y="2"/>
                  <a:pt x="4" y="2"/>
                  <a:pt x="6" y="2"/>
                </a:cubicBezTo>
                <a:cubicBezTo>
                  <a:pt x="7" y="2"/>
                  <a:pt x="7" y="2"/>
                  <a:pt x="7" y="4"/>
                </a:cubicBezTo>
                <a:cubicBezTo>
                  <a:pt x="8" y="5"/>
                  <a:pt x="8" y="5"/>
                  <a:pt x="9" y="5"/>
                </a:cubicBezTo>
                <a:cubicBezTo>
                  <a:pt x="11" y="6"/>
                  <a:pt x="11" y="5"/>
                  <a:pt x="11" y="4"/>
                </a:cubicBezTo>
                <a:cubicBezTo>
                  <a:pt x="12" y="3"/>
                  <a:pt x="13" y="3"/>
                  <a:pt x="13" y="3"/>
                </a:cubicBezTo>
                <a:cubicBezTo>
                  <a:pt x="14" y="4"/>
                  <a:pt x="15" y="4"/>
                  <a:pt x="14" y="6"/>
                </a:cubicBezTo>
                <a:cubicBezTo>
                  <a:pt x="14" y="7"/>
                  <a:pt x="14" y="7"/>
                  <a:pt x="15" y="8"/>
                </a:cubicBezTo>
                <a:cubicBezTo>
                  <a:pt x="16" y="9"/>
                  <a:pt x="16" y="9"/>
                  <a:pt x="17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20" y="10"/>
                  <a:pt x="20" y="10"/>
                  <a:pt x="19" y="11"/>
                </a:cubicBezTo>
                <a:cubicBezTo>
                  <a:pt x="18" y="12"/>
                  <a:pt x="18" y="12"/>
                  <a:pt x="18" y="13"/>
                </a:cubicBezTo>
                <a:cubicBezTo>
                  <a:pt x="18" y="15"/>
                  <a:pt x="18" y="15"/>
                  <a:pt x="20" y="15"/>
                </a:cubicBezTo>
                <a:cubicBezTo>
                  <a:pt x="21" y="15"/>
                  <a:pt x="22" y="15"/>
                  <a:pt x="21" y="16"/>
                </a:cubicBezTo>
                <a:cubicBezTo>
                  <a:pt x="21" y="18"/>
                  <a:pt x="21" y="18"/>
                  <a:pt x="20" y="18"/>
                </a:cubicBezTo>
                <a:cubicBezTo>
                  <a:pt x="18" y="18"/>
                  <a:pt x="18" y="18"/>
                  <a:pt x="18" y="19"/>
                </a:cubicBezTo>
                <a:cubicBezTo>
                  <a:pt x="17" y="21"/>
                  <a:pt x="17" y="21"/>
                  <a:pt x="18" y="22"/>
                </a:cubicBezTo>
                <a:cubicBezTo>
                  <a:pt x="20" y="23"/>
                  <a:pt x="20" y="23"/>
                  <a:pt x="19" y="24"/>
                </a:cubicBezTo>
                <a:cubicBezTo>
                  <a:pt x="18" y="25"/>
                  <a:pt x="18" y="25"/>
                  <a:pt x="17" y="24"/>
                </a:cubicBezTo>
                <a:cubicBezTo>
                  <a:pt x="16" y="24"/>
                  <a:pt x="15" y="24"/>
                  <a:pt x="14" y="24"/>
                </a:cubicBezTo>
                <a:cubicBezTo>
                  <a:pt x="13" y="25"/>
                  <a:pt x="13" y="26"/>
                  <a:pt x="13" y="27"/>
                </a:cubicBezTo>
                <a:cubicBezTo>
                  <a:pt x="14" y="28"/>
                  <a:pt x="14" y="29"/>
                  <a:pt x="13" y="29"/>
                </a:cubicBezTo>
                <a:cubicBezTo>
                  <a:pt x="12" y="29"/>
                  <a:pt x="12" y="29"/>
                  <a:pt x="11" y="28"/>
                </a:cubicBezTo>
                <a:cubicBezTo>
                  <a:pt x="10" y="27"/>
                  <a:pt x="10" y="27"/>
                  <a:pt x="9" y="27"/>
                </a:cubicBezTo>
                <a:cubicBezTo>
                  <a:pt x="7" y="27"/>
                  <a:pt x="7" y="27"/>
                  <a:pt x="6" y="28"/>
                </a:cubicBezTo>
                <a:cubicBezTo>
                  <a:pt x="6" y="30"/>
                  <a:pt x="6" y="30"/>
                  <a:pt x="5" y="30"/>
                </a:cubicBezTo>
                <a:close/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0" y="0"/>
                </a:lnTo>
                <a:close/>
                <a:moveTo>
                  <a:pt x="7" y="17"/>
                </a:moveTo>
                <a:cubicBezTo>
                  <a:pt x="6" y="17"/>
                  <a:pt x="6" y="17"/>
                  <a:pt x="6" y="16"/>
                </a:cubicBezTo>
                <a:cubicBezTo>
                  <a:pt x="6" y="15"/>
                  <a:pt x="7" y="15"/>
                  <a:pt x="8" y="15"/>
                </a:cubicBezTo>
                <a:cubicBezTo>
                  <a:pt x="8" y="15"/>
                  <a:pt x="9" y="16"/>
                  <a:pt x="9" y="16"/>
                </a:cubicBezTo>
                <a:cubicBezTo>
                  <a:pt x="8" y="17"/>
                  <a:pt x="8" y="18"/>
                  <a:pt x="7" y="17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282"/>
          <p:cNvSpPr>
            <a:spLocks noEditPoints="1"/>
          </p:cNvSpPr>
          <p:nvPr/>
        </p:nvSpPr>
        <p:spPr bwMode="auto">
          <a:xfrm>
            <a:off x="2446558" y="1089491"/>
            <a:ext cx="274435" cy="340611"/>
          </a:xfrm>
          <a:custGeom>
            <a:avLst/>
            <a:gdLst>
              <a:gd name="T0" fmla="*/ 23 w 25"/>
              <a:gd name="T1" fmla="*/ 31 h 31"/>
              <a:gd name="T2" fmla="*/ 23 w 25"/>
              <a:gd name="T3" fmla="*/ 26 h 31"/>
              <a:gd name="T4" fmla="*/ 19 w 25"/>
              <a:gd name="T5" fmla="*/ 24 h 31"/>
              <a:gd name="T6" fmla="*/ 21 w 25"/>
              <a:gd name="T7" fmla="*/ 20 h 31"/>
              <a:gd name="T8" fmla="*/ 19 w 25"/>
              <a:gd name="T9" fmla="*/ 16 h 31"/>
              <a:gd name="T10" fmla="*/ 23 w 25"/>
              <a:gd name="T11" fmla="*/ 14 h 31"/>
              <a:gd name="T12" fmla="*/ 23 w 25"/>
              <a:gd name="T13" fmla="*/ 9 h 31"/>
              <a:gd name="T14" fmla="*/ 25 w 25"/>
              <a:gd name="T15" fmla="*/ 31 h 31"/>
              <a:gd name="T16" fmla="*/ 25 w 25"/>
              <a:gd name="T17" fmla="*/ 4 h 31"/>
              <a:gd name="T18" fmla="*/ 21 w 25"/>
              <a:gd name="T19" fmla="*/ 4 h 31"/>
              <a:gd name="T20" fmla="*/ 18 w 25"/>
              <a:gd name="T21" fmla="*/ 0 h 31"/>
              <a:gd name="T22" fmla="*/ 16 w 25"/>
              <a:gd name="T23" fmla="*/ 4 h 31"/>
              <a:gd name="T24" fmla="*/ 11 w 25"/>
              <a:gd name="T25" fmla="*/ 5 h 31"/>
              <a:gd name="T26" fmla="*/ 14 w 25"/>
              <a:gd name="T27" fmla="*/ 8 h 31"/>
              <a:gd name="T28" fmla="*/ 14 w 25"/>
              <a:gd name="T29" fmla="*/ 13 h 31"/>
              <a:gd name="T30" fmla="*/ 18 w 25"/>
              <a:gd name="T31" fmla="*/ 11 h 31"/>
              <a:gd name="T32" fmla="*/ 22 w 25"/>
              <a:gd name="T33" fmla="*/ 13 h 31"/>
              <a:gd name="T34" fmla="*/ 22 w 25"/>
              <a:gd name="T35" fmla="*/ 9 h 31"/>
              <a:gd name="T36" fmla="*/ 25 w 25"/>
              <a:gd name="T37" fmla="*/ 7 h 31"/>
              <a:gd name="T38" fmla="*/ 9 w 25"/>
              <a:gd name="T39" fmla="*/ 28 h 31"/>
              <a:gd name="T40" fmla="*/ 5 w 25"/>
              <a:gd name="T41" fmla="*/ 26 h 31"/>
              <a:gd name="T42" fmla="*/ 3 w 25"/>
              <a:gd name="T43" fmla="*/ 24 h 31"/>
              <a:gd name="T44" fmla="*/ 2 w 25"/>
              <a:gd name="T45" fmla="*/ 21 h 31"/>
              <a:gd name="T46" fmla="*/ 2 w 25"/>
              <a:gd name="T47" fmla="*/ 18 h 31"/>
              <a:gd name="T48" fmla="*/ 4 w 25"/>
              <a:gd name="T49" fmla="*/ 15 h 31"/>
              <a:gd name="T50" fmla="*/ 6 w 25"/>
              <a:gd name="T51" fmla="*/ 13 h 31"/>
              <a:gd name="T52" fmla="*/ 9 w 25"/>
              <a:gd name="T53" fmla="*/ 12 h 31"/>
              <a:gd name="T54" fmla="*/ 12 w 25"/>
              <a:gd name="T55" fmla="*/ 12 h 31"/>
              <a:gd name="T56" fmla="*/ 16 w 25"/>
              <a:gd name="T57" fmla="*/ 13 h 31"/>
              <a:gd name="T58" fmla="*/ 18 w 25"/>
              <a:gd name="T59" fmla="*/ 15 h 31"/>
              <a:gd name="T60" fmla="*/ 19 w 25"/>
              <a:gd name="T61" fmla="*/ 19 h 31"/>
              <a:gd name="T62" fmla="*/ 19 w 25"/>
              <a:gd name="T63" fmla="*/ 22 h 31"/>
              <a:gd name="T64" fmla="*/ 17 w 25"/>
              <a:gd name="T65" fmla="*/ 25 h 31"/>
              <a:gd name="T66" fmla="*/ 15 w 25"/>
              <a:gd name="T67" fmla="*/ 27 h 31"/>
              <a:gd name="T68" fmla="*/ 11 w 25"/>
              <a:gd name="T69" fmla="*/ 28 h 31"/>
              <a:gd name="T70" fmla="*/ 10 w 25"/>
              <a:gd name="T71" fmla="*/ 21 h 31"/>
              <a:gd name="T72" fmla="*/ 11 w 25"/>
              <a:gd name="T73" fmla="*/ 19 h 31"/>
              <a:gd name="T74" fmla="*/ 10 w 25"/>
              <a:gd name="T75" fmla="*/ 21 h 31"/>
              <a:gd name="T76" fmla="*/ 17 w 25"/>
              <a:gd name="T77" fmla="*/ 6 h 31"/>
              <a:gd name="T78" fmla="*/ 19 w 25"/>
              <a:gd name="T79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31">
                <a:moveTo>
                  <a:pt x="25" y="31"/>
                </a:moveTo>
                <a:cubicBezTo>
                  <a:pt x="24" y="31"/>
                  <a:pt x="24" y="31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7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3"/>
                  <a:pt x="19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9"/>
                  <a:pt x="24" y="9"/>
                  <a:pt x="25" y="9"/>
                </a:cubicBezTo>
                <a:lnTo>
                  <a:pt x="25" y="31"/>
                </a:lnTo>
                <a:close/>
                <a:moveTo>
                  <a:pt x="25" y="7"/>
                </a:moveTo>
                <a:cubicBezTo>
                  <a:pt x="25" y="4"/>
                  <a:pt x="25" y="4"/>
                  <a:pt x="25" y="4"/>
                </a:cubicBezTo>
                <a:cubicBezTo>
                  <a:pt x="24" y="4"/>
                  <a:pt x="24" y="4"/>
                  <a:pt x="23" y="4"/>
                </a:cubicBezTo>
                <a:cubicBezTo>
                  <a:pt x="22" y="5"/>
                  <a:pt x="22" y="5"/>
                  <a:pt x="21" y="4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0"/>
                  <a:pt x="20" y="0"/>
                  <a:pt x="18" y="0"/>
                </a:cubicBezTo>
                <a:cubicBezTo>
                  <a:pt x="17" y="0"/>
                  <a:pt x="17" y="0"/>
                  <a:pt x="17" y="2"/>
                </a:cubicBezTo>
                <a:cubicBezTo>
                  <a:pt x="17" y="3"/>
                  <a:pt x="17" y="3"/>
                  <a:pt x="16" y="4"/>
                </a:cubicBezTo>
                <a:cubicBezTo>
                  <a:pt x="15" y="4"/>
                  <a:pt x="15" y="4"/>
                  <a:pt x="14" y="4"/>
                </a:cubicBezTo>
                <a:cubicBezTo>
                  <a:pt x="12" y="3"/>
                  <a:pt x="12" y="4"/>
                  <a:pt x="11" y="5"/>
                </a:cubicBezTo>
                <a:cubicBezTo>
                  <a:pt x="11" y="6"/>
                  <a:pt x="11" y="6"/>
                  <a:pt x="13" y="7"/>
                </a:cubicBezTo>
                <a:cubicBezTo>
                  <a:pt x="14" y="7"/>
                  <a:pt x="14" y="7"/>
                  <a:pt x="14" y="8"/>
                </a:cubicBezTo>
                <a:cubicBezTo>
                  <a:pt x="14" y="9"/>
                  <a:pt x="14" y="9"/>
                  <a:pt x="14" y="11"/>
                </a:cubicBezTo>
                <a:cubicBezTo>
                  <a:pt x="13" y="12"/>
                  <a:pt x="13" y="12"/>
                  <a:pt x="14" y="13"/>
                </a:cubicBezTo>
                <a:cubicBezTo>
                  <a:pt x="15" y="14"/>
                  <a:pt x="15" y="14"/>
                  <a:pt x="16" y="12"/>
                </a:cubicBezTo>
                <a:cubicBezTo>
                  <a:pt x="17" y="11"/>
                  <a:pt x="17" y="11"/>
                  <a:pt x="18" y="11"/>
                </a:cubicBezTo>
                <a:cubicBezTo>
                  <a:pt x="19" y="11"/>
                  <a:pt x="19" y="11"/>
                  <a:pt x="20" y="12"/>
                </a:cubicBezTo>
                <a:cubicBezTo>
                  <a:pt x="21" y="14"/>
                  <a:pt x="21" y="14"/>
                  <a:pt x="22" y="13"/>
                </a:cubicBezTo>
                <a:cubicBezTo>
                  <a:pt x="23" y="13"/>
                  <a:pt x="23" y="13"/>
                  <a:pt x="22" y="11"/>
                </a:cubicBezTo>
                <a:cubicBezTo>
                  <a:pt x="22" y="10"/>
                  <a:pt x="22" y="10"/>
                  <a:pt x="22" y="9"/>
                </a:cubicBezTo>
                <a:cubicBezTo>
                  <a:pt x="22" y="8"/>
                  <a:pt x="23" y="8"/>
                  <a:pt x="24" y="7"/>
                </a:cubicBezTo>
                <a:cubicBezTo>
                  <a:pt x="24" y="7"/>
                  <a:pt x="24" y="7"/>
                  <a:pt x="25" y="7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9" y="27"/>
                  <a:pt x="8" y="27"/>
                  <a:pt x="8" y="26"/>
                </a:cubicBezTo>
                <a:cubicBezTo>
                  <a:pt x="7" y="26"/>
                  <a:pt x="6" y="26"/>
                  <a:pt x="5" y="26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4" y="21"/>
                  <a:pt x="2" y="21"/>
                </a:cubicBezTo>
                <a:cubicBezTo>
                  <a:pt x="1" y="21"/>
                  <a:pt x="0" y="21"/>
                  <a:pt x="0" y="19"/>
                </a:cubicBezTo>
                <a:cubicBezTo>
                  <a:pt x="0" y="18"/>
                  <a:pt x="1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3"/>
                  <a:pt x="3" y="13"/>
                  <a:pt x="4" y="12"/>
                </a:cubicBezTo>
                <a:cubicBezTo>
                  <a:pt x="5" y="12"/>
                  <a:pt x="5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5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4"/>
                  <a:pt x="19" y="14"/>
                  <a:pt x="18" y="15"/>
                </a:cubicBezTo>
                <a:cubicBezTo>
                  <a:pt x="17" y="16"/>
                  <a:pt x="17" y="17"/>
                  <a:pt x="17" y="18"/>
                </a:cubicBezTo>
                <a:cubicBezTo>
                  <a:pt x="17" y="19"/>
                  <a:pt x="17" y="19"/>
                  <a:pt x="19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0" y="22"/>
                  <a:pt x="19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6"/>
                  <a:pt x="18" y="27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4" y="26"/>
                  <a:pt x="13" y="26"/>
                </a:cubicBezTo>
                <a:cubicBezTo>
                  <a:pt x="12" y="27"/>
                  <a:pt x="12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  <a:moveTo>
                  <a:pt x="10" y="21"/>
                </a:moveTo>
                <a:cubicBezTo>
                  <a:pt x="10" y="21"/>
                  <a:pt x="9" y="21"/>
                  <a:pt x="9" y="20"/>
                </a:cubicBezTo>
                <a:cubicBezTo>
                  <a:pt x="9" y="19"/>
                  <a:pt x="10" y="19"/>
                  <a:pt x="11" y="19"/>
                </a:cubicBezTo>
                <a:cubicBezTo>
                  <a:pt x="11" y="19"/>
                  <a:pt x="12" y="19"/>
                  <a:pt x="12" y="20"/>
                </a:cubicBezTo>
                <a:cubicBezTo>
                  <a:pt x="12" y="21"/>
                  <a:pt x="11" y="21"/>
                  <a:pt x="10" y="21"/>
                </a:cubicBezTo>
                <a:close/>
                <a:moveTo>
                  <a:pt x="17" y="8"/>
                </a:moveTo>
                <a:cubicBezTo>
                  <a:pt x="17" y="8"/>
                  <a:pt x="17" y="7"/>
                  <a:pt x="17" y="6"/>
                </a:cubicBezTo>
                <a:cubicBezTo>
                  <a:pt x="18" y="6"/>
                  <a:pt x="18" y="6"/>
                  <a:pt x="19" y="6"/>
                </a:cubicBezTo>
                <a:cubicBezTo>
                  <a:pt x="20" y="7"/>
                  <a:pt x="20" y="7"/>
                  <a:pt x="19" y="8"/>
                </a:cubicBezTo>
                <a:cubicBezTo>
                  <a:pt x="19" y="9"/>
                  <a:pt x="18" y="9"/>
                  <a:pt x="17" y="8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283"/>
          <p:cNvSpPr>
            <a:spLocks noEditPoints="1"/>
          </p:cNvSpPr>
          <p:nvPr/>
        </p:nvSpPr>
        <p:spPr bwMode="auto">
          <a:xfrm>
            <a:off x="689008" y="1122579"/>
            <a:ext cx="611153" cy="373699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2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9" y="19"/>
                </a:moveTo>
                <a:cubicBezTo>
                  <a:pt x="48" y="20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6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8"/>
                </a:cubicBezTo>
                <a:cubicBezTo>
                  <a:pt x="39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2" y="9"/>
                  <a:pt x="33" y="8"/>
                </a:cubicBezTo>
                <a:close/>
                <a:moveTo>
                  <a:pt x="32" y="2"/>
                </a:moveTo>
                <a:cubicBezTo>
                  <a:pt x="33" y="1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10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7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6"/>
                  <a:pt x="26" y="7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1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5" y="18"/>
                </a:cubicBezTo>
                <a:cubicBezTo>
                  <a:pt x="15" y="19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284"/>
          <p:cNvSpPr>
            <a:spLocks noEditPoints="1"/>
          </p:cNvSpPr>
          <p:nvPr/>
        </p:nvSpPr>
        <p:spPr bwMode="auto">
          <a:xfrm>
            <a:off x="689008" y="1122579"/>
            <a:ext cx="611153" cy="373699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1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5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4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3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19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20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4"/>
                  <a:pt x="52" y="25"/>
                  <a:pt x="52" y="27"/>
                </a:cubicBezTo>
                <a:cubicBezTo>
                  <a:pt x="51" y="28"/>
                  <a:pt x="50" y="30"/>
                  <a:pt x="49" y="29"/>
                </a:cubicBezTo>
                <a:cubicBezTo>
                  <a:pt x="48" y="29"/>
                  <a:pt x="49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9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2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2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8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1"/>
                </a:cubicBezTo>
                <a:cubicBezTo>
                  <a:pt x="27" y="10"/>
                  <a:pt x="26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9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1"/>
                </a:cubicBezTo>
                <a:cubicBezTo>
                  <a:pt x="15" y="1"/>
                  <a:pt x="17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1" y="3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6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285"/>
          <p:cNvSpPr>
            <a:spLocks noEditPoints="1"/>
          </p:cNvSpPr>
          <p:nvPr/>
        </p:nvSpPr>
        <p:spPr bwMode="auto">
          <a:xfrm>
            <a:off x="689008" y="1122579"/>
            <a:ext cx="599475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1 h 34"/>
              <a:gd name="T14" fmla="*/ 47 w 55"/>
              <a:gd name="T15" fmla="*/ 16 h 34"/>
              <a:gd name="T16" fmla="*/ 46 w 55"/>
              <a:gd name="T17" fmla="*/ 15 h 34"/>
              <a:gd name="T18" fmla="*/ 51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3 h 34"/>
              <a:gd name="T52" fmla="*/ 42 w 55"/>
              <a:gd name="T53" fmla="*/ 15 h 34"/>
              <a:gd name="T54" fmla="*/ 34 w 55"/>
              <a:gd name="T55" fmla="*/ 13 h 34"/>
              <a:gd name="T56" fmla="*/ 32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3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6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8"/>
                  <a:pt x="48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3"/>
                  <a:pt x="52" y="25"/>
                  <a:pt x="52" y="27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3" y="19"/>
                  <a:pt x="42" y="18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2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8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5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3"/>
                </a:cubicBezTo>
                <a:cubicBezTo>
                  <a:pt x="13" y="2"/>
                  <a:pt x="13" y="2"/>
                  <a:pt x="15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286"/>
          <p:cNvSpPr>
            <a:spLocks noEditPoints="1"/>
          </p:cNvSpPr>
          <p:nvPr/>
        </p:nvSpPr>
        <p:spPr bwMode="auto">
          <a:xfrm>
            <a:off x="689008" y="1122579"/>
            <a:ext cx="599475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0 h 34"/>
              <a:gd name="T14" fmla="*/ 47 w 55"/>
              <a:gd name="T15" fmla="*/ 16 h 34"/>
              <a:gd name="T16" fmla="*/ 46 w 55"/>
              <a:gd name="T17" fmla="*/ 15 h 34"/>
              <a:gd name="T18" fmla="*/ 50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2 h 34"/>
              <a:gd name="T52" fmla="*/ 41 w 55"/>
              <a:gd name="T53" fmla="*/ 15 h 34"/>
              <a:gd name="T54" fmla="*/ 34 w 55"/>
              <a:gd name="T55" fmla="*/ 13 h 34"/>
              <a:gd name="T56" fmla="*/ 31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5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0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2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0"/>
                </a:cubicBezTo>
                <a:cubicBezTo>
                  <a:pt x="44" y="20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4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0"/>
                  <a:pt x="46" y="11"/>
                  <a:pt x="46" y="11"/>
                </a:cubicBezTo>
                <a:close/>
                <a:moveTo>
                  <a:pt x="22" y="4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2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6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287"/>
          <p:cNvSpPr>
            <a:spLocks noEditPoints="1"/>
          </p:cNvSpPr>
          <p:nvPr/>
        </p:nvSpPr>
        <p:spPr bwMode="auto">
          <a:xfrm>
            <a:off x="689008" y="1122579"/>
            <a:ext cx="599475" cy="362021"/>
          </a:xfrm>
          <a:custGeom>
            <a:avLst/>
            <a:gdLst>
              <a:gd name="T0" fmla="*/ 54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7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7 h 33"/>
              <a:gd name="T30" fmla="*/ 41 w 55"/>
              <a:gd name="T31" fmla="*/ 6 h 33"/>
              <a:gd name="T32" fmla="*/ 37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1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9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7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7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9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7"/>
                </a:cubicBezTo>
                <a:close/>
                <a:moveTo>
                  <a:pt x="13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5" y="10"/>
                  <a:pt x="14" y="10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288"/>
          <p:cNvSpPr>
            <a:spLocks noEditPoints="1"/>
          </p:cNvSpPr>
          <p:nvPr/>
        </p:nvSpPr>
        <p:spPr bwMode="auto">
          <a:xfrm>
            <a:off x="689008" y="1122579"/>
            <a:ext cx="599475" cy="362021"/>
          </a:xfrm>
          <a:custGeom>
            <a:avLst/>
            <a:gdLst>
              <a:gd name="T0" fmla="*/ 53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6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6 h 33"/>
              <a:gd name="T30" fmla="*/ 40 w 55"/>
              <a:gd name="T31" fmla="*/ 6 h 33"/>
              <a:gd name="T32" fmla="*/ 36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1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4" y="24"/>
                  <a:pt x="54" y="24"/>
                  <a:pt x="53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0"/>
                </a:cubicBezTo>
                <a:cubicBezTo>
                  <a:pt x="52" y="20"/>
                  <a:pt x="52" y="21"/>
                  <a:pt x="52" y="21"/>
                </a:cubicBezTo>
                <a:cubicBezTo>
                  <a:pt x="53" y="21"/>
                  <a:pt x="53" y="21"/>
                  <a:pt x="53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0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0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0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49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1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8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8"/>
                  <a:pt x="46" y="19"/>
                  <a:pt x="46" y="19"/>
                </a:cubicBezTo>
                <a:cubicBezTo>
                  <a:pt x="47" y="19"/>
                  <a:pt x="47" y="19"/>
                  <a:pt x="47" y="18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0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5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4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7" y="23"/>
                  <a:pt x="47" y="22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6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4" y="14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6" y="21"/>
                  <a:pt x="45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2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8"/>
                  <a:pt x="42" y="18"/>
                </a:cubicBezTo>
                <a:cubicBezTo>
                  <a:pt x="42" y="17"/>
                  <a:pt x="42" y="17"/>
                  <a:pt x="42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6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2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5"/>
                </a:cubicBezTo>
                <a:cubicBezTo>
                  <a:pt x="41" y="6"/>
                  <a:pt x="40" y="6"/>
                  <a:pt x="40" y="6"/>
                </a:cubicBezTo>
                <a:cubicBezTo>
                  <a:pt x="40" y="6"/>
                  <a:pt x="41" y="6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2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6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6" y="7"/>
                </a:cubicBezTo>
                <a:close/>
                <a:moveTo>
                  <a:pt x="37" y="0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4" y="0"/>
                  <a:pt x="35" y="0"/>
                </a:cubicBezTo>
                <a:cubicBezTo>
                  <a:pt x="36" y="1"/>
                  <a:pt x="36" y="1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2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2" y="9"/>
                  <a:pt x="33" y="9"/>
                </a:cubicBezTo>
                <a:cubicBezTo>
                  <a:pt x="33" y="9"/>
                  <a:pt x="32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1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8" y="10"/>
                  <a:pt x="28" y="10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9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6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5" y="12"/>
                  <a:pt x="45" y="12"/>
                </a:cubicBezTo>
                <a:cubicBezTo>
                  <a:pt x="45" y="14"/>
                  <a:pt x="45" y="13"/>
                  <a:pt x="44" y="13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6"/>
                  <a:pt x="43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1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1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5"/>
                  <a:pt x="31" y="26"/>
                </a:cubicBezTo>
                <a:cubicBezTo>
                  <a:pt x="30" y="27"/>
                  <a:pt x="31" y="27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5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8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8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5" y="10"/>
                  <a:pt x="24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6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4"/>
                  <a:pt x="27" y="4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5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1"/>
                </a:cubicBezTo>
                <a:cubicBezTo>
                  <a:pt x="34" y="1"/>
                  <a:pt x="36" y="1"/>
                  <a:pt x="36" y="1"/>
                </a:cubicBezTo>
                <a:cubicBezTo>
                  <a:pt x="39" y="0"/>
                  <a:pt x="38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6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3"/>
                  <a:pt x="22" y="3"/>
                </a:cubicBezTo>
                <a:cubicBezTo>
                  <a:pt x="22" y="3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2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3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5"/>
                  <a:pt x="11" y="16"/>
                  <a:pt x="11" y="16"/>
                </a:cubicBezTo>
                <a:cubicBezTo>
                  <a:pt x="11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8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5"/>
                </a:cubicBezTo>
                <a:cubicBezTo>
                  <a:pt x="13" y="15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9" y="7"/>
                  <a:pt x="9" y="7"/>
                </a:cubicBezTo>
                <a:cubicBezTo>
                  <a:pt x="9" y="7"/>
                  <a:pt x="10" y="8"/>
                  <a:pt x="10" y="7"/>
                </a:cubicBezTo>
                <a:close/>
                <a:moveTo>
                  <a:pt x="12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2"/>
                  <a:pt x="8" y="3"/>
                  <a:pt x="10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2" y="3"/>
                  <a:pt x="12" y="2"/>
                  <a:pt x="12" y="2"/>
                </a:cubicBezTo>
                <a:cubicBezTo>
                  <a:pt x="13" y="2"/>
                  <a:pt x="13" y="2"/>
                  <a:pt x="12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3"/>
                </a:cubicBezTo>
                <a:cubicBezTo>
                  <a:pt x="5" y="3"/>
                  <a:pt x="7" y="4"/>
                  <a:pt x="7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3"/>
                  <a:pt x="7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9" y="14"/>
                  <a:pt x="9" y="15"/>
                </a:cubicBezTo>
                <a:cubicBezTo>
                  <a:pt x="9" y="15"/>
                  <a:pt x="9" y="16"/>
                  <a:pt x="9" y="16"/>
                </a:cubicBezTo>
                <a:cubicBezTo>
                  <a:pt x="9" y="16"/>
                  <a:pt x="10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5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6" y="29"/>
                  <a:pt x="15" y="29"/>
                </a:cubicBezTo>
                <a:cubicBezTo>
                  <a:pt x="15" y="29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3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1"/>
                  <a:pt x="10" y="20"/>
                </a:cubicBezTo>
                <a:cubicBezTo>
                  <a:pt x="11" y="19"/>
                  <a:pt x="12" y="18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0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289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8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5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8 h 33"/>
              <a:gd name="T70" fmla="*/ 28 w 56"/>
              <a:gd name="T71" fmla="*/ 6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7 w 56"/>
              <a:gd name="T87" fmla="*/ 3 h 33"/>
              <a:gd name="T88" fmla="*/ 12 w 56"/>
              <a:gd name="T89" fmla="*/ 15 h 33"/>
              <a:gd name="T90" fmla="*/ 12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4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9"/>
                  <a:pt x="56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3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8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9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8" y="10"/>
                  <a:pt x="47" y="10"/>
                  <a:pt x="48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1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8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5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4" y="18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2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8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1"/>
                  <a:pt x="37" y="0"/>
                  <a:pt x="38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8"/>
                  <a:pt x="35" y="7"/>
                  <a:pt x="35" y="8"/>
                </a:cubicBezTo>
                <a:close/>
                <a:moveTo>
                  <a:pt x="35" y="25"/>
                </a:moveTo>
                <a:cubicBezTo>
                  <a:pt x="35" y="25"/>
                  <a:pt x="34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4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5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4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10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5" y="1"/>
                  <a:pt x="34" y="1"/>
                </a:cubicBezTo>
                <a:cubicBezTo>
                  <a:pt x="33" y="1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9" y="1"/>
                </a:move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1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8" y="2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5" y="7"/>
                  <a:pt x="25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7" y="12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4"/>
                  <a:pt x="44" y="14"/>
                  <a:pt x="44" y="14"/>
                </a:cubicBezTo>
                <a:cubicBezTo>
                  <a:pt x="44" y="15"/>
                  <a:pt x="45" y="15"/>
                  <a:pt x="45" y="15"/>
                </a:cubicBezTo>
                <a:cubicBezTo>
                  <a:pt x="45" y="16"/>
                  <a:pt x="45" y="16"/>
                  <a:pt x="44" y="17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2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7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8" y="11"/>
                </a:cubicBezTo>
                <a:cubicBezTo>
                  <a:pt x="29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10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6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8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1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1"/>
                  <a:pt x="24" y="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2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3"/>
                  <a:pt x="15" y="3"/>
                  <a:pt x="15" y="3"/>
                </a:cubicBezTo>
                <a:cubicBezTo>
                  <a:pt x="14" y="3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3" y="8"/>
                  <a:pt x="12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2" y="9"/>
                  <a:pt x="12" y="9"/>
                </a:cubicBezTo>
                <a:close/>
                <a:moveTo>
                  <a:pt x="11" y="15"/>
                </a:moveTo>
                <a:cubicBezTo>
                  <a:pt x="12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3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3" y="7"/>
                  <a:pt x="14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3" y="11"/>
                  <a:pt x="12" y="12"/>
                  <a:pt x="12" y="13"/>
                </a:cubicBezTo>
                <a:cubicBezTo>
                  <a:pt x="12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8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6" y="9"/>
                </a:cubicBezTo>
                <a:cubicBezTo>
                  <a:pt x="6" y="9"/>
                  <a:pt x="6" y="6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290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1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3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0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19"/>
                  <a:pt x="44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5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9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1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1"/>
                  <a:pt x="28" y="1"/>
                </a:cubicBezTo>
                <a:cubicBezTo>
                  <a:pt x="28" y="1"/>
                  <a:pt x="28" y="0"/>
                  <a:pt x="28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3" y="12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8"/>
                  <a:pt x="45" y="9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8" y="32"/>
                </a:moveTo>
                <a:cubicBezTo>
                  <a:pt x="18" y="32"/>
                  <a:pt x="17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2" y="18"/>
                  <a:pt x="11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291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8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7" y="15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9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5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6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2"/>
                  <a:pt x="35" y="1"/>
                </a:cubicBezTo>
                <a:cubicBezTo>
                  <a:pt x="35" y="1"/>
                  <a:pt x="37" y="1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292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2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8" y="19"/>
                  <a:pt x="48" y="19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6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6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2" y="12"/>
                  <a:pt x="31" y="11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6" y="8"/>
                  <a:pt x="47" y="8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0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2" y="8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293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4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6"/>
                  <a:pt x="51" y="16"/>
                </a:cubicBezTo>
                <a:cubicBezTo>
                  <a:pt x="51" y="16"/>
                  <a:pt x="51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19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6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7" y="19"/>
                  <a:pt x="46" y="18"/>
                  <a:pt x="46" y="18"/>
                </a:cubicBezTo>
                <a:cubicBezTo>
                  <a:pt x="46" y="17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9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5" y="6"/>
                  <a:pt x="24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4" y="10"/>
                  <a:pt x="23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4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8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4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294"/>
          <p:cNvSpPr>
            <a:spLocks noEditPoints="1"/>
          </p:cNvSpPr>
          <p:nvPr/>
        </p:nvSpPr>
        <p:spPr bwMode="auto">
          <a:xfrm>
            <a:off x="677330" y="112257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7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6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4 w 56"/>
              <a:gd name="T55" fmla="*/ 13 h 33"/>
              <a:gd name="T56" fmla="*/ 32 w 56"/>
              <a:gd name="T57" fmla="*/ 15 h 33"/>
              <a:gd name="T58" fmla="*/ 31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8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5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29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19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8" y="19"/>
                  <a:pt x="49" y="19"/>
                  <a:pt x="49" y="19"/>
                </a:cubicBezTo>
                <a:cubicBezTo>
                  <a:pt x="49" y="20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49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8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6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5"/>
                  <a:pt x="47" y="16"/>
                  <a:pt x="47" y="16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6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1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7"/>
                  <a:pt x="45" y="27"/>
                </a:cubicBezTo>
                <a:cubicBezTo>
                  <a:pt x="45" y="26"/>
                  <a:pt x="45" y="24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3"/>
                </a:cubicBezTo>
                <a:cubicBezTo>
                  <a:pt x="51" y="23"/>
                  <a:pt x="50" y="22"/>
                  <a:pt x="51" y="21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8"/>
                  <a:pt x="44" y="18"/>
                </a:cubicBezTo>
                <a:close/>
                <a:moveTo>
                  <a:pt x="41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0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6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6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8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1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7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6" y="9"/>
                </a:cubicBezTo>
                <a:cubicBezTo>
                  <a:pt x="27" y="10"/>
                  <a:pt x="27" y="9"/>
                  <a:pt x="27" y="9"/>
                </a:cubicBezTo>
                <a:close/>
                <a:moveTo>
                  <a:pt x="26" y="9"/>
                </a:move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10"/>
                  <a:pt x="26" y="9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4" y="6"/>
                  <a:pt x="24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3" y="12"/>
                </a:cubicBezTo>
                <a:cubicBezTo>
                  <a:pt x="34" y="12"/>
                  <a:pt x="34" y="13"/>
                  <a:pt x="34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3"/>
                  <a:pt x="36" y="13"/>
                  <a:pt x="35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2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1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8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7" y="18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9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9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5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8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6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8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2"/>
                  <a:pt x="32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4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3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1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8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4"/>
                </a:cubicBezTo>
                <a:close/>
                <a:moveTo>
                  <a:pt x="10" y="7"/>
                </a:moveTo>
                <a:cubicBezTo>
                  <a:pt x="11" y="6"/>
                  <a:pt x="10" y="6"/>
                  <a:pt x="10" y="7"/>
                </a:cubicBezTo>
                <a:cubicBezTo>
                  <a:pt x="10" y="7"/>
                  <a:pt x="10" y="8"/>
                  <a:pt x="10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9"/>
                  <a:pt x="16" y="19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4" y="32"/>
                  <a:pt x="14" y="31"/>
                </a:cubicBezTo>
                <a:cubicBezTo>
                  <a:pt x="13" y="28"/>
                  <a:pt x="13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0"/>
                  <a:pt x="5" y="10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295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9 w 56"/>
              <a:gd name="T11" fmla="*/ 9 h 34"/>
              <a:gd name="T12" fmla="*/ 47 w 56"/>
              <a:gd name="T13" fmla="*/ 11 h 34"/>
              <a:gd name="T14" fmla="*/ 47 w 56"/>
              <a:gd name="T15" fmla="*/ 17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4 h 34"/>
              <a:gd name="T22" fmla="*/ 46 w 56"/>
              <a:gd name="T23" fmla="*/ 19 h 34"/>
              <a:gd name="T24" fmla="*/ 46 w 56"/>
              <a:gd name="T25" fmla="*/ 22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7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9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6 h 34"/>
              <a:gd name="T58" fmla="*/ 31 w 56"/>
              <a:gd name="T59" fmla="*/ 26 h 34"/>
              <a:gd name="T60" fmla="*/ 22 w 56"/>
              <a:gd name="T61" fmla="*/ 14 h 34"/>
              <a:gd name="T62" fmla="*/ 30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5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6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2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6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4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7 w 56"/>
              <a:gd name="T109" fmla="*/ 29 h 34"/>
              <a:gd name="T110" fmla="*/ 13 w 56"/>
              <a:gd name="T111" fmla="*/ 27 h 34"/>
              <a:gd name="T112" fmla="*/ 7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1"/>
                  <a:pt x="54" y="30"/>
                  <a:pt x="55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20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1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1" y="20"/>
                  <a:pt x="50" y="20"/>
                  <a:pt x="50" y="20"/>
                </a:cubicBezTo>
                <a:cubicBezTo>
                  <a:pt x="49" y="20"/>
                  <a:pt x="49" y="19"/>
                  <a:pt x="49" y="20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9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2"/>
                  <a:pt x="47" y="22"/>
                  <a:pt x="48" y="22"/>
                </a:cubicBezTo>
                <a:cubicBezTo>
                  <a:pt x="49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8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8" y="17"/>
                  <a:pt x="47" y="17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2"/>
                </a:moveTo>
                <a:cubicBezTo>
                  <a:pt x="47" y="21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8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5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50" y="22"/>
                  <a:pt x="50" y="23"/>
                </a:cubicBezTo>
                <a:cubicBezTo>
                  <a:pt x="50" y="23"/>
                  <a:pt x="49" y="23"/>
                  <a:pt x="50" y="23"/>
                </a:cubicBezTo>
                <a:cubicBezTo>
                  <a:pt x="51" y="24"/>
                  <a:pt x="50" y="23"/>
                  <a:pt x="51" y="22"/>
                </a:cubicBezTo>
                <a:close/>
                <a:moveTo>
                  <a:pt x="45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9"/>
                </a:cubicBezTo>
                <a:cubicBezTo>
                  <a:pt x="46" y="18"/>
                  <a:pt x="47" y="17"/>
                  <a:pt x="46" y="17"/>
                </a:cubicBezTo>
                <a:cubicBezTo>
                  <a:pt x="46" y="18"/>
                  <a:pt x="46" y="18"/>
                  <a:pt x="45" y="18"/>
                </a:cubicBezTo>
                <a:cubicBezTo>
                  <a:pt x="45" y="19"/>
                  <a:pt x="45" y="19"/>
                  <a:pt x="45" y="19"/>
                </a:cubicBezTo>
                <a:close/>
                <a:moveTo>
                  <a:pt x="45" y="15"/>
                </a:move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5" y="15"/>
                </a:cubicBezTo>
                <a:close/>
                <a:moveTo>
                  <a:pt x="44" y="21"/>
                </a:moveTo>
                <a:cubicBezTo>
                  <a:pt x="45" y="22"/>
                  <a:pt x="45" y="22"/>
                  <a:pt x="46" y="22"/>
                </a:cubicBezTo>
                <a:cubicBezTo>
                  <a:pt x="46" y="22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5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3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4" y="18"/>
                </a:cubicBezTo>
                <a:cubicBezTo>
                  <a:pt x="43" y="18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2" y="7"/>
                  <a:pt x="42" y="6"/>
                  <a:pt x="42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7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40" y="18"/>
                </a:moveTo>
                <a:cubicBezTo>
                  <a:pt x="40" y="17"/>
                  <a:pt x="40" y="18"/>
                  <a:pt x="40" y="18"/>
                </a:cubicBezTo>
                <a:cubicBezTo>
                  <a:pt x="40" y="18"/>
                  <a:pt x="39" y="18"/>
                  <a:pt x="40" y="18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8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8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5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5" y="24"/>
                </a:cubicBezTo>
                <a:cubicBezTo>
                  <a:pt x="35" y="23"/>
                  <a:pt x="34" y="22"/>
                  <a:pt x="34" y="23"/>
                </a:cubicBezTo>
                <a:cubicBezTo>
                  <a:pt x="34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7"/>
                  <a:pt x="34" y="27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4" y="9"/>
                  <a:pt x="33" y="9"/>
                  <a:pt x="34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3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10"/>
                  <a:pt x="32" y="9"/>
                </a:cubicBezTo>
                <a:cubicBezTo>
                  <a:pt x="32" y="9"/>
                  <a:pt x="32" y="9"/>
                  <a:pt x="31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31" y="9"/>
                  <a:pt x="31" y="9"/>
                </a:cubicBezTo>
                <a:cubicBezTo>
                  <a:pt x="31" y="8"/>
                  <a:pt x="30" y="8"/>
                  <a:pt x="30" y="9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8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1"/>
                  <a:pt x="27" y="2"/>
                </a:cubicBezTo>
                <a:cubicBezTo>
                  <a:pt x="27" y="2"/>
                  <a:pt x="27" y="2"/>
                  <a:pt x="28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5" y="11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5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7"/>
                  <a:pt x="43" y="16"/>
                </a:cubicBezTo>
                <a:cubicBezTo>
                  <a:pt x="43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2" y="13"/>
                  <a:pt x="40" y="15"/>
                </a:cubicBezTo>
                <a:cubicBezTo>
                  <a:pt x="40" y="16"/>
                  <a:pt x="40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4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6" y="14"/>
                  <a:pt x="35" y="15"/>
                </a:cubicBezTo>
                <a:cubicBezTo>
                  <a:pt x="35" y="15"/>
                  <a:pt x="35" y="16"/>
                  <a:pt x="34" y="16"/>
                </a:cubicBezTo>
                <a:cubicBezTo>
                  <a:pt x="33" y="17"/>
                  <a:pt x="33" y="17"/>
                  <a:pt x="33" y="16"/>
                </a:cubicBezTo>
                <a:cubicBezTo>
                  <a:pt x="32" y="15"/>
                  <a:pt x="32" y="14"/>
                  <a:pt x="32" y="14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5"/>
                </a:cubicBezTo>
                <a:cubicBezTo>
                  <a:pt x="32" y="15"/>
                  <a:pt x="32" y="15"/>
                  <a:pt x="32" y="16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4" y="19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7"/>
                  <a:pt x="31" y="28"/>
                  <a:pt x="30" y="29"/>
                </a:cubicBezTo>
                <a:cubicBezTo>
                  <a:pt x="29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1"/>
                </a:cubicBezTo>
                <a:cubicBezTo>
                  <a:pt x="27" y="20"/>
                  <a:pt x="27" y="18"/>
                  <a:pt x="25" y="19"/>
                </a:cubicBezTo>
                <a:cubicBezTo>
                  <a:pt x="25" y="19"/>
                  <a:pt x="24" y="19"/>
                  <a:pt x="23" y="19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1" y="11"/>
                  <a:pt x="30" y="11"/>
                </a:cubicBezTo>
                <a:cubicBezTo>
                  <a:pt x="30" y="11"/>
                  <a:pt x="29" y="10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4" y="12"/>
                  <a:pt x="23" y="11"/>
                </a:cubicBezTo>
                <a:cubicBezTo>
                  <a:pt x="23" y="10"/>
                  <a:pt x="23" y="10"/>
                  <a:pt x="24" y="9"/>
                </a:cubicBezTo>
                <a:cubicBezTo>
                  <a:pt x="24" y="9"/>
                  <a:pt x="24" y="10"/>
                  <a:pt x="25" y="9"/>
                </a:cubicBezTo>
                <a:cubicBezTo>
                  <a:pt x="25" y="9"/>
                  <a:pt x="24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8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7"/>
                  <a:pt x="29" y="7"/>
                  <a:pt x="29" y="6"/>
                </a:cubicBezTo>
                <a:cubicBezTo>
                  <a:pt x="29" y="5"/>
                  <a:pt x="28" y="5"/>
                  <a:pt x="28" y="5"/>
                </a:cubicBezTo>
                <a:cubicBezTo>
                  <a:pt x="28" y="4"/>
                  <a:pt x="29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6"/>
                  <a:pt x="27" y="7"/>
                  <a:pt x="27" y="7"/>
                </a:cubicBezTo>
                <a:cubicBezTo>
                  <a:pt x="27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6"/>
                </a:cubicBezTo>
                <a:cubicBezTo>
                  <a:pt x="27" y="7"/>
                  <a:pt x="26" y="6"/>
                  <a:pt x="26" y="6"/>
                </a:cubicBezTo>
                <a:cubicBezTo>
                  <a:pt x="26" y="5"/>
                  <a:pt x="26" y="5"/>
                  <a:pt x="27" y="5"/>
                </a:cubicBezTo>
                <a:cubicBezTo>
                  <a:pt x="27" y="4"/>
                  <a:pt x="27" y="3"/>
                  <a:pt x="28" y="3"/>
                </a:cubicBezTo>
                <a:cubicBezTo>
                  <a:pt x="30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2"/>
                  <a:pt x="41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2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9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6"/>
                </a:cubicBezTo>
                <a:cubicBezTo>
                  <a:pt x="48" y="5"/>
                  <a:pt x="48" y="5"/>
                  <a:pt x="48" y="4"/>
                </a:cubicBezTo>
                <a:cubicBezTo>
                  <a:pt x="49" y="3"/>
                  <a:pt x="48" y="3"/>
                  <a:pt x="47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7" y="5"/>
                  <a:pt x="46" y="4"/>
                  <a:pt x="46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9"/>
                  <a:pt x="46" y="9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1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3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3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3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3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1"/>
                  <a:pt x="24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6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2"/>
                  <a:pt x="17" y="1"/>
                  <a:pt x="18" y="1"/>
                </a:cubicBezTo>
                <a:cubicBezTo>
                  <a:pt x="19" y="1"/>
                  <a:pt x="19" y="2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7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4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6" y="4"/>
                  <a:pt x="16" y="4"/>
                </a:cubicBezTo>
                <a:cubicBezTo>
                  <a:pt x="16" y="5"/>
                  <a:pt x="15" y="5"/>
                  <a:pt x="15" y="5"/>
                </a:cubicBezTo>
                <a:close/>
                <a:moveTo>
                  <a:pt x="12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lose/>
                <a:moveTo>
                  <a:pt x="11" y="10"/>
                </a:moveTo>
                <a:cubicBezTo>
                  <a:pt x="12" y="9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5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9" y="6"/>
                  <a:pt x="9" y="6"/>
                  <a:pt x="9" y="6"/>
                </a:cubicBezTo>
                <a:cubicBezTo>
                  <a:pt x="10" y="6"/>
                  <a:pt x="11" y="6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8"/>
                  <a:pt x="2" y="7"/>
                </a:cubicBezTo>
                <a:cubicBezTo>
                  <a:pt x="2" y="7"/>
                  <a:pt x="1" y="7"/>
                  <a:pt x="2" y="6"/>
                </a:cubicBezTo>
                <a:cubicBezTo>
                  <a:pt x="3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5"/>
                  <a:pt x="11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3" y="5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7"/>
                  <a:pt x="14" y="5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7" y="9"/>
                  <a:pt x="16" y="9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10"/>
                  <a:pt x="15" y="10"/>
                  <a:pt x="14" y="10"/>
                </a:cubicBezTo>
                <a:cubicBezTo>
                  <a:pt x="14" y="10"/>
                  <a:pt x="13" y="10"/>
                  <a:pt x="13" y="11"/>
                </a:cubicBezTo>
                <a:cubicBezTo>
                  <a:pt x="12" y="12"/>
                  <a:pt x="11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9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1" y="18"/>
                  <a:pt x="10" y="18"/>
                  <a:pt x="11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6" y="19"/>
                  <a:pt x="16" y="19"/>
                </a:cubicBezTo>
                <a:cubicBezTo>
                  <a:pt x="16" y="19"/>
                  <a:pt x="16" y="20"/>
                  <a:pt x="16" y="21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9" y="24"/>
                </a:cubicBezTo>
                <a:cubicBezTo>
                  <a:pt x="18" y="24"/>
                  <a:pt x="19" y="25"/>
                  <a:pt x="18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7" y="28"/>
                  <a:pt x="17" y="29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3"/>
                  <a:pt x="16" y="33"/>
                  <a:pt x="16" y="33"/>
                </a:cubicBezTo>
                <a:cubicBezTo>
                  <a:pt x="16" y="34"/>
                  <a:pt x="16" y="34"/>
                  <a:pt x="15" y="34"/>
                </a:cubicBezTo>
                <a:cubicBezTo>
                  <a:pt x="14" y="33"/>
                  <a:pt x="14" y="33"/>
                  <a:pt x="14" y="32"/>
                </a:cubicBezTo>
                <a:cubicBezTo>
                  <a:pt x="13" y="29"/>
                  <a:pt x="13" y="29"/>
                  <a:pt x="13" y="27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9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7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5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7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296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4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5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6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4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7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1" y="20"/>
                  <a:pt x="50" y="20"/>
                  <a:pt x="50" y="20"/>
                </a:cubicBezTo>
                <a:cubicBezTo>
                  <a:pt x="49" y="20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2"/>
                  <a:pt x="47" y="22"/>
                  <a:pt x="48" y="22"/>
                </a:cubicBezTo>
                <a:cubicBezTo>
                  <a:pt x="48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9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8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8" y="17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2"/>
                </a:moveTo>
                <a:cubicBezTo>
                  <a:pt x="47" y="21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6" y="14"/>
                  <a:pt x="47" y="13"/>
                </a:cubicBezTo>
                <a:close/>
                <a:moveTo>
                  <a:pt x="50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5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49" y="22"/>
                  <a:pt x="50" y="23"/>
                </a:cubicBezTo>
                <a:cubicBezTo>
                  <a:pt x="50" y="23"/>
                  <a:pt x="49" y="23"/>
                  <a:pt x="50" y="23"/>
                </a:cubicBezTo>
                <a:cubicBezTo>
                  <a:pt x="51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5" y="19"/>
                  <a:pt x="44" y="19"/>
                </a:cubicBezTo>
                <a:close/>
                <a:moveTo>
                  <a:pt x="45" y="15"/>
                </a:move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5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5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0"/>
                  <a:pt x="43" y="20"/>
                  <a:pt x="44" y="20"/>
                </a:cubicBezTo>
                <a:cubicBezTo>
                  <a:pt x="44" y="20"/>
                  <a:pt x="44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7"/>
                  <a:pt x="42" y="6"/>
                  <a:pt x="42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8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5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4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3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10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5" y="11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5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7"/>
                  <a:pt x="43" y="16"/>
                </a:cubicBezTo>
                <a:cubicBezTo>
                  <a:pt x="43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2" y="13"/>
                  <a:pt x="40" y="15"/>
                </a:cubicBezTo>
                <a:cubicBezTo>
                  <a:pt x="40" y="16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4" y="19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2"/>
                  <a:pt x="23" y="11"/>
                </a:cubicBezTo>
                <a:cubicBezTo>
                  <a:pt x="23" y="10"/>
                  <a:pt x="23" y="10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7"/>
                  <a:pt x="29" y="7"/>
                  <a:pt x="29" y="6"/>
                </a:cubicBezTo>
                <a:cubicBezTo>
                  <a:pt x="29" y="5"/>
                  <a:pt x="28" y="5"/>
                  <a:pt x="28" y="5"/>
                </a:cubicBezTo>
                <a:cubicBezTo>
                  <a:pt x="28" y="4"/>
                  <a:pt x="29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6"/>
                  <a:pt x="27" y="6"/>
                  <a:pt x="27" y="7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5"/>
                  <a:pt x="26" y="5"/>
                  <a:pt x="27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1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3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1" y="10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5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2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3" y="5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6"/>
                  <a:pt x="14" y="5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7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7"/>
                  <a:pt x="10" y="17"/>
                </a:cubicBezTo>
                <a:cubicBezTo>
                  <a:pt x="10" y="17"/>
                  <a:pt x="11" y="16"/>
                  <a:pt x="11" y="17"/>
                </a:cubicBezTo>
                <a:cubicBezTo>
                  <a:pt x="11" y="17"/>
                  <a:pt x="10" y="18"/>
                  <a:pt x="11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6" y="19"/>
                  <a:pt x="16" y="19"/>
                </a:cubicBezTo>
                <a:cubicBezTo>
                  <a:pt x="16" y="19"/>
                  <a:pt x="16" y="20"/>
                  <a:pt x="16" y="21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9" y="24"/>
                </a:cubicBezTo>
                <a:cubicBezTo>
                  <a:pt x="18" y="24"/>
                  <a:pt x="19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3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9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297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1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2" y="21"/>
                  <a:pt x="51" y="21"/>
                </a:cubicBezTo>
                <a:cubicBezTo>
                  <a:pt x="51" y="19"/>
                  <a:pt x="50" y="20"/>
                  <a:pt x="49" y="20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19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7" y="16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7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5" y="19"/>
                  <a:pt x="44" y="19"/>
                </a:cubicBezTo>
                <a:close/>
                <a:moveTo>
                  <a:pt x="44" y="15"/>
                </a:moveTo>
                <a:cubicBezTo>
                  <a:pt x="45" y="15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4" y="20"/>
                  <a:pt x="43" y="20"/>
                </a:cubicBezTo>
                <a:cubicBezTo>
                  <a:pt x="43" y="19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0"/>
                  <a:pt x="40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3" y="7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3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4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7"/>
                </a:cubicBezTo>
                <a:cubicBezTo>
                  <a:pt x="28" y="26"/>
                  <a:pt x="28" y="25"/>
                  <a:pt x="27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6"/>
                  <a:pt x="28" y="7"/>
                  <a:pt x="28" y="6"/>
                </a:cubicBezTo>
                <a:cubicBezTo>
                  <a:pt x="29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5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5"/>
                  <a:pt x="12" y="16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1" y="5"/>
                  <a:pt x="11" y="5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8"/>
                </a:cubicBezTo>
                <a:cubicBezTo>
                  <a:pt x="9" y="18"/>
                  <a:pt x="10" y="18"/>
                  <a:pt x="10" y="18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7"/>
                  <a:pt x="6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298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30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7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4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3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2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19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1"/>
                </a:moveTo>
                <a:cubicBezTo>
                  <a:pt x="40" y="0"/>
                  <a:pt x="40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10"/>
                  <a:pt x="30" y="9"/>
                  <a:pt x="30" y="9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0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3"/>
                </a:cubicBezTo>
                <a:cubicBezTo>
                  <a:pt x="32" y="24"/>
                  <a:pt x="32" y="24"/>
                  <a:pt x="32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19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7"/>
                  <a:pt x="26" y="7"/>
                  <a:pt x="27" y="6"/>
                </a:cubicBezTo>
                <a:cubicBezTo>
                  <a:pt x="28" y="6"/>
                  <a:pt x="28" y="7"/>
                  <a:pt x="28" y="6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2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1" y="3"/>
                  <a:pt x="50" y="3"/>
                  <a:pt x="49" y="3"/>
                </a:cubicBezTo>
                <a:cubicBezTo>
                  <a:pt x="49" y="4"/>
                  <a:pt x="48" y="4"/>
                  <a:pt x="49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1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0" y="10"/>
                  <a:pt x="10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5"/>
                </a:cubicBezTo>
                <a:cubicBezTo>
                  <a:pt x="12" y="15"/>
                  <a:pt x="12" y="16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0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6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4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7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299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30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4" y="25"/>
                  <a:pt x="54" y="24"/>
                </a:cubicBezTo>
                <a:close/>
                <a:moveTo>
                  <a:pt x="54" y="22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1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6" y="24"/>
                  <a:pt x="47" y="24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2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9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8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4"/>
                  <a:pt x="34" y="14"/>
                </a:cubicBez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7"/>
                  <a:pt x="26" y="7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7" y="5"/>
                </a:cubicBezTo>
                <a:cubicBezTo>
                  <a:pt x="28" y="5"/>
                  <a:pt x="28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1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1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6" y="2"/>
                  <a:pt x="16" y="2"/>
                  <a:pt x="16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8"/>
                  <a:pt x="12" y="17"/>
                </a:cubicBezTo>
                <a:cubicBezTo>
                  <a:pt x="13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300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4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2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19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9" y="19"/>
                </a:moveTo>
                <a:cubicBezTo>
                  <a:pt x="48" y="20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1" y="28"/>
                  <a:pt x="50" y="30"/>
                  <a:pt x="49" y="29"/>
                </a:cubicBezTo>
                <a:cubicBezTo>
                  <a:pt x="49" y="29"/>
                  <a:pt x="49" y="27"/>
                  <a:pt x="47" y="27"/>
                </a:cubicBezTo>
                <a:cubicBezTo>
                  <a:pt x="46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8"/>
                </a:cubicBezTo>
                <a:cubicBezTo>
                  <a:pt x="39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6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9"/>
                  <a:pt x="32" y="9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6"/>
                  <a:pt x="26" y="7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6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1"/>
                </a:cubicBezTo>
                <a:cubicBezTo>
                  <a:pt x="16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lose/>
                <a:moveTo>
                  <a:pt x="9" y="4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9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301"/>
          <p:cNvSpPr>
            <a:spLocks noEditPoints="1"/>
          </p:cNvSpPr>
          <p:nvPr/>
        </p:nvSpPr>
        <p:spPr bwMode="auto">
          <a:xfrm>
            <a:off x="677330" y="1112847"/>
            <a:ext cx="611153" cy="371753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1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5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4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4 h 34"/>
              <a:gd name="T78" fmla="*/ 45 w 56"/>
              <a:gd name="T79" fmla="*/ 9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2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6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3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4"/>
                  <a:pt x="52" y="25"/>
                  <a:pt x="52" y="27"/>
                </a:cubicBezTo>
                <a:cubicBezTo>
                  <a:pt x="51" y="28"/>
                  <a:pt x="50" y="30"/>
                  <a:pt x="49" y="29"/>
                </a:cubicBezTo>
                <a:cubicBezTo>
                  <a:pt x="48" y="29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8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9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2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2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0"/>
                </a:cubicBezTo>
                <a:cubicBezTo>
                  <a:pt x="27" y="10"/>
                  <a:pt x="26" y="11"/>
                  <a:pt x="27" y="12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8" y="5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6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9"/>
                  <a:pt x="45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3" y="2"/>
                  <a:pt x="13" y="2"/>
                  <a:pt x="15" y="1"/>
                </a:cubicBezTo>
                <a:cubicBezTo>
                  <a:pt x="15" y="1"/>
                  <a:pt x="17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1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6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302"/>
          <p:cNvSpPr>
            <a:spLocks noEditPoints="1"/>
          </p:cNvSpPr>
          <p:nvPr/>
        </p:nvSpPr>
        <p:spPr bwMode="auto">
          <a:xfrm>
            <a:off x="677330" y="1112847"/>
            <a:ext cx="601422" cy="371753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1 h 34"/>
              <a:gd name="T14" fmla="*/ 47 w 55"/>
              <a:gd name="T15" fmla="*/ 16 h 34"/>
              <a:gd name="T16" fmla="*/ 46 w 55"/>
              <a:gd name="T17" fmla="*/ 15 h 34"/>
              <a:gd name="T18" fmla="*/ 51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3 h 34"/>
              <a:gd name="T52" fmla="*/ 42 w 55"/>
              <a:gd name="T53" fmla="*/ 15 h 34"/>
              <a:gd name="T54" fmla="*/ 34 w 55"/>
              <a:gd name="T55" fmla="*/ 13 h 34"/>
              <a:gd name="T56" fmla="*/ 32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6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8"/>
                  <a:pt x="48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3"/>
                  <a:pt x="52" y="25"/>
                  <a:pt x="52" y="27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0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2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0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8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3"/>
                </a:cubicBezTo>
                <a:cubicBezTo>
                  <a:pt x="13" y="2"/>
                  <a:pt x="13" y="2"/>
                  <a:pt x="15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2" y="10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6"/>
                  <a:pt x="13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5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1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303"/>
          <p:cNvSpPr>
            <a:spLocks noEditPoints="1"/>
          </p:cNvSpPr>
          <p:nvPr/>
        </p:nvSpPr>
        <p:spPr bwMode="auto">
          <a:xfrm>
            <a:off x="677330" y="1112847"/>
            <a:ext cx="601422" cy="371753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0 h 34"/>
              <a:gd name="T14" fmla="*/ 47 w 55"/>
              <a:gd name="T15" fmla="*/ 16 h 34"/>
              <a:gd name="T16" fmla="*/ 46 w 55"/>
              <a:gd name="T17" fmla="*/ 15 h 34"/>
              <a:gd name="T18" fmla="*/ 50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2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29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2 h 34"/>
              <a:gd name="T52" fmla="*/ 41 w 55"/>
              <a:gd name="T53" fmla="*/ 15 h 34"/>
              <a:gd name="T54" fmla="*/ 34 w 55"/>
              <a:gd name="T55" fmla="*/ 13 h 34"/>
              <a:gd name="T56" fmla="*/ 31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1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5 h 34"/>
              <a:gd name="T90" fmla="*/ 11 w 55"/>
              <a:gd name="T91" fmla="*/ 8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8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8" y="10"/>
                </a:cubicBezTo>
                <a:close/>
                <a:moveTo>
                  <a:pt x="47" y="19"/>
                </a:moveTo>
                <a:cubicBezTo>
                  <a:pt x="47" y="18"/>
                  <a:pt x="47" y="18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2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4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0"/>
                  <a:pt x="46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2"/>
                </a:cubicBezTo>
                <a:close/>
                <a:moveTo>
                  <a:pt x="15" y="2"/>
                </a:moveTo>
                <a:cubicBezTo>
                  <a:pt x="15" y="3"/>
                  <a:pt x="15" y="2"/>
                  <a:pt x="15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6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6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304"/>
          <p:cNvSpPr>
            <a:spLocks noEditPoints="1"/>
          </p:cNvSpPr>
          <p:nvPr/>
        </p:nvSpPr>
        <p:spPr bwMode="auto">
          <a:xfrm>
            <a:off x="677330" y="1112847"/>
            <a:ext cx="601422" cy="362021"/>
          </a:xfrm>
          <a:custGeom>
            <a:avLst/>
            <a:gdLst>
              <a:gd name="T0" fmla="*/ 53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7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6 h 33"/>
              <a:gd name="T30" fmla="*/ 40 w 55"/>
              <a:gd name="T31" fmla="*/ 6 h 33"/>
              <a:gd name="T32" fmla="*/ 37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1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4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3" y="21"/>
                  <a:pt x="53" y="21"/>
                  <a:pt x="53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0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0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49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1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9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6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6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2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0" y="6"/>
                </a:cubicBezTo>
                <a:cubicBezTo>
                  <a:pt x="40" y="6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8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2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7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5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6"/>
                  <a:pt x="43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1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1" y="26"/>
                </a:cubicBezTo>
                <a:cubicBezTo>
                  <a:pt x="30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4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6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4"/>
                  <a:pt x="27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6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6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3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5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8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9" y="7"/>
                  <a:pt x="9" y="7"/>
                </a:cubicBezTo>
                <a:cubicBezTo>
                  <a:pt x="9" y="8"/>
                  <a:pt x="10" y="8"/>
                  <a:pt x="10" y="7"/>
                </a:cubicBezTo>
                <a:close/>
                <a:moveTo>
                  <a:pt x="12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3" y="2"/>
                  <a:pt x="13" y="2"/>
                  <a:pt x="12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5" y="10"/>
                  <a:pt x="14" y="9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3"/>
                  <a:pt x="8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1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305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8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5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10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9 w 56"/>
              <a:gd name="T65" fmla="*/ 9 h 33"/>
              <a:gd name="T66" fmla="*/ 27 w 56"/>
              <a:gd name="T67" fmla="*/ 9 h 33"/>
              <a:gd name="T68" fmla="*/ 25 w 56"/>
              <a:gd name="T69" fmla="*/ 8 h 33"/>
              <a:gd name="T70" fmla="*/ 28 w 56"/>
              <a:gd name="T71" fmla="*/ 6 h 33"/>
              <a:gd name="T72" fmla="*/ 32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7 w 56"/>
              <a:gd name="T87" fmla="*/ 3 h 33"/>
              <a:gd name="T88" fmla="*/ 12 w 56"/>
              <a:gd name="T89" fmla="*/ 15 h 33"/>
              <a:gd name="T90" fmla="*/ 12 w 56"/>
              <a:gd name="T91" fmla="*/ 8 h 33"/>
              <a:gd name="T92" fmla="*/ 11 w 56"/>
              <a:gd name="T93" fmla="*/ 15 h 33"/>
              <a:gd name="T94" fmla="*/ 13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5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5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1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4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9"/>
                  <a:pt x="56" y="28"/>
                </a:cubicBezTo>
                <a:cubicBezTo>
                  <a:pt x="56" y="28"/>
                  <a:pt x="55" y="28"/>
                  <a:pt x="55" y="29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3" y="20"/>
                </a:cubicBezTo>
                <a:cubicBezTo>
                  <a:pt x="53" y="20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50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8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9"/>
                  <a:pt x="49" y="9"/>
                </a:cubicBezTo>
                <a:cubicBezTo>
                  <a:pt x="49" y="9"/>
                  <a:pt x="48" y="10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8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8" y="18"/>
                  <a:pt x="49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9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3" y="26"/>
                </a:cubicBezTo>
                <a:cubicBezTo>
                  <a:pt x="52" y="27"/>
                  <a:pt x="51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8"/>
                </a:cubicBezTo>
                <a:cubicBezTo>
                  <a:pt x="46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5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4" y="18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4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2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8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1"/>
                  <a:pt x="37" y="1"/>
                  <a:pt x="38" y="0"/>
                </a:cubicBezTo>
                <a:close/>
                <a:moveTo>
                  <a:pt x="35" y="8"/>
                </a:moveTo>
                <a:cubicBezTo>
                  <a:pt x="35" y="8"/>
                  <a:pt x="35" y="9"/>
                  <a:pt x="35" y="8"/>
                </a:cubicBezTo>
                <a:cubicBezTo>
                  <a:pt x="36" y="8"/>
                  <a:pt x="35" y="7"/>
                  <a:pt x="35" y="8"/>
                </a:cubicBezTo>
                <a:close/>
                <a:moveTo>
                  <a:pt x="35" y="25"/>
                </a:moveTo>
                <a:cubicBezTo>
                  <a:pt x="35" y="25"/>
                  <a:pt x="35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4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5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4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5" y="1"/>
                  <a:pt x="34" y="1"/>
                </a:cubicBezTo>
                <a:cubicBezTo>
                  <a:pt x="33" y="1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3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30" y="11"/>
                </a:cubicBezTo>
                <a:close/>
                <a:moveTo>
                  <a:pt x="29" y="1"/>
                </a:move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1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8" y="2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10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7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5" y="7"/>
                </a:moveTo>
                <a:cubicBezTo>
                  <a:pt x="25" y="7"/>
                  <a:pt x="25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5" y="7"/>
                </a:cubicBezTo>
                <a:close/>
                <a:moveTo>
                  <a:pt x="47" y="11"/>
                </a:moveTo>
                <a:cubicBezTo>
                  <a:pt x="47" y="12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4"/>
                  <a:pt x="44" y="14"/>
                  <a:pt x="44" y="14"/>
                </a:cubicBezTo>
                <a:cubicBezTo>
                  <a:pt x="44" y="15"/>
                  <a:pt x="45" y="15"/>
                  <a:pt x="45" y="15"/>
                </a:cubicBezTo>
                <a:cubicBezTo>
                  <a:pt x="45" y="16"/>
                  <a:pt x="45" y="16"/>
                  <a:pt x="44" y="17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6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5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4" y="17"/>
                  <a:pt x="34" y="17"/>
                </a:cubicBezTo>
                <a:cubicBezTo>
                  <a:pt x="35" y="16"/>
                  <a:pt x="34" y="18"/>
                  <a:pt x="34" y="19"/>
                </a:cubicBezTo>
                <a:cubicBezTo>
                  <a:pt x="33" y="20"/>
                  <a:pt x="33" y="20"/>
                  <a:pt x="33" y="21"/>
                </a:cubicBezTo>
                <a:cubicBezTo>
                  <a:pt x="33" y="22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7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4" y="12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8" y="11"/>
                </a:cubicBezTo>
                <a:cubicBezTo>
                  <a:pt x="29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10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9"/>
                  <a:pt x="29" y="10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10"/>
                </a:cubicBezTo>
                <a:cubicBezTo>
                  <a:pt x="25" y="10"/>
                  <a:pt x="26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6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2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40" y="0"/>
                  <a:pt x="39" y="1"/>
                  <a:pt x="41" y="1"/>
                </a:cubicBezTo>
                <a:cubicBezTo>
                  <a:pt x="42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9" y="5"/>
                  <a:pt x="48" y="4"/>
                  <a:pt x="49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8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1"/>
                  <a:pt x="47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24" y="1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1"/>
                  <a:pt x="24" y="1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2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3"/>
                  <a:pt x="15" y="3"/>
                  <a:pt x="15" y="3"/>
                </a:cubicBezTo>
                <a:cubicBezTo>
                  <a:pt x="14" y="3"/>
                  <a:pt x="13" y="3"/>
                  <a:pt x="13" y="4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6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3" y="8"/>
                  <a:pt x="12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lose/>
                <a:moveTo>
                  <a:pt x="11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8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3" y="4"/>
                </a:cubicBezTo>
                <a:cubicBezTo>
                  <a:pt x="14" y="4"/>
                  <a:pt x="14" y="5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3" y="7"/>
                  <a:pt x="14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3" y="11"/>
                  <a:pt x="12" y="12"/>
                  <a:pt x="12" y="13"/>
                </a:cubicBezTo>
                <a:cubicBezTo>
                  <a:pt x="12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10" y="15"/>
                </a:cubicBezTo>
                <a:cubicBezTo>
                  <a:pt x="10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8"/>
                  <a:pt x="15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3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6"/>
                  <a:pt x="18" y="26"/>
                  <a:pt x="18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8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6" y="9"/>
                </a:cubicBezTo>
                <a:cubicBezTo>
                  <a:pt x="6" y="9"/>
                  <a:pt x="6" y="7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306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8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5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8 h 33"/>
              <a:gd name="T70" fmla="*/ 28 w 56"/>
              <a:gd name="T71" fmla="*/ 5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7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3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9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8" y="10"/>
                  <a:pt x="47" y="10"/>
                  <a:pt x="48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8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4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8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1"/>
                  <a:pt x="37" y="0"/>
                  <a:pt x="38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5" y="8"/>
                </a:cubicBezTo>
                <a:close/>
                <a:moveTo>
                  <a:pt x="35" y="25"/>
                </a:moveTo>
                <a:cubicBezTo>
                  <a:pt x="35" y="25"/>
                  <a:pt x="34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5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5" y="1"/>
                  <a:pt x="34" y="1"/>
                </a:cubicBezTo>
                <a:cubicBezTo>
                  <a:pt x="33" y="1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9" y="1"/>
                </a:move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0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2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7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7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5"/>
                  <a:pt x="45" y="15"/>
                  <a:pt x="45" y="15"/>
                </a:cubicBezTo>
                <a:cubicBezTo>
                  <a:pt x="45" y="16"/>
                  <a:pt x="45" y="16"/>
                  <a:pt x="44" y="16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8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10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1"/>
                  <a:pt x="24" y="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2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2"/>
                  <a:pt x="15" y="2"/>
                  <a:pt x="14" y="3"/>
                </a:cubicBezTo>
                <a:cubicBezTo>
                  <a:pt x="14" y="3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3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2" y="12"/>
                  <a:pt x="12" y="13"/>
                </a:cubicBezTo>
                <a:cubicBezTo>
                  <a:pt x="12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8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6" y="9"/>
                </a:cubicBezTo>
                <a:cubicBezTo>
                  <a:pt x="6" y="9"/>
                  <a:pt x="6" y="6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307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1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8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19"/>
                  <a:pt x="44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5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1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3" y="12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2" y="15"/>
                  <a:pt x="33" y="16"/>
                  <a:pt x="33" y="16"/>
                </a:cubicBezTo>
                <a:cubicBezTo>
                  <a:pt x="33" y="17"/>
                  <a:pt x="33" y="17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9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8" y="32"/>
                </a:moveTo>
                <a:cubicBezTo>
                  <a:pt x="18" y="32"/>
                  <a:pt x="17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5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8"/>
                  <a:pt x="12" y="18"/>
                  <a:pt x="11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308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5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8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6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9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7" y="0"/>
                  <a:pt x="27" y="0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5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6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1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0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8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309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2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19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8" y="18"/>
                  <a:pt x="48" y="19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6" y="19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6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7" y="19"/>
                  <a:pt x="46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5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2" y="14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2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2"/>
                  <a:pt x="13" y="1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4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310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6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19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19"/>
                  <a:pt x="50" y="19"/>
                </a:cubicBezTo>
                <a:cubicBezTo>
                  <a:pt x="51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7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9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10"/>
                  <a:pt x="26" y="9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4" y="6"/>
                  <a:pt x="24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9"/>
                </a:cubicBezTo>
                <a:cubicBezTo>
                  <a:pt x="26" y="9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4" y="9"/>
                  <a:pt x="23" y="9"/>
                  <a:pt x="24" y="8"/>
                </a:cubicBezTo>
                <a:cubicBezTo>
                  <a:pt x="24" y="8"/>
                  <a:pt x="25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2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8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4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8"/>
                  <a:pt x="12" y="9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4"/>
                </a:cubicBezTo>
                <a:close/>
                <a:moveTo>
                  <a:pt x="11" y="7"/>
                </a:moveTo>
                <a:cubicBezTo>
                  <a:pt x="11" y="7"/>
                  <a:pt x="10" y="6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311"/>
          <p:cNvSpPr>
            <a:spLocks noEditPoints="1"/>
          </p:cNvSpPr>
          <p:nvPr/>
        </p:nvSpPr>
        <p:spPr bwMode="auto">
          <a:xfrm>
            <a:off x="667598" y="1112847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7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6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4 w 56"/>
              <a:gd name="T55" fmla="*/ 13 h 33"/>
              <a:gd name="T56" fmla="*/ 32 w 56"/>
              <a:gd name="T57" fmla="*/ 15 h 33"/>
              <a:gd name="T58" fmla="*/ 31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8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2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9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2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5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29"/>
                  <a:pt x="53" y="29"/>
                  <a:pt x="52" y="30"/>
                </a:cubicBezTo>
                <a:cubicBezTo>
                  <a:pt x="51" y="30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19"/>
                </a:cubicBezTo>
                <a:cubicBezTo>
                  <a:pt x="52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8" y="19"/>
                  <a:pt x="49" y="19"/>
                  <a:pt x="49" y="19"/>
                </a:cubicBezTo>
                <a:cubicBezTo>
                  <a:pt x="49" y="20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49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7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8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6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5"/>
                  <a:pt x="47" y="16"/>
                  <a:pt x="47" y="16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6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1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7"/>
                  <a:pt x="45" y="27"/>
                </a:cubicBezTo>
                <a:cubicBezTo>
                  <a:pt x="45" y="26"/>
                  <a:pt x="45" y="24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2"/>
                  <a:pt x="48" y="22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2"/>
                </a:cubicBezTo>
                <a:cubicBezTo>
                  <a:pt x="51" y="23"/>
                  <a:pt x="50" y="22"/>
                  <a:pt x="51" y="21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5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0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8"/>
                  <a:pt x="44" y="18"/>
                </a:cubicBezTo>
                <a:close/>
                <a:moveTo>
                  <a:pt x="41" y="6"/>
                </a:moveTo>
                <a:cubicBezTo>
                  <a:pt x="42" y="6"/>
                  <a:pt x="42" y="5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0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6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6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3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8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1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7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8"/>
                  <a:pt x="26" y="9"/>
                  <a:pt x="26" y="9"/>
                </a:cubicBezTo>
                <a:cubicBezTo>
                  <a:pt x="27" y="10"/>
                  <a:pt x="27" y="9"/>
                  <a:pt x="27" y="9"/>
                </a:cubicBezTo>
                <a:close/>
                <a:moveTo>
                  <a:pt x="25" y="9"/>
                </a:move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10"/>
                  <a:pt x="25" y="9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5" y="6"/>
                </a:cubicBezTo>
                <a:cubicBezTo>
                  <a:pt x="24" y="5"/>
                  <a:pt x="24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4" y="7"/>
                  <a:pt x="24" y="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3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1"/>
                </a:cubicBezTo>
                <a:cubicBezTo>
                  <a:pt x="34" y="11"/>
                  <a:pt x="33" y="11"/>
                  <a:pt x="33" y="12"/>
                </a:cubicBezTo>
                <a:cubicBezTo>
                  <a:pt x="34" y="12"/>
                  <a:pt x="34" y="13"/>
                  <a:pt x="34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3"/>
                  <a:pt x="36" y="13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2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1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8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7" y="17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1"/>
                  <a:pt x="23" y="11"/>
                  <a:pt x="24" y="10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9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4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6" y="7"/>
                  <a:pt x="26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8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6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8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2"/>
                  <a:pt x="32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4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8" y="5"/>
                </a:cubicBezTo>
                <a:cubicBezTo>
                  <a:pt x="48" y="4"/>
                  <a:pt x="48" y="4"/>
                  <a:pt x="48" y="3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6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1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8" y="2"/>
                  <a:pt x="19" y="2"/>
                  <a:pt x="18" y="3"/>
                </a:cubicBezTo>
                <a:cubicBezTo>
                  <a:pt x="18" y="3"/>
                  <a:pt x="18" y="4"/>
                  <a:pt x="18" y="5"/>
                </a:cubicBezTo>
                <a:cubicBezTo>
                  <a:pt x="19" y="5"/>
                  <a:pt x="20" y="4"/>
                  <a:pt x="20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6" y="4"/>
                  <a:pt x="17" y="4"/>
                </a:cubicBezTo>
                <a:cubicBezTo>
                  <a:pt x="17" y="4"/>
                  <a:pt x="17" y="3"/>
                  <a:pt x="16" y="2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1" y="14"/>
                </a:cubicBezTo>
                <a:close/>
                <a:moveTo>
                  <a:pt x="10" y="7"/>
                </a:moveTo>
                <a:cubicBezTo>
                  <a:pt x="11" y="6"/>
                  <a:pt x="10" y="6"/>
                  <a:pt x="10" y="7"/>
                </a:cubicBezTo>
                <a:cubicBezTo>
                  <a:pt x="10" y="7"/>
                  <a:pt x="10" y="8"/>
                  <a:pt x="10" y="7"/>
                </a:cubicBezTo>
                <a:close/>
                <a:moveTo>
                  <a:pt x="13" y="1"/>
                </a:moveTo>
                <a:cubicBezTo>
                  <a:pt x="12" y="1"/>
                  <a:pt x="12" y="1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3"/>
                  <a:pt x="8" y="4"/>
                  <a:pt x="9" y="4"/>
                </a:cubicBezTo>
                <a:cubicBezTo>
                  <a:pt x="9" y="4"/>
                  <a:pt x="9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4"/>
                  <a:pt x="13" y="4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2" y="17"/>
                </a:cubicBezTo>
                <a:cubicBezTo>
                  <a:pt x="14" y="16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8"/>
                  <a:pt x="16" y="19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4" y="32"/>
                  <a:pt x="14" y="31"/>
                </a:cubicBezTo>
                <a:cubicBezTo>
                  <a:pt x="13" y="28"/>
                  <a:pt x="13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0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0"/>
                  <a:pt x="5" y="10"/>
                  <a:pt x="5" y="9"/>
                </a:cubicBezTo>
                <a:cubicBezTo>
                  <a:pt x="5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312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4 h 34"/>
              <a:gd name="T22" fmla="*/ 46 w 56"/>
              <a:gd name="T23" fmla="*/ 18 h 34"/>
              <a:gd name="T24" fmla="*/ 46 w 56"/>
              <a:gd name="T25" fmla="*/ 22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7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9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6 h 34"/>
              <a:gd name="T58" fmla="*/ 31 w 56"/>
              <a:gd name="T59" fmla="*/ 26 h 34"/>
              <a:gd name="T60" fmla="*/ 22 w 56"/>
              <a:gd name="T61" fmla="*/ 14 h 34"/>
              <a:gd name="T62" fmla="*/ 30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5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6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2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6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4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7 w 56"/>
              <a:gd name="T109" fmla="*/ 29 h 34"/>
              <a:gd name="T110" fmla="*/ 13 w 56"/>
              <a:gd name="T111" fmla="*/ 27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1"/>
                  <a:pt x="54" y="30"/>
                  <a:pt x="55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20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1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1" y="20"/>
                  <a:pt x="50" y="20"/>
                  <a:pt x="50" y="20"/>
                </a:cubicBezTo>
                <a:cubicBezTo>
                  <a:pt x="49" y="20"/>
                  <a:pt x="49" y="19"/>
                  <a:pt x="49" y="20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9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2"/>
                  <a:pt x="47" y="22"/>
                  <a:pt x="48" y="22"/>
                </a:cubicBezTo>
                <a:cubicBezTo>
                  <a:pt x="49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8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8" y="17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2"/>
                </a:moveTo>
                <a:cubicBezTo>
                  <a:pt x="47" y="21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5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49" y="22"/>
                  <a:pt x="50" y="23"/>
                </a:cubicBezTo>
                <a:cubicBezTo>
                  <a:pt x="50" y="23"/>
                  <a:pt x="49" y="23"/>
                  <a:pt x="50" y="23"/>
                </a:cubicBezTo>
                <a:cubicBezTo>
                  <a:pt x="51" y="23"/>
                  <a:pt x="50" y="23"/>
                  <a:pt x="51" y="22"/>
                </a:cubicBezTo>
                <a:close/>
                <a:moveTo>
                  <a:pt x="45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8"/>
                  <a:pt x="46" y="18"/>
                  <a:pt x="45" y="18"/>
                </a:cubicBezTo>
                <a:cubicBezTo>
                  <a:pt x="45" y="19"/>
                  <a:pt x="45" y="19"/>
                  <a:pt x="45" y="19"/>
                </a:cubicBezTo>
                <a:close/>
                <a:moveTo>
                  <a:pt x="45" y="15"/>
                </a:move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5" y="15"/>
                </a:cubicBezTo>
                <a:close/>
                <a:moveTo>
                  <a:pt x="44" y="21"/>
                </a:moveTo>
                <a:cubicBezTo>
                  <a:pt x="45" y="22"/>
                  <a:pt x="45" y="22"/>
                  <a:pt x="46" y="22"/>
                </a:cubicBezTo>
                <a:cubicBezTo>
                  <a:pt x="46" y="22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5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3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4" y="18"/>
                </a:cubicBezTo>
                <a:cubicBezTo>
                  <a:pt x="43" y="18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7"/>
                  <a:pt x="42" y="6"/>
                  <a:pt x="42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7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40" y="18"/>
                </a:moveTo>
                <a:cubicBezTo>
                  <a:pt x="40" y="17"/>
                  <a:pt x="40" y="18"/>
                  <a:pt x="40" y="18"/>
                </a:cubicBezTo>
                <a:cubicBezTo>
                  <a:pt x="40" y="18"/>
                  <a:pt x="39" y="18"/>
                  <a:pt x="40" y="18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8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5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3"/>
                  <a:pt x="34" y="22"/>
                  <a:pt x="34" y="23"/>
                </a:cubicBezTo>
                <a:cubicBezTo>
                  <a:pt x="34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7"/>
                  <a:pt x="34" y="27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4" y="9"/>
                  <a:pt x="33" y="9"/>
                  <a:pt x="34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3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10"/>
                  <a:pt x="32" y="9"/>
                </a:cubicBezTo>
                <a:cubicBezTo>
                  <a:pt x="32" y="9"/>
                  <a:pt x="32" y="9"/>
                  <a:pt x="31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30" y="9"/>
                  <a:pt x="31" y="8"/>
                </a:cubicBezTo>
                <a:cubicBezTo>
                  <a:pt x="31" y="8"/>
                  <a:pt x="30" y="8"/>
                  <a:pt x="30" y="9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8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1"/>
                  <a:pt x="27" y="2"/>
                </a:cubicBezTo>
                <a:cubicBezTo>
                  <a:pt x="27" y="2"/>
                  <a:pt x="27" y="2"/>
                  <a:pt x="28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5" y="11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5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7"/>
                  <a:pt x="43" y="16"/>
                </a:cubicBezTo>
                <a:cubicBezTo>
                  <a:pt x="43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2" y="13"/>
                  <a:pt x="40" y="15"/>
                </a:cubicBezTo>
                <a:cubicBezTo>
                  <a:pt x="40" y="16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4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6" y="14"/>
                  <a:pt x="35" y="15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5"/>
                  <a:pt x="32" y="15"/>
                  <a:pt x="32" y="16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4" y="19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9"/>
                </a:cubicBezTo>
                <a:cubicBezTo>
                  <a:pt x="29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1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1" y="11"/>
                  <a:pt x="30" y="11"/>
                </a:cubicBezTo>
                <a:cubicBezTo>
                  <a:pt x="30" y="11"/>
                  <a:pt x="29" y="10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2"/>
                  <a:pt x="23" y="11"/>
                </a:cubicBezTo>
                <a:cubicBezTo>
                  <a:pt x="23" y="10"/>
                  <a:pt x="23" y="10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8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7"/>
                  <a:pt x="29" y="7"/>
                  <a:pt x="29" y="6"/>
                </a:cubicBezTo>
                <a:cubicBezTo>
                  <a:pt x="29" y="5"/>
                  <a:pt x="28" y="5"/>
                  <a:pt x="28" y="5"/>
                </a:cubicBezTo>
                <a:cubicBezTo>
                  <a:pt x="28" y="4"/>
                  <a:pt x="29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6"/>
                  <a:pt x="27" y="6"/>
                  <a:pt x="27" y="7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6"/>
                </a:cubicBezTo>
                <a:cubicBezTo>
                  <a:pt x="27" y="7"/>
                  <a:pt x="26" y="6"/>
                  <a:pt x="26" y="6"/>
                </a:cubicBezTo>
                <a:cubicBezTo>
                  <a:pt x="26" y="5"/>
                  <a:pt x="26" y="5"/>
                  <a:pt x="27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30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2"/>
                  <a:pt x="41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2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6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7" y="5"/>
                  <a:pt x="46" y="4"/>
                  <a:pt x="46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9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6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3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3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1"/>
                  <a:pt x="24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2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7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4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6" y="4"/>
                  <a:pt x="16" y="4"/>
                </a:cubicBezTo>
                <a:cubicBezTo>
                  <a:pt x="16" y="5"/>
                  <a:pt x="15" y="5"/>
                  <a:pt x="15" y="5"/>
                </a:cubicBezTo>
                <a:close/>
                <a:moveTo>
                  <a:pt x="12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lose/>
                <a:moveTo>
                  <a:pt x="11" y="10"/>
                </a:moveTo>
                <a:cubicBezTo>
                  <a:pt x="12" y="9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5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9" y="6"/>
                  <a:pt x="9" y="6"/>
                  <a:pt x="9" y="6"/>
                </a:cubicBezTo>
                <a:cubicBezTo>
                  <a:pt x="10" y="6"/>
                  <a:pt x="11" y="6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2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5"/>
                  <a:pt x="11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3" y="5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7"/>
                  <a:pt x="14" y="5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7" y="9"/>
                  <a:pt x="16" y="9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4" y="10"/>
                  <a:pt x="13" y="10"/>
                  <a:pt x="13" y="11"/>
                </a:cubicBezTo>
                <a:cubicBezTo>
                  <a:pt x="12" y="12"/>
                  <a:pt x="11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9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10" y="17"/>
                  <a:pt x="10" y="17"/>
                </a:cubicBezTo>
                <a:cubicBezTo>
                  <a:pt x="10" y="17"/>
                  <a:pt x="11" y="16"/>
                  <a:pt x="11" y="17"/>
                </a:cubicBezTo>
                <a:cubicBezTo>
                  <a:pt x="11" y="18"/>
                  <a:pt x="10" y="18"/>
                  <a:pt x="11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6" y="19"/>
                  <a:pt x="16" y="19"/>
                </a:cubicBezTo>
                <a:cubicBezTo>
                  <a:pt x="16" y="19"/>
                  <a:pt x="16" y="20"/>
                  <a:pt x="16" y="21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9" y="24"/>
                </a:cubicBezTo>
                <a:cubicBezTo>
                  <a:pt x="18" y="24"/>
                  <a:pt x="19" y="25"/>
                  <a:pt x="18" y="25"/>
                </a:cubicBezTo>
                <a:cubicBezTo>
                  <a:pt x="18" y="26"/>
                  <a:pt x="18" y="26"/>
                  <a:pt x="17" y="27"/>
                </a:cubicBezTo>
                <a:cubicBezTo>
                  <a:pt x="17" y="28"/>
                  <a:pt x="17" y="29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3"/>
                  <a:pt x="16" y="33"/>
                  <a:pt x="16" y="33"/>
                </a:cubicBezTo>
                <a:cubicBezTo>
                  <a:pt x="16" y="34"/>
                  <a:pt x="16" y="34"/>
                  <a:pt x="15" y="34"/>
                </a:cubicBezTo>
                <a:cubicBezTo>
                  <a:pt x="14" y="33"/>
                  <a:pt x="14" y="33"/>
                  <a:pt x="14" y="32"/>
                </a:cubicBezTo>
                <a:cubicBezTo>
                  <a:pt x="13" y="29"/>
                  <a:pt x="13" y="29"/>
                  <a:pt x="13" y="27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9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7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313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4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6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4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1" y="21"/>
                </a:cubicBezTo>
                <a:cubicBezTo>
                  <a:pt x="51" y="20"/>
                  <a:pt x="50" y="20"/>
                  <a:pt x="50" y="20"/>
                </a:cubicBezTo>
                <a:cubicBezTo>
                  <a:pt x="49" y="20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9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8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7" y="17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2"/>
                </a:moveTo>
                <a:cubicBezTo>
                  <a:pt x="47" y="21"/>
                  <a:pt x="46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6" y="14"/>
                  <a:pt x="47" y="13"/>
                </a:cubicBezTo>
                <a:close/>
                <a:moveTo>
                  <a:pt x="50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49" y="22"/>
                  <a:pt x="49" y="23"/>
                </a:cubicBezTo>
                <a:cubicBezTo>
                  <a:pt x="50" y="23"/>
                  <a:pt x="49" y="23"/>
                  <a:pt x="50" y="23"/>
                </a:cubicBezTo>
                <a:cubicBezTo>
                  <a:pt x="51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5" y="19"/>
                  <a:pt x="44" y="19"/>
                </a:cubicBezTo>
                <a:close/>
                <a:moveTo>
                  <a:pt x="45" y="15"/>
                </a:move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5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0"/>
                  <a:pt x="43" y="20"/>
                  <a:pt x="44" y="20"/>
                </a:cubicBezTo>
                <a:cubicBezTo>
                  <a:pt x="44" y="20"/>
                  <a:pt x="44" y="20"/>
                  <a:pt x="43" y="20"/>
                </a:cubicBezTo>
                <a:cubicBezTo>
                  <a:pt x="43" y="19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6"/>
                  <a:pt x="41" y="6"/>
                  <a:pt x="42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8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5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4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3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3" y="17"/>
                  <a:pt x="43" y="17"/>
                  <a:pt x="43" y="16"/>
                </a:cubicBezTo>
                <a:cubicBezTo>
                  <a:pt x="43" y="16"/>
                  <a:pt x="43" y="17"/>
                  <a:pt x="43" y="16"/>
                </a:cubicBezTo>
                <a:cubicBezTo>
                  <a:pt x="42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2" y="12"/>
                  <a:pt x="40" y="15"/>
                </a:cubicBezTo>
                <a:cubicBezTo>
                  <a:pt x="40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4" y="19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7"/>
                  <a:pt x="29" y="7"/>
                  <a:pt x="29" y="6"/>
                </a:cubicBezTo>
                <a:cubicBezTo>
                  <a:pt x="29" y="5"/>
                  <a:pt x="28" y="5"/>
                  <a:pt x="28" y="5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1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3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5"/>
                  <a:pt x="12" y="16"/>
                  <a:pt x="12" y="16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6"/>
                  <a:pt x="14" y="5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1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1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9" y="24"/>
                </a:cubicBezTo>
                <a:cubicBezTo>
                  <a:pt x="18" y="24"/>
                  <a:pt x="19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9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314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29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2" y="21"/>
                  <a:pt x="51" y="20"/>
                </a:cubicBezTo>
                <a:cubicBezTo>
                  <a:pt x="51" y="19"/>
                  <a:pt x="50" y="20"/>
                  <a:pt x="49" y="20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19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7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5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0"/>
                  <a:pt x="40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8" y="11"/>
                  <a:pt x="28" y="11"/>
                </a:cubicBezTo>
                <a:cubicBezTo>
                  <a:pt x="27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3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4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7"/>
                </a:cubicBezTo>
                <a:cubicBezTo>
                  <a:pt x="28" y="26"/>
                  <a:pt x="28" y="25"/>
                  <a:pt x="27" y="24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6"/>
                  <a:pt x="28" y="7"/>
                  <a:pt x="28" y="6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49" y="3"/>
                </a:cubicBezTo>
                <a:cubicBezTo>
                  <a:pt x="49" y="4"/>
                  <a:pt x="48" y="4"/>
                  <a:pt x="49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1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0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5"/>
                  <a:pt x="12" y="16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1" y="5"/>
                  <a:pt x="11" y="4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7"/>
                  <a:pt x="6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315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30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7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4"/>
                </a:cubicBezTo>
                <a:close/>
                <a:moveTo>
                  <a:pt x="54" y="22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2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2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9" y="1"/>
                  <a:pt x="37" y="0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10"/>
                  <a:pt x="30" y="9"/>
                  <a:pt x="30" y="9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9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0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4"/>
                  <a:pt x="34" y="14"/>
                </a:cubicBez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19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7"/>
                  <a:pt x="26" y="7"/>
                  <a:pt x="27" y="6"/>
                </a:cubicBezTo>
                <a:cubicBezTo>
                  <a:pt x="28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2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1" y="3"/>
                  <a:pt x="50" y="3"/>
                  <a:pt x="49" y="3"/>
                </a:cubicBezTo>
                <a:cubicBezTo>
                  <a:pt x="49" y="4"/>
                  <a:pt x="48" y="4"/>
                  <a:pt x="49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1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6" y="2"/>
                  <a:pt x="16" y="2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0" y="10"/>
                  <a:pt x="10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2" y="15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6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4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0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316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4" y="24"/>
                </a:cubicBezTo>
                <a:close/>
                <a:moveTo>
                  <a:pt x="54" y="22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6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8"/>
                </a:cubicBezTo>
                <a:cubicBezTo>
                  <a:pt x="39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2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8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7"/>
                  <a:pt x="26" y="7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7" y="5"/>
                </a:cubicBezTo>
                <a:cubicBezTo>
                  <a:pt x="28" y="5"/>
                  <a:pt x="28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2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1"/>
                  <a:pt x="39" y="1"/>
                  <a:pt x="40" y="1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1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5" y="18"/>
                </a:cubicBezTo>
                <a:cubicBezTo>
                  <a:pt x="15" y="19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7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Freeform 317"/>
          <p:cNvSpPr>
            <a:spLocks noEditPoints="1"/>
          </p:cNvSpPr>
          <p:nvPr/>
        </p:nvSpPr>
        <p:spPr bwMode="auto">
          <a:xfrm>
            <a:off x="667598" y="1101169"/>
            <a:ext cx="611153" cy="373699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1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5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4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3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19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9" y="19"/>
                </a:moveTo>
                <a:cubicBezTo>
                  <a:pt x="48" y="20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1" y="22"/>
                  <a:pt x="51" y="22"/>
                </a:cubicBezTo>
                <a:cubicBezTo>
                  <a:pt x="51" y="24"/>
                  <a:pt x="52" y="25"/>
                  <a:pt x="52" y="27"/>
                </a:cubicBezTo>
                <a:cubicBezTo>
                  <a:pt x="51" y="28"/>
                  <a:pt x="50" y="30"/>
                  <a:pt x="49" y="29"/>
                </a:cubicBezTo>
                <a:cubicBezTo>
                  <a:pt x="48" y="29"/>
                  <a:pt x="49" y="27"/>
                  <a:pt x="47" y="27"/>
                </a:cubicBezTo>
                <a:cubicBezTo>
                  <a:pt x="46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7"/>
                </a:cubicBezTo>
                <a:cubicBezTo>
                  <a:pt x="39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6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9"/>
                  <a:pt x="32" y="9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2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2" y="25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7" y="23"/>
                  <a:pt x="28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1"/>
                </a:cubicBezTo>
                <a:cubicBezTo>
                  <a:pt x="27" y="10"/>
                  <a:pt x="26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6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9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1"/>
                </a:cubicBezTo>
                <a:cubicBezTo>
                  <a:pt x="16" y="1"/>
                  <a:pt x="17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1" y="3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8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6"/>
                </a:cubicBezTo>
                <a:close/>
                <a:moveTo>
                  <a:pt x="9" y="4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9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318"/>
          <p:cNvSpPr>
            <a:spLocks noEditPoints="1"/>
          </p:cNvSpPr>
          <p:nvPr/>
        </p:nvSpPr>
        <p:spPr bwMode="auto">
          <a:xfrm>
            <a:off x="667598" y="1101169"/>
            <a:ext cx="599475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9 h 34"/>
              <a:gd name="T12" fmla="*/ 47 w 55"/>
              <a:gd name="T13" fmla="*/ 11 h 34"/>
              <a:gd name="T14" fmla="*/ 47 w 55"/>
              <a:gd name="T15" fmla="*/ 16 h 34"/>
              <a:gd name="T16" fmla="*/ 46 w 55"/>
              <a:gd name="T17" fmla="*/ 15 h 34"/>
              <a:gd name="T18" fmla="*/ 51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6 w 55"/>
              <a:gd name="T51" fmla="*/ 13 h 34"/>
              <a:gd name="T52" fmla="*/ 42 w 55"/>
              <a:gd name="T53" fmla="*/ 15 h 34"/>
              <a:gd name="T54" fmla="*/ 34 w 55"/>
              <a:gd name="T55" fmla="*/ 13 h 34"/>
              <a:gd name="T56" fmla="*/ 32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3 h 34"/>
              <a:gd name="T84" fmla="*/ 15 w 55"/>
              <a:gd name="T85" fmla="*/ 3 h 34"/>
              <a:gd name="T86" fmla="*/ 16 w 55"/>
              <a:gd name="T87" fmla="*/ 3 h 34"/>
              <a:gd name="T88" fmla="*/ 11 w 55"/>
              <a:gd name="T89" fmla="*/ 16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1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49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3"/>
                  <a:pt x="52" y="25"/>
                  <a:pt x="52" y="27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9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2" y="18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2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5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8" y="4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3" y="2"/>
                  <a:pt x="13" y="2"/>
                  <a:pt x="15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6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6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319"/>
          <p:cNvSpPr>
            <a:spLocks noEditPoints="1"/>
          </p:cNvSpPr>
          <p:nvPr/>
        </p:nvSpPr>
        <p:spPr bwMode="auto">
          <a:xfrm>
            <a:off x="667598" y="1101169"/>
            <a:ext cx="599475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0 h 34"/>
              <a:gd name="T14" fmla="*/ 47 w 55"/>
              <a:gd name="T15" fmla="*/ 16 h 34"/>
              <a:gd name="T16" fmla="*/ 46 w 55"/>
              <a:gd name="T17" fmla="*/ 15 h 34"/>
              <a:gd name="T18" fmla="*/ 51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3 h 34"/>
              <a:gd name="T52" fmla="*/ 41 w 55"/>
              <a:gd name="T53" fmla="*/ 15 h 34"/>
              <a:gd name="T54" fmla="*/ 34 w 55"/>
              <a:gd name="T55" fmla="*/ 13 h 34"/>
              <a:gd name="T56" fmla="*/ 32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6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8"/>
                  <a:pt x="48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3"/>
                  <a:pt x="52" y="25"/>
                  <a:pt x="52" y="27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2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0"/>
                </a:cubicBezTo>
                <a:cubicBezTo>
                  <a:pt x="44" y="20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4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1" y="8"/>
                  <a:pt x="30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2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6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5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1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320"/>
          <p:cNvSpPr>
            <a:spLocks noEditPoints="1"/>
          </p:cNvSpPr>
          <p:nvPr/>
        </p:nvSpPr>
        <p:spPr bwMode="auto">
          <a:xfrm>
            <a:off x="667598" y="1101169"/>
            <a:ext cx="599475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0 h 34"/>
              <a:gd name="T14" fmla="*/ 47 w 55"/>
              <a:gd name="T15" fmla="*/ 16 h 34"/>
              <a:gd name="T16" fmla="*/ 46 w 55"/>
              <a:gd name="T17" fmla="*/ 15 h 34"/>
              <a:gd name="T18" fmla="*/ 50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2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29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2 h 34"/>
              <a:gd name="T52" fmla="*/ 41 w 55"/>
              <a:gd name="T53" fmla="*/ 15 h 34"/>
              <a:gd name="T54" fmla="*/ 34 w 55"/>
              <a:gd name="T55" fmla="*/ 13 h 34"/>
              <a:gd name="T56" fmla="*/ 31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1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5 h 34"/>
              <a:gd name="T90" fmla="*/ 11 w 55"/>
              <a:gd name="T91" fmla="*/ 8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8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8" y="10"/>
                </a:cubicBezTo>
                <a:close/>
                <a:moveTo>
                  <a:pt x="47" y="19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2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4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4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3" y="16"/>
                  <a:pt x="32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5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321"/>
          <p:cNvSpPr>
            <a:spLocks noEditPoints="1"/>
          </p:cNvSpPr>
          <p:nvPr/>
        </p:nvSpPr>
        <p:spPr bwMode="auto">
          <a:xfrm>
            <a:off x="667598" y="1101169"/>
            <a:ext cx="599475" cy="362021"/>
          </a:xfrm>
          <a:custGeom>
            <a:avLst/>
            <a:gdLst>
              <a:gd name="T0" fmla="*/ 53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6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6 h 33"/>
              <a:gd name="T30" fmla="*/ 40 w 55"/>
              <a:gd name="T31" fmla="*/ 6 h 33"/>
              <a:gd name="T32" fmla="*/ 37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1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4" y="24"/>
                  <a:pt x="54" y="24"/>
                  <a:pt x="53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3" y="21"/>
                  <a:pt x="53" y="21"/>
                  <a:pt x="53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0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0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49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1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8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7" y="19"/>
                  <a:pt x="47" y="18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4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6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4" y="14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5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6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2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5"/>
                </a:cubicBezTo>
                <a:cubicBezTo>
                  <a:pt x="41" y="6"/>
                  <a:pt x="41" y="6"/>
                  <a:pt x="40" y="6"/>
                </a:cubicBezTo>
                <a:cubicBezTo>
                  <a:pt x="40" y="6"/>
                  <a:pt x="41" y="6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0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4" y="0"/>
                  <a:pt x="35" y="0"/>
                </a:cubicBezTo>
                <a:cubicBezTo>
                  <a:pt x="36" y="1"/>
                  <a:pt x="36" y="1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2" y="9"/>
                  <a:pt x="33" y="9"/>
                </a:cubicBezTo>
                <a:cubicBezTo>
                  <a:pt x="33" y="9"/>
                  <a:pt x="32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8" y="10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6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5" y="12"/>
                  <a:pt x="45" y="12"/>
                </a:cubicBezTo>
                <a:cubicBezTo>
                  <a:pt x="45" y="14"/>
                  <a:pt x="45" y="13"/>
                  <a:pt x="44" y="13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6"/>
                  <a:pt x="43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1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1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1" y="26"/>
                </a:cubicBezTo>
                <a:cubicBezTo>
                  <a:pt x="30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5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8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0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8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4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6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4"/>
                  <a:pt x="27" y="4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5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1"/>
                </a:cubicBezTo>
                <a:cubicBezTo>
                  <a:pt x="34" y="1"/>
                  <a:pt x="36" y="1"/>
                  <a:pt x="36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6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3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5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8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5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9" y="7"/>
                  <a:pt x="9" y="7"/>
                </a:cubicBezTo>
                <a:cubicBezTo>
                  <a:pt x="9" y="8"/>
                  <a:pt x="10" y="8"/>
                  <a:pt x="10" y="7"/>
                </a:cubicBezTo>
                <a:close/>
                <a:moveTo>
                  <a:pt x="12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2"/>
                  <a:pt x="8" y="3"/>
                  <a:pt x="10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3" y="2"/>
                  <a:pt x="13" y="2"/>
                  <a:pt x="12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3"/>
                  <a:pt x="7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10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1"/>
                  <a:pt x="10" y="20"/>
                </a:cubicBezTo>
                <a:cubicBezTo>
                  <a:pt x="11" y="19"/>
                  <a:pt x="12" y="18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0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322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8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5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9 w 56"/>
              <a:gd name="T65" fmla="*/ 9 h 33"/>
              <a:gd name="T66" fmla="*/ 27 w 56"/>
              <a:gd name="T67" fmla="*/ 9 h 33"/>
              <a:gd name="T68" fmla="*/ 25 w 56"/>
              <a:gd name="T69" fmla="*/ 8 h 33"/>
              <a:gd name="T70" fmla="*/ 28 w 56"/>
              <a:gd name="T71" fmla="*/ 6 h 33"/>
              <a:gd name="T72" fmla="*/ 32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7 w 56"/>
              <a:gd name="T87" fmla="*/ 3 h 33"/>
              <a:gd name="T88" fmla="*/ 12 w 56"/>
              <a:gd name="T89" fmla="*/ 15 h 33"/>
              <a:gd name="T90" fmla="*/ 12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4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9"/>
                  <a:pt x="56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3" y="20"/>
                </a:cubicBezTo>
                <a:cubicBezTo>
                  <a:pt x="53" y="20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8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9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8" y="10"/>
                  <a:pt x="47" y="10"/>
                  <a:pt x="48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8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9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1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8"/>
                </a:cubicBezTo>
                <a:cubicBezTo>
                  <a:pt x="46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5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4" y="18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4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2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8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1"/>
                  <a:pt x="37" y="0"/>
                  <a:pt x="38" y="0"/>
                </a:cubicBezTo>
                <a:close/>
                <a:moveTo>
                  <a:pt x="35" y="8"/>
                </a:moveTo>
                <a:cubicBezTo>
                  <a:pt x="35" y="8"/>
                  <a:pt x="35" y="9"/>
                  <a:pt x="35" y="8"/>
                </a:cubicBezTo>
                <a:cubicBezTo>
                  <a:pt x="36" y="8"/>
                  <a:pt x="35" y="7"/>
                  <a:pt x="35" y="8"/>
                </a:cubicBezTo>
                <a:close/>
                <a:moveTo>
                  <a:pt x="35" y="25"/>
                </a:moveTo>
                <a:cubicBezTo>
                  <a:pt x="35" y="25"/>
                  <a:pt x="35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4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5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4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10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5" y="1"/>
                  <a:pt x="34" y="1"/>
                </a:cubicBezTo>
                <a:cubicBezTo>
                  <a:pt x="33" y="1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3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30" y="11"/>
                </a:cubicBezTo>
                <a:close/>
                <a:moveTo>
                  <a:pt x="29" y="1"/>
                </a:move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1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8" y="2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5" y="7"/>
                  <a:pt x="25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7" y="12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4"/>
                  <a:pt x="44" y="14"/>
                  <a:pt x="44" y="14"/>
                </a:cubicBezTo>
                <a:cubicBezTo>
                  <a:pt x="44" y="15"/>
                  <a:pt x="45" y="15"/>
                  <a:pt x="45" y="15"/>
                </a:cubicBezTo>
                <a:cubicBezTo>
                  <a:pt x="45" y="16"/>
                  <a:pt x="45" y="16"/>
                  <a:pt x="44" y="17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5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2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7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4" y="12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8" y="11"/>
                </a:cubicBezTo>
                <a:cubicBezTo>
                  <a:pt x="29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10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6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2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2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5"/>
                  <a:pt x="48" y="4"/>
                  <a:pt x="49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8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1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1"/>
                  <a:pt x="24" y="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2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3"/>
                  <a:pt x="15" y="3"/>
                  <a:pt x="15" y="3"/>
                </a:cubicBezTo>
                <a:cubicBezTo>
                  <a:pt x="14" y="3"/>
                  <a:pt x="13" y="3"/>
                  <a:pt x="13" y="4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3" y="8"/>
                  <a:pt x="12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2" y="9"/>
                  <a:pt x="12" y="9"/>
                </a:cubicBezTo>
                <a:close/>
                <a:moveTo>
                  <a:pt x="11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8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3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3" y="7"/>
                  <a:pt x="14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3" y="11"/>
                  <a:pt x="12" y="12"/>
                  <a:pt x="12" y="13"/>
                </a:cubicBezTo>
                <a:cubicBezTo>
                  <a:pt x="12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8"/>
                  <a:pt x="15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3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6"/>
                  <a:pt x="18" y="26"/>
                  <a:pt x="18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9"/>
                  <a:pt x="17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8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6" y="9"/>
                </a:cubicBezTo>
                <a:cubicBezTo>
                  <a:pt x="6" y="9"/>
                  <a:pt x="6" y="7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323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3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4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5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1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9" y="1"/>
                </a:moveTo>
                <a:cubicBezTo>
                  <a:pt x="29" y="1"/>
                  <a:pt x="28" y="1"/>
                  <a:pt x="28" y="1"/>
                </a:cubicBezTo>
                <a:cubicBezTo>
                  <a:pt x="28" y="1"/>
                  <a:pt x="28" y="0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7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6"/>
                  <a:pt x="45" y="16"/>
                  <a:pt x="44" y="16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3" y="12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7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8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3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2" y="12"/>
                  <a:pt x="11" y="13"/>
                </a:cubicBezTo>
                <a:cubicBezTo>
                  <a:pt x="11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3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9"/>
                  <a:pt x="6" y="6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324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1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50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8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7" y="15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1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5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6"/>
                  <a:pt x="33" y="16"/>
                </a:cubicBezTo>
                <a:cubicBezTo>
                  <a:pt x="33" y="17"/>
                  <a:pt x="33" y="17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9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8" y="32"/>
                </a:moveTo>
                <a:cubicBezTo>
                  <a:pt x="18" y="32"/>
                  <a:pt x="17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325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5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2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8" y="19"/>
                  <a:pt x="48" y="19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9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2" y="12"/>
                  <a:pt x="31" y="11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1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6" y="8"/>
                  <a:pt x="47" y="8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0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3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8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326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4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19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9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7" y="19"/>
                  <a:pt x="46" y="18"/>
                  <a:pt x="46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5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5" y="6"/>
                  <a:pt x="24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2" y="14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2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4" y="10"/>
                  <a:pt x="23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4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327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7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6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8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5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19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8" y="19"/>
                  <a:pt x="49" y="19"/>
                  <a:pt x="49" y="19"/>
                </a:cubicBezTo>
                <a:cubicBezTo>
                  <a:pt x="49" y="20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49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8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6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5"/>
                  <a:pt x="47" y="16"/>
                  <a:pt x="47" y="16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7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3"/>
                </a:cubicBezTo>
                <a:cubicBezTo>
                  <a:pt x="51" y="23"/>
                  <a:pt x="50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8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6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6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6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10"/>
                  <a:pt x="26" y="9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4" y="6"/>
                  <a:pt x="24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3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2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2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7" y="18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9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5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6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8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2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4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3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1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8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8"/>
                  <a:pt x="12" y="9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4"/>
                </a:cubicBezTo>
                <a:close/>
                <a:moveTo>
                  <a:pt x="11" y="7"/>
                </a:moveTo>
                <a:cubicBezTo>
                  <a:pt x="11" y="6"/>
                  <a:pt x="10" y="6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9"/>
                  <a:pt x="16" y="19"/>
                  <a:pt x="16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3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328"/>
          <p:cNvSpPr>
            <a:spLocks noEditPoints="1"/>
          </p:cNvSpPr>
          <p:nvPr/>
        </p:nvSpPr>
        <p:spPr bwMode="auto">
          <a:xfrm>
            <a:off x="655919" y="1101169"/>
            <a:ext cx="611153" cy="362021"/>
          </a:xfrm>
          <a:custGeom>
            <a:avLst/>
            <a:gdLst>
              <a:gd name="T0" fmla="*/ 54 w 56"/>
              <a:gd name="T1" fmla="*/ 22 h 33"/>
              <a:gd name="T2" fmla="*/ 52 w 56"/>
              <a:gd name="T3" fmla="*/ 20 h 33"/>
              <a:gd name="T4" fmla="*/ 49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7 w 56"/>
              <a:gd name="T15" fmla="*/ 16 h 33"/>
              <a:gd name="T16" fmla="*/ 46 w 56"/>
              <a:gd name="T17" fmla="*/ 14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4 h 33"/>
              <a:gd name="T38" fmla="*/ 33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6 w 56"/>
              <a:gd name="T47" fmla="*/ 9 h 33"/>
              <a:gd name="T48" fmla="*/ 25 w 56"/>
              <a:gd name="T49" fmla="*/ 5 h 33"/>
              <a:gd name="T50" fmla="*/ 46 w 56"/>
              <a:gd name="T51" fmla="*/ 12 h 33"/>
              <a:gd name="T52" fmla="*/ 42 w 56"/>
              <a:gd name="T53" fmla="*/ 14 h 33"/>
              <a:gd name="T54" fmla="*/ 34 w 56"/>
              <a:gd name="T55" fmla="*/ 13 h 33"/>
              <a:gd name="T56" fmla="*/ 32 w 56"/>
              <a:gd name="T57" fmla="*/ 15 h 33"/>
              <a:gd name="T58" fmla="*/ 31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8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2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2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9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2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2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5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29"/>
                  <a:pt x="53" y="29"/>
                  <a:pt x="52" y="30"/>
                </a:cubicBezTo>
                <a:cubicBezTo>
                  <a:pt x="51" y="30"/>
                  <a:pt x="53" y="30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19"/>
                </a:cubicBezTo>
                <a:cubicBezTo>
                  <a:pt x="52" y="19"/>
                  <a:pt x="53" y="19"/>
                  <a:pt x="52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49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9" y="19"/>
                </a:moveTo>
                <a:cubicBezTo>
                  <a:pt x="48" y="19"/>
                  <a:pt x="49" y="19"/>
                  <a:pt x="49" y="19"/>
                </a:cubicBezTo>
                <a:cubicBezTo>
                  <a:pt x="49" y="20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49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7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0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8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9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6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5"/>
                  <a:pt x="47" y="16"/>
                  <a:pt x="47" y="16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4"/>
                </a:moveTo>
                <a:cubicBezTo>
                  <a:pt x="46" y="13"/>
                  <a:pt x="46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4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2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1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6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6"/>
                  <a:pt x="45" y="24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2"/>
                  <a:pt x="48" y="22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2"/>
                </a:cubicBezTo>
                <a:cubicBezTo>
                  <a:pt x="51" y="23"/>
                  <a:pt x="50" y="22"/>
                  <a:pt x="51" y="21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5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0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4" y="19"/>
                  <a:pt x="44" y="18"/>
                  <a:pt x="44" y="18"/>
                </a:cubicBezTo>
                <a:close/>
                <a:moveTo>
                  <a:pt x="41" y="6"/>
                </a:moveTo>
                <a:cubicBezTo>
                  <a:pt x="42" y="6"/>
                  <a:pt x="42" y="5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0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6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6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4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4" y="23"/>
                  <a:pt x="35" y="23"/>
                </a:cubicBezTo>
                <a:cubicBezTo>
                  <a:pt x="35" y="22"/>
                  <a:pt x="34" y="21"/>
                  <a:pt x="34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2" y="26"/>
                  <a:pt x="34" y="26"/>
                  <a:pt x="34" y="24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8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3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1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0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8"/>
                  <a:pt x="26" y="9"/>
                  <a:pt x="26" y="9"/>
                </a:cubicBezTo>
                <a:cubicBezTo>
                  <a:pt x="27" y="10"/>
                  <a:pt x="27" y="9"/>
                  <a:pt x="27" y="9"/>
                </a:cubicBezTo>
                <a:close/>
                <a:moveTo>
                  <a:pt x="25" y="9"/>
                </a:move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10"/>
                  <a:pt x="25" y="9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4" y="6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4" y="7"/>
                  <a:pt x="24" y="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3" y="16"/>
                  <a:pt x="43" y="15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3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1"/>
                </a:cubicBezTo>
                <a:cubicBezTo>
                  <a:pt x="34" y="11"/>
                  <a:pt x="33" y="11"/>
                  <a:pt x="33" y="12"/>
                </a:cubicBezTo>
                <a:cubicBezTo>
                  <a:pt x="34" y="12"/>
                  <a:pt x="34" y="13"/>
                  <a:pt x="34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6" y="13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2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1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8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7" y="17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1"/>
                  <a:pt x="23" y="11"/>
                  <a:pt x="24" y="10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9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4" y="9"/>
                  <a:pt x="25" y="8"/>
                </a:cubicBezTo>
                <a:cubicBezTo>
                  <a:pt x="25" y="8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6" y="7"/>
                  <a:pt x="26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8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6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7" y="2"/>
                  <a:pt x="28" y="2"/>
                </a:cubicBezTo>
                <a:cubicBezTo>
                  <a:pt x="30" y="2"/>
                  <a:pt x="30" y="3"/>
                  <a:pt x="31" y="2"/>
                </a:cubicBezTo>
                <a:cubicBezTo>
                  <a:pt x="32" y="2"/>
                  <a:pt x="32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4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0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2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8" y="5"/>
                </a:cubicBezTo>
                <a:cubicBezTo>
                  <a:pt x="48" y="4"/>
                  <a:pt x="48" y="4"/>
                  <a:pt x="48" y="3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6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1" y="0"/>
                  <a:pt x="19" y="0"/>
                  <a:pt x="18" y="1"/>
                </a:cubicBezTo>
                <a:cubicBezTo>
                  <a:pt x="16" y="1"/>
                  <a:pt x="17" y="2"/>
                  <a:pt x="18" y="2"/>
                </a:cubicBezTo>
                <a:cubicBezTo>
                  <a:pt x="18" y="1"/>
                  <a:pt x="18" y="2"/>
                  <a:pt x="18" y="3"/>
                </a:cubicBezTo>
                <a:cubicBezTo>
                  <a:pt x="18" y="3"/>
                  <a:pt x="18" y="4"/>
                  <a:pt x="18" y="5"/>
                </a:cubicBezTo>
                <a:cubicBezTo>
                  <a:pt x="19" y="5"/>
                  <a:pt x="20" y="4"/>
                  <a:pt x="20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7" y="32"/>
                  <a:pt x="17" y="31"/>
                  <a:pt x="17" y="32"/>
                </a:cubicBezTo>
                <a:cubicBezTo>
                  <a:pt x="16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6" y="4"/>
                  <a:pt x="17" y="4"/>
                </a:cubicBezTo>
                <a:cubicBezTo>
                  <a:pt x="17" y="4"/>
                  <a:pt x="17" y="3"/>
                  <a:pt x="16" y="2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4" y="4"/>
                  <a:pt x="13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1" y="14"/>
                </a:cubicBezTo>
                <a:close/>
                <a:moveTo>
                  <a:pt x="10" y="7"/>
                </a:moveTo>
                <a:cubicBezTo>
                  <a:pt x="11" y="6"/>
                  <a:pt x="10" y="6"/>
                  <a:pt x="10" y="7"/>
                </a:cubicBezTo>
                <a:cubicBezTo>
                  <a:pt x="10" y="7"/>
                  <a:pt x="10" y="8"/>
                  <a:pt x="10" y="7"/>
                </a:cubicBezTo>
                <a:close/>
                <a:moveTo>
                  <a:pt x="13" y="1"/>
                </a:moveTo>
                <a:cubicBezTo>
                  <a:pt x="12" y="1"/>
                  <a:pt x="12" y="1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3"/>
                  <a:pt x="8" y="4"/>
                  <a:pt x="9" y="4"/>
                </a:cubicBezTo>
                <a:cubicBezTo>
                  <a:pt x="9" y="4"/>
                  <a:pt x="9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4"/>
                  <a:pt x="13" y="4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9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10" y="13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0" y="17"/>
                  <a:pt x="11" y="17"/>
                </a:cubicBezTo>
                <a:cubicBezTo>
                  <a:pt x="11" y="18"/>
                  <a:pt x="12" y="17"/>
                  <a:pt x="12" y="17"/>
                </a:cubicBezTo>
                <a:cubicBezTo>
                  <a:pt x="14" y="16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8"/>
                  <a:pt x="16" y="19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20" y="21"/>
                  <a:pt x="19" y="22"/>
                  <a:pt x="19" y="23"/>
                </a:cubicBezTo>
                <a:cubicBezTo>
                  <a:pt x="18" y="23"/>
                  <a:pt x="19" y="24"/>
                  <a:pt x="18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4" y="32"/>
                  <a:pt x="14" y="31"/>
                </a:cubicBezTo>
                <a:cubicBezTo>
                  <a:pt x="13" y="28"/>
                  <a:pt x="13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0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9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6" y="15"/>
                  <a:pt x="7" y="14"/>
                  <a:pt x="7" y="14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0"/>
                  <a:pt x="5" y="10"/>
                  <a:pt x="5" y="9"/>
                </a:cubicBezTo>
                <a:cubicBezTo>
                  <a:pt x="5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329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4 h 34"/>
              <a:gd name="T22" fmla="*/ 46 w 56"/>
              <a:gd name="T23" fmla="*/ 18 h 34"/>
              <a:gd name="T24" fmla="*/ 46 w 56"/>
              <a:gd name="T25" fmla="*/ 22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9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5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6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6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4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7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1"/>
                  <a:pt x="54" y="30"/>
                  <a:pt x="54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1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2" y="21"/>
                </a:cubicBezTo>
                <a:cubicBezTo>
                  <a:pt x="51" y="20"/>
                  <a:pt x="50" y="20"/>
                  <a:pt x="50" y="20"/>
                </a:cubicBezTo>
                <a:cubicBezTo>
                  <a:pt x="49" y="20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2"/>
                  <a:pt x="47" y="22"/>
                  <a:pt x="48" y="22"/>
                </a:cubicBezTo>
                <a:cubicBezTo>
                  <a:pt x="49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1"/>
                  <a:pt x="48" y="10"/>
                  <a:pt x="49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8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8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8" y="17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2"/>
                </a:moveTo>
                <a:cubicBezTo>
                  <a:pt x="47" y="21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6" y="14"/>
                  <a:pt x="47" y="13"/>
                </a:cubicBezTo>
                <a:close/>
                <a:moveTo>
                  <a:pt x="50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5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49" y="22"/>
                  <a:pt x="50" y="23"/>
                </a:cubicBezTo>
                <a:cubicBezTo>
                  <a:pt x="50" y="23"/>
                  <a:pt x="49" y="23"/>
                  <a:pt x="50" y="23"/>
                </a:cubicBezTo>
                <a:cubicBezTo>
                  <a:pt x="51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5" y="19"/>
                  <a:pt x="44" y="19"/>
                </a:cubicBezTo>
                <a:close/>
                <a:moveTo>
                  <a:pt x="45" y="15"/>
                </a:move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5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2"/>
                </a:cubicBezTo>
                <a:cubicBezTo>
                  <a:pt x="46" y="22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5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0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3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8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7"/>
                  <a:pt x="42" y="6"/>
                  <a:pt x="42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40" y="17"/>
                </a:moveTo>
                <a:cubicBezTo>
                  <a:pt x="40" y="17"/>
                  <a:pt x="40" y="18"/>
                  <a:pt x="40" y="18"/>
                </a:cubicBezTo>
                <a:cubicBezTo>
                  <a:pt x="40" y="18"/>
                  <a:pt x="39" y="18"/>
                  <a:pt x="40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8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5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7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4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3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10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9"/>
                  <a:pt x="30" y="8"/>
                </a:cubicBezTo>
                <a:cubicBezTo>
                  <a:pt x="31" y="8"/>
                  <a:pt x="30" y="8"/>
                  <a:pt x="30" y="9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5" y="11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5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7"/>
                  <a:pt x="43" y="16"/>
                </a:cubicBezTo>
                <a:cubicBezTo>
                  <a:pt x="43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2" y="13"/>
                  <a:pt x="40" y="15"/>
                </a:cubicBezTo>
                <a:cubicBezTo>
                  <a:pt x="40" y="16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5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4" y="19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9"/>
                </a:cubicBezTo>
                <a:cubicBezTo>
                  <a:pt x="29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1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1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2"/>
                  <a:pt x="23" y="11"/>
                </a:cubicBezTo>
                <a:cubicBezTo>
                  <a:pt x="23" y="10"/>
                  <a:pt x="23" y="10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7"/>
                  <a:pt x="29" y="7"/>
                  <a:pt x="29" y="6"/>
                </a:cubicBezTo>
                <a:cubicBezTo>
                  <a:pt x="29" y="5"/>
                  <a:pt x="28" y="5"/>
                  <a:pt x="28" y="5"/>
                </a:cubicBezTo>
                <a:cubicBezTo>
                  <a:pt x="28" y="4"/>
                  <a:pt x="29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6"/>
                  <a:pt x="27" y="6"/>
                  <a:pt x="27" y="7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5"/>
                  <a:pt x="26" y="5"/>
                  <a:pt x="27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30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2"/>
                  <a:pt x="41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5"/>
                  <a:pt x="47" y="5"/>
                </a:cubicBezTo>
                <a:cubicBezTo>
                  <a:pt x="46" y="5"/>
                  <a:pt x="46" y="4"/>
                  <a:pt x="46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9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6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3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1"/>
                  <a:pt x="24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4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6" y="4"/>
                  <a:pt x="16" y="4"/>
                </a:cubicBezTo>
                <a:cubicBezTo>
                  <a:pt x="16" y="5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9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5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5"/>
                  <a:pt x="9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2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3" y="5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4" y="7"/>
                </a:cubicBezTo>
                <a:cubicBezTo>
                  <a:pt x="14" y="6"/>
                  <a:pt x="14" y="5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7" y="9"/>
                  <a:pt x="16" y="9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4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7"/>
                  <a:pt x="10" y="17"/>
                </a:cubicBezTo>
                <a:cubicBezTo>
                  <a:pt x="10" y="17"/>
                  <a:pt x="11" y="16"/>
                  <a:pt x="11" y="17"/>
                </a:cubicBezTo>
                <a:cubicBezTo>
                  <a:pt x="11" y="17"/>
                  <a:pt x="10" y="18"/>
                  <a:pt x="11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6" y="19"/>
                  <a:pt x="16" y="19"/>
                </a:cubicBezTo>
                <a:cubicBezTo>
                  <a:pt x="16" y="19"/>
                  <a:pt x="16" y="20"/>
                  <a:pt x="16" y="21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9" y="24"/>
                </a:cubicBezTo>
                <a:cubicBezTo>
                  <a:pt x="18" y="24"/>
                  <a:pt x="19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9"/>
                  <a:pt x="17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3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9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7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330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1 h 34"/>
              <a:gd name="T4" fmla="*/ 49 w 56"/>
              <a:gd name="T5" fmla="*/ 30 h 34"/>
              <a:gd name="T6" fmla="*/ 52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3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8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8 w 56"/>
              <a:gd name="T81" fmla="*/ 2 h 34"/>
              <a:gd name="T82" fmla="*/ 23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5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5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2"/>
                </a:cubicBezTo>
                <a:cubicBezTo>
                  <a:pt x="53" y="22"/>
                  <a:pt x="54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30"/>
                </a:cubicBezTo>
                <a:cubicBezTo>
                  <a:pt x="55" y="29"/>
                  <a:pt x="56" y="29"/>
                  <a:pt x="55" y="29"/>
                </a:cubicBezTo>
                <a:cubicBezTo>
                  <a:pt x="55" y="28"/>
                  <a:pt x="55" y="29"/>
                  <a:pt x="54" y="29"/>
                </a:cubicBezTo>
                <a:cubicBezTo>
                  <a:pt x="53" y="30"/>
                  <a:pt x="53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1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2"/>
                  <a:pt x="51" y="21"/>
                </a:cubicBezTo>
                <a:cubicBezTo>
                  <a:pt x="51" y="21"/>
                  <a:pt x="51" y="21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1" y="21"/>
                  <a:pt x="52" y="21"/>
                  <a:pt x="51" y="21"/>
                </a:cubicBezTo>
                <a:cubicBezTo>
                  <a:pt x="51" y="19"/>
                  <a:pt x="50" y="20"/>
                  <a:pt x="50" y="20"/>
                </a:cubicBezTo>
                <a:cubicBezTo>
                  <a:pt x="49" y="20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19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2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9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9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7" y="17"/>
                  <a:pt x="47" y="16"/>
                </a:cubicBezTo>
                <a:cubicBezTo>
                  <a:pt x="47" y="16"/>
                  <a:pt x="47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7" y="13"/>
                </a:moveTo>
                <a:cubicBezTo>
                  <a:pt x="47" y="13"/>
                  <a:pt x="46" y="13"/>
                  <a:pt x="46" y="13"/>
                </a:cubicBezTo>
                <a:cubicBezTo>
                  <a:pt x="46" y="14"/>
                  <a:pt x="46" y="14"/>
                  <a:pt x="47" y="13"/>
                </a:cubicBezTo>
                <a:close/>
                <a:moveTo>
                  <a:pt x="50" y="22"/>
                </a:moveTo>
                <a:cubicBezTo>
                  <a:pt x="51" y="22"/>
                  <a:pt x="51" y="22"/>
                  <a:pt x="51" y="23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8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4"/>
                  <a:pt x="48" y="23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5" y="19"/>
                  <a:pt x="44" y="19"/>
                </a:cubicBezTo>
                <a:close/>
                <a:moveTo>
                  <a:pt x="44" y="15"/>
                </a:moveTo>
                <a:cubicBezTo>
                  <a:pt x="45" y="15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9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20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4" y="20"/>
                  <a:pt x="43" y="20"/>
                </a:cubicBezTo>
                <a:cubicBezTo>
                  <a:pt x="43" y="19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9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1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1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9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2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8" y="11"/>
                  <a:pt x="28" y="11"/>
                </a:cubicBezTo>
                <a:cubicBezTo>
                  <a:pt x="28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2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7"/>
                  <a:pt x="24" y="8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5" y="16"/>
                  <a:pt x="45" y="17"/>
                  <a:pt x="44" y="17"/>
                </a:cubicBezTo>
                <a:cubicBezTo>
                  <a:pt x="43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3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40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4"/>
                  <a:pt x="35" y="13"/>
                </a:cubicBezTo>
                <a:cubicBezTo>
                  <a:pt x="35" y="13"/>
                  <a:pt x="34" y="13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5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3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1" y="12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4" y="19"/>
                </a:cubicBezTo>
                <a:cubicBezTo>
                  <a:pt x="33" y="20"/>
                  <a:pt x="32" y="20"/>
                  <a:pt x="32" y="22"/>
                </a:cubicBezTo>
                <a:cubicBezTo>
                  <a:pt x="32" y="22"/>
                  <a:pt x="33" y="23"/>
                  <a:pt x="33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7"/>
                </a:cubicBezTo>
                <a:cubicBezTo>
                  <a:pt x="28" y="26"/>
                  <a:pt x="28" y="25"/>
                  <a:pt x="28" y="25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8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9" y="12"/>
                  <a:pt x="29" y="12"/>
                </a:cubicBezTo>
                <a:cubicBezTo>
                  <a:pt x="30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30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6"/>
                  <a:pt x="29" y="7"/>
                  <a:pt x="29" y="6"/>
                </a:cubicBezTo>
                <a:cubicBezTo>
                  <a:pt x="29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3"/>
                  <a:pt x="30" y="4"/>
                  <a:pt x="31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50" y="3"/>
                </a:cubicBezTo>
                <a:cubicBezTo>
                  <a:pt x="49" y="4"/>
                  <a:pt x="48" y="4"/>
                  <a:pt x="49" y="5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7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5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6"/>
                  <a:pt x="46" y="6"/>
                </a:cubicBezTo>
                <a:cubicBezTo>
                  <a:pt x="47" y="6"/>
                  <a:pt x="48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7" y="11"/>
                  <a:pt x="46" y="10"/>
                </a:cubicBezTo>
                <a:cubicBezTo>
                  <a:pt x="46" y="10"/>
                  <a:pt x="46" y="10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4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8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3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7" y="5"/>
                  <a:pt x="16" y="4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4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5"/>
                  <a:pt x="12" y="16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6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1" y="5"/>
                  <a:pt x="11" y="5"/>
                  <a:pt x="12" y="5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1"/>
                  <a:pt x="19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9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2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1" y="18"/>
                </a:cubicBezTo>
                <a:cubicBezTo>
                  <a:pt x="9" y="18"/>
                  <a:pt x="10" y="18"/>
                  <a:pt x="10" y="18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7"/>
                  <a:pt x="7" y="16"/>
                </a:cubicBezTo>
                <a:cubicBezTo>
                  <a:pt x="6" y="16"/>
                  <a:pt x="7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7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331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30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4 w 56"/>
              <a:gd name="T27" fmla="*/ 21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8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7 w 56"/>
              <a:gd name="T45" fmla="*/ 11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1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6 h 34"/>
              <a:gd name="T100" fmla="*/ 2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8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4" y="25"/>
                  <a:pt x="54" y="25"/>
                  <a:pt x="54" y="24"/>
                </a:cubicBezTo>
                <a:close/>
                <a:moveTo>
                  <a:pt x="54" y="23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3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4"/>
                  <a:pt x="54" y="23"/>
                  <a:pt x="54" y="23"/>
                </a:cubicBezTo>
                <a:close/>
                <a:moveTo>
                  <a:pt x="53" y="31"/>
                </a:moveTo>
                <a:cubicBezTo>
                  <a:pt x="54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1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1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50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2" y="21"/>
                  <a:pt x="51" y="20"/>
                </a:cubicBezTo>
                <a:cubicBezTo>
                  <a:pt x="51" y="19"/>
                  <a:pt x="50" y="20"/>
                  <a:pt x="49" y="20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8" y="21"/>
                  <a:pt x="48" y="19"/>
                  <a:pt x="48" y="20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8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8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8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7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8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7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7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7" y="24"/>
                  <a:pt x="47" y="24"/>
                </a:cubicBezTo>
                <a:cubicBezTo>
                  <a:pt x="47" y="24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3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6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5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2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0"/>
                  <a:pt x="43" y="20"/>
                  <a:pt x="43" y="20"/>
                </a:cubicBezTo>
                <a:cubicBezTo>
                  <a:pt x="44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7"/>
                </a:moveTo>
                <a:cubicBezTo>
                  <a:pt x="41" y="6"/>
                  <a:pt x="41" y="6"/>
                  <a:pt x="41" y="6"/>
                </a:cubicBezTo>
                <a:cubicBezTo>
                  <a:pt x="42" y="6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2" y="1"/>
                </a:moveTo>
                <a:cubicBezTo>
                  <a:pt x="40" y="0"/>
                  <a:pt x="40" y="1"/>
                  <a:pt x="42" y="1"/>
                </a:cubicBezTo>
                <a:cubicBezTo>
                  <a:pt x="43" y="1"/>
                  <a:pt x="43" y="1"/>
                  <a:pt x="42" y="1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8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8"/>
                </a:cubicBezTo>
                <a:close/>
                <a:moveTo>
                  <a:pt x="37" y="1"/>
                </a:moveTo>
                <a:cubicBezTo>
                  <a:pt x="39" y="1"/>
                  <a:pt x="37" y="1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9"/>
                  <a:pt x="30" y="9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8" y="11"/>
                  <a:pt x="27" y="11"/>
                </a:cubicBezTo>
                <a:cubicBezTo>
                  <a:pt x="27" y="10"/>
                  <a:pt x="27" y="11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7" y="9"/>
                  <a:pt x="26" y="10"/>
                  <a:pt x="26" y="10"/>
                </a:cubicBezTo>
                <a:cubicBezTo>
                  <a:pt x="26" y="11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5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6"/>
                </a:cubicBezTo>
                <a:cubicBezTo>
                  <a:pt x="45" y="16"/>
                  <a:pt x="44" y="17"/>
                  <a:pt x="44" y="17"/>
                </a:cubicBezTo>
                <a:cubicBezTo>
                  <a:pt x="43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7"/>
                </a:cubicBezTo>
                <a:cubicBezTo>
                  <a:pt x="39" y="18"/>
                  <a:pt x="39" y="18"/>
                  <a:pt x="38" y="17"/>
                </a:cubicBezTo>
                <a:cubicBezTo>
                  <a:pt x="38" y="16"/>
                  <a:pt x="38" y="15"/>
                  <a:pt x="38" y="14"/>
                </a:cubicBezTo>
                <a:cubicBezTo>
                  <a:pt x="37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3"/>
                </a:cubicBezTo>
                <a:cubicBezTo>
                  <a:pt x="33" y="13"/>
                  <a:pt x="34" y="14"/>
                  <a:pt x="34" y="14"/>
                </a:cubicBez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2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3"/>
                </a:cubicBezTo>
                <a:cubicBezTo>
                  <a:pt x="32" y="24"/>
                  <a:pt x="32" y="24"/>
                  <a:pt x="32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30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6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20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1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1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4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8" y="6"/>
                  <a:pt x="28" y="7"/>
                  <a:pt x="28" y="6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2"/>
                </a:cubicBezTo>
                <a:cubicBezTo>
                  <a:pt x="33" y="2"/>
                  <a:pt x="33" y="3"/>
                  <a:pt x="34" y="3"/>
                </a:cubicBezTo>
                <a:cubicBezTo>
                  <a:pt x="34" y="2"/>
                  <a:pt x="34" y="2"/>
                  <a:pt x="35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2"/>
                </a:cubicBezTo>
                <a:cubicBezTo>
                  <a:pt x="41" y="2"/>
                  <a:pt x="42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2"/>
                  <a:pt x="50" y="2"/>
                </a:cubicBezTo>
                <a:cubicBezTo>
                  <a:pt x="51" y="3"/>
                  <a:pt x="50" y="3"/>
                  <a:pt x="49" y="3"/>
                </a:cubicBezTo>
                <a:cubicBezTo>
                  <a:pt x="49" y="4"/>
                  <a:pt x="48" y="4"/>
                  <a:pt x="49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5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1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6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3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6"/>
                </a:cubicBezTo>
                <a:cubicBezTo>
                  <a:pt x="19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3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2" y="9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0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5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5"/>
                </a:cubicBezTo>
                <a:cubicBezTo>
                  <a:pt x="12" y="15"/>
                  <a:pt x="12" y="16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1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9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9" y="4"/>
                  <a:pt x="10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4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2" y="7"/>
                  <a:pt x="1" y="7"/>
                  <a:pt x="2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4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1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8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8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3"/>
                  <a:pt x="16" y="33"/>
                </a:cubicBezTo>
                <a:cubicBezTo>
                  <a:pt x="16" y="34"/>
                  <a:pt x="16" y="34"/>
                  <a:pt x="15" y="33"/>
                </a:cubicBezTo>
                <a:cubicBezTo>
                  <a:pt x="14" y="33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5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7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4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332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3 h 34"/>
              <a:gd name="T2" fmla="*/ 52 w 56"/>
              <a:gd name="T3" fmla="*/ 20 h 34"/>
              <a:gd name="T4" fmla="*/ 49 w 56"/>
              <a:gd name="T5" fmla="*/ 30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10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4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8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6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5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4" y="25"/>
                  <a:pt x="54" y="24"/>
                </a:cubicBezTo>
                <a:close/>
                <a:moveTo>
                  <a:pt x="54" y="22"/>
                </a:moveTo>
                <a:cubicBezTo>
                  <a:pt x="54" y="22"/>
                  <a:pt x="54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3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9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3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1"/>
                  <a:pt x="52" y="21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7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30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30"/>
                </a:cubicBezTo>
                <a:close/>
                <a:moveTo>
                  <a:pt x="49" y="19"/>
                </a:moveTo>
                <a:cubicBezTo>
                  <a:pt x="48" y="20"/>
                  <a:pt x="49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50" y="21"/>
                </a:cubicBezTo>
                <a:cubicBezTo>
                  <a:pt x="50" y="22"/>
                  <a:pt x="51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20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8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9" y="9"/>
                  <a:pt x="48" y="9"/>
                </a:cubicBezTo>
                <a:cubicBezTo>
                  <a:pt x="48" y="9"/>
                  <a:pt x="48" y="8"/>
                  <a:pt x="48" y="8"/>
                </a:cubicBezTo>
                <a:cubicBezTo>
                  <a:pt x="49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7"/>
                  <a:pt x="47" y="7"/>
                  <a:pt x="48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1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8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2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7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6" y="24"/>
                  <a:pt x="47" y="24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1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9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2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40" y="17"/>
                  <a:pt x="40" y="17"/>
                  <a:pt x="40" y="18"/>
                </a:cubicBezTo>
                <a:cubicBezTo>
                  <a:pt x="40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1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8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3"/>
                  <a:pt x="34" y="22"/>
                  <a:pt x="34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4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8"/>
                  <a:pt x="33" y="8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3" y="9"/>
                  <a:pt x="33" y="8"/>
                </a:cubicBezTo>
                <a:close/>
                <a:moveTo>
                  <a:pt x="32" y="2"/>
                </a:moveTo>
                <a:cubicBezTo>
                  <a:pt x="33" y="2"/>
                  <a:pt x="34" y="1"/>
                  <a:pt x="33" y="1"/>
                </a:cubicBezTo>
                <a:cubicBezTo>
                  <a:pt x="33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30" y="9"/>
                  <a:pt x="29" y="9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10"/>
                  <a:pt x="30" y="9"/>
                  <a:pt x="30" y="9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0"/>
                  <a:pt x="32" y="9"/>
                  <a:pt x="32" y="9"/>
                </a:cubicBezTo>
                <a:cubicBezTo>
                  <a:pt x="32" y="9"/>
                  <a:pt x="31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9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7" y="2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7" y="10"/>
                </a:moveTo>
                <a:cubicBezTo>
                  <a:pt x="26" y="9"/>
                  <a:pt x="26" y="10"/>
                  <a:pt x="26" y="10"/>
                </a:cubicBezTo>
                <a:cubicBezTo>
                  <a:pt x="26" y="10"/>
                  <a:pt x="27" y="10"/>
                  <a:pt x="27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4" y="8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2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8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4"/>
                  <a:pt x="34" y="14"/>
                </a:cubicBez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4" y="16"/>
                </a:cubicBezTo>
                <a:cubicBezTo>
                  <a:pt x="33" y="17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6"/>
                  <a:pt x="33" y="16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5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3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7" y="19"/>
                  <a:pt x="27" y="18"/>
                  <a:pt x="25" y="19"/>
                </a:cubicBezTo>
                <a:cubicBezTo>
                  <a:pt x="24" y="19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2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1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7"/>
                  <a:pt x="26" y="7"/>
                  <a:pt x="27" y="6"/>
                </a:cubicBezTo>
                <a:cubicBezTo>
                  <a:pt x="28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7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2" y="3"/>
                  <a:pt x="32" y="3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7" y="1"/>
                  <a:pt x="37" y="1"/>
                </a:cubicBezTo>
                <a:cubicBezTo>
                  <a:pt x="39" y="1"/>
                  <a:pt x="39" y="1"/>
                  <a:pt x="40" y="1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1"/>
                  <a:pt x="45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1" y="3"/>
                  <a:pt x="50" y="3"/>
                  <a:pt x="49" y="3"/>
                </a:cubicBezTo>
                <a:cubicBezTo>
                  <a:pt x="49" y="4"/>
                  <a:pt x="48" y="4"/>
                  <a:pt x="49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6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1"/>
                  <a:pt x="46" y="11"/>
                  <a:pt x="46" y="12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3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6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6" y="2"/>
                  <a:pt x="16" y="2"/>
                  <a:pt x="16" y="3"/>
                </a:cubicBezTo>
                <a:close/>
                <a:moveTo>
                  <a:pt x="15" y="5"/>
                </a:moveTo>
                <a:cubicBezTo>
                  <a:pt x="16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10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2" y="15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10" y="5"/>
                  <a:pt x="9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4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6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7"/>
                </a:cubicBezTo>
                <a:cubicBezTo>
                  <a:pt x="10" y="17"/>
                  <a:pt x="10" y="16"/>
                  <a:pt x="10" y="17"/>
                </a:cubicBezTo>
                <a:cubicBezTo>
                  <a:pt x="11" y="17"/>
                  <a:pt x="10" y="18"/>
                  <a:pt x="10" y="18"/>
                </a:cubicBezTo>
                <a:cubicBezTo>
                  <a:pt x="11" y="19"/>
                  <a:pt x="12" y="18"/>
                  <a:pt x="12" y="17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2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333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2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6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5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4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1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1"/>
                </a:cubicBezTo>
                <a:cubicBezTo>
                  <a:pt x="51" y="31"/>
                  <a:pt x="52" y="31"/>
                  <a:pt x="53" y="31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9" y="19"/>
                </a:moveTo>
                <a:cubicBezTo>
                  <a:pt x="48" y="20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2"/>
                </a:cubicBezTo>
                <a:cubicBezTo>
                  <a:pt x="52" y="22"/>
                  <a:pt x="52" y="22"/>
                  <a:pt x="52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20"/>
                  <a:pt x="49" y="19"/>
                </a:cubicBezTo>
                <a:cubicBezTo>
                  <a:pt x="49" y="19"/>
                  <a:pt x="49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8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7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7"/>
                  <a:pt x="47" y="16"/>
                  <a:pt x="47" y="16"/>
                </a:cubicBezTo>
                <a:cubicBezTo>
                  <a:pt x="47" y="16"/>
                  <a:pt x="46" y="17"/>
                  <a:pt x="47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7" y="22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7" y="15"/>
                </a:cubicBezTo>
                <a:cubicBezTo>
                  <a:pt x="47" y="15"/>
                  <a:pt x="47" y="16"/>
                  <a:pt x="47" y="16"/>
                </a:cubicBezTo>
                <a:cubicBezTo>
                  <a:pt x="47" y="17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6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1" y="22"/>
                  <a:pt x="51" y="22"/>
                </a:cubicBezTo>
                <a:cubicBezTo>
                  <a:pt x="51" y="24"/>
                  <a:pt x="52" y="26"/>
                  <a:pt x="52" y="27"/>
                </a:cubicBezTo>
                <a:cubicBezTo>
                  <a:pt x="52" y="28"/>
                  <a:pt x="50" y="30"/>
                  <a:pt x="49" y="29"/>
                </a:cubicBezTo>
                <a:cubicBezTo>
                  <a:pt x="49" y="29"/>
                  <a:pt x="49" y="27"/>
                  <a:pt x="48" y="27"/>
                </a:cubicBezTo>
                <a:cubicBezTo>
                  <a:pt x="46" y="27"/>
                  <a:pt x="47" y="28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7"/>
                  <a:pt x="45" y="25"/>
                  <a:pt x="45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3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6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5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4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3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40" y="18"/>
                </a:cubicBezTo>
                <a:cubicBezTo>
                  <a:pt x="39" y="18"/>
                  <a:pt x="39" y="18"/>
                  <a:pt x="39" y="17"/>
                </a:cubicBezTo>
                <a:close/>
                <a:moveTo>
                  <a:pt x="37" y="7"/>
                </a:moveTo>
                <a:cubicBezTo>
                  <a:pt x="37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1"/>
                  <a:pt x="37" y="0"/>
                  <a:pt x="36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5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3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10"/>
                </a:cubicBezTo>
                <a:cubicBezTo>
                  <a:pt x="33" y="9"/>
                  <a:pt x="32" y="9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2"/>
                </a:cubicBezTo>
                <a:cubicBezTo>
                  <a:pt x="32" y="2"/>
                  <a:pt x="30" y="3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10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7" y="10"/>
                  <a:pt x="27" y="11"/>
                </a:cubicBezTo>
                <a:close/>
                <a:moveTo>
                  <a:pt x="27" y="2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7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6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5"/>
                  <a:pt x="32" y="25"/>
                  <a:pt x="32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8" y="25"/>
                  <a:pt x="27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2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7" y="10"/>
                  <a:pt x="27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6" y="6"/>
                  <a:pt x="26" y="7"/>
                  <a:pt x="27" y="6"/>
                </a:cubicBezTo>
                <a:cubicBezTo>
                  <a:pt x="27" y="6"/>
                  <a:pt x="28" y="7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9" y="3"/>
                  <a:pt x="28" y="4"/>
                </a:cubicBezTo>
                <a:cubicBezTo>
                  <a:pt x="28" y="4"/>
                  <a:pt x="27" y="5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3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2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50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8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5"/>
                </a:cubicBezTo>
                <a:cubicBezTo>
                  <a:pt x="45" y="6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10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7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2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3"/>
                </a:cubicBezTo>
                <a:cubicBezTo>
                  <a:pt x="10" y="3"/>
                  <a:pt x="8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9" y="6"/>
                </a:moveTo>
                <a:cubicBezTo>
                  <a:pt x="8" y="6"/>
                  <a:pt x="9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lose/>
                <a:moveTo>
                  <a:pt x="9" y="5"/>
                </a:moveTo>
                <a:cubicBezTo>
                  <a:pt x="9" y="4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8"/>
                  <a:pt x="16" y="9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1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10" y="16"/>
                  <a:pt x="9" y="16"/>
                  <a:pt x="10" y="16"/>
                </a:cubicBezTo>
                <a:cubicBezTo>
                  <a:pt x="10" y="17"/>
                  <a:pt x="10" y="16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5" y="18"/>
                </a:cubicBezTo>
                <a:cubicBezTo>
                  <a:pt x="15" y="19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9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1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334"/>
          <p:cNvSpPr>
            <a:spLocks noEditPoints="1"/>
          </p:cNvSpPr>
          <p:nvPr/>
        </p:nvSpPr>
        <p:spPr bwMode="auto">
          <a:xfrm>
            <a:off x="655919" y="1089491"/>
            <a:ext cx="611153" cy="373699"/>
          </a:xfrm>
          <a:custGeom>
            <a:avLst/>
            <a:gdLst>
              <a:gd name="T0" fmla="*/ 54 w 56"/>
              <a:gd name="T1" fmla="*/ 22 h 34"/>
              <a:gd name="T2" fmla="*/ 52 w 56"/>
              <a:gd name="T3" fmla="*/ 20 h 34"/>
              <a:gd name="T4" fmla="*/ 49 w 56"/>
              <a:gd name="T5" fmla="*/ 29 h 34"/>
              <a:gd name="T6" fmla="*/ 51 w 56"/>
              <a:gd name="T7" fmla="*/ 21 h 34"/>
              <a:gd name="T8" fmla="*/ 48 w 56"/>
              <a:gd name="T9" fmla="*/ 20 h 34"/>
              <a:gd name="T10" fmla="*/ 48 w 56"/>
              <a:gd name="T11" fmla="*/ 9 h 34"/>
              <a:gd name="T12" fmla="*/ 47 w 56"/>
              <a:gd name="T13" fmla="*/ 11 h 34"/>
              <a:gd name="T14" fmla="*/ 47 w 56"/>
              <a:gd name="T15" fmla="*/ 16 h 34"/>
              <a:gd name="T16" fmla="*/ 46 w 56"/>
              <a:gd name="T17" fmla="*/ 15 h 34"/>
              <a:gd name="T18" fmla="*/ 51 w 56"/>
              <a:gd name="T19" fmla="*/ 22 h 34"/>
              <a:gd name="T20" fmla="*/ 47 w 56"/>
              <a:gd name="T21" fmla="*/ 23 h 34"/>
              <a:gd name="T22" fmla="*/ 46 w 56"/>
              <a:gd name="T23" fmla="*/ 18 h 34"/>
              <a:gd name="T24" fmla="*/ 45 w 56"/>
              <a:gd name="T25" fmla="*/ 21 h 34"/>
              <a:gd name="T26" fmla="*/ 43 w 56"/>
              <a:gd name="T27" fmla="*/ 20 h 34"/>
              <a:gd name="T28" fmla="*/ 43 w 56"/>
              <a:gd name="T29" fmla="*/ 17 h 34"/>
              <a:gd name="T30" fmla="*/ 41 w 56"/>
              <a:gd name="T31" fmla="*/ 6 h 34"/>
              <a:gd name="T32" fmla="*/ 37 w 56"/>
              <a:gd name="T33" fmla="*/ 7 h 34"/>
              <a:gd name="T34" fmla="*/ 35 w 56"/>
              <a:gd name="T35" fmla="*/ 9 h 34"/>
              <a:gd name="T36" fmla="*/ 34 w 56"/>
              <a:gd name="T37" fmla="*/ 25 h 34"/>
              <a:gd name="T38" fmla="*/ 33 w 56"/>
              <a:gd name="T39" fmla="*/ 1 h 34"/>
              <a:gd name="T40" fmla="*/ 31 w 56"/>
              <a:gd name="T41" fmla="*/ 9 h 34"/>
              <a:gd name="T42" fmla="*/ 30 w 56"/>
              <a:gd name="T43" fmla="*/ 8 h 34"/>
              <a:gd name="T44" fmla="*/ 27 w 56"/>
              <a:gd name="T45" fmla="*/ 10 h 34"/>
              <a:gd name="T46" fmla="*/ 26 w 56"/>
              <a:gd name="T47" fmla="*/ 10 h 34"/>
              <a:gd name="T48" fmla="*/ 25 w 56"/>
              <a:gd name="T49" fmla="*/ 6 h 34"/>
              <a:gd name="T50" fmla="*/ 46 w 56"/>
              <a:gd name="T51" fmla="*/ 13 h 34"/>
              <a:gd name="T52" fmla="*/ 42 w 56"/>
              <a:gd name="T53" fmla="*/ 15 h 34"/>
              <a:gd name="T54" fmla="*/ 34 w 56"/>
              <a:gd name="T55" fmla="*/ 13 h 34"/>
              <a:gd name="T56" fmla="*/ 32 w 56"/>
              <a:gd name="T57" fmla="*/ 15 h 34"/>
              <a:gd name="T58" fmla="*/ 31 w 56"/>
              <a:gd name="T59" fmla="*/ 26 h 34"/>
              <a:gd name="T60" fmla="*/ 22 w 56"/>
              <a:gd name="T61" fmla="*/ 14 h 34"/>
              <a:gd name="T62" fmla="*/ 29 w 56"/>
              <a:gd name="T63" fmla="*/ 10 h 34"/>
              <a:gd name="T64" fmla="*/ 28 w 56"/>
              <a:gd name="T65" fmla="*/ 10 h 34"/>
              <a:gd name="T66" fmla="*/ 26 w 56"/>
              <a:gd name="T67" fmla="*/ 9 h 34"/>
              <a:gd name="T68" fmla="*/ 24 w 56"/>
              <a:gd name="T69" fmla="*/ 8 h 34"/>
              <a:gd name="T70" fmla="*/ 27 w 56"/>
              <a:gd name="T71" fmla="*/ 6 h 34"/>
              <a:gd name="T72" fmla="*/ 31 w 56"/>
              <a:gd name="T73" fmla="*/ 3 h 34"/>
              <a:gd name="T74" fmla="*/ 50 w 56"/>
              <a:gd name="T75" fmla="*/ 2 h 34"/>
              <a:gd name="T76" fmla="*/ 45 w 56"/>
              <a:gd name="T77" fmla="*/ 4 h 34"/>
              <a:gd name="T78" fmla="*/ 45 w 56"/>
              <a:gd name="T79" fmla="*/ 10 h 34"/>
              <a:gd name="T80" fmla="*/ 17 w 56"/>
              <a:gd name="T81" fmla="*/ 2 h 34"/>
              <a:gd name="T82" fmla="*/ 22 w 56"/>
              <a:gd name="T83" fmla="*/ 3 h 34"/>
              <a:gd name="T84" fmla="*/ 15 w 56"/>
              <a:gd name="T85" fmla="*/ 3 h 34"/>
              <a:gd name="T86" fmla="*/ 16 w 56"/>
              <a:gd name="T87" fmla="*/ 3 h 34"/>
              <a:gd name="T88" fmla="*/ 11 w 56"/>
              <a:gd name="T89" fmla="*/ 16 h 34"/>
              <a:gd name="T90" fmla="*/ 11 w 56"/>
              <a:gd name="T91" fmla="*/ 9 h 34"/>
              <a:gd name="T92" fmla="*/ 10 w 56"/>
              <a:gd name="T93" fmla="*/ 15 h 34"/>
              <a:gd name="T94" fmla="*/ 12 w 56"/>
              <a:gd name="T95" fmla="*/ 15 h 34"/>
              <a:gd name="T96" fmla="*/ 11 w 56"/>
              <a:gd name="T97" fmla="*/ 3 h 34"/>
              <a:gd name="T98" fmla="*/ 9 w 56"/>
              <a:gd name="T99" fmla="*/ 5 h 34"/>
              <a:gd name="T100" fmla="*/ 1 w 56"/>
              <a:gd name="T101" fmla="*/ 6 h 34"/>
              <a:gd name="T102" fmla="*/ 13 w 56"/>
              <a:gd name="T103" fmla="*/ 7 h 34"/>
              <a:gd name="T104" fmla="*/ 11 w 56"/>
              <a:gd name="T105" fmla="*/ 14 h 34"/>
              <a:gd name="T106" fmla="*/ 12 w 56"/>
              <a:gd name="T107" fmla="*/ 17 h 34"/>
              <a:gd name="T108" fmla="*/ 16 w 56"/>
              <a:gd name="T109" fmla="*/ 29 h 34"/>
              <a:gd name="T110" fmla="*/ 13 w 56"/>
              <a:gd name="T111" fmla="*/ 26 h 34"/>
              <a:gd name="T112" fmla="*/ 6 w 56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4">
                <a:moveTo>
                  <a:pt x="53" y="24"/>
                </a:moveTo>
                <a:cubicBezTo>
                  <a:pt x="54" y="24"/>
                  <a:pt x="54" y="23"/>
                  <a:pt x="54" y="24"/>
                </a:cubicBezTo>
                <a:cubicBezTo>
                  <a:pt x="55" y="24"/>
                  <a:pt x="54" y="25"/>
                  <a:pt x="54" y="25"/>
                </a:cubicBezTo>
                <a:cubicBezTo>
                  <a:pt x="53" y="25"/>
                  <a:pt x="53" y="25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2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5" y="29"/>
                  <a:pt x="56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1"/>
                  <a:pt x="52" y="21"/>
                  <a:pt x="52" y="21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19"/>
                  <a:pt x="52" y="20"/>
                </a:cubicBezTo>
                <a:close/>
                <a:moveTo>
                  <a:pt x="51" y="16"/>
                </a:moveTo>
                <a:cubicBezTo>
                  <a:pt x="51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50" y="29"/>
                  <a:pt x="50" y="30"/>
                  <a:pt x="50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1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2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9" y="10"/>
                  <a:pt x="48" y="9"/>
                  <a:pt x="48" y="9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10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20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7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4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4"/>
                  <a:pt x="52" y="25"/>
                  <a:pt x="52" y="27"/>
                </a:cubicBezTo>
                <a:cubicBezTo>
                  <a:pt x="51" y="28"/>
                  <a:pt x="50" y="30"/>
                  <a:pt x="49" y="29"/>
                </a:cubicBezTo>
                <a:cubicBezTo>
                  <a:pt x="48" y="29"/>
                  <a:pt x="49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5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3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9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5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1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1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9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9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2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1"/>
                  <a:pt x="42" y="0"/>
                </a:cubicBezTo>
                <a:close/>
                <a:moveTo>
                  <a:pt x="39" y="17"/>
                </a:moveTo>
                <a:cubicBezTo>
                  <a:pt x="39" y="17"/>
                  <a:pt x="40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8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5" y="9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9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2"/>
                  <a:pt x="30" y="2"/>
                  <a:pt x="31" y="3"/>
                </a:cubicBezTo>
                <a:cubicBezTo>
                  <a:pt x="32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2" y="9"/>
                </a:cubicBezTo>
                <a:cubicBezTo>
                  <a:pt x="31" y="9"/>
                  <a:pt x="31" y="9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8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2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6"/>
                  <a:pt x="25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6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8"/>
                  <a:pt x="39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3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3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2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8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9"/>
                  <a:pt x="23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1"/>
                </a:cubicBezTo>
                <a:cubicBezTo>
                  <a:pt x="27" y="10"/>
                  <a:pt x="26" y="11"/>
                  <a:pt x="27" y="12"/>
                </a:cubicBezTo>
                <a:cubicBezTo>
                  <a:pt x="28" y="13"/>
                  <a:pt x="28" y="12"/>
                  <a:pt x="29" y="12"/>
                </a:cubicBezTo>
                <a:cubicBezTo>
                  <a:pt x="29" y="11"/>
                  <a:pt x="31" y="13"/>
                  <a:pt x="31" y="11"/>
                </a:cubicBezTo>
                <a:cubicBezTo>
                  <a:pt x="31" y="10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30" y="9"/>
                  <a:pt x="29" y="10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3"/>
                  <a:pt x="49" y="3"/>
                  <a:pt x="49" y="3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5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7" y="4"/>
                </a:cubicBezTo>
                <a:cubicBezTo>
                  <a:pt x="46" y="4"/>
                  <a:pt x="46" y="4"/>
                  <a:pt x="45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4" y="9"/>
                  <a:pt x="45" y="10"/>
                  <a:pt x="45" y="10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1"/>
                  <a:pt x="19" y="1"/>
                  <a:pt x="17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3" y="2"/>
                  <a:pt x="15" y="1"/>
                </a:cubicBezTo>
                <a:cubicBezTo>
                  <a:pt x="15" y="1"/>
                  <a:pt x="17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3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1" y="3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3" y="2"/>
                  <a:pt x="13" y="2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9" y="6"/>
                </a:cubicBezTo>
                <a:cubicBezTo>
                  <a:pt x="10" y="6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6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3" y="4"/>
                  <a:pt x="5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10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7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6"/>
                  <a:pt x="7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3"/>
                </a:cubicBezTo>
                <a:cubicBezTo>
                  <a:pt x="4" y="11"/>
                  <a:pt x="4" y="11"/>
                  <a:pt x="5" y="10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8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335"/>
          <p:cNvSpPr>
            <a:spLocks noEditPoints="1"/>
          </p:cNvSpPr>
          <p:nvPr/>
        </p:nvSpPr>
        <p:spPr bwMode="auto">
          <a:xfrm>
            <a:off x="655919" y="1089491"/>
            <a:ext cx="601422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1 h 34"/>
              <a:gd name="T14" fmla="*/ 47 w 55"/>
              <a:gd name="T15" fmla="*/ 16 h 34"/>
              <a:gd name="T16" fmla="*/ 46 w 55"/>
              <a:gd name="T17" fmla="*/ 15 h 34"/>
              <a:gd name="T18" fmla="*/ 51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3 h 34"/>
              <a:gd name="T52" fmla="*/ 42 w 55"/>
              <a:gd name="T53" fmla="*/ 15 h 34"/>
              <a:gd name="T54" fmla="*/ 34 w 55"/>
              <a:gd name="T55" fmla="*/ 13 h 34"/>
              <a:gd name="T56" fmla="*/ 32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2 h 34"/>
              <a:gd name="T82" fmla="*/ 22 w 55"/>
              <a:gd name="T83" fmla="*/ 3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6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5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1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2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2"/>
                  <a:pt x="51" y="21"/>
                </a:cubicBezTo>
                <a:cubicBezTo>
                  <a:pt x="51" y="21"/>
                  <a:pt x="51" y="21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8"/>
                  <a:pt x="48" y="7"/>
                </a:cubicBezTo>
                <a:cubicBezTo>
                  <a:pt x="48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8"/>
                  <a:pt x="48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1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2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7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3"/>
                  <a:pt x="46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1" y="22"/>
                </a:cubicBezTo>
                <a:cubicBezTo>
                  <a:pt x="51" y="23"/>
                  <a:pt x="52" y="25"/>
                  <a:pt x="52" y="27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4"/>
                  <a:pt x="48" y="22"/>
                </a:cubicBezTo>
                <a:cubicBezTo>
                  <a:pt x="48" y="22"/>
                  <a:pt x="49" y="22"/>
                  <a:pt x="49" y="22"/>
                </a:cubicBezTo>
                <a:cubicBezTo>
                  <a:pt x="49" y="23"/>
                  <a:pt x="49" y="23"/>
                  <a:pt x="50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20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6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5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1"/>
                </a:cubicBezTo>
                <a:cubicBezTo>
                  <a:pt x="44" y="20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20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3" y="19"/>
                  <a:pt x="42" y="18"/>
                </a:cubicBezTo>
                <a:cubicBezTo>
                  <a:pt x="42" y="18"/>
                  <a:pt x="42" y="18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6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4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4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0"/>
                  <a:pt x="34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2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2" y="9"/>
                  <a:pt x="31" y="9"/>
                </a:cubicBezTo>
                <a:cubicBezTo>
                  <a:pt x="31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8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1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1"/>
                </a:cubicBezTo>
                <a:close/>
                <a:moveTo>
                  <a:pt x="27" y="2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2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2"/>
                  <a:pt x="40" y="15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8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6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32" y="16"/>
                  <a:pt x="32" y="16"/>
                  <a:pt x="33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4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3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9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8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1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1"/>
                  <a:pt x="31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1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8" y="10"/>
                  <a:pt x="27" y="10"/>
                </a:cubicBezTo>
                <a:cubicBezTo>
                  <a:pt x="27" y="9"/>
                  <a:pt x="27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7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4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2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5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5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10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1"/>
                  <a:pt x="46" y="11"/>
                  <a:pt x="46" y="11"/>
                </a:cubicBezTo>
                <a:close/>
                <a:moveTo>
                  <a:pt x="22" y="5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3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3"/>
                </a:cubicBezTo>
                <a:cubicBezTo>
                  <a:pt x="13" y="2"/>
                  <a:pt x="13" y="2"/>
                  <a:pt x="15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2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lose/>
                <a:moveTo>
                  <a:pt x="11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5"/>
                  <a:pt x="11" y="16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5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3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6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4" y="6"/>
                  <a:pt x="13" y="5"/>
                  <a:pt x="15" y="5"/>
                </a:cubicBezTo>
                <a:cubicBezTo>
                  <a:pt x="16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5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8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4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20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6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2"/>
                  <a:pt x="10" y="22"/>
                  <a:pt x="11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7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4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7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336"/>
          <p:cNvSpPr>
            <a:spLocks noEditPoints="1"/>
          </p:cNvSpPr>
          <p:nvPr/>
        </p:nvSpPr>
        <p:spPr bwMode="auto">
          <a:xfrm>
            <a:off x="655919" y="1089491"/>
            <a:ext cx="601422" cy="373699"/>
          </a:xfrm>
          <a:custGeom>
            <a:avLst/>
            <a:gdLst>
              <a:gd name="T0" fmla="*/ 54 w 55"/>
              <a:gd name="T1" fmla="*/ 22 h 34"/>
              <a:gd name="T2" fmla="*/ 52 w 55"/>
              <a:gd name="T3" fmla="*/ 20 h 34"/>
              <a:gd name="T4" fmla="*/ 49 w 55"/>
              <a:gd name="T5" fmla="*/ 29 h 34"/>
              <a:gd name="T6" fmla="*/ 51 w 55"/>
              <a:gd name="T7" fmla="*/ 21 h 34"/>
              <a:gd name="T8" fmla="*/ 48 w 55"/>
              <a:gd name="T9" fmla="*/ 20 h 34"/>
              <a:gd name="T10" fmla="*/ 48 w 55"/>
              <a:gd name="T11" fmla="*/ 8 h 34"/>
              <a:gd name="T12" fmla="*/ 47 w 55"/>
              <a:gd name="T13" fmla="*/ 10 h 34"/>
              <a:gd name="T14" fmla="*/ 47 w 55"/>
              <a:gd name="T15" fmla="*/ 16 h 34"/>
              <a:gd name="T16" fmla="*/ 46 w 55"/>
              <a:gd name="T17" fmla="*/ 15 h 34"/>
              <a:gd name="T18" fmla="*/ 50 w 55"/>
              <a:gd name="T19" fmla="*/ 22 h 34"/>
              <a:gd name="T20" fmla="*/ 47 w 55"/>
              <a:gd name="T21" fmla="*/ 23 h 34"/>
              <a:gd name="T22" fmla="*/ 46 w 55"/>
              <a:gd name="T23" fmla="*/ 18 h 34"/>
              <a:gd name="T24" fmla="*/ 45 w 55"/>
              <a:gd name="T25" fmla="*/ 21 h 34"/>
              <a:gd name="T26" fmla="*/ 43 w 55"/>
              <a:gd name="T27" fmla="*/ 20 h 34"/>
              <a:gd name="T28" fmla="*/ 43 w 55"/>
              <a:gd name="T29" fmla="*/ 17 h 34"/>
              <a:gd name="T30" fmla="*/ 41 w 55"/>
              <a:gd name="T31" fmla="*/ 6 h 34"/>
              <a:gd name="T32" fmla="*/ 37 w 55"/>
              <a:gd name="T33" fmla="*/ 7 h 34"/>
              <a:gd name="T34" fmla="*/ 34 w 55"/>
              <a:gd name="T35" fmla="*/ 8 h 34"/>
              <a:gd name="T36" fmla="*/ 34 w 55"/>
              <a:gd name="T37" fmla="*/ 25 h 34"/>
              <a:gd name="T38" fmla="*/ 33 w 55"/>
              <a:gd name="T39" fmla="*/ 1 h 34"/>
              <a:gd name="T40" fmla="*/ 31 w 55"/>
              <a:gd name="T41" fmla="*/ 9 h 34"/>
              <a:gd name="T42" fmla="*/ 30 w 55"/>
              <a:gd name="T43" fmla="*/ 8 h 34"/>
              <a:gd name="T44" fmla="*/ 27 w 55"/>
              <a:gd name="T45" fmla="*/ 10 h 34"/>
              <a:gd name="T46" fmla="*/ 26 w 55"/>
              <a:gd name="T47" fmla="*/ 10 h 34"/>
              <a:gd name="T48" fmla="*/ 24 w 55"/>
              <a:gd name="T49" fmla="*/ 6 h 34"/>
              <a:gd name="T50" fmla="*/ 45 w 55"/>
              <a:gd name="T51" fmla="*/ 12 h 34"/>
              <a:gd name="T52" fmla="*/ 41 w 55"/>
              <a:gd name="T53" fmla="*/ 15 h 34"/>
              <a:gd name="T54" fmla="*/ 34 w 55"/>
              <a:gd name="T55" fmla="*/ 13 h 34"/>
              <a:gd name="T56" fmla="*/ 31 w 55"/>
              <a:gd name="T57" fmla="*/ 15 h 34"/>
              <a:gd name="T58" fmla="*/ 31 w 55"/>
              <a:gd name="T59" fmla="*/ 26 h 34"/>
              <a:gd name="T60" fmla="*/ 22 w 55"/>
              <a:gd name="T61" fmla="*/ 14 h 34"/>
              <a:gd name="T62" fmla="*/ 29 w 55"/>
              <a:gd name="T63" fmla="*/ 10 h 34"/>
              <a:gd name="T64" fmla="*/ 28 w 55"/>
              <a:gd name="T65" fmla="*/ 10 h 34"/>
              <a:gd name="T66" fmla="*/ 26 w 55"/>
              <a:gd name="T67" fmla="*/ 9 h 34"/>
              <a:gd name="T68" fmla="*/ 24 w 55"/>
              <a:gd name="T69" fmla="*/ 8 h 34"/>
              <a:gd name="T70" fmla="*/ 27 w 55"/>
              <a:gd name="T71" fmla="*/ 6 h 34"/>
              <a:gd name="T72" fmla="*/ 31 w 55"/>
              <a:gd name="T73" fmla="*/ 3 h 34"/>
              <a:gd name="T74" fmla="*/ 50 w 55"/>
              <a:gd name="T75" fmla="*/ 2 h 34"/>
              <a:gd name="T76" fmla="*/ 45 w 55"/>
              <a:gd name="T77" fmla="*/ 4 h 34"/>
              <a:gd name="T78" fmla="*/ 45 w 55"/>
              <a:gd name="T79" fmla="*/ 9 h 34"/>
              <a:gd name="T80" fmla="*/ 17 w 55"/>
              <a:gd name="T81" fmla="*/ 1 h 34"/>
              <a:gd name="T82" fmla="*/ 22 w 55"/>
              <a:gd name="T83" fmla="*/ 2 h 34"/>
              <a:gd name="T84" fmla="*/ 15 w 55"/>
              <a:gd name="T85" fmla="*/ 2 h 34"/>
              <a:gd name="T86" fmla="*/ 16 w 55"/>
              <a:gd name="T87" fmla="*/ 3 h 34"/>
              <a:gd name="T88" fmla="*/ 11 w 55"/>
              <a:gd name="T89" fmla="*/ 15 h 34"/>
              <a:gd name="T90" fmla="*/ 11 w 55"/>
              <a:gd name="T91" fmla="*/ 9 h 34"/>
              <a:gd name="T92" fmla="*/ 10 w 55"/>
              <a:gd name="T93" fmla="*/ 15 h 34"/>
              <a:gd name="T94" fmla="*/ 12 w 55"/>
              <a:gd name="T95" fmla="*/ 15 h 34"/>
              <a:gd name="T96" fmla="*/ 10 w 55"/>
              <a:gd name="T97" fmla="*/ 2 h 34"/>
              <a:gd name="T98" fmla="*/ 9 w 55"/>
              <a:gd name="T99" fmla="*/ 5 h 34"/>
              <a:gd name="T100" fmla="*/ 1 w 55"/>
              <a:gd name="T101" fmla="*/ 6 h 34"/>
              <a:gd name="T102" fmla="*/ 13 w 55"/>
              <a:gd name="T103" fmla="*/ 6 h 34"/>
              <a:gd name="T104" fmla="*/ 11 w 55"/>
              <a:gd name="T105" fmla="*/ 14 h 34"/>
              <a:gd name="T106" fmla="*/ 12 w 55"/>
              <a:gd name="T107" fmla="*/ 17 h 34"/>
              <a:gd name="T108" fmla="*/ 16 w 55"/>
              <a:gd name="T109" fmla="*/ 29 h 34"/>
              <a:gd name="T110" fmla="*/ 13 w 55"/>
              <a:gd name="T111" fmla="*/ 26 h 34"/>
              <a:gd name="T112" fmla="*/ 6 w 55"/>
              <a:gd name="T113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4">
                <a:moveTo>
                  <a:pt x="53" y="24"/>
                </a:moveTo>
                <a:cubicBezTo>
                  <a:pt x="53" y="24"/>
                  <a:pt x="54" y="23"/>
                  <a:pt x="54" y="24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4" y="30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2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1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30"/>
                  <a:pt x="49" y="30"/>
                </a:cubicBezTo>
                <a:cubicBezTo>
                  <a:pt x="49" y="30"/>
                  <a:pt x="49" y="30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1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8" y="18"/>
                  <a:pt x="48" y="18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8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8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1"/>
                  <a:pt x="48" y="10"/>
                </a:cubicBezTo>
                <a:close/>
                <a:moveTo>
                  <a:pt x="47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8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7"/>
                  <a:pt x="46" y="17"/>
                </a:cubicBezTo>
                <a:close/>
                <a:moveTo>
                  <a:pt x="47" y="21"/>
                </a:moveTo>
                <a:cubicBezTo>
                  <a:pt x="47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7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5" y="24"/>
                </a:cubicBezTo>
                <a:cubicBezTo>
                  <a:pt x="45" y="24"/>
                  <a:pt x="46" y="24"/>
                  <a:pt x="46" y="24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2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9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1"/>
                  <a:pt x="44" y="20"/>
                </a:cubicBezTo>
                <a:cubicBezTo>
                  <a:pt x="44" y="20"/>
                  <a:pt x="43" y="21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4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4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4" y="19"/>
                  <a:pt x="44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7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9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3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4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3"/>
                </a:cubicBezTo>
                <a:cubicBezTo>
                  <a:pt x="31" y="3"/>
                  <a:pt x="32" y="2"/>
                  <a:pt x="32" y="2"/>
                </a:cubicBezTo>
                <a:close/>
                <a:moveTo>
                  <a:pt x="30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1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8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8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3" y="16"/>
                  <a:pt x="33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7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7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3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8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6" y="5"/>
                  <a:pt x="26" y="4"/>
                </a:cubicBezTo>
                <a:cubicBezTo>
                  <a:pt x="27" y="3"/>
                  <a:pt x="27" y="3"/>
                  <a:pt x="28" y="3"/>
                </a:cubicBezTo>
                <a:cubicBezTo>
                  <a:pt x="29" y="2"/>
                  <a:pt x="30" y="3"/>
                  <a:pt x="31" y="3"/>
                </a:cubicBezTo>
                <a:cubicBezTo>
                  <a:pt x="31" y="3"/>
                  <a:pt x="32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6" y="1"/>
                </a:cubicBezTo>
                <a:cubicBezTo>
                  <a:pt x="47" y="2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5" y="5"/>
                  <a:pt x="45" y="5"/>
                  <a:pt x="46" y="5"/>
                </a:cubicBezTo>
                <a:cubicBezTo>
                  <a:pt x="47" y="6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10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0"/>
                  <a:pt x="46" y="11"/>
                  <a:pt x="46" y="11"/>
                </a:cubicBezTo>
                <a:close/>
                <a:moveTo>
                  <a:pt x="22" y="4"/>
                </a:moveTo>
                <a:cubicBezTo>
                  <a:pt x="23" y="5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7" y="33"/>
                  <a:pt x="17" y="32"/>
                </a:cubicBezTo>
                <a:close/>
                <a:moveTo>
                  <a:pt x="15" y="2"/>
                </a:moveTo>
                <a:cubicBezTo>
                  <a:pt x="15" y="3"/>
                  <a:pt x="15" y="3"/>
                  <a:pt x="15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2" y="8"/>
                  <a:pt x="11" y="9"/>
                </a:cubicBezTo>
                <a:cubicBezTo>
                  <a:pt x="11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6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0" y="8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8"/>
                </a:cubicBezTo>
                <a:close/>
                <a:moveTo>
                  <a:pt x="13" y="2"/>
                </a:moveTo>
                <a:cubicBezTo>
                  <a:pt x="12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4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5"/>
                  <a:pt x="9" y="4"/>
                </a:cubicBezTo>
                <a:close/>
                <a:moveTo>
                  <a:pt x="0" y="8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2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5" y="9"/>
                  <a:pt x="15" y="10"/>
                  <a:pt x="14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9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1"/>
                  <a:pt x="17" y="20"/>
                  <a:pt x="18" y="21"/>
                </a:cubicBezTo>
                <a:cubicBezTo>
                  <a:pt x="19" y="22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4"/>
                  <a:pt x="15" y="33"/>
                </a:cubicBezTo>
                <a:cubicBezTo>
                  <a:pt x="14" y="32"/>
                  <a:pt x="14" y="33"/>
                  <a:pt x="14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8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6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337"/>
          <p:cNvSpPr>
            <a:spLocks noEditPoints="1"/>
          </p:cNvSpPr>
          <p:nvPr/>
        </p:nvSpPr>
        <p:spPr bwMode="auto">
          <a:xfrm>
            <a:off x="655919" y="1089491"/>
            <a:ext cx="601422" cy="362021"/>
          </a:xfrm>
          <a:custGeom>
            <a:avLst/>
            <a:gdLst>
              <a:gd name="T0" fmla="*/ 54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7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7 h 33"/>
              <a:gd name="T30" fmla="*/ 41 w 55"/>
              <a:gd name="T31" fmla="*/ 6 h 33"/>
              <a:gd name="T32" fmla="*/ 37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1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5" y="24"/>
                  <a:pt x="54" y="24"/>
                  <a:pt x="54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1"/>
                  <a:pt x="54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1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1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1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2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7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9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9"/>
                  <a:pt x="46" y="19"/>
                  <a:pt x="47" y="19"/>
                </a:cubicBezTo>
                <a:cubicBezTo>
                  <a:pt x="47" y="19"/>
                  <a:pt x="47" y="19"/>
                  <a:pt x="47" y="19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1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6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7" y="23"/>
                </a:cubicBezTo>
                <a:cubicBezTo>
                  <a:pt x="47" y="23"/>
                  <a:pt x="47" y="23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7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3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9"/>
                  <a:pt x="42" y="18"/>
                </a:cubicBezTo>
                <a:cubicBezTo>
                  <a:pt x="42" y="18"/>
                  <a:pt x="42" y="17"/>
                  <a:pt x="43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7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3" y="18"/>
                  <a:pt x="43" y="18"/>
                </a:cubicBezTo>
                <a:cubicBezTo>
                  <a:pt x="43" y="18"/>
                  <a:pt x="43" y="18"/>
                  <a:pt x="43" y="19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0" y="6"/>
                  <a:pt x="41" y="7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3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7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7" y="7"/>
                </a:cubicBezTo>
                <a:close/>
                <a:moveTo>
                  <a:pt x="37" y="1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36" y="1"/>
                  <a:pt x="36" y="1"/>
                  <a:pt x="37" y="1"/>
                </a:cubicBezTo>
                <a:close/>
                <a:moveTo>
                  <a:pt x="34" y="8"/>
                </a:moveTo>
                <a:cubicBezTo>
                  <a:pt x="34" y="8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3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3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8" y="11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2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10"/>
                </a:move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7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6" y="12"/>
                  <a:pt x="45" y="12"/>
                </a:cubicBezTo>
                <a:cubicBezTo>
                  <a:pt x="45" y="14"/>
                  <a:pt x="45" y="13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2" y="15"/>
                  <a:pt x="41" y="15"/>
                </a:cubicBezTo>
                <a:cubicBezTo>
                  <a:pt x="41" y="14"/>
                  <a:pt x="41" y="12"/>
                  <a:pt x="40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2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3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1" y="26"/>
                </a:cubicBezTo>
                <a:cubicBezTo>
                  <a:pt x="30" y="27"/>
                  <a:pt x="31" y="28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9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30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9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7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6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1"/>
                  <a:pt x="37" y="1"/>
                </a:cubicBezTo>
                <a:cubicBezTo>
                  <a:pt x="39" y="0"/>
                  <a:pt x="39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7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7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4"/>
                  <a:pt x="22" y="4"/>
                </a:cubicBezTo>
                <a:cubicBezTo>
                  <a:pt x="22" y="4"/>
                  <a:pt x="21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4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6"/>
                  <a:pt x="11" y="16"/>
                  <a:pt x="11" y="16"/>
                </a:cubicBezTo>
                <a:cubicBezTo>
                  <a:pt x="12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9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10" y="7"/>
                  <a:pt x="9" y="7"/>
                </a:cubicBezTo>
                <a:cubicBezTo>
                  <a:pt x="9" y="8"/>
                  <a:pt x="10" y="8"/>
                  <a:pt x="10" y="7"/>
                </a:cubicBezTo>
                <a:close/>
                <a:moveTo>
                  <a:pt x="13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3"/>
                  <a:pt x="8" y="3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2" y="3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4"/>
                </a:cubicBezTo>
                <a:cubicBezTo>
                  <a:pt x="5" y="3"/>
                  <a:pt x="7" y="4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5" y="10"/>
                  <a:pt x="14" y="10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4"/>
                  <a:pt x="8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10" y="14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1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2"/>
                  <a:pt x="10" y="20"/>
                </a:cubicBezTo>
                <a:cubicBezTo>
                  <a:pt x="11" y="19"/>
                  <a:pt x="12" y="19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1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338"/>
          <p:cNvSpPr>
            <a:spLocks noEditPoints="1"/>
          </p:cNvSpPr>
          <p:nvPr/>
        </p:nvSpPr>
        <p:spPr bwMode="auto">
          <a:xfrm>
            <a:off x="655919" y="1089491"/>
            <a:ext cx="601422" cy="362021"/>
          </a:xfrm>
          <a:custGeom>
            <a:avLst/>
            <a:gdLst>
              <a:gd name="T0" fmla="*/ 53 w 55"/>
              <a:gd name="T1" fmla="*/ 22 h 33"/>
              <a:gd name="T2" fmla="*/ 52 w 55"/>
              <a:gd name="T3" fmla="*/ 20 h 33"/>
              <a:gd name="T4" fmla="*/ 49 w 55"/>
              <a:gd name="T5" fmla="*/ 29 h 33"/>
              <a:gd name="T6" fmla="*/ 51 w 55"/>
              <a:gd name="T7" fmla="*/ 21 h 33"/>
              <a:gd name="T8" fmla="*/ 48 w 55"/>
              <a:gd name="T9" fmla="*/ 20 h 33"/>
              <a:gd name="T10" fmla="*/ 48 w 55"/>
              <a:gd name="T11" fmla="*/ 8 h 33"/>
              <a:gd name="T12" fmla="*/ 47 w 55"/>
              <a:gd name="T13" fmla="*/ 10 h 33"/>
              <a:gd name="T14" fmla="*/ 47 w 55"/>
              <a:gd name="T15" fmla="*/ 16 h 33"/>
              <a:gd name="T16" fmla="*/ 46 w 55"/>
              <a:gd name="T17" fmla="*/ 15 h 33"/>
              <a:gd name="T18" fmla="*/ 50 w 55"/>
              <a:gd name="T19" fmla="*/ 22 h 33"/>
              <a:gd name="T20" fmla="*/ 46 w 55"/>
              <a:gd name="T21" fmla="*/ 23 h 33"/>
              <a:gd name="T22" fmla="*/ 46 w 55"/>
              <a:gd name="T23" fmla="*/ 18 h 33"/>
              <a:gd name="T24" fmla="*/ 45 w 55"/>
              <a:gd name="T25" fmla="*/ 21 h 33"/>
              <a:gd name="T26" fmla="*/ 43 w 55"/>
              <a:gd name="T27" fmla="*/ 20 h 33"/>
              <a:gd name="T28" fmla="*/ 42 w 55"/>
              <a:gd name="T29" fmla="*/ 16 h 33"/>
              <a:gd name="T30" fmla="*/ 40 w 55"/>
              <a:gd name="T31" fmla="*/ 6 h 33"/>
              <a:gd name="T32" fmla="*/ 36 w 55"/>
              <a:gd name="T33" fmla="*/ 7 h 33"/>
              <a:gd name="T34" fmla="*/ 34 w 55"/>
              <a:gd name="T35" fmla="*/ 8 h 33"/>
              <a:gd name="T36" fmla="*/ 34 w 55"/>
              <a:gd name="T37" fmla="*/ 25 h 33"/>
              <a:gd name="T38" fmla="*/ 33 w 55"/>
              <a:gd name="T39" fmla="*/ 1 h 33"/>
              <a:gd name="T40" fmla="*/ 31 w 55"/>
              <a:gd name="T41" fmla="*/ 9 h 33"/>
              <a:gd name="T42" fmla="*/ 29 w 55"/>
              <a:gd name="T43" fmla="*/ 8 h 33"/>
              <a:gd name="T44" fmla="*/ 27 w 55"/>
              <a:gd name="T45" fmla="*/ 10 h 33"/>
              <a:gd name="T46" fmla="*/ 26 w 55"/>
              <a:gd name="T47" fmla="*/ 10 h 33"/>
              <a:gd name="T48" fmla="*/ 24 w 55"/>
              <a:gd name="T49" fmla="*/ 6 h 33"/>
              <a:gd name="T50" fmla="*/ 45 w 55"/>
              <a:gd name="T51" fmla="*/ 12 h 33"/>
              <a:gd name="T52" fmla="*/ 41 w 55"/>
              <a:gd name="T53" fmla="*/ 15 h 33"/>
              <a:gd name="T54" fmla="*/ 34 w 55"/>
              <a:gd name="T55" fmla="*/ 13 h 33"/>
              <a:gd name="T56" fmla="*/ 31 w 55"/>
              <a:gd name="T57" fmla="*/ 15 h 33"/>
              <a:gd name="T58" fmla="*/ 31 w 55"/>
              <a:gd name="T59" fmla="*/ 26 h 33"/>
              <a:gd name="T60" fmla="*/ 22 w 55"/>
              <a:gd name="T61" fmla="*/ 14 h 33"/>
              <a:gd name="T62" fmla="*/ 29 w 55"/>
              <a:gd name="T63" fmla="*/ 10 h 33"/>
              <a:gd name="T64" fmla="*/ 28 w 55"/>
              <a:gd name="T65" fmla="*/ 10 h 33"/>
              <a:gd name="T66" fmla="*/ 26 w 55"/>
              <a:gd name="T67" fmla="*/ 9 h 33"/>
              <a:gd name="T68" fmla="*/ 24 w 55"/>
              <a:gd name="T69" fmla="*/ 8 h 33"/>
              <a:gd name="T70" fmla="*/ 27 w 55"/>
              <a:gd name="T71" fmla="*/ 6 h 33"/>
              <a:gd name="T72" fmla="*/ 31 w 55"/>
              <a:gd name="T73" fmla="*/ 3 h 33"/>
              <a:gd name="T74" fmla="*/ 50 w 55"/>
              <a:gd name="T75" fmla="*/ 2 h 33"/>
              <a:gd name="T76" fmla="*/ 45 w 55"/>
              <a:gd name="T77" fmla="*/ 4 h 33"/>
              <a:gd name="T78" fmla="*/ 45 w 55"/>
              <a:gd name="T79" fmla="*/ 9 h 33"/>
              <a:gd name="T80" fmla="*/ 17 w 55"/>
              <a:gd name="T81" fmla="*/ 1 h 33"/>
              <a:gd name="T82" fmla="*/ 22 w 55"/>
              <a:gd name="T83" fmla="*/ 2 h 33"/>
              <a:gd name="T84" fmla="*/ 15 w 55"/>
              <a:gd name="T85" fmla="*/ 2 h 33"/>
              <a:gd name="T86" fmla="*/ 16 w 55"/>
              <a:gd name="T87" fmla="*/ 3 h 33"/>
              <a:gd name="T88" fmla="*/ 11 w 55"/>
              <a:gd name="T89" fmla="*/ 15 h 33"/>
              <a:gd name="T90" fmla="*/ 11 w 55"/>
              <a:gd name="T91" fmla="*/ 8 h 33"/>
              <a:gd name="T92" fmla="*/ 10 w 55"/>
              <a:gd name="T93" fmla="*/ 15 h 33"/>
              <a:gd name="T94" fmla="*/ 12 w 55"/>
              <a:gd name="T95" fmla="*/ 15 h 33"/>
              <a:gd name="T96" fmla="*/ 10 w 55"/>
              <a:gd name="T97" fmla="*/ 2 h 33"/>
              <a:gd name="T98" fmla="*/ 9 w 55"/>
              <a:gd name="T99" fmla="*/ 5 h 33"/>
              <a:gd name="T100" fmla="*/ 1 w 55"/>
              <a:gd name="T101" fmla="*/ 6 h 33"/>
              <a:gd name="T102" fmla="*/ 13 w 55"/>
              <a:gd name="T103" fmla="*/ 6 h 33"/>
              <a:gd name="T104" fmla="*/ 10 w 55"/>
              <a:gd name="T105" fmla="*/ 14 h 33"/>
              <a:gd name="T106" fmla="*/ 12 w 55"/>
              <a:gd name="T107" fmla="*/ 17 h 33"/>
              <a:gd name="T108" fmla="*/ 16 w 55"/>
              <a:gd name="T109" fmla="*/ 28 h 33"/>
              <a:gd name="T110" fmla="*/ 13 w 55"/>
              <a:gd name="T111" fmla="*/ 26 h 33"/>
              <a:gd name="T112" fmla="*/ 6 w 55"/>
              <a:gd name="T113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5" h="33">
                <a:moveTo>
                  <a:pt x="53" y="24"/>
                </a:moveTo>
                <a:cubicBezTo>
                  <a:pt x="53" y="24"/>
                  <a:pt x="54" y="23"/>
                  <a:pt x="54" y="23"/>
                </a:cubicBezTo>
                <a:cubicBezTo>
                  <a:pt x="54" y="24"/>
                  <a:pt x="54" y="24"/>
                  <a:pt x="53" y="24"/>
                </a:cubicBezTo>
                <a:cubicBezTo>
                  <a:pt x="53" y="25"/>
                  <a:pt x="53" y="24"/>
                  <a:pt x="53" y="24"/>
                </a:cubicBezTo>
                <a:close/>
                <a:moveTo>
                  <a:pt x="54" y="22"/>
                </a:moveTo>
                <a:cubicBezTo>
                  <a:pt x="54" y="21"/>
                  <a:pt x="53" y="21"/>
                  <a:pt x="52" y="20"/>
                </a:cubicBezTo>
                <a:cubicBezTo>
                  <a:pt x="52" y="20"/>
                  <a:pt x="52" y="21"/>
                  <a:pt x="52" y="21"/>
                </a:cubicBezTo>
                <a:cubicBezTo>
                  <a:pt x="53" y="21"/>
                  <a:pt x="53" y="21"/>
                  <a:pt x="53" y="22"/>
                </a:cubicBezTo>
                <a:cubicBezTo>
                  <a:pt x="54" y="23"/>
                  <a:pt x="54" y="23"/>
                  <a:pt x="54" y="22"/>
                </a:cubicBezTo>
                <a:close/>
                <a:moveTo>
                  <a:pt x="53" y="30"/>
                </a:moveTo>
                <a:cubicBezTo>
                  <a:pt x="53" y="30"/>
                  <a:pt x="53" y="29"/>
                  <a:pt x="54" y="29"/>
                </a:cubicBezTo>
                <a:cubicBezTo>
                  <a:pt x="54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cubicBezTo>
                  <a:pt x="53" y="30"/>
                  <a:pt x="52" y="30"/>
                  <a:pt x="51" y="30"/>
                </a:cubicBezTo>
                <a:cubicBezTo>
                  <a:pt x="51" y="31"/>
                  <a:pt x="52" y="31"/>
                  <a:pt x="53" y="30"/>
                </a:cubicBezTo>
                <a:close/>
                <a:moveTo>
                  <a:pt x="52" y="20"/>
                </a:moveTo>
                <a:cubicBezTo>
                  <a:pt x="52" y="20"/>
                  <a:pt x="52" y="20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20"/>
                  <a:pt x="52" y="20"/>
                  <a:pt x="52" y="20"/>
                </a:cubicBezTo>
                <a:cubicBezTo>
                  <a:pt x="52" y="20"/>
                  <a:pt x="52" y="19"/>
                  <a:pt x="52" y="20"/>
                </a:cubicBezTo>
                <a:close/>
                <a:moveTo>
                  <a:pt x="50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7"/>
                  <a:pt x="51" y="16"/>
                  <a:pt x="50" y="16"/>
                </a:cubicBezTo>
                <a:close/>
                <a:moveTo>
                  <a:pt x="49" y="29"/>
                </a:moveTo>
                <a:cubicBezTo>
                  <a:pt x="49" y="29"/>
                  <a:pt x="50" y="29"/>
                  <a:pt x="49" y="30"/>
                </a:cubicBezTo>
                <a:cubicBezTo>
                  <a:pt x="49" y="30"/>
                  <a:pt x="49" y="29"/>
                  <a:pt x="49" y="29"/>
                </a:cubicBezTo>
                <a:close/>
                <a:moveTo>
                  <a:pt x="48" y="19"/>
                </a:moveTo>
                <a:cubicBezTo>
                  <a:pt x="48" y="19"/>
                  <a:pt x="48" y="20"/>
                  <a:pt x="48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50" y="20"/>
                  <a:pt x="49" y="20"/>
                  <a:pt x="49" y="21"/>
                </a:cubicBezTo>
                <a:cubicBezTo>
                  <a:pt x="49" y="21"/>
                  <a:pt x="50" y="21"/>
                  <a:pt x="50" y="21"/>
                </a:cubicBezTo>
                <a:cubicBezTo>
                  <a:pt x="51" y="20"/>
                  <a:pt x="51" y="21"/>
                  <a:pt x="51" y="21"/>
                </a:cubicBezTo>
                <a:cubicBezTo>
                  <a:pt x="51" y="22"/>
                  <a:pt x="52" y="21"/>
                  <a:pt x="51" y="21"/>
                </a:cubicBezTo>
                <a:cubicBezTo>
                  <a:pt x="51" y="21"/>
                  <a:pt x="51" y="20"/>
                  <a:pt x="51" y="20"/>
                </a:cubicBezTo>
                <a:cubicBezTo>
                  <a:pt x="51" y="19"/>
                  <a:pt x="50" y="19"/>
                  <a:pt x="49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19"/>
                </a:moveTo>
                <a:cubicBezTo>
                  <a:pt x="47" y="19"/>
                  <a:pt x="47" y="18"/>
                  <a:pt x="48" y="18"/>
                </a:cubicBezTo>
                <a:cubicBezTo>
                  <a:pt x="48" y="18"/>
                  <a:pt x="48" y="19"/>
                  <a:pt x="48" y="19"/>
                </a:cubicBezTo>
                <a:close/>
                <a:moveTo>
                  <a:pt x="48" y="20"/>
                </a:moveTo>
                <a:cubicBezTo>
                  <a:pt x="47" y="20"/>
                  <a:pt x="47" y="19"/>
                  <a:pt x="48" y="19"/>
                </a:cubicBezTo>
                <a:cubicBezTo>
                  <a:pt x="48" y="19"/>
                  <a:pt x="48" y="20"/>
                  <a:pt x="48" y="20"/>
                </a:cubicBezTo>
                <a:close/>
                <a:moveTo>
                  <a:pt x="47" y="21"/>
                </a:moveTo>
                <a:cubicBezTo>
                  <a:pt x="47" y="21"/>
                  <a:pt x="46" y="22"/>
                  <a:pt x="47" y="21"/>
                </a:cubicBezTo>
                <a:cubicBezTo>
                  <a:pt x="48" y="21"/>
                  <a:pt x="48" y="21"/>
                  <a:pt x="47" y="21"/>
                </a:cubicBezTo>
                <a:close/>
                <a:moveTo>
                  <a:pt x="47" y="10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9"/>
                  <a:pt x="48" y="9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8"/>
                  <a:pt x="48" y="7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6"/>
                  <a:pt x="47" y="7"/>
                  <a:pt x="47" y="7"/>
                </a:cubicBezTo>
                <a:cubicBezTo>
                  <a:pt x="47" y="7"/>
                  <a:pt x="47" y="7"/>
                  <a:pt x="47" y="8"/>
                </a:cubicBezTo>
                <a:cubicBezTo>
                  <a:pt x="47" y="8"/>
                  <a:pt x="48" y="9"/>
                  <a:pt x="48" y="9"/>
                </a:cubicBezTo>
                <a:cubicBezTo>
                  <a:pt x="48" y="9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2"/>
                  <a:pt x="47" y="10"/>
                  <a:pt x="47" y="10"/>
                </a:cubicBezTo>
                <a:close/>
                <a:moveTo>
                  <a:pt x="47" y="18"/>
                </a:moveTo>
                <a:cubicBezTo>
                  <a:pt x="47" y="18"/>
                  <a:pt x="47" y="18"/>
                  <a:pt x="47" y="18"/>
                </a:cubicBezTo>
                <a:cubicBezTo>
                  <a:pt x="46" y="18"/>
                  <a:pt x="46" y="19"/>
                  <a:pt x="46" y="19"/>
                </a:cubicBezTo>
                <a:cubicBezTo>
                  <a:pt x="47" y="19"/>
                  <a:pt x="47" y="19"/>
                  <a:pt x="47" y="18"/>
                </a:cubicBezTo>
                <a:close/>
                <a:moveTo>
                  <a:pt x="46" y="17"/>
                </a:moveTo>
                <a:cubicBezTo>
                  <a:pt x="47" y="18"/>
                  <a:pt x="48" y="18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6" y="16"/>
                  <a:pt x="46" y="16"/>
                  <a:pt x="46" y="17"/>
                </a:cubicBezTo>
                <a:close/>
                <a:moveTo>
                  <a:pt x="47" y="21"/>
                </a:move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7" y="21"/>
                  <a:pt x="47" y="21"/>
                </a:cubicBezTo>
                <a:close/>
                <a:moveTo>
                  <a:pt x="46" y="20"/>
                </a:moveTo>
                <a:cubicBezTo>
                  <a:pt x="46" y="19"/>
                  <a:pt x="47" y="19"/>
                  <a:pt x="47" y="19"/>
                </a:cubicBezTo>
                <a:cubicBezTo>
                  <a:pt x="47" y="20"/>
                  <a:pt x="46" y="21"/>
                  <a:pt x="46" y="20"/>
                </a:cubicBezTo>
                <a:close/>
                <a:moveTo>
                  <a:pt x="46" y="15"/>
                </a:moveTo>
                <a:cubicBezTo>
                  <a:pt x="46" y="14"/>
                  <a:pt x="46" y="14"/>
                  <a:pt x="46" y="15"/>
                </a:cubicBezTo>
                <a:cubicBezTo>
                  <a:pt x="46" y="15"/>
                  <a:pt x="46" y="15"/>
                  <a:pt x="46" y="16"/>
                </a:cubicBezTo>
                <a:cubicBezTo>
                  <a:pt x="46" y="16"/>
                  <a:pt x="46" y="16"/>
                  <a:pt x="46" y="15"/>
                </a:cubicBezTo>
                <a:close/>
                <a:moveTo>
                  <a:pt x="46" y="13"/>
                </a:moveTo>
                <a:cubicBezTo>
                  <a:pt x="46" y="12"/>
                  <a:pt x="45" y="12"/>
                  <a:pt x="45" y="13"/>
                </a:cubicBezTo>
                <a:cubicBezTo>
                  <a:pt x="45" y="13"/>
                  <a:pt x="46" y="14"/>
                  <a:pt x="46" y="13"/>
                </a:cubicBezTo>
                <a:close/>
                <a:moveTo>
                  <a:pt x="50" y="22"/>
                </a:moveTo>
                <a:cubicBezTo>
                  <a:pt x="50" y="21"/>
                  <a:pt x="50" y="22"/>
                  <a:pt x="50" y="22"/>
                </a:cubicBezTo>
                <a:cubicBezTo>
                  <a:pt x="51" y="23"/>
                  <a:pt x="52" y="25"/>
                  <a:pt x="52" y="26"/>
                </a:cubicBezTo>
                <a:cubicBezTo>
                  <a:pt x="51" y="27"/>
                  <a:pt x="50" y="29"/>
                  <a:pt x="49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6" y="27"/>
                  <a:pt x="47" y="27"/>
                  <a:pt x="46" y="28"/>
                </a:cubicBezTo>
                <a:cubicBezTo>
                  <a:pt x="45" y="28"/>
                  <a:pt x="44" y="28"/>
                  <a:pt x="45" y="27"/>
                </a:cubicBezTo>
                <a:cubicBezTo>
                  <a:pt x="45" y="26"/>
                  <a:pt x="44" y="25"/>
                  <a:pt x="45" y="24"/>
                </a:cubicBezTo>
                <a:cubicBezTo>
                  <a:pt x="45" y="24"/>
                  <a:pt x="46" y="24"/>
                  <a:pt x="46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7" y="23"/>
                  <a:pt x="47" y="22"/>
                  <a:pt x="47" y="22"/>
                </a:cubicBezTo>
                <a:cubicBezTo>
                  <a:pt x="47" y="22"/>
                  <a:pt x="48" y="23"/>
                  <a:pt x="48" y="22"/>
                </a:cubicBezTo>
                <a:cubicBezTo>
                  <a:pt x="48" y="21"/>
                  <a:pt x="49" y="21"/>
                  <a:pt x="49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50" y="23"/>
                  <a:pt x="50" y="22"/>
                  <a:pt x="50" y="22"/>
                </a:cubicBezTo>
                <a:close/>
                <a:moveTo>
                  <a:pt x="44" y="19"/>
                </a:moveTo>
                <a:cubicBezTo>
                  <a:pt x="44" y="19"/>
                  <a:pt x="45" y="20"/>
                  <a:pt x="46" y="20"/>
                </a:cubicBezTo>
                <a:cubicBezTo>
                  <a:pt x="46" y="20"/>
                  <a:pt x="46" y="18"/>
                  <a:pt x="46" y="18"/>
                </a:cubicBezTo>
                <a:cubicBezTo>
                  <a:pt x="46" y="18"/>
                  <a:pt x="46" y="16"/>
                  <a:pt x="46" y="17"/>
                </a:cubicBezTo>
                <a:cubicBezTo>
                  <a:pt x="45" y="17"/>
                  <a:pt x="45" y="18"/>
                  <a:pt x="45" y="18"/>
                </a:cubicBezTo>
                <a:cubicBezTo>
                  <a:pt x="45" y="18"/>
                  <a:pt x="44" y="18"/>
                  <a:pt x="44" y="19"/>
                </a:cubicBezTo>
                <a:close/>
                <a:moveTo>
                  <a:pt x="44" y="14"/>
                </a:move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4" y="14"/>
                  <a:pt x="44" y="14"/>
                </a:cubicBezTo>
                <a:close/>
                <a:moveTo>
                  <a:pt x="44" y="21"/>
                </a:moveTo>
                <a:cubicBezTo>
                  <a:pt x="44" y="21"/>
                  <a:pt x="45" y="21"/>
                  <a:pt x="45" y="21"/>
                </a:cubicBezTo>
                <a:cubicBezTo>
                  <a:pt x="46" y="21"/>
                  <a:pt x="46" y="21"/>
                  <a:pt x="45" y="21"/>
                </a:cubicBezTo>
                <a:cubicBezTo>
                  <a:pt x="45" y="21"/>
                  <a:pt x="45" y="20"/>
                  <a:pt x="44" y="20"/>
                </a:cubicBezTo>
                <a:cubicBezTo>
                  <a:pt x="44" y="20"/>
                  <a:pt x="43" y="20"/>
                  <a:pt x="44" y="21"/>
                </a:cubicBezTo>
                <a:close/>
                <a:moveTo>
                  <a:pt x="42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42" y="19"/>
                  <a:pt x="42" y="18"/>
                  <a:pt x="42" y="18"/>
                </a:cubicBezTo>
                <a:cubicBezTo>
                  <a:pt x="42" y="17"/>
                  <a:pt x="42" y="17"/>
                  <a:pt x="42" y="18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7"/>
                </a:cubicBezTo>
                <a:cubicBezTo>
                  <a:pt x="43" y="17"/>
                  <a:pt x="43" y="17"/>
                  <a:pt x="42" y="16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7"/>
                  <a:pt x="42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9"/>
                  <a:pt x="43" y="19"/>
                  <a:pt x="43" y="18"/>
                </a:cubicBezTo>
                <a:close/>
                <a:moveTo>
                  <a:pt x="41" y="6"/>
                </a:move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1" y="4"/>
                  <a:pt x="41" y="5"/>
                </a:cubicBezTo>
                <a:cubicBezTo>
                  <a:pt x="41" y="6"/>
                  <a:pt x="40" y="6"/>
                  <a:pt x="40" y="6"/>
                </a:cubicBezTo>
                <a:cubicBezTo>
                  <a:pt x="40" y="6"/>
                  <a:pt x="41" y="6"/>
                  <a:pt x="41" y="6"/>
                </a:cubicBezTo>
                <a:close/>
                <a:moveTo>
                  <a:pt x="41" y="0"/>
                </a:moveTo>
                <a:cubicBezTo>
                  <a:pt x="40" y="0"/>
                  <a:pt x="40" y="1"/>
                  <a:pt x="41" y="1"/>
                </a:cubicBezTo>
                <a:cubicBezTo>
                  <a:pt x="42" y="1"/>
                  <a:pt x="43" y="0"/>
                  <a:pt x="41" y="0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8"/>
                  <a:pt x="39" y="17"/>
                  <a:pt x="39" y="17"/>
                </a:cubicBezTo>
                <a:close/>
                <a:moveTo>
                  <a:pt x="36" y="7"/>
                </a:moveTo>
                <a:cubicBezTo>
                  <a:pt x="36" y="7"/>
                  <a:pt x="36" y="8"/>
                  <a:pt x="37" y="8"/>
                </a:cubicBezTo>
                <a:cubicBezTo>
                  <a:pt x="38" y="8"/>
                  <a:pt x="37" y="7"/>
                  <a:pt x="36" y="7"/>
                </a:cubicBezTo>
                <a:close/>
                <a:moveTo>
                  <a:pt x="37" y="0"/>
                </a:moveTo>
                <a:cubicBezTo>
                  <a:pt x="38" y="0"/>
                  <a:pt x="37" y="0"/>
                  <a:pt x="36" y="0"/>
                </a:cubicBezTo>
                <a:cubicBezTo>
                  <a:pt x="34" y="0"/>
                  <a:pt x="34" y="0"/>
                  <a:pt x="35" y="0"/>
                </a:cubicBezTo>
                <a:cubicBezTo>
                  <a:pt x="36" y="1"/>
                  <a:pt x="36" y="1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4" y="9"/>
                  <a:pt x="34" y="8"/>
                </a:cubicBezTo>
                <a:cubicBezTo>
                  <a:pt x="35" y="8"/>
                  <a:pt x="34" y="7"/>
                  <a:pt x="34" y="8"/>
                </a:cubicBezTo>
                <a:close/>
                <a:moveTo>
                  <a:pt x="34" y="25"/>
                </a:move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2"/>
                  <a:pt x="34" y="22"/>
                  <a:pt x="33" y="23"/>
                </a:cubicBezTo>
                <a:cubicBezTo>
                  <a:pt x="33" y="23"/>
                  <a:pt x="33" y="23"/>
                  <a:pt x="33" y="24"/>
                </a:cubicBezTo>
                <a:cubicBezTo>
                  <a:pt x="32" y="24"/>
                  <a:pt x="33" y="24"/>
                  <a:pt x="32" y="25"/>
                </a:cubicBezTo>
                <a:cubicBezTo>
                  <a:pt x="32" y="26"/>
                  <a:pt x="33" y="26"/>
                  <a:pt x="34" y="25"/>
                </a:cubicBezTo>
                <a:close/>
                <a:moveTo>
                  <a:pt x="33" y="8"/>
                </a:moveTo>
                <a:cubicBezTo>
                  <a:pt x="33" y="8"/>
                  <a:pt x="33" y="7"/>
                  <a:pt x="32" y="8"/>
                </a:cubicBezTo>
                <a:cubicBezTo>
                  <a:pt x="32" y="8"/>
                  <a:pt x="32" y="9"/>
                  <a:pt x="33" y="9"/>
                </a:cubicBezTo>
                <a:cubicBezTo>
                  <a:pt x="33" y="9"/>
                  <a:pt x="32" y="10"/>
                  <a:pt x="33" y="10"/>
                </a:cubicBezTo>
                <a:cubicBezTo>
                  <a:pt x="34" y="10"/>
                  <a:pt x="34" y="10"/>
                  <a:pt x="33" y="9"/>
                </a:cubicBezTo>
                <a:cubicBezTo>
                  <a:pt x="33" y="8"/>
                  <a:pt x="32" y="8"/>
                  <a:pt x="33" y="8"/>
                </a:cubicBezTo>
                <a:close/>
                <a:moveTo>
                  <a:pt x="32" y="2"/>
                </a:moveTo>
                <a:cubicBezTo>
                  <a:pt x="32" y="1"/>
                  <a:pt x="34" y="1"/>
                  <a:pt x="33" y="1"/>
                </a:cubicBezTo>
                <a:cubicBezTo>
                  <a:pt x="32" y="1"/>
                  <a:pt x="32" y="1"/>
                  <a:pt x="31" y="1"/>
                </a:cubicBezTo>
                <a:cubicBezTo>
                  <a:pt x="31" y="1"/>
                  <a:pt x="30" y="2"/>
                  <a:pt x="31" y="2"/>
                </a:cubicBezTo>
                <a:cubicBezTo>
                  <a:pt x="31" y="3"/>
                  <a:pt x="31" y="2"/>
                  <a:pt x="32" y="2"/>
                </a:cubicBezTo>
                <a:close/>
                <a:moveTo>
                  <a:pt x="29" y="8"/>
                </a:moveTo>
                <a:cubicBezTo>
                  <a:pt x="29" y="8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2" y="9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1"/>
                </a:moveTo>
                <a:cubicBezTo>
                  <a:pt x="29" y="11"/>
                  <a:pt x="29" y="11"/>
                  <a:pt x="29" y="10"/>
                </a:cubicBezTo>
                <a:cubicBezTo>
                  <a:pt x="28" y="10"/>
                  <a:pt x="28" y="10"/>
                  <a:pt x="29" y="11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6" y="10"/>
                  <a:pt x="27" y="10"/>
                </a:cubicBezTo>
                <a:close/>
                <a:moveTo>
                  <a:pt x="27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7" y="2"/>
                  <a:pt x="27" y="1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9"/>
                </a:cubicBez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24" y="7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5" y="6"/>
                  <a:pt x="25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4" y="7"/>
                </a:moveTo>
                <a:cubicBezTo>
                  <a:pt x="24" y="7"/>
                  <a:pt x="24" y="6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4" y="7"/>
                </a:cubicBezTo>
                <a:close/>
                <a:moveTo>
                  <a:pt x="46" y="11"/>
                </a:moveTo>
                <a:cubicBezTo>
                  <a:pt x="46" y="12"/>
                  <a:pt x="45" y="12"/>
                  <a:pt x="45" y="12"/>
                </a:cubicBezTo>
                <a:cubicBezTo>
                  <a:pt x="45" y="14"/>
                  <a:pt x="45" y="13"/>
                  <a:pt x="44" y="13"/>
                </a:cubicBezTo>
                <a:cubicBezTo>
                  <a:pt x="44" y="14"/>
                  <a:pt x="43" y="14"/>
                  <a:pt x="43" y="14"/>
                </a:cubicBezTo>
                <a:cubicBezTo>
                  <a:pt x="43" y="15"/>
                  <a:pt x="44" y="15"/>
                  <a:pt x="44" y="15"/>
                </a:cubicBezTo>
                <a:cubicBezTo>
                  <a:pt x="44" y="16"/>
                  <a:pt x="44" y="16"/>
                  <a:pt x="43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5"/>
                  <a:pt x="41" y="15"/>
                  <a:pt x="41" y="15"/>
                </a:cubicBezTo>
                <a:cubicBezTo>
                  <a:pt x="41" y="14"/>
                  <a:pt x="41" y="12"/>
                  <a:pt x="39" y="14"/>
                </a:cubicBezTo>
                <a:cubicBezTo>
                  <a:pt x="39" y="15"/>
                  <a:pt x="39" y="15"/>
                  <a:pt x="39" y="16"/>
                </a:cubicBezTo>
                <a:cubicBezTo>
                  <a:pt x="39" y="17"/>
                  <a:pt x="38" y="17"/>
                  <a:pt x="38" y="16"/>
                </a:cubicBezTo>
                <a:cubicBezTo>
                  <a:pt x="38" y="16"/>
                  <a:pt x="37" y="14"/>
                  <a:pt x="37" y="14"/>
                </a:cubicBezTo>
                <a:cubicBezTo>
                  <a:pt x="36" y="12"/>
                  <a:pt x="36" y="13"/>
                  <a:pt x="35" y="13"/>
                </a:cubicBezTo>
                <a:cubicBezTo>
                  <a:pt x="34" y="13"/>
                  <a:pt x="34" y="12"/>
                  <a:pt x="33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5"/>
                  <a:pt x="34" y="15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32" y="15"/>
                  <a:pt x="31" y="14"/>
                  <a:pt x="31" y="13"/>
                </a:cubicBezTo>
                <a:cubicBezTo>
                  <a:pt x="31" y="12"/>
                  <a:pt x="30" y="12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7"/>
                  <a:pt x="33" y="17"/>
                  <a:pt x="33" y="17"/>
                </a:cubicBezTo>
                <a:cubicBezTo>
                  <a:pt x="34" y="16"/>
                  <a:pt x="33" y="18"/>
                  <a:pt x="33" y="19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3"/>
                  <a:pt x="31" y="24"/>
                  <a:pt x="31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5"/>
                  <a:pt x="31" y="26"/>
                </a:cubicBezTo>
                <a:cubicBezTo>
                  <a:pt x="30" y="27"/>
                  <a:pt x="31" y="27"/>
                  <a:pt x="29" y="28"/>
                </a:cubicBezTo>
                <a:cubicBezTo>
                  <a:pt x="28" y="28"/>
                  <a:pt x="28" y="27"/>
                  <a:pt x="28" y="26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1"/>
                  <a:pt x="26" y="20"/>
                </a:cubicBezTo>
                <a:cubicBezTo>
                  <a:pt x="26" y="19"/>
                  <a:pt x="27" y="18"/>
                  <a:pt x="25" y="18"/>
                </a:cubicBezTo>
                <a:cubicBezTo>
                  <a:pt x="24" y="18"/>
                  <a:pt x="23" y="19"/>
                  <a:pt x="22" y="18"/>
                </a:cubicBezTo>
                <a:cubicBezTo>
                  <a:pt x="22" y="17"/>
                  <a:pt x="21" y="15"/>
                  <a:pt x="22" y="14"/>
                </a:cubicBezTo>
                <a:cubicBezTo>
                  <a:pt x="22" y="13"/>
                  <a:pt x="22" y="13"/>
                  <a:pt x="23" y="12"/>
                </a:cubicBezTo>
                <a:cubicBezTo>
                  <a:pt x="23" y="12"/>
                  <a:pt x="23" y="12"/>
                  <a:pt x="24" y="11"/>
                </a:cubicBezTo>
                <a:cubicBezTo>
                  <a:pt x="24" y="11"/>
                  <a:pt x="25" y="10"/>
                  <a:pt x="25" y="10"/>
                </a:cubicBezTo>
                <a:cubicBezTo>
                  <a:pt x="27" y="10"/>
                  <a:pt x="26" y="11"/>
                  <a:pt x="27" y="11"/>
                </a:cubicBezTo>
                <a:cubicBezTo>
                  <a:pt x="28" y="12"/>
                  <a:pt x="28" y="12"/>
                  <a:pt x="28" y="11"/>
                </a:cubicBezTo>
                <a:cubicBezTo>
                  <a:pt x="29" y="11"/>
                  <a:pt x="30" y="12"/>
                  <a:pt x="31" y="11"/>
                </a:cubicBezTo>
                <a:cubicBezTo>
                  <a:pt x="31" y="10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9"/>
                  <a:pt x="29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8"/>
                  <a:pt x="27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8" y="9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5" y="10"/>
                  <a:pt x="24" y="10"/>
                </a:cubicBezTo>
                <a:cubicBezTo>
                  <a:pt x="24" y="11"/>
                  <a:pt x="23" y="11"/>
                  <a:pt x="23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9"/>
                  <a:pt x="24" y="8"/>
                  <a:pt x="24" y="8"/>
                </a:cubicBezTo>
                <a:cubicBezTo>
                  <a:pt x="24" y="7"/>
                  <a:pt x="24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5" y="6"/>
                  <a:pt x="26" y="6"/>
                </a:cubicBezTo>
                <a:cubicBezTo>
                  <a:pt x="27" y="6"/>
                  <a:pt x="28" y="6"/>
                  <a:pt x="28" y="5"/>
                </a:cubicBezTo>
                <a:cubicBezTo>
                  <a:pt x="28" y="4"/>
                  <a:pt x="27" y="4"/>
                  <a:pt x="28" y="4"/>
                </a:cubicBezTo>
                <a:cubicBezTo>
                  <a:pt x="28" y="4"/>
                  <a:pt x="28" y="3"/>
                  <a:pt x="28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8" y="5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5" y="5"/>
                  <a:pt x="25" y="5"/>
                </a:cubicBezTo>
                <a:cubicBezTo>
                  <a:pt x="25" y="4"/>
                  <a:pt x="25" y="4"/>
                  <a:pt x="26" y="4"/>
                </a:cubicBezTo>
                <a:cubicBezTo>
                  <a:pt x="27" y="3"/>
                  <a:pt x="27" y="3"/>
                  <a:pt x="28" y="2"/>
                </a:cubicBezTo>
                <a:cubicBezTo>
                  <a:pt x="29" y="2"/>
                  <a:pt x="29" y="3"/>
                  <a:pt x="31" y="3"/>
                </a:cubicBezTo>
                <a:cubicBezTo>
                  <a:pt x="31" y="3"/>
                  <a:pt x="32" y="2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2"/>
                  <a:pt x="34" y="2"/>
                  <a:pt x="34" y="1"/>
                </a:cubicBezTo>
                <a:cubicBezTo>
                  <a:pt x="34" y="1"/>
                  <a:pt x="36" y="1"/>
                  <a:pt x="36" y="1"/>
                </a:cubicBezTo>
                <a:cubicBezTo>
                  <a:pt x="39" y="0"/>
                  <a:pt x="38" y="1"/>
                  <a:pt x="40" y="1"/>
                </a:cubicBezTo>
                <a:cubicBezTo>
                  <a:pt x="41" y="1"/>
                  <a:pt x="41" y="1"/>
                  <a:pt x="42" y="1"/>
                </a:cubicBezTo>
                <a:cubicBezTo>
                  <a:pt x="43" y="1"/>
                  <a:pt x="44" y="1"/>
                  <a:pt x="45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8" y="4"/>
                  <a:pt x="48" y="4"/>
                </a:cubicBezTo>
                <a:cubicBezTo>
                  <a:pt x="48" y="4"/>
                  <a:pt x="49" y="4"/>
                  <a:pt x="49" y="5"/>
                </a:cubicBezTo>
                <a:cubicBezTo>
                  <a:pt x="49" y="6"/>
                  <a:pt x="49" y="6"/>
                  <a:pt x="48" y="5"/>
                </a:cubicBezTo>
                <a:cubicBezTo>
                  <a:pt x="48" y="5"/>
                  <a:pt x="47" y="4"/>
                  <a:pt x="48" y="4"/>
                </a:cubicBezTo>
                <a:cubicBezTo>
                  <a:pt x="48" y="3"/>
                  <a:pt x="47" y="3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6" y="4"/>
                  <a:pt x="45" y="4"/>
                  <a:pt x="45" y="4"/>
                </a:cubicBezTo>
                <a:cubicBezTo>
                  <a:pt x="44" y="5"/>
                  <a:pt x="45" y="5"/>
                  <a:pt x="46" y="5"/>
                </a:cubicBezTo>
                <a:cubicBezTo>
                  <a:pt x="46" y="5"/>
                  <a:pt x="47" y="6"/>
                  <a:pt x="47" y="7"/>
                </a:cubicBezTo>
                <a:cubicBezTo>
                  <a:pt x="47" y="8"/>
                  <a:pt x="46" y="8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10"/>
                  <a:pt x="45" y="11"/>
                  <a:pt x="46" y="11"/>
                </a:cubicBezTo>
                <a:close/>
                <a:moveTo>
                  <a:pt x="22" y="4"/>
                </a:moveTo>
                <a:cubicBezTo>
                  <a:pt x="23" y="4"/>
                  <a:pt x="23" y="3"/>
                  <a:pt x="22" y="3"/>
                </a:cubicBezTo>
                <a:cubicBezTo>
                  <a:pt x="22" y="3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23" y="1"/>
                </a:moveTo>
                <a:cubicBezTo>
                  <a:pt x="21" y="0"/>
                  <a:pt x="19" y="1"/>
                  <a:pt x="17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7" y="5"/>
                  <a:pt x="18" y="5"/>
                </a:cubicBezTo>
                <a:cubicBezTo>
                  <a:pt x="19" y="6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3" y="1"/>
                  <a:pt x="23" y="1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6" y="32"/>
                </a:cubicBezTo>
                <a:cubicBezTo>
                  <a:pt x="16" y="33"/>
                  <a:pt x="16" y="33"/>
                  <a:pt x="17" y="32"/>
                </a:cubicBezTo>
                <a:close/>
                <a:moveTo>
                  <a:pt x="15" y="2"/>
                </a:moveTo>
                <a:cubicBezTo>
                  <a:pt x="15" y="2"/>
                  <a:pt x="15" y="2"/>
                  <a:pt x="14" y="2"/>
                </a:cubicBezTo>
                <a:cubicBezTo>
                  <a:pt x="13" y="2"/>
                  <a:pt x="13" y="2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6" y="1"/>
                  <a:pt x="16" y="2"/>
                  <a:pt x="15" y="2"/>
                </a:cubicBezTo>
                <a:close/>
                <a:moveTo>
                  <a:pt x="15" y="5"/>
                </a:moveTo>
                <a:cubicBezTo>
                  <a:pt x="15" y="6"/>
                  <a:pt x="16" y="5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2" y="4"/>
                  <a:pt x="12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3"/>
                </a:cubicBezTo>
                <a:cubicBezTo>
                  <a:pt x="14" y="3"/>
                  <a:pt x="15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lose/>
                <a:moveTo>
                  <a:pt x="11" y="15"/>
                </a:moveTo>
                <a:cubicBezTo>
                  <a:pt x="10" y="15"/>
                  <a:pt x="11" y="16"/>
                  <a:pt x="11" y="16"/>
                </a:cubicBezTo>
                <a:cubicBezTo>
                  <a:pt x="11" y="16"/>
                  <a:pt x="11" y="15"/>
                  <a:pt x="11" y="15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2" y="8"/>
                  <a:pt x="11" y="8"/>
                </a:cubicBezTo>
                <a:cubicBezTo>
                  <a:pt x="10" y="8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9"/>
                </a:cubicBezTo>
                <a:close/>
                <a:moveTo>
                  <a:pt x="10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6"/>
                  <a:pt x="13" y="16"/>
                  <a:pt x="13" y="15"/>
                </a:cubicBezTo>
                <a:cubicBezTo>
                  <a:pt x="13" y="15"/>
                  <a:pt x="14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5"/>
                  <a:pt x="10" y="15"/>
                </a:cubicBezTo>
                <a:close/>
                <a:moveTo>
                  <a:pt x="10" y="7"/>
                </a:moveTo>
                <a:cubicBezTo>
                  <a:pt x="10" y="7"/>
                  <a:pt x="9" y="7"/>
                  <a:pt x="9" y="7"/>
                </a:cubicBezTo>
                <a:cubicBezTo>
                  <a:pt x="9" y="7"/>
                  <a:pt x="10" y="8"/>
                  <a:pt x="10" y="7"/>
                </a:cubicBezTo>
                <a:close/>
                <a:moveTo>
                  <a:pt x="12" y="2"/>
                </a:moveTo>
                <a:cubicBezTo>
                  <a:pt x="11" y="2"/>
                  <a:pt x="11" y="2"/>
                  <a:pt x="10" y="2"/>
                </a:cubicBezTo>
                <a:cubicBezTo>
                  <a:pt x="10" y="2"/>
                  <a:pt x="8" y="3"/>
                  <a:pt x="10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2" y="3"/>
                  <a:pt x="12" y="2"/>
                  <a:pt x="12" y="2"/>
                </a:cubicBezTo>
                <a:cubicBezTo>
                  <a:pt x="13" y="2"/>
                  <a:pt x="13" y="2"/>
                  <a:pt x="12" y="2"/>
                </a:cubicBezTo>
                <a:close/>
                <a:moveTo>
                  <a:pt x="8" y="5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9" y="4"/>
                </a:moveTo>
                <a:cubicBezTo>
                  <a:pt x="8" y="4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lose/>
                <a:moveTo>
                  <a:pt x="0" y="7"/>
                </a:moveTo>
                <a:cubicBezTo>
                  <a:pt x="0" y="8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3" y="4"/>
                  <a:pt x="4" y="3"/>
                </a:cubicBezTo>
                <a:cubicBezTo>
                  <a:pt x="5" y="3"/>
                  <a:pt x="7" y="4"/>
                  <a:pt x="7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1" y="4"/>
                  <a:pt x="12" y="4"/>
                </a:cubicBezTo>
                <a:cubicBezTo>
                  <a:pt x="13" y="4"/>
                  <a:pt x="13" y="5"/>
                  <a:pt x="12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2" y="7"/>
                  <a:pt x="13" y="7"/>
                  <a:pt x="13" y="6"/>
                </a:cubicBezTo>
                <a:cubicBezTo>
                  <a:pt x="13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7"/>
                  <a:pt x="16" y="8"/>
                  <a:pt x="15" y="8"/>
                </a:cubicBezTo>
                <a:cubicBezTo>
                  <a:pt x="15" y="8"/>
                  <a:pt x="14" y="8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4"/>
                  <a:pt x="11" y="14"/>
                  <a:pt x="10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9" y="13"/>
                  <a:pt x="7" y="13"/>
                  <a:pt x="7" y="15"/>
                </a:cubicBezTo>
                <a:cubicBezTo>
                  <a:pt x="8" y="15"/>
                  <a:pt x="8" y="16"/>
                  <a:pt x="9" y="15"/>
                </a:cubicBezTo>
                <a:cubicBezTo>
                  <a:pt x="9" y="15"/>
                  <a:pt x="9" y="14"/>
                  <a:pt x="9" y="15"/>
                </a:cubicBezTo>
                <a:cubicBezTo>
                  <a:pt x="9" y="15"/>
                  <a:pt x="9" y="16"/>
                  <a:pt x="9" y="16"/>
                </a:cubicBezTo>
                <a:cubicBezTo>
                  <a:pt x="9" y="16"/>
                  <a:pt x="10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2" y="17"/>
                  <a:pt x="12" y="17"/>
                </a:cubicBezTo>
                <a:cubicBezTo>
                  <a:pt x="13" y="17"/>
                  <a:pt x="13" y="18"/>
                  <a:pt x="1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9"/>
                  <a:pt x="15" y="20"/>
                  <a:pt x="16" y="20"/>
                </a:cubicBezTo>
                <a:cubicBezTo>
                  <a:pt x="16" y="20"/>
                  <a:pt x="17" y="20"/>
                  <a:pt x="18" y="21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6"/>
                  <a:pt x="17" y="26"/>
                  <a:pt x="17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6" y="29"/>
                  <a:pt x="15" y="29"/>
                </a:cubicBezTo>
                <a:cubicBezTo>
                  <a:pt x="15" y="29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5" y="32"/>
                  <a:pt x="15" y="32"/>
                  <a:pt x="15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3" y="32"/>
                  <a:pt x="14" y="32"/>
                  <a:pt x="13" y="31"/>
                </a:cubicBezTo>
                <a:cubicBezTo>
                  <a:pt x="13" y="29"/>
                  <a:pt x="13" y="28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0" y="21"/>
                  <a:pt x="10" y="21"/>
                  <a:pt x="10" y="20"/>
                </a:cubicBezTo>
                <a:cubicBezTo>
                  <a:pt x="11" y="19"/>
                  <a:pt x="12" y="18"/>
                  <a:pt x="10" y="18"/>
                </a:cubicBezTo>
                <a:cubicBezTo>
                  <a:pt x="9" y="18"/>
                  <a:pt x="10" y="18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5" y="13"/>
                  <a:pt x="4" y="12"/>
                </a:cubicBezTo>
                <a:cubicBezTo>
                  <a:pt x="4" y="10"/>
                  <a:pt x="4" y="11"/>
                  <a:pt x="5" y="9"/>
                </a:cubicBezTo>
                <a:cubicBezTo>
                  <a:pt x="5" y="9"/>
                  <a:pt x="5" y="7"/>
                  <a:pt x="5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7"/>
                  <a:pt x="1" y="7"/>
                  <a:pt x="0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339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8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5 w 56"/>
              <a:gd name="T37" fmla="*/ 25 h 33"/>
              <a:gd name="T38" fmla="*/ 34 w 56"/>
              <a:gd name="T39" fmla="*/ 1 h 33"/>
              <a:gd name="T40" fmla="*/ 32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10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8 h 33"/>
              <a:gd name="T70" fmla="*/ 28 w 56"/>
              <a:gd name="T71" fmla="*/ 6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6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7 w 56"/>
              <a:gd name="T87" fmla="*/ 3 h 33"/>
              <a:gd name="T88" fmla="*/ 12 w 56"/>
              <a:gd name="T89" fmla="*/ 15 h 33"/>
              <a:gd name="T90" fmla="*/ 12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9"/>
                  <a:pt x="56" y="28"/>
                </a:cubicBezTo>
                <a:cubicBezTo>
                  <a:pt x="56" y="28"/>
                  <a:pt x="55" y="28"/>
                  <a:pt x="55" y="28"/>
                </a:cubicBezTo>
                <a:cubicBezTo>
                  <a:pt x="54" y="30"/>
                  <a:pt x="53" y="30"/>
                  <a:pt x="52" y="30"/>
                </a:cubicBezTo>
                <a:cubicBezTo>
                  <a:pt x="52" y="31"/>
                  <a:pt x="53" y="31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3" y="20"/>
                  <a:pt x="53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7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3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1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9" y="21"/>
                  <a:pt x="48" y="21"/>
                </a:cubicBezTo>
                <a:close/>
                <a:moveTo>
                  <a:pt x="48" y="10"/>
                </a:moveTo>
                <a:cubicBezTo>
                  <a:pt x="49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8"/>
                  <a:pt x="49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9"/>
                  <a:pt x="49" y="9"/>
                </a:cubicBezTo>
                <a:cubicBezTo>
                  <a:pt x="49" y="9"/>
                  <a:pt x="48" y="9"/>
                  <a:pt x="48" y="10"/>
                </a:cubicBezTo>
                <a:cubicBezTo>
                  <a:pt x="48" y="10"/>
                  <a:pt x="47" y="10"/>
                  <a:pt x="48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8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1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1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8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7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5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4" y="18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20"/>
                  <a:pt x="45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8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2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8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1"/>
                  <a:pt x="37" y="0"/>
                  <a:pt x="38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8"/>
                  <a:pt x="35" y="7"/>
                  <a:pt x="35" y="8"/>
                </a:cubicBezTo>
                <a:close/>
                <a:moveTo>
                  <a:pt x="35" y="25"/>
                </a:moveTo>
                <a:cubicBezTo>
                  <a:pt x="35" y="25"/>
                  <a:pt x="34" y="24"/>
                  <a:pt x="35" y="24"/>
                </a:cubicBezTo>
                <a:cubicBezTo>
                  <a:pt x="35" y="24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4" y="24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5" y="25"/>
                </a:cubicBezTo>
                <a:close/>
                <a:moveTo>
                  <a:pt x="34" y="8"/>
                </a:moveTo>
                <a:cubicBezTo>
                  <a:pt x="34" y="8"/>
                  <a:pt x="34" y="7"/>
                  <a:pt x="33" y="8"/>
                </a:cubicBezTo>
                <a:cubicBezTo>
                  <a:pt x="33" y="8"/>
                  <a:pt x="33" y="9"/>
                  <a:pt x="34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10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5" y="1"/>
                  <a:pt x="34" y="1"/>
                </a:cubicBezTo>
                <a:cubicBezTo>
                  <a:pt x="33" y="1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9"/>
                  <a:pt x="30" y="9"/>
                </a:cubicBezTo>
                <a:cubicBezTo>
                  <a:pt x="30" y="9"/>
                  <a:pt x="30" y="9"/>
                  <a:pt x="31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2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9" y="1"/>
                </a:move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0"/>
                  <a:pt x="29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8" y="2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5" y="7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7" y="12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4"/>
                  <a:pt x="44" y="14"/>
                  <a:pt x="44" y="14"/>
                </a:cubicBezTo>
                <a:cubicBezTo>
                  <a:pt x="44" y="15"/>
                  <a:pt x="45" y="15"/>
                  <a:pt x="45" y="15"/>
                </a:cubicBezTo>
                <a:cubicBezTo>
                  <a:pt x="45" y="16"/>
                  <a:pt x="45" y="16"/>
                  <a:pt x="44" y="17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2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7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8" y="11"/>
                </a:cubicBezTo>
                <a:cubicBezTo>
                  <a:pt x="29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10"/>
                  <a:pt x="31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9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9" y="5"/>
                  <a:pt x="28" y="6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50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50" y="6"/>
                  <a:pt x="49" y="5"/>
                </a:cubicBezTo>
                <a:cubicBezTo>
                  <a:pt x="48" y="5"/>
                  <a:pt x="48" y="4"/>
                  <a:pt x="48" y="4"/>
                </a:cubicBezTo>
                <a:cubicBezTo>
                  <a:pt x="49" y="3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8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9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5" y="9"/>
                  <a:pt x="45" y="9"/>
                  <a:pt x="46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1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24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6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1"/>
                  <a:pt x="24" y="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2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3"/>
                  <a:pt x="15" y="3"/>
                  <a:pt x="15" y="3"/>
                </a:cubicBezTo>
                <a:cubicBezTo>
                  <a:pt x="14" y="3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3" y="8"/>
                  <a:pt x="12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2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1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8" y="4"/>
                  <a:pt x="8" y="4"/>
                </a:cubicBezTo>
                <a:cubicBezTo>
                  <a:pt x="9" y="4"/>
                  <a:pt x="9" y="3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4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3" y="11"/>
                  <a:pt x="12" y="12"/>
                  <a:pt x="12" y="13"/>
                </a:cubicBezTo>
                <a:cubicBezTo>
                  <a:pt x="12" y="13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0" y="13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8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7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3" y="18"/>
                  <a:pt x="11" y="18"/>
                </a:cubicBezTo>
                <a:cubicBezTo>
                  <a:pt x="10" y="18"/>
                  <a:pt x="11" y="18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6" y="9"/>
                </a:cubicBezTo>
                <a:cubicBezTo>
                  <a:pt x="6" y="9"/>
                  <a:pt x="6" y="6"/>
                  <a:pt x="6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340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1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6 h 33"/>
              <a:gd name="T60" fmla="*/ 23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7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1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4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4"/>
                  <a:pt x="54" y="23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5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1"/>
                  <a:pt x="54" y="22"/>
                </a:cubicBezTo>
                <a:cubicBezTo>
                  <a:pt x="55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1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50" y="19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1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9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9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6"/>
                  <a:pt x="47" y="16"/>
                  <a:pt x="47" y="17"/>
                </a:cubicBezTo>
                <a:close/>
                <a:moveTo>
                  <a:pt x="48" y="21"/>
                </a:move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1"/>
                </a:cubicBezTo>
                <a:close/>
                <a:moveTo>
                  <a:pt x="47" y="20"/>
                </a:moveTo>
                <a:cubicBezTo>
                  <a:pt x="47" y="19"/>
                  <a:pt x="48" y="18"/>
                  <a:pt x="48" y="19"/>
                </a:cubicBezTo>
                <a:cubicBezTo>
                  <a:pt x="48" y="20"/>
                  <a:pt x="47" y="20"/>
                  <a:pt x="47" y="20"/>
                </a:cubicBezTo>
                <a:close/>
                <a:moveTo>
                  <a:pt x="47" y="15"/>
                </a:moveTo>
                <a:cubicBezTo>
                  <a:pt x="47" y="14"/>
                  <a:pt x="47" y="14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4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9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6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9"/>
                </a:moveTo>
                <a:cubicBezTo>
                  <a:pt x="45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6" y="18"/>
                  <a:pt x="45" y="18"/>
                  <a:pt x="45" y="19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6" y="21"/>
                  <a:pt x="46" y="21"/>
                </a:cubicBezTo>
                <a:cubicBezTo>
                  <a:pt x="47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20"/>
                  <a:pt x="45" y="19"/>
                  <a:pt x="44" y="20"/>
                </a:cubicBezTo>
                <a:cubicBezTo>
                  <a:pt x="44" y="20"/>
                  <a:pt x="44" y="21"/>
                  <a:pt x="44" y="20"/>
                </a:cubicBezTo>
                <a:cubicBezTo>
                  <a:pt x="44" y="20"/>
                  <a:pt x="44" y="20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2" y="6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1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8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5" y="8"/>
                </a:moveTo>
                <a:cubicBezTo>
                  <a:pt x="34" y="8"/>
                  <a:pt x="35" y="9"/>
                  <a:pt x="35" y="8"/>
                </a:cubicBezTo>
                <a:cubicBezTo>
                  <a:pt x="36" y="7"/>
                  <a:pt x="35" y="7"/>
                  <a:pt x="35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5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9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1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3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1"/>
                </a:moveTo>
                <a:cubicBezTo>
                  <a:pt x="30" y="11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lose/>
                <a:moveTo>
                  <a:pt x="28" y="1"/>
                </a:moveTo>
                <a:cubicBezTo>
                  <a:pt x="29" y="1"/>
                  <a:pt x="28" y="1"/>
                  <a:pt x="28" y="1"/>
                </a:cubicBezTo>
                <a:cubicBezTo>
                  <a:pt x="28" y="1"/>
                  <a:pt x="28" y="0"/>
                  <a:pt x="28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10"/>
                  <a:pt x="26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6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7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3" y="12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15"/>
                  <a:pt x="33" y="16"/>
                  <a:pt x="33" y="16"/>
                </a:cubicBezTo>
                <a:cubicBezTo>
                  <a:pt x="33" y="17"/>
                  <a:pt x="33" y="17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6"/>
                </a:cubicBezTo>
                <a:cubicBezTo>
                  <a:pt x="31" y="26"/>
                  <a:pt x="32" y="27"/>
                  <a:pt x="30" y="28"/>
                </a:cubicBezTo>
                <a:cubicBezTo>
                  <a:pt x="29" y="28"/>
                  <a:pt x="29" y="27"/>
                  <a:pt x="29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28" y="21"/>
                  <a:pt x="28" y="21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3" y="17"/>
                  <a:pt x="22" y="15"/>
                  <a:pt x="23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2"/>
                  <a:pt x="23" y="11"/>
                  <a:pt x="25" y="11"/>
                </a:cubicBezTo>
                <a:cubicBezTo>
                  <a:pt x="25" y="11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2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9" y="9"/>
                  <a:pt x="28" y="8"/>
                  <a:pt x="28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8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1"/>
                </a:cubicBezTo>
                <a:cubicBezTo>
                  <a:pt x="35" y="1"/>
                  <a:pt x="37" y="1"/>
                  <a:pt x="37" y="1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1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4"/>
                  <a:pt x="49" y="4"/>
                </a:cubicBezTo>
                <a:cubicBezTo>
                  <a:pt x="49" y="4"/>
                  <a:pt x="50" y="4"/>
                  <a:pt x="50" y="5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4"/>
                </a:cubicBez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6" y="4"/>
                  <a:pt x="46" y="4"/>
                </a:cubicBezTo>
                <a:cubicBezTo>
                  <a:pt x="45" y="5"/>
                  <a:pt x="46" y="5"/>
                  <a:pt x="47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8"/>
                  <a:pt x="45" y="9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6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7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5"/>
                  <a:pt x="19" y="5"/>
                </a:cubicBezTo>
                <a:cubicBezTo>
                  <a:pt x="20" y="5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8" y="32"/>
                </a:moveTo>
                <a:cubicBezTo>
                  <a:pt x="18" y="32"/>
                  <a:pt x="17" y="32"/>
                  <a:pt x="17" y="32"/>
                </a:cubicBezTo>
                <a:cubicBezTo>
                  <a:pt x="17" y="32"/>
                  <a:pt x="17" y="33"/>
                  <a:pt x="18" y="32"/>
                </a:cubicBezTo>
                <a:close/>
                <a:moveTo>
                  <a:pt x="16" y="2"/>
                </a:moveTo>
                <a:cubicBezTo>
                  <a:pt x="16" y="2"/>
                  <a:pt x="16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7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2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1" y="4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6"/>
                </a:cubicBezTo>
                <a:cubicBezTo>
                  <a:pt x="10" y="6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0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3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30"/>
                  <a:pt x="16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4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3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9"/>
                  <a:pt x="12" y="18"/>
                  <a:pt x="11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341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9 w 56"/>
              <a:gd name="T9" fmla="*/ 20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7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5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6 h 33"/>
              <a:gd name="T102" fmla="*/ 14 w 56"/>
              <a:gd name="T103" fmla="*/ 6 h 33"/>
              <a:gd name="T104" fmla="*/ 11 w 56"/>
              <a:gd name="T105" fmla="*/ 14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4"/>
                  <a:pt x="55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5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5" y="22"/>
                </a:cubicBezTo>
                <a:close/>
                <a:moveTo>
                  <a:pt x="54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30"/>
                  <a:pt x="53" y="29"/>
                  <a:pt x="52" y="30"/>
                </a:cubicBezTo>
                <a:cubicBezTo>
                  <a:pt x="52" y="31"/>
                  <a:pt x="53" y="30"/>
                  <a:pt x="54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6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6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50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20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1"/>
                </a:cubicBezTo>
                <a:cubicBezTo>
                  <a:pt x="52" y="20"/>
                  <a:pt x="52" y="21"/>
                  <a:pt x="52" y="21"/>
                </a:cubicBezTo>
                <a:cubicBezTo>
                  <a:pt x="52" y="22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9" y="19"/>
                  <a:pt x="48" y="19"/>
                </a:cubicBezTo>
                <a:close/>
                <a:moveTo>
                  <a:pt x="49" y="20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10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8"/>
                </a:cubicBezTo>
                <a:cubicBezTo>
                  <a:pt x="48" y="8"/>
                  <a:pt x="49" y="8"/>
                  <a:pt x="49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7" y="18"/>
                </a:cubicBezTo>
                <a:cubicBezTo>
                  <a:pt x="47" y="18"/>
                  <a:pt x="47" y="18"/>
                  <a:pt x="47" y="19"/>
                </a:cubicBezTo>
                <a:cubicBezTo>
                  <a:pt x="47" y="19"/>
                  <a:pt x="48" y="19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7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7" y="15"/>
                </a:move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7" y="16"/>
                  <a:pt x="47" y="15"/>
                </a:cubicBezTo>
                <a:close/>
                <a:moveTo>
                  <a:pt x="47" y="13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3"/>
                </a:cubicBezTo>
                <a:close/>
                <a:moveTo>
                  <a:pt x="51" y="22"/>
                </a:moveTo>
                <a:cubicBezTo>
                  <a:pt x="51" y="21"/>
                  <a:pt x="51" y="22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50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1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1"/>
                </a:cubicBezTo>
                <a:close/>
                <a:moveTo>
                  <a:pt x="43" y="18"/>
                </a:moveTo>
                <a:cubicBezTo>
                  <a:pt x="43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7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2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1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7"/>
                  <a:pt x="40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9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5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2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8"/>
                </a:cubicBezTo>
                <a:cubicBezTo>
                  <a:pt x="33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5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2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8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5" y="13"/>
                  <a:pt x="44" y="14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5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3" y="14"/>
                  <a:pt x="32" y="13"/>
                  <a:pt x="32" y="13"/>
                </a:cubicBezTo>
                <a:cubicBezTo>
                  <a:pt x="32" y="12"/>
                  <a:pt x="31" y="12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6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4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9" y="4"/>
                </a:cubicBezTo>
                <a:cubicBezTo>
                  <a:pt x="29" y="4"/>
                  <a:pt x="29" y="3"/>
                  <a:pt x="28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3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2"/>
                  <a:pt x="35" y="1"/>
                </a:cubicBezTo>
                <a:cubicBezTo>
                  <a:pt x="35" y="1"/>
                  <a:pt x="37" y="1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8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50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7" y="8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20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1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3" y="3"/>
                  <a:pt x="13" y="3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6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2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10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3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7"/>
                  <a:pt x="14" y="6"/>
                </a:cubicBezTo>
                <a:cubicBezTo>
                  <a:pt x="14" y="6"/>
                  <a:pt x="14" y="5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8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20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2"/>
                  <a:pt x="16" y="32"/>
                  <a:pt x="16" y="33"/>
                </a:cubicBezTo>
                <a:cubicBezTo>
                  <a:pt x="16" y="33"/>
                  <a:pt x="17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3" y="24"/>
                  <a:pt x="12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2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5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342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7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4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3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2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3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1" y="16"/>
                  <a:pt x="51" y="16"/>
                </a:cubicBezTo>
                <a:cubicBezTo>
                  <a:pt x="51" y="16"/>
                  <a:pt x="52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30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20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1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9"/>
                </a:moveTo>
                <a:cubicBezTo>
                  <a:pt x="48" y="19"/>
                  <a:pt x="48" y="18"/>
                  <a:pt x="49" y="18"/>
                </a:cubicBezTo>
                <a:cubicBezTo>
                  <a:pt x="49" y="18"/>
                  <a:pt x="48" y="19"/>
                  <a:pt x="48" y="19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9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9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8" y="21"/>
                  <a:pt x="47" y="21"/>
                </a:cubicBezTo>
                <a:close/>
                <a:moveTo>
                  <a:pt x="47" y="19"/>
                </a:moveTo>
                <a:cubicBezTo>
                  <a:pt x="46" y="19"/>
                  <a:pt x="47" y="18"/>
                  <a:pt x="48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6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2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7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6" y="26"/>
                  <a:pt x="45" y="25"/>
                  <a:pt x="46" y="24"/>
                </a:cubicBezTo>
                <a:cubicBezTo>
                  <a:pt x="46" y="24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9" y="21"/>
                  <a:pt x="50" y="21"/>
                  <a:pt x="50" y="22"/>
                </a:cubicBezTo>
                <a:cubicBezTo>
                  <a:pt x="50" y="22"/>
                  <a:pt x="49" y="23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20"/>
                </a:cubicBezTo>
                <a:cubicBezTo>
                  <a:pt x="47" y="19"/>
                  <a:pt x="47" y="18"/>
                  <a:pt x="47" y="18"/>
                </a:cubicBezTo>
                <a:cubicBezTo>
                  <a:pt x="47" y="18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5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1"/>
                </a:cubicBezTo>
                <a:cubicBezTo>
                  <a:pt x="46" y="21"/>
                  <a:pt x="46" y="20"/>
                  <a:pt x="45" y="20"/>
                </a:cubicBezTo>
                <a:cubicBezTo>
                  <a:pt x="45" y="20"/>
                  <a:pt x="44" y="20"/>
                  <a:pt x="45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8"/>
                  <a:pt x="44" y="18"/>
                  <a:pt x="44" y="17"/>
                </a:cubicBezTo>
                <a:cubicBezTo>
                  <a:pt x="44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6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6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4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8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5" y="7"/>
                  <a:pt x="34" y="8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10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1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lose/>
                <a:moveTo>
                  <a:pt x="29" y="10"/>
                </a:move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8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1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10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25" y="7"/>
                </a:move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6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5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6"/>
                  <a:pt x="43" y="15"/>
                  <a:pt x="43" y="15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40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5"/>
                  <a:pt x="38" y="14"/>
                  <a:pt x="38" y="14"/>
                </a:cubicBezTo>
                <a:cubicBezTo>
                  <a:pt x="37" y="12"/>
                  <a:pt x="37" y="13"/>
                  <a:pt x="35" y="13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6" y="13"/>
                  <a:pt x="36" y="14"/>
                </a:cubicBezTo>
                <a:cubicBezTo>
                  <a:pt x="35" y="15"/>
                  <a:pt x="35" y="15"/>
                  <a:pt x="34" y="16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2" y="12"/>
                  <a:pt x="31" y="11"/>
                  <a:pt x="31" y="13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3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5"/>
                  <a:pt x="28" y="24"/>
                </a:cubicBezTo>
                <a:cubicBezTo>
                  <a:pt x="27" y="23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4" y="11"/>
                  <a:pt x="23" y="11"/>
                  <a:pt x="25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9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1"/>
                  <a:pt x="24" y="11"/>
                  <a:pt x="24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6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8" y="7"/>
                </a:cubicBezTo>
                <a:cubicBezTo>
                  <a:pt x="47" y="8"/>
                  <a:pt x="46" y="8"/>
                  <a:pt x="47" y="8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10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3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1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4"/>
                  <a:pt x="21" y="4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3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9" y="0"/>
                  <a:pt x="19" y="1"/>
                  <a:pt x="18" y="1"/>
                </a:cubicBezTo>
                <a:cubicBezTo>
                  <a:pt x="17" y="1"/>
                  <a:pt x="16" y="2"/>
                  <a:pt x="16" y="2"/>
                </a:cubicBezTo>
                <a:close/>
                <a:moveTo>
                  <a:pt x="16" y="5"/>
                </a:moveTo>
                <a:cubicBezTo>
                  <a:pt x="16" y="5"/>
                  <a:pt x="17" y="5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6" y="5"/>
                </a:cubicBezTo>
                <a:close/>
                <a:moveTo>
                  <a:pt x="12" y="15"/>
                </a:moveTo>
                <a:cubicBezTo>
                  <a:pt x="11" y="15"/>
                  <a:pt x="11" y="16"/>
                  <a:pt x="12" y="16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2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2" y="8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2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2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4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2"/>
                  <a:pt x="13" y="2"/>
                </a:cubicBezTo>
                <a:close/>
                <a:moveTo>
                  <a:pt x="9" y="5"/>
                </a:moveTo>
                <a:cubicBezTo>
                  <a:pt x="9" y="6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9" y="5"/>
                  <a:pt x="9" y="5"/>
                </a:cubicBezTo>
                <a:cubicBezTo>
                  <a:pt x="9" y="5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5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4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7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11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3"/>
                  <a:pt x="11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5" y="30"/>
                  <a:pt x="15" y="30"/>
                  <a:pt x="16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3" y="7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343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8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7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5 w 56"/>
              <a:gd name="T55" fmla="*/ 13 h 33"/>
              <a:gd name="T56" fmla="*/ 32 w 56"/>
              <a:gd name="T57" fmla="*/ 15 h 33"/>
              <a:gd name="T58" fmla="*/ 32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9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3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5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5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9"/>
                  <a:pt x="56" y="28"/>
                  <a:pt x="56" y="28"/>
                </a:cubicBezTo>
                <a:cubicBezTo>
                  <a:pt x="55" y="28"/>
                  <a:pt x="55" y="28"/>
                  <a:pt x="54" y="28"/>
                </a:cubicBezTo>
                <a:cubicBezTo>
                  <a:pt x="53" y="30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6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9" y="19"/>
                  <a:pt x="49" y="19"/>
                  <a:pt x="49" y="20"/>
                </a:cubicBezTo>
                <a:cubicBezTo>
                  <a:pt x="49" y="20"/>
                  <a:pt x="50" y="19"/>
                  <a:pt x="50" y="20"/>
                </a:cubicBezTo>
                <a:cubicBezTo>
                  <a:pt x="51" y="20"/>
                  <a:pt x="50" y="20"/>
                  <a:pt x="50" y="21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50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9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9" y="8"/>
                  <a:pt x="48" y="8"/>
                  <a:pt x="49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9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8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7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7" y="15"/>
                  <a:pt x="47" y="16"/>
                  <a:pt x="47" y="17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7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2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8"/>
                  <a:pt x="45" y="27"/>
                </a:cubicBezTo>
                <a:cubicBezTo>
                  <a:pt x="45" y="26"/>
                  <a:pt x="45" y="25"/>
                  <a:pt x="46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7" y="22"/>
                  <a:pt x="48" y="22"/>
                </a:cubicBezTo>
                <a:cubicBezTo>
                  <a:pt x="48" y="22"/>
                  <a:pt x="49" y="23"/>
                  <a:pt x="49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3"/>
                </a:cubicBezTo>
                <a:cubicBezTo>
                  <a:pt x="51" y="23"/>
                  <a:pt x="51" y="22"/>
                  <a:pt x="51" y="22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7" y="19"/>
                  <a:pt x="46" y="18"/>
                  <a:pt x="46" y="18"/>
                </a:cubicBezTo>
                <a:cubicBezTo>
                  <a:pt x="46" y="17"/>
                  <a:pt x="47" y="16"/>
                  <a:pt x="46" y="17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4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9"/>
                  <a:pt x="44" y="18"/>
                </a:cubicBezTo>
                <a:close/>
                <a:moveTo>
                  <a:pt x="42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2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1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8"/>
                </a:cubicBezTo>
                <a:cubicBezTo>
                  <a:pt x="39" y="8"/>
                  <a:pt x="38" y="7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7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8"/>
                </a:moveTo>
                <a:cubicBezTo>
                  <a:pt x="34" y="7"/>
                  <a:pt x="34" y="7"/>
                  <a:pt x="33" y="7"/>
                </a:cubicBezTo>
                <a:cubicBezTo>
                  <a:pt x="32" y="8"/>
                  <a:pt x="33" y="8"/>
                  <a:pt x="33" y="9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8"/>
                </a:cubicBezTo>
                <a:close/>
                <a:moveTo>
                  <a:pt x="33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1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2"/>
                  <a:pt x="33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1"/>
                  <a:pt x="28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7" y="9"/>
                </a:cubicBezTo>
                <a:cubicBezTo>
                  <a:pt x="27" y="10"/>
                  <a:pt x="27" y="10"/>
                  <a:pt x="27" y="9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9"/>
                </a:cubicBezTo>
                <a:close/>
                <a:moveTo>
                  <a:pt x="24" y="7"/>
                </a:moveTo>
                <a:cubicBezTo>
                  <a:pt x="24" y="6"/>
                  <a:pt x="25" y="6"/>
                  <a:pt x="25" y="6"/>
                </a:cubicBezTo>
                <a:cubicBezTo>
                  <a:pt x="25" y="6"/>
                  <a:pt x="24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4" y="7"/>
                  <a:pt x="24" y="7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6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5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4" y="12"/>
                </a:cubicBezTo>
                <a:cubicBezTo>
                  <a:pt x="34" y="12"/>
                  <a:pt x="34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3" y="21"/>
                </a:cubicBezTo>
                <a:cubicBezTo>
                  <a:pt x="33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9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3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8" y="18"/>
                  <a:pt x="26" y="18"/>
                </a:cubicBezTo>
                <a:cubicBezTo>
                  <a:pt x="25" y="18"/>
                  <a:pt x="24" y="19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1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10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4" y="10"/>
                  <a:pt x="23" y="9"/>
                  <a:pt x="24" y="9"/>
                </a:cubicBezTo>
                <a:cubicBezTo>
                  <a:pt x="24" y="8"/>
                  <a:pt x="25" y="9"/>
                  <a:pt x="25" y="9"/>
                </a:cubicBezTo>
                <a:cubicBezTo>
                  <a:pt x="26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9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9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3"/>
                  <a:pt x="33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5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3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6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10"/>
                  <a:pt x="46" y="9"/>
                  <a:pt x="46" y="9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4" y="4"/>
                  <a:pt x="24" y="3"/>
                  <a:pt x="23" y="3"/>
                </a:cubicBezTo>
                <a:cubicBezTo>
                  <a:pt x="23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2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1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4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2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8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5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5"/>
                </a:cubicBezTo>
                <a:close/>
                <a:moveTo>
                  <a:pt x="11" y="7"/>
                </a:move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8"/>
                  <a:pt x="11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1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2" y="7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3" y="4"/>
                  <a:pt x="4" y="4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4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8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5"/>
                </a:cubicBezTo>
                <a:cubicBezTo>
                  <a:pt x="8" y="15"/>
                  <a:pt x="9" y="16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9"/>
                  <a:pt x="16" y="19"/>
                  <a:pt x="17" y="20"/>
                </a:cubicBezTo>
                <a:cubicBezTo>
                  <a:pt x="17" y="20"/>
                  <a:pt x="18" y="20"/>
                  <a:pt x="19" y="21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5" y="32"/>
                  <a:pt x="14" y="31"/>
                </a:cubicBezTo>
                <a:cubicBezTo>
                  <a:pt x="14" y="29"/>
                  <a:pt x="14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6" y="14"/>
                  <a:pt x="6" y="13"/>
                  <a:pt x="5" y="12"/>
                </a:cubicBezTo>
                <a:cubicBezTo>
                  <a:pt x="4" y="10"/>
                  <a:pt x="5" y="11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344"/>
          <p:cNvSpPr>
            <a:spLocks noEditPoints="1"/>
          </p:cNvSpPr>
          <p:nvPr/>
        </p:nvSpPr>
        <p:spPr bwMode="auto">
          <a:xfrm>
            <a:off x="644241" y="1089491"/>
            <a:ext cx="613100" cy="362021"/>
          </a:xfrm>
          <a:custGeom>
            <a:avLst/>
            <a:gdLst>
              <a:gd name="T0" fmla="*/ 54 w 56"/>
              <a:gd name="T1" fmla="*/ 22 h 33"/>
              <a:gd name="T2" fmla="*/ 53 w 56"/>
              <a:gd name="T3" fmla="*/ 20 h 33"/>
              <a:gd name="T4" fmla="*/ 50 w 56"/>
              <a:gd name="T5" fmla="*/ 29 h 33"/>
              <a:gd name="T6" fmla="*/ 52 w 56"/>
              <a:gd name="T7" fmla="*/ 21 h 33"/>
              <a:gd name="T8" fmla="*/ 48 w 56"/>
              <a:gd name="T9" fmla="*/ 19 h 33"/>
              <a:gd name="T10" fmla="*/ 49 w 56"/>
              <a:gd name="T11" fmla="*/ 8 h 33"/>
              <a:gd name="T12" fmla="*/ 47 w 56"/>
              <a:gd name="T13" fmla="*/ 10 h 33"/>
              <a:gd name="T14" fmla="*/ 47 w 56"/>
              <a:gd name="T15" fmla="*/ 16 h 33"/>
              <a:gd name="T16" fmla="*/ 46 w 56"/>
              <a:gd name="T17" fmla="*/ 15 h 33"/>
              <a:gd name="T18" fmla="*/ 51 w 56"/>
              <a:gd name="T19" fmla="*/ 22 h 33"/>
              <a:gd name="T20" fmla="*/ 47 w 56"/>
              <a:gd name="T21" fmla="*/ 23 h 33"/>
              <a:gd name="T22" fmla="*/ 46 w 56"/>
              <a:gd name="T23" fmla="*/ 18 h 33"/>
              <a:gd name="T24" fmla="*/ 46 w 56"/>
              <a:gd name="T25" fmla="*/ 21 h 33"/>
              <a:gd name="T26" fmla="*/ 44 w 56"/>
              <a:gd name="T27" fmla="*/ 20 h 33"/>
              <a:gd name="T28" fmla="*/ 43 w 56"/>
              <a:gd name="T29" fmla="*/ 16 h 33"/>
              <a:gd name="T30" fmla="*/ 41 w 56"/>
              <a:gd name="T31" fmla="*/ 6 h 33"/>
              <a:gd name="T32" fmla="*/ 37 w 56"/>
              <a:gd name="T33" fmla="*/ 7 h 33"/>
              <a:gd name="T34" fmla="*/ 35 w 56"/>
              <a:gd name="T35" fmla="*/ 8 h 33"/>
              <a:gd name="T36" fmla="*/ 34 w 56"/>
              <a:gd name="T37" fmla="*/ 25 h 33"/>
              <a:gd name="T38" fmla="*/ 34 w 56"/>
              <a:gd name="T39" fmla="*/ 0 h 33"/>
              <a:gd name="T40" fmla="*/ 31 w 56"/>
              <a:gd name="T41" fmla="*/ 9 h 33"/>
              <a:gd name="T42" fmla="*/ 30 w 56"/>
              <a:gd name="T43" fmla="*/ 8 h 33"/>
              <a:gd name="T44" fmla="*/ 28 w 56"/>
              <a:gd name="T45" fmla="*/ 10 h 33"/>
              <a:gd name="T46" fmla="*/ 26 w 56"/>
              <a:gd name="T47" fmla="*/ 9 h 33"/>
              <a:gd name="T48" fmla="*/ 25 w 56"/>
              <a:gd name="T49" fmla="*/ 6 h 33"/>
              <a:gd name="T50" fmla="*/ 46 w 56"/>
              <a:gd name="T51" fmla="*/ 12 h 33"/>
              <a:gd name="T52" fmla="*/ 42 w 56"/>
              <a:gd name="T53" fmla="*/ 14 h 33"/>
              <a:gd name="T54" fmla="*/ 34 w 56"/>
              <a:gd name="T55" fmla="*/ 13 h 33"/>
              <a:gd name="T56" fmla="*/ 32 w 56"/>
              <a:gd name="T57" fmla="*/ 15 h 33"/>
              <a:gd name="T58" fmla="*/ 31 w 56"/>
              <a:gd name="T59" fmla="*/ 25 h 33"/>
              <a:gd name="T60" fmla="*/ 22 w 56"/>
              <a:gd name="T61" fmla="*/ 13 h 33"/>
              <a:gd name="T62" fmla="*/ 30 w 56"/>
              <a:gd name="T63" fmla="*/ 9 h 33"/>
              <a:gd name="T64" fmla="*/ 28 w 56"/>
              <a:gd name="T65" fmla="*/ 9 h 33"/>
              <a:gd name="T66" fmla="*/ 26 w 56"/>
              <a:gd name="T67" fmla="*/ 8 h 33"/>
              <a:gd name="T68" fmla="*/ 25 w 56"/>
              <a:gd name="T69" fmla="*/ 7 h 33"/>
              <a:gd name="T70" fmla="*/ 28 w 56"/>
              <a:gd name="T71" fmla="*/ 5 h 33"/>
              <a:gd name="T72" fmla="*/ 31 w 56"/>
              <a:gd name="T73" fmla="*/ 3 h 33"/>
              <a:gd name="T74" fmla="*/ 50 w 56"/>
              <a:gd name="T75" fmla="*/ 2 h 33"/>
              <a:gd name="T76" fmla="*/ 46 w 56"/>
              <a:gd name="T77" fmla="*/ 4 h 33"/>
              <a:gd name="T78" fmla="*/ 45 w 56"/>
              <a:gd name="T79" fmla="*/ 9 h 33"/>
              <a:gd name="T80" fmla="*/ 18 w 56"/>
              <a:gd name="T81" fmla="*/ 1 h 33"/>
              <a:gd name="T82" fmla="*/ 23 w 56"/>
              <a:gd name="T83" fmla="*/ 2 h 33"/>
              <a:gd name="T84" fmla="*/ 16 w 56"/>
              <a:gd name="T85" fmla="*/ 2 h 33"/>
              <a:gd name="T86" fmla="*/ 16 w 56"/>
              <a:gd name="T87" fmla="*/ 2 h 33"/>
              <a:gd name="T88" fmla="*/ 12 w 56"/>
              <a:gd name="T89" fmla="*/ 15 h 33"/>
              <a:gd name="T90" fmla="*/ 11 w 56"/>
              <a:gd name="T91" fmla="*/ 8 h 33"/>
              <a:gd name="T92" fmla="*/ 11 w 56"/>
              <a:gd name="T93" fmla="*/ 14 h 33"/>
              <a:gd name="T94" fmla="*/ 12 w 56"/>
              <a:gd name="T95" fmla="*/ 15 h 33"/>
              <a:gd name="T96" fmla="*/ 11 w 56"/>
              <a:gd name="T97" fmla="*/ 2 h 33"/>
              <a:gd name="T98" fmla="*/ 10 w 56"/>
              <a:gd name="T99" fmla="*/ 5 h 33"/>
              <a:gd name="T100" fmla="*/ 2 w 56"/>
              <a:gd name="T101" fmla="*/ 5 h 33"/>
              <a:gd name="T102" fmla="*/ 14 w 56"/>
              <a:gd name="T103" fmla="*/ 6 h 33"/>
              <a:gd name="T104" fmla="*/ 11 w 56"/>
              <a:gd name="T105" fmla="*/ 13 h 33"/>
              <a:gd name="T106" fmla="*/ 13 w 56"/>
              <a:gd name="T107" fmla="*/ 17 h 33"/>
              <a:gd name="T108" fmla="*/ 17 w 56"/>
              <a:gd name="T109" fmla="*/ 28 h 33"/>
              <a:gd name="T110" fmla="*/ 13 w 56"/>
              <a:gd name="T111" fmla="*/ 26 h 33"/>
              <a:gd name="T112" fmla="*/ 7 w 56"/>
              <a:gd name="T113" fmla="*/ 1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" h="33">
                <a:moveTo>
                  <a:pt x="54" y="24"/>
                </a:moveTo>
                <a:cubicBezTo>
                  <a:pt x="54" y="23"/>
                  <a:pt x="54" y="22"/>
                  <a:pt x="55" y="23"/>
                </a:cubicBezTo>
                <a:cubicBezTo>
                  <a:pt x="55" y="23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lose/>
                <a:moveTo>
                  <a:pt x="54" y="22"/>
                </a:moveTo>
                <a:cubicBezTo>
                  <a:pt x="54" y="21"/>
                  <a:pt x="54" y="20"/>
                  <a:pt x="53" y="20"/>
                </a:cubicBezTo>
                <a:cubicBezTo>
                  <a:pt x="52" y="20"/>
                  <a:pt x="53" y="21"/>
                  <a:pt x="53" y="21"/>
                </a:cubicBezTo>
                <a:cubicBezTo>
                  <a:pt x="53" y="21"/>
                  <a:pt x="54" y="20"/>
                  <a:pt x="54" y="22"/>
                </a:cubicBezTo>
                <a:cubicBezTo>
                  <a:pt x="54" y="23"/>
                  <a:pt x="54" y="22"/>
                  <a:pt x="54" y="22"/>
                </a:cubicBezTo>
                <a:close/>
                <a:moveTo>
                  <a:pt x="53" y="30"/>
                </a:moveTo>
                <a:cubicBezTo>
                  <a:pt x="54" y="30"/>
                  <a:pt x="54" y="29"/>
                  <a:pt x="55" y="29"/>
                </a:cubicBezTo>
                <a:cubicBezTo>
                  <a:pt x="55" y="28"/>
                  <a:pt x="56" y="28"/>
                  <a:pt x="55" y="28"/>
                </a:cubicBezTo>
                <a:cubicBezTo>
                  <a:pt x="55" y="27"/>
                  <a:pt x="55" y="28"/>
                  <a:pt x="54" y="28"/>
                </a:cubicBezTo>
                <a:cubicBezTo>
                  <a:pt x="53" y="29"/>
                  <a:pt x="53" y="29"/>
                  <a:pt x="52" y="30"/>
                </a:cubicBezTo>
                <a:cubicBezTo>
                  <a:pt x="51" y="31"/>
                  <a:pt x="53" y="30"/>
                  <a:pt x="53" y="30"/>
                </a:cubicBezTo>
                <a:close/>
                <a:moveTo>
                  <a:pt x="5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19"/>
                  <a:pt x="52" y="19"/>
                </a:cubicBezTo>
                <a:cubicBezTo>
                  <a:pt x="52" y="19"/>
                  <a:pt x="53" y="19"/>
                  <a:pt x="53" y="20"/>
                </a:cubicBezTo>
                <a:close/>
                <a:moveTo>
                  <a:pt x="51" y="15"/>
                </a:moveTo>
                <a:cubicBezTo>
                  <a:pt x="51" y="15"/>
                  <a:pt x="50" y="15"/>
                  <a:pt x="51" y="16"/>
                </a:cubicBezTo>
                <a:cubicBezTo>
                  <a:pt x="51" y="16"/>
                  <a:pt x="51" y="15"/>
                  <a:pt x="51" y="15"/>
                </a:cubicBezTo>
                <a:close/>
                <a:moveTo>
                  <a:pt x="50" y="29"/>
                </a:moveTo>
                <a:cubicBezTo>
                  <a:pt x="50" y="29"/>
                  <a:pt x="50" y="29"/>
                  <a:pt x="50" y="29"/>
                </a:cubicBezTo>
                <a:cubicBezTo>
                  <a:pt x="49" y="30"/>
                  <a:pt x="49" y="29"/>
                  <a:pt x="50" y="29"/>
                </a:cubicBezTo>
                <a:close/>
                <a:moveTo>
                  <a:pt x="49" y="19"/>
                </a:moveTo>
                <a:cubicBezTo>
                  <a:pt x="48" y="19"/>
                  <a:pt x="49" y="19"/>
                  <a:pt x="49" y="19"/>
                </a:cubicBezTo>
                <a:cubicBezTo>
                  <a:pt x="49" y="20"/>
                  <a:pt x="50" y="19"/>
                  <a:pt x="50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1"/>
                  <a:pt x="51" y="21"/>
                  <a:pt x="51" y="20"/>
                </a:cubicBezTo>
                <a:cubicBezTo>
                  <a:pt x="51" y="20"/>
                  <a:pt x="51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19"/>
                  <a:pt x="50" y="19"/>
                  <a:pt x="50" y="19"/>
                </a:cubicBezTo>
                <a:cubicBezTo>
                  <a:pt x="49" y="19"/>
                  <a:pt x="49" y="18"/>
                  <a:pt x="49" y="19"/>
                </a:cubicBezTo>
                <a:close/>
                <a:moveTo>
                  <a:pt x="48" y="18"/>
                </a:move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8" y="18"/>
                  <a:pt x="48" y="18"/>
                </a:cubicBezTo>
                <a:close/>
                <a:moveTo>
                  <a:pt x="48" y="19"/>
                </a:moveTo>
                <a:cubicBezTo>
                  <a:pt x="48" y="20"/>
                  <a:pt x="48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lose/>
                <a:moveTo>
                  <a:pt x="48" y="21"/>
                </a:moveTo>
                <a:cubicBezTo>
                  <a:pt x="48" y="21"/>
                  <a:pt x="47" y="21"/>
                  <a:pt x="48" y="21"/>
                </a:cubicBezTo>
                <a:cubicBezTo>
                  <a:pt x="49" y="21"/>
                  <a:pt x="48" y="20"/>
                  <a:pt x="48" y="21"/>
                </a:cubicBezTo>
                <a:close/>
                <a:moveTo>
                  <a:pt x="48" y="10"/>
                </a:moveTo>
                <a:cubicBezTo>
                  <a:pt x="48" y="10"/>
                  <a:pt x="49" y="10"/>
                  <a:pt x="49" y="9"/>
                </a:cubicBezTo>
                <a:cubicBezTo>
                  <a:pt x="49" y="9"/>
                  <a:pt x="49" y="8"/>
                  <a:pt x="49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7"/>
                  <a:pt x="48" y="7"/>
                  <a:pt x="48" y="7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8"/>
                  <a:pt x="48" y="8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1"/>
                  <a:pt x="48" y="10"/>
                  <a:pt x="48" y="10"/>
                </a:cubicBezTo>
                <a:close/>
                <a:moveTo>
                  <a:pt x="48" y="18"/>
                </a:moveTo>
                <a:cubicBezTo>
                  <a:pt x="48" y="18"/>
                  <a:pt x="47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8" y="18"/>
                  <a:pt x="48" y="18"/>
                </a:cubicBezTo>
                <a:close/>
                <a:moveTo>
                  <a:pt x="47" y="16"/>
                </a:moveTo>
                <a:cubicBezTo>
                  <a:pt x="47" y="17"/>
                  <a:pt x="48" y="17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5"/>
                  <a:pt x="47" y="16"/>
                  <a:pt x="47" y="16"/>
                </a:cubicBezTo>
                <a:close/>
                <a:moveTo>
                  <a:pt x="47" y="21"/>
                </a:move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lose/>
                <a:moveTo>
                  <a:pt x="47" y="19"/>
                </a:moveTo>
                <a:cubicBezTo>
                  <a:pt x="46" y="18"/>
                  <a:pt x="47" y="18"/>
                  <a:pt x="47" y="19"/>
                </a:cubicBezTo>
                <a:cubicBezTo>
                  <a:pt x="48" y="20"/>
                  <a:pt x="47" y="20"/>
                  <a:pt x="47" y="19"/>
                </a:cubicBezTo>
                <a:close/>
                <a:moveTo>
                  <a:pt x="46" y="15"/>
                </a:moveTo>
                <a:cubicBezTo>
                  <a:pt x="46" y="13"/>
                  <a:pt x="46" y="13"/>
                  <a:pt x="47" y="14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5"/>
                  <a:pt x="46" y="15"/>
                </a:cubicBezTo>
                <a:close/>
                <a:moveTo>
                  <a:pt x="47" y="12"/>
                </a:moveTo>
                <a:cubicBezTo>
                  <a:pt x="47" y="12"/>
                  <a:pt x="46" y="12"/>
                  <a:pt x="46" y="13"/>
                </a:cubicBezTo>
                <a:cubicBezTo>
                  <a:pt x="46" y="13"/>
                  <a:pt x="47" y="13"/>
                  <a:pt x="47" y="12"/>
                </a:cubicBezTo>
                <a:close/>
                <a:moveTo>
                  <a:pt x="51" y="21"/>
                </a:moveTo>
                <a:cubicBezTo>
                  <a:pt x="51" y="21"/>
                  <a:pt x="51" y="21"/>
                  <a:pt x="51" y="22"/>
                </a:cubicBezTo>
                <a:cubicBezTo>
                  <a:pt x="51" y="23"/>
                  <a:pt x="53" y="25"/>
                  <a:pt x="52" y="26"/>
                </a:cubicBezTo>
                <a:cubicBezTo>
                  <a:pt x="52" y="27"/>
                  <a:pt x="50" y="29"/>
                  <a:pt x="49" y="28"/>
                </a:cubicBezTo>
                <a:cubicBezTo>
                  <a:pt x="49" y="28"/>
                  <a:pt x="49" y="27"/>
                  <a:pt x="48" y="27"/>
                </a:cubicBezTo>
                <a:cubicBezTo>
                  <a:pt x="47" y="26"/>
                  <a:pt x="47" y="27"/>
                  <a:pt x="46" y="27"/>
                </a:cubicBezTo>
                <a:cubicBezTo>
                  <a:pt x="45" y="28"/>
                  <a:pt x="45" y="27"/>
                  <a:pt x="45" y="27"/>
                </a:cubicBezTo>
                <a:cubicBezTo>
                  <a:pt x="45" y="26"/>
                  <a:pt x="45" y="24"/>
                  <a:pt x="45" y="24"/>
                </a:cubicBezTo>
                <a:cubicBezTo>
                  <a:pt x="46" y="23"/>
                  <a:pt x="47" y="24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3"/>
                  <a:pt x="47" y="22"/>
                  <a:pt x="48" y="22"/>
                </a:cubicBezTo>
                <a:cubicBezTo>
                  <a:pt x="48" y="22"/>
                  <a:pt x="48" y="23"/>
                  <a:pt x="48" y="22"/>
                </a:cubicBezTo>
                <a:cubicBezTo>
                  <a:pt x="48" y="21"/>
                  <a:pt x="50" y="21"/>
                  <a:pt x="50" y="22"/>
                </a:cubicBezTo>
                <a:cubicBezTo>
                  <a:pt x="50" y="22"/>
                  <a:pt x="49" y="22"/>
                  <a:pt x="50" y="22"/>
                </a:cubicBezTo>
                <a:cubicBezTo>
                  <a:pt x="51" y="23"/>
                  <a:pt x="50" y="22"/>
                  <a:pt x="51" y="21"/>
                </a:cubicBezTo>
                <a:close/>
                <a:moveTo>
                  <a:pt x="45" y="18"/>
                </a:moveTo>
                <a:cubicBezTo>
                  <a:pt x="44" y="19"/>
                  <a:pt x="46" y="20"/>
                  <a:pt x="46" y="19"/>
                </a:cubicBezTo>
                <a:cubicBezTo>
                  <a:pt x="46" y="19"/>
                  <a:pt x="46" y="18"/>
                  <a:pt x="46" y="18"/>
                </a:cubicBezTo>
                <a:cubicBezTo>
                  <a:pt x="46" y="17"/>
                  <a:pt x="47" y="16"/>
                  <a:pt x="46" y="16"/>
                </a:cubicBezTo>
                <a:cubicBezTo>
                  <a:pt x="46" y="17"/>
                  <a:pt x="46" y="17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45" y="14"/>
                </a:moveTo>
                <a:cubicBezTo>
                  <a:pt x="45" y="14"/>
                  <a:pt x="45" y="13"/>
                  <a:pt x="45" y="13"/>
                </a:cubicBezTo>
                <a:cubicBezTo>
                  <a:pt x="44" y="13"/>
                  <a:pt x="44" y="14"/>
                  <a:pt x="45" y="14"/>
                </a:cubicBezTo>
                <a:close/>
                <a:moveTo>
                  <a:pt x="44" y="20"/>
                </a:moveTo>
                <a:cubicBezTo>
                  <a:pt x="45" y="21"/>
                  <a:pt x="45" y="21"/>
                  <a:pt x="46" y="21"/>
                </a:cubicBezTo>
                <a:cubicBezTo>
                  <a:pt x="46" y="21"/>
                  <a:pt x="47" y="21"/>
                  <a:pt x="46" y="20"/>
                </a:cubicBezTo>
                <a:cubicBezTo>
                  <a:pt x="46" y="20"/>
                  <a:pt x="45" y="20"/>
                  <a:pt x="45" y="20"/>
                </a:cubicBezTo>
                <a:cubicBezTo>
                  <a:pt x="45" y="20"/>
                  <a:pt x="44" y="20"/>
                  <a:pt x="44" y="20"/>
                </a:cubicBezTo>
                <a:close/>
                <a:moveTo>
                  <a:pt x="43" y="18"/>
                </a:moveTo>
                <a:cubicBezTo>
                  <a:pt x="43" y="18"/>
                  <a:pt x="43" y="18"/>
                  <a:pt x="43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4" y="19"/>
                  <a:pt x="44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3" y="19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7"/>
                  <a:pt x="43" y="17"/>
                  <a:pt x="43" y="18"/>
                </a:cubicBezTo>
                <a:close/>
                <a:moveTo>
                  <a:pt x="44" y="18"/>
                </a:move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3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9"/>
                  <a:pt x="44" y="18"/>
                  <a:pt x="44" y="18"/>
                </a:cubicBezTo>
                <a:close/>
                <a:moveTo>
                  <a:pt x="41" y="6"/>
                </a:moveTo>
                <a:cubicBezTo>
                  <a:pt x="42" y="6"/>
                  <a:pt x="42" y="6"/>
                  <a:pt x="42" y="5"/>
                </a:cubicBezTo>
                <a:cubicBezTo>
                  <a:pt x="42" y="5"/>
                  <a:pt x="42" y="4"/>
                  <a:pt x="41" y="5"/>
                </a:cubicBezTo>
                <a:cubicBezTo>
                  <a:pt x="41" y="5"/>
                  <a:pt x="41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lose/>
                <a:moveTo>
                  <a:pt x="42" y="0"/>
                </a:moveTo>
                <a:cubicBezTo>
                  <a:pt x="41" y="0"/>
                  <a:pt x="41" y="0"/>
                  <a:pt x="42" y="0"/>
                </a:cubicBezTo>
                <a:cubicBezTo>
                  <a:pt x="43" y="0"/>
                  <a:pt x="43" y="0"/>
                  <a:pt x="42" y="0"/>
                </a:cubicBezTo>
                <a:close/>
                <a:moveTo>
                  <a:pt x="40" y="17"/>
                </a:moveTo>
                <a:cubicBezTo>
                  <a:pt x="40" y="16"/>
                  <a:pt x="40" y="17"/>
                  <a:pt x="40" y="17"/>
                </a:cubicBezTo>
                <a:cubicBezTo>
                  <a:pt x="40" y="17"/>
                  <a:pt x="39" y="17"/>
                  <a:pt x="40" y="17"/>
                </a:cubicBezTo>
                <a:close/>
                <a:moveTo>
                  <a:pt x="37" y="7"/>
                </a:move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6"/>
                  <a:pt x="37" y="7"/>
                </a:cubicBezTo>
                <a:close/>
                <a:moveTo>
                  <a:pt x="37" y="0"/>
                </a:moveTo>
                <a:cubicBezTo>
                  <a:pt x="39" y="0"/>
                  <a:pt x="38" y="0"/>
                  <a:pt x="36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close/>
                <a:moveTo>
                  <a:pt x="34" y="7"/>
                </a:moveTo>
                <a:cubicBezTo>
                  <a:pt x="34" y="8"/>
                  <a:pt x="35" y="8"/>
                  <a:pt x="35" y="8"/>
                </a:cubicBezTo>
                <a:cubicBezTo>
                  <a:pt x="35" y="7"/>
                  <a:pt x="34" y="7"/>
                  <a:pt x="34" y="7"/>
                </a:cubicBez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3"/>
                  <a:pt x="35" y="23"/>
                  <a:pt x="35" y="23"/>
                </a:cubicBezTo>
                <a:cubicBezTo>
                  <a:pt x="35" y="22"/>
                  <a:pt x="34" y="21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4"/>
                  <a:pt x="34" y="24"/>
                  <a:pt x="33" y="25"/>
                </a:cubicBezTo>
                <a:cubicBezTo>
                  <a:pt x="33" y="26"/>
                  <a:pt x="34" y="26"/>
                  <a:pt x="34" y="2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2" y="8"/>
                  <a:pt x="33" y="8"/>
                  <a:pt x="33" y="8"/>
                </a:cubicBezTo>
                <a:cubicBezTo>
                  <a:pt x="34" y="9"/>
                  <a:pt x="33" y="9"/>
                  <a:pt x="34" y="10"/>
                </a:cubicBezTo>
                <a:cubicBezTo>
                  <a:pt x="34" y="10"/>
                  <a:pt x="34" y="9"/>
                  <a:pt x="34" y="9"/>
                </a:cubicBezTo>
                <a:cubicBezTo>
                  <a:pt x="34" y="8"/>
                  <a:pt x="33" y="8"/>
                  <a:pt x="34" y="7"/>
                </a:cubicBezTo>
                <a:close/>
                <a:moveTo>
                  <a:pt x="32" y="1"/>
                </a:moveTo>
                <a:cubicBezTo>
                  <a:pt x="33" y="1"/>
                  <a:pt x="34" y="0"/>
                  <a:pt x="34" y="0"/>
                </a:cubicBezTo>
                <a:cubicBezTo>
                  <a:pt x="33" y="0"/>
                  <a:pt x="33" y="0"/>
                  <a:pt x="32" y="1"/>
                </a:cubicBezTo>
                <a:cubicBezTo>
                  <a:pt x="32" y="1"/>
                  <a:pt x="31" y="2"/>
                  <a:pt x="31" y="2"/>
                </a:cubicBezTo>
                <a:cubicBezTo>
                  <a:pt x="32" y="2"/>
                  <a:pt x="32" y="1"/>
                  <a:pt x="32" y="1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0" y="8"/>
                  <a:pt x="31" y="8"/>
                </a:cubicBezTo>
                <a:cubicBezTo>
                  <a:pt x="31" y="8"/>
                  <a:pt x="31" y="9"/>
                  <a:pt x="31" y="9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8"/>
                  <a:pt x="31" y="8"/>
                </a:cubicBezTo>
                <a:cubicBezTo>
                  <a:pt x="31" y="8"/>
                  <a:pt x="31" y="8"/>
                  <a:pt x="31" y="7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1" y="8"/>
                  <a:pt x="31" y="8"/>
                </a:cubicBezTo>
                <a:cubicBezTo>
                  <a:pt x="31" y="7"/>
                  <a:pt x="30" y="7"/>
                  <a:pt x="30" y="8"/>
                </a:cubicBezTo>
                <a:close/>
                <a:moveTo>
                  <a:pt x="29" y="10"/>
                </a:moveTo>
                <a:cubicBezTo>
                  <a:pt x="29" y="11"/>
                  <a:pt x="30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lose/>
                <a:moveTo>
                  <a:pt x="28" y="0"/>
                </a:moveTo>
                <a:cubicBezTo>
                  <a:pt x="29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6" y="0"/>
                  <a:pt x="27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6" y="9"/>
                </a:cubicBezTo>
                <a:cubicBezTo>
                  <a:pt x="27" y="10"/>
                  <a:pt x="27" y="9"/>
                  <a:pt x="27" y="9"/>
                </a:cubicBezTo>
                <a:close/>
                <a:moveTo>
                  <a:pt x="26" y="9"/>
                </a:move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10"/>
                  <a:pt x="26" y="9"/>
                </a:cubicBezTo>
                <a:close/>
                <a:moveTo>
                  <a:pt x="24" y="6"/>
                </a:moveTo>
                <a:cubicBezTo>
                  <a:pt x="24" y="6"/>
                  <a:pt x="25" y="6"/>
                  <a:pt x="25" y="6"/>
                </a:cubicBezTo>
                <a:cubicBezTo>
                  <a:pt x="24" y="6"/>
                  <a:pt x="24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4" y="7"/>
                  <a:pt x="24" y="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6"/>
                </a:cubicBezTo>
                <a:close/>
                <a:moveTo>
                  <a:pt x="46" y="11"/>
                </a:moveTo>
                <a:cubicBezTo>
                  <a:pt x="46" y="11"/>
                  <a:pt x="46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5"/>
                </a:cubicBezTo>
                <a:cubicBezTo>
                  <a:pt x="45" y="15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5"/>
                  <a:pt x="43" y="16"/>
                  <a:pt x="43" y="16"/>
                </a:cubicBezTo>
                <a:cubicBezTo>
                  <a:pt x="43" y="15"/>
                  <a:pt x="43" y="15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4"/>
                  <a:pt x="42" y="12"/>
                  <a:pt x="40" y="14"/>
                </a:cubicBezTo>
                <a:cubicBezTo>
                  <a:pt x="40" y="15"/>
                  <a:pt x="40" y="15"/>
                  <a:pt x="39" y="16"/>
                </a:cubicBezTo>
                <a:cubicBezTo>
                  <a:pt x="39" y="17"/>
                  <a:pt x="39" y="17"/>
                  <a:pt x="39" y="16"/>
                </a:cubicBezTo>
                <a:cubicBezTo>
                  <a:pt x="38" y="15"/>
                  <a:pt x="38" y="14"/>
                  <a:pt x="38" y="14"/>
                </a:cubicBezTo>
                <a:cubicBezTo>
                  <a:pt x="37" y="12"/>
                  <a:pt x="36" y="13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1"/>
                  <a:pt x="33" y="11"/>
                  <a:pt x="33" y="12"/>
                </a:cubicBezTo>
                <a:cubicBezTo>
                  <a:pt x="34" y="12"/>
                  <a:pt x="34" y="13"/>
                  <a:pt x="34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3"/>
                  <a:pt x="36" y="13"/>
                  <a:pt x="35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3" y="16"/>
                  <a:pt x="33" y="16"/>
                  <a:pt x="33" y="15"/>
                </a:cubicBezTo>
                <a:cubicBezTo>
                  <a:pt x="32" y="14"/>
                  <a:pt x="32" y="13"/>
                  <a:pt x="32" y="13"/>
                </a:cubicBezTo>
                <a:cubicBezTo>
                  <a:pt x="31" y="12"/>
                  <a:pt x="31" y="11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3" y="15"/>
                  <a:pt x="33" y="16"/>
                </a:cubicBezTo>
                <a:cubicBezTo>
                  <a:pt x="33" y="16"/>
                  <a:pt x="33" y="16"/>
                  <a:pt x="34" y="16"/>
                </a:cubicBezTo>
                <a:cubicBezTo>
                  <a:pt x="35" y="16"/>
                  <a:pt x="34" y="18"/>
                  <a:pt x="34" y="18"/>
                </a:cubicBezTo>
                <a:cubicBezTo>
                  <a:pt x="33" y="19"/>
                  <a:pt x="32" y="19"/>
                  <a:pt x="32" y="21"/>
                </a:cubicBezTo>
                <a:cubicBezTo>
                  <a:pt x="32" y="21"/>
                  <a:pt x="33" y="22"/>
                  <a:pt x="33" y="23"/>
                </a:cubicBezTo>
                <a:cubicBezTo>
                  <a:pt x="33" y="23"/>
                  <a:pt x="32" y="24"/>
                  <a:pt x="32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5"/>
                  <a:pt x="32" y="25"/>
                  <a:pt x="31" y="25"/>
                </a:cubicBezTo>
                <a:cubicBezTo>
                  <a:pt x="31" y="26"/>
                  <a:pt x="31" y="27"/>
                  <a:pt x="30" y="28"/>
                </a:cubicBezTo>
                <a:cubicBezTo>
                  <a:pt x="29" y="28"/>
                  <a:pt x="28" y="27"/>
                  <a:pt x="28" y="26"/>
                </a:cubicBezTo>
                <a:cubicBezTo>
                  <a:pt x="28" y="25"/>
                  <a:pt x="28" y="24"/>
                  <a:pt x="28" y="24"/>
                </a:cubicBez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7" y="20"/>
                  <a:pt x="27" y="20"/>
                </a:cubicBezTo>
                <a:cubicBezTo>
                  <a:pt x="27" y="19"/>
                  <a:pt x="27" y="18"/>
                  <a:pt x="25" y="18"/>
                </a:cubicBezTo>
                <a:cubicBezTo>
                  <a:pt x="25" y="18"/>
                  <a:pt x="24" y="18"/>
                  <a:pt x="23" y="18"/>
                </a:cubicBezTo>
                <a:cubicBezTo>
                  <a:pt x="22" y="17"/>
                  <a:pt x="22" y="15"/>
                  <a:pt x="22" y="13"/>
                </a:cubicBezTo>
                <a:cubicBezTo>
                  <a:pt x="23" y="13"/>
                  <a:pt x="23" y="12"/>
                  <a:pt x="23" y="12"/>
                </a:cubicBezTo>
                <a:cubicBezTo>
                  <a:pt x="24" y="11"/>
                  <a:pt x="23" y="11"/>
                  <a:pt x="24" y="11"/>
                </a:cubicBezTo>
                <a:cubicBezTo>
                  <a:pt x="25" y="10"/>
                  <a:pt x="26" y="10"/>
                  <a:pt x="26" y="10"/>
                </a:cubicBezTo>
                <a:cubicBezTo>
                  <a:pt x="28" y="10"/>
                  <a:pt x="27" y="11"/>
                  <a:pt x="27" y="11"/>
                </a:cubicBezTo>
                <a:cubicBezTo>
                  <a:pt x="28" y="12"/>
                  <a:pt x="29" y="11"/>
                  <a:pt x="29" y="11"/>
                </a:cubicBezTo>
                <a:cubicBezTo>
                  <a:pt x="30" y="11"/>
                  <a:pt x="31" y="12"/>
                  <a:pt x="31" y="10"/>
                </a:cubicBezTo>
                <a:cubicBezTo>
                  <a:pt x="32" y="9"/>
                  <a:pt x="31" y="10"/>
                  <a:pt x="30" y="10"/>
                </a:cubicBezTo>
                <a:cubicBezTo>
                  <a:pt x="30" y="10"/>
                  <a:pt x="29" y="9"/>
                  <a:pt x="30" y="9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9" y="9"/>
                  <a:pt x="28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9"/>
                  <a:pt x="26" y="8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1"/>
                  <a:pt x="24" y="10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5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6" y="7"/>
                  <a:pt x="26" y="7"/>
                </a:cubicBezTo>
                <a:cubicBezTo>
                  <a:pt x="26" y="6"/>
                  <a:pt x="26" y="6"/>
                  <a:pt x="27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8" y="4"/>
                  <a:pt x="28" y="4"/>
                </a:cubicBezTo>
                <a:cubicBezTo>
                  <a:pt x="28" y="3"/>
                  <a:pt x="29" y="3"/>
                  <a:pt x="28" y="3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4"/>
                  <a:pt x="28" y="5"/>
                  <a:pt x="28" y="5"/>
                </a:cubicBezTo>
                <a:cubicBezTo>
                  <a:pt x="28" y="5"/>
                  <a:pt x="27" y="6"/>
                  <a:pt x="27" y="6"/>
                </a:cubicBezTo>
                <a:cubicBezTo>
                  <a:pt x="27" y="6"/>
                  <a:pt x="26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6"/>
                  <a:pt x="26" y="5"/>
                  <a:pt x="26" y="5"/>
                </a:cubicBezTo>
                <a:cubicBezTo>
                  <a:pt x="26" y="4"/>
                  <a:pt x="26" y="4"/>
                  <a:pt x="27" y="4"/>
                </a:cubicBezTo>
                <a:cubicBezTo>
                  <a:pt x="27" y="3"/>
                  <a:pt x="28" y="2"/>
                  <a:pt x="28" y="2"/>
                </a:cubicBezTo>
                <a:cubicBezTo>
                  <a:pt x="30" y="2"/>
                  <a:pt x="30" y="3"/>
                  <a:pt x="31" y="3"/>
                </a:cubicBezTo>
                <a:cubicBezTo>
                  <a:pt x="32" y="2"/>
                  <a:pt x="32" y="2"/>
                  <a:pt x="33" y="2"/>
                </a:cubicBezTo>
                <a:cubicBezTo>
                  <a:pt x="33" y="2"/>
                  <a:pt x="34" y="2"/>
                  <a:pt x="34" y="2"/>
                </a:cubicBezTo>
                <a:cubicBezTo>
                  <a:pt x="34" y="2"/>
                  <a:pt x="34" y="1"/>
                  <a:pt x="35" y="1"/>
                </a:cubicBezTo>
                <a:cubicBezTo>
                  <a:pt x="35" y="1"/>
                  <a:pt x="37" y="0"/>
                  <a:pt x="37" y="0"/>
                </a:cubicBezTo>
                <a:cubicBezTo>
                  <a:pt x="39" y="0"/>
                  <a:pt x="39" y="1"/>
                  <a:pt x="41" y="1"/>
                </a:cubicBezTo>
                <a:cubicBezTo>
                  <a:pt x="41" y="1"/>
                  <a:pt x="42" y="1"/>
                  <a:pt x="42" y="1"/>
                </a:cubicBezTo>
                <a:cubicBezTo>
                  <a:pt x="44" y="1"/>
                  <a:pt x="45" y="1"/>
                  <a:pt x="46" y="1"/>
                </a:cubicBezTo>
                <a:cubicBezTo>
                  <a:pt x="47" y="1"/>
                  <a:pt x="49" y="1"/>
                  <a:pt x="50" y="2"/>
                </a:cubicBezTo>
                <a:cubicBezTo>
                  <a:pt x="51" y="2"/>
                  <a:pt x="50" y="2"/>
                  <a:pt x="50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0" y="6"/>
                  <a:pt x="49" y="5"/>
                  <a:pt x="48" y="5"/>
                </a:cubicBezTo>
                <a:cubicBezTo>
                  <a:pt x="48" y="4"/>
                  <a:pt x="48" y="4"/>
                  <a:pt x="48" y="3"/>
                </a:cubicBezTo>
                <a:cubicBezTo>
                  <a:pt x="49" y="2"/>
                  <a:pt x="48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7" y="4"/>
                  <a:pt x="46" y="3"/>
                  <a:pt x="46" y="4"/>
                </a:cubicBezTo>
                <a:cubicBezTo>
                  <a:pt x="45" y="5"/>
                  <a:pt x="46" y="5"/>
                  <a:pt x="46" y="5"/>
                </a:cubicBezTo>
                <a:cubicBezTo>
                  <a:pt x="47" y="5"/>
                  <a:pt x="48" y="5"/>
                  <a:pt x="47" y="7"/>
                </a:cubicBezTo>
                <a:cubicBezTo>
                  <a:pt x="47" y="8"/>
                  <a:pt x="46" y="8"/>
                  <a:pt x="46" y="8"/>
                </a:cubicBezTo>
                <a:cubicBezTo>
                  <a:pt x="46" y="9"/>
                  <a:pt x="47" y="9"/>
                  <a:pt x="47" y="9"/>
                </a:cubicBezTo>
                <a:cubicBezTo>
                  <a:pt x="47" y="10"/>
                  <a:pt x="47" y="10"/>
                  <a:pt x="46" y="10"/>
                </a:cubicBezTo>
                <a:cubicBezTo>
                  <a:pt x="46" y="9"/>
                  <a:pt x="46" y="9"/>
                  <a:pt x="46" y="8"/>
                </a:cubicBezTo>
                <a:cubicBezTo>
                  <a:pt x="46" y="8"/>
                  <a:pt x="45" y="8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5" y="10"/>
                  <a:pt x="46" y="10"/>
                  <a:pt x="46" y="11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23" y="0"/>
                </a:moveTo>
                <a:cubicBezTo>
                  <a:pt x="21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8" y="2"/>
                  <a:pt x="19" y="2"/>
                  <a:pt x="18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2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lose/>
                <a:moveTo>
                  <a:pt x="17" y="32"/>
                </a:moveTo>
                <a:cubicBezTo>
                  <a:pt x="18" y="32"/>
                  <a:pt x="17" y="31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6" y="2"/>
                </a:moveTo>
                <a:cubicBezTo>
                  <a:pt x="16" y="2"/>
                  <a:pt x="15" y="2"/>
                  <a:pt x="15" y="2"/>
                </a:cubicBezTo>
                <a:cubicBezTo>
                  <a:pt x="14" y="2"/>
                  <a:pt x="14" y="1"/>
                  <a:pt x="15" y="1"/>
                </a:cubicBezTo>
                <a:cubicBezTo>
                  <a:pt x="16" y="1"/>
                  <a:pt x="17" y="0"/>
                  <a:pt x="18" y="0"/>
                </a:cubicBezTo>
                <a:cubicBezTo>
                  <a:pt x="19" y="0"/>
                  <a:pt x="19" y="1"/>
                  <a:pt x="18" y="1"/>
                </a:cubicBezTo>
                <a:cubicBezTo>
                  <a:pt x="16" y="1"/>
                  <a:pt x="16" y="2"/>
                  <a:pt x="16" y="2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2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11" y="9"/>
                </a:move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4"/>
                </a:cubicBezTo>
                <a:close/>
                <a:moveTo>
                  <a:pt x="10" y="7"/>
                </a:moveTo>
                <a:cubicBezTo>
                  <a:pt x="11" y="6"/>
                  <a:pt x="10" y="6"/>
                  <a:pt x="10" y="7"/>
                </a:cubicBezTo>
                <a:cubicBezTo>
                  <a:pt x="10" y="7"/>
                  <a:pt x="10" y="8"/>
                  <a:pt x="10" y="7"/>
                </a:cubicBezTo>
                <a:close/>
                <a:moveTo>
                  <a:pt x="13" y="1"/>
                </a:moveTo>
                <a:cubicBezTo>
                  <a:pt x="12" y="1"/>
                  <a:pt x="12" y="2"/>
                  <a:pt x="11" y="2"/>
                </a:cubicBezTo>
                <a:cubicBezTo>
                  <a:pt x="10" y="2"/>
                  <a:pt x="9" y="3"/>
                  <a:pt x="10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8" y="4"/>
                  <a:pt x="9" y="4"/>
                </a:cubicBezTo>
                <a:cubicBezTo>
                  <a:pt x="9" y="4"/>
                  <a:pt x="10" y="4"/>
                  <a:pt x="9" y="4"/>
                </a:cubicBezTo>
                <a:close/>
                <a:moveTo>
                  <a:pt x="1" y="7"/>
                </a:move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9"/>
                  <a:pt x="16" y="19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20" y="22"/>
                  <a:pt x="19" y="22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4" y="32"/>
                  <a:pt x="14" y="31"/>
                </a:cubicBezTo>
                <a:cubicBezTo>
                  <a:pt x="13" y="28"/>
                  <a:pt x="13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0"/>
                  <a:pt x="5" y="10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345"/>
          <p:cNvSpPr>
            <a:spLocks noEditPoints="1"/>
          </p:cNvSpPr>
          <p:nvPr/>
        </p:nvSpPr>
        <p:spPr bwMode="auto">
          <a:xfrm>
            <a:off x="973175" y="1089491"/>
            <a:ext cx="284167" cy="340611"/>
          </a:xfrm>
          <a:custGeom>
            <a:avLst/>
            <a:gdLst>
              <a:gd name="T0" fmla="*/ 21 w 26"/>
              <a:gd name="T1" fmla="*/ 15 h 31"/>
              <a:gd name="T2" fmla="*/ 18 w 26"/>
              <a:gd name="T3" fmla="*/ 19 h 31"/>
              <a:gd name="T4" fmla="*/ 18 w 26"/>
              <a:gd name="T5" fmla="*/ 8 h 31"/>
              <a:gd name="T6" fmla="*/ 18 w 26"/>
              <a:gd name="T7" fmla="*/ 7 h 31"/>
              <a:gd name="T8" fmla="*/ 18 w 26"/>
              <a:gd name="T9" fmla="*/ 10 h 31"/>
              <a:gd name="T10" fmla="*/ 18 w 26"/>
              <a:gd name="T11" fmla="*/ 21 h 31"/>
              <a:gd name="T12" fmla="*/ 10 w 26"/>
              <a:gd name="T13" fmla="*/ 17 h 31"/>
              <a:gd name="T14" fmla="*/ 2 w 26"/>
              <a:gd name="T15" fmla="*/ 1 h 31"/>
              <a:gd name="T16" fmla="*/ 6 w 26"/>
              <a:gd name="T17" fmla="*/ 0 h 31"/>
              <a:gd name="T18" fmla="*/ 4 w 26"/>
              <a:gd name="T19" fmla="*/ 23 h 31"/>
              <a:gd name="T20" fmla="*/ 4 w 26"/>
              <a:gd name="T21" fmla="*/ 24 h 31"/>
              <a:gd name="T22" fmla="*/ 15 w 26"/>
              <a:gd name="T23" fmla="*/ 14 h 31"/>
              <a:gd name="T24" fmla="*/ 20 w 26"/>
              <a:gd name="T25" fmla="*/ 19 h 31"/>
              <a:gd name="T26" fmla="*/ 22 w 26"/>
              <a:gd name="T27" fmla="*/ 21 h 31"/>
              <a:gd name="T28" fmla="*/ 22 w 26"/>
              <a:gd name="T29" fmla="*/ 20 h 31"/>
              <a:gd name="T30" fmla="*/ 22 w 26"/>
              <a:gd name="T31" fmla="*/ 20 h 31"/>
              <a:gd name="T32" fmla="*/ 18 w 26"/>
              <a:gd name="T33" fmla="*/ 18 h 31"/>
              <a:gd name="T34" fmla="*/ 23 w 26"/>
              <a:gd name="T35" fmla="*/ 20 h 31"/>
              <a:gd name="T36" fmla="*/ 25 w 26"/>
              <a:gd name="T37" fmla="*/ 23 h 31"/>
              <a:gd name="T38" fmla="*/ 17 w 26"/>
              <a:gd name="T39" fmla="*/ 19 h 31"/>
              <a:gd name="T40" fmla="*/ 17 w 26"/>
              <a:gd name="T41" fmla="*/ 15 h 31"/>
              <a:gd name="T42" fmla="*/ 17 w 26"/>
              <a:gd name="T43" fmla="*/ 16 h 31"/>
              <a:gd name="T44" fmla="*/ 16 w 26"/>
              <a:gd name="T45" fmla="*/ 16 h 31"/>
              <a:gd name="T46" fmla="*/ 16 w 26"/>
              <a:gd name="T47" fmla="*/ 13 h 31"/>
              <a:gd name="T48" fmla="*/ 17 w 26"/>
              <a:gd name="T49" fmla="*/ 21 h 31"/>
              <a:gd name="T50" fmla="*/ 13 w 26"/>
              <a:gd name="T51" fmla="*/ 18 h 31"/>
              <a:gd name="T52" fmla="*/ 14 w 26"/>
              <a:gd name="T53" fmla="*/ 20 h 31"/>
              <a:gd name="T54" fmla="*/ 12 w 26"/>
              <a:gd name="T55" fmla="*/ 14 h 31"/>
              <a:gd name="T56" fmla="*/ 9 w 26"/>
              <a:gd name="T57" fmla="*/ 16 h 31"/>
              <a:gd name="T58" fmla="*/ 3 w 26"/>
              <a:gd name="T59" fmla="*/ 12 h 31"/>
              <a:gd name="T60" fmla="*/ 4 w 26"/>
              <a:gd name="T61" fmla="*/ 15 h 31"/>
              <a:gd name="T62" fmla="*/ 2 w 26"/>
              <a:gd name="T63" fmla="*/ 14 h 31"/>
              <a:gd name="T64" fmla="*/ 4 w 26"/>
              <a:gd name="T65" fmla="*/ 18 h 31"/>
              <a:gd name="T66" fmla="*/ 2 w 26"/>
              <a:gd name="T67" fmla="*/ 25 h 31"/>
              <a:gd name="T68" fmla="*/ 1 w 26"/>
              <a:gd name="T69" fmla="*/ 10 h 31"/>
              <a:gd name="T70" fmla="*/ 1 w 26"/>
              <a:gd name="T71" fmla="*/ 8 h 31"/>
              <a:gd name="T72" fmla="*/ 1 w 26"/>
              <a:gd name="T73" fmla="*/ 7 h 31"/>
              <a:gd name="T74" fmla="*/ 1 w 26"/>
              <a:gd name="T75" fmla="*/ 8 h 31"/>
              <a:gd name="T76" fmla="*/ 3 w 26"/>
              <a:gd name="T77" fmla="*/ 2 h 31"/>
              <a:gd name="T78" fmla="*/ 11 w 26"/>
              <a:gd name="T79" fmla="*/ 1 h 31"/>
              <a:gd name="T80" fmla="*/ 20 w 26"/>
              <a:gd name="T81" fmla="*/ 3 h 31"/>
              <a:gd name="T82" fmla="*/ 18 w 26"/>
              <a:gd name="T83" fmla="*/ 3 h 31"/>
              <a:gd name="T84" fmla="*/ 16 w 26"/>
              <a:gd name="T85" fmla="*/ 5 h 31"/>
              <a:gd name="T86" fmla="*/ 16 w 26"/>
              <a:gd name="T87" fmla="*/ 10 h 31"/>
              <a:gd name="T88" fmla="*/ 16 w 26"/>
              <a:gd name="T89" fmla="*/ 9 h 31"/>
              <a:gd name="T90" fmla="*/ 14 w 26"/>
              <a:gd name="T91" fmla="*/ 14 h 31"/>
              <a:gd name="T92" fmla="*/ 13 w 26"/>
              <a:gd name="T93" fmla="*/ 16 h 31"/>
              <a:gd name="T94" fmla="*/ 3 w 26"/>
              <a:gd name="T95" fmla="*/ 8 h 31"/>
              <a:gd name="T96" fmla="*/ 5 w 26"/>
              <a:gd name="T97" fmla="*/ 8 h 31"/>
              <a:gd name="T98" fmla="*/ 7 w 26"/>
              <a:gd name="T99" fmla="*/ 7 h 31"/>
              <a:gd name="T100" fmla="*/ 12 w 26"/>
              <a:gd name="T101" fmla="*/ 5 h 31"/>
              <a:gd name="T102" fmla="*/ 15 w 26"/>
              <a:gd name="T103" fmla="*/ 20 h 31"/>
              <a:gd name="T104" fmla="*/ 14 w 26"/>
              <a:gd name="T105" fmla="*/ 18 h 31"/>
              <a:gd name="T106" fmla="*/ 13 w 26"/>
              <a:gd name="T107" fmla="*/ 16 h 31"/>
              <a:gd name="T108" fmla="*/ 22 w 26"/>
              <a:gd name="T109" fmla="*/ 30 h 31"/>
              <a:gd name="T110" fmla="*/ 20 w 26"/>
              <a:gd name="T111" fmla="*/ 29 h 31"/>
              <a:gd name="T112" fmla="*/ 21 w 26"/>
              <a:gd name="T113" fmla="*/ 21 h 31"/>
              <a:gd name="T114" fmla="*/ 18 w 26"/>
              <a:gd name="T115" fmla="*/ 22 h 31"/>
              <a:gd name="T116" fmla="*/ 15 w 26"/>
              <a:gd name="T117" fmla="*/ 27 h 31"/>
              <a:gd name="T118" fmla="*/ 22 w 26"/>
              <a:gd name="T119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6" h="31">
                <a:moveTo>
                  <a:pt x="18" y="18"/>
                </a:move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8" y="18"/>
                  <a:pt x="18" y="18"/>
                </a:cubicBezTo>
                <a:close/>
                <a:moveTo>
                  <a:pt x="21" y="15"/>
                </a:moveTo>
                <a:cubicBezTo>
                  <a:pt x="21" y="15"/>
                  <a:pt x="20" y="15"/>
                  <a:pt x="21" y="16"/>
                </a:cubicBezTo>
                <a:cubicBezTo>
                  <a:pt x="21" y="16"/>
                  <a:pt x="21" y="15"/>
                  <a:pt x="21" y="15"/>
                </a:cubicBezTo>
                <a:close/>
                <a:moveTo>
                  <a:pt x="18" y="19"/>
                </a:moveTo>
                <a:cubicBezTo>
                  <a:pt x="18" y="19"/>
                  <a:pt x="18" y="20"/>
                  <a:pt x="18" y="19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19" y="9"/>
                </a:moveTo>
                <a:cubicBezTo>
                  <a:pt x="19" y="9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7"/>
                  <a:pt x="18" y="7"/>
                  <a:pt x="18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8"/>
                  <a:pt x="18" y="8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1"/>
                  <a:pt x="18" y="10"/>
                  <a:pt x="18" y="10"/>
                </a:cubicBezTo>
                <a:cubicBezTo>
                  <a:pt x="18" y="10"/>
                  <a:pt x="19" y="10"/>
                  <a:pt x="19" y="9"/>
                </a:cubicBezTo>
                <a:close/>
                <a:moveTo>
                  <a:pt x="18" y="21"/>
                </a:moveTo>
                <a:cubicBezTo>
                  <a:pt x="19" y="21"/>
                  <a:pt x="18" y="20"/>
                  <a:pt x="18" y="21"/>
                </a:cubicBezTo>
                <a:cubicBezTo>
                  <a:pt x="18" y="21"/>
                  <a:pt x="17" y="21"/>
                  <a:pt x="18" y="21"/>
                </a:cubicBezTo>
                <a:close/>
                <a:moveTo>
                  <a:pt x="12" y="0"/>
                </a:moveTo>
                <a:cubicBezTo>
                  <a:pt x="13" y="0"/>
                  <a:pt x="13" y="0"/>
                  <a:pt x="12" y="0"/>
                </a:cubicBezTo>
                <a:cubicBezTo>
                  <a:pt x="11" y="0"/>
                  <a:pt x="11" y="0"/>
                  <a:pt x="12" y="0"/>
                </a:cubicBezTo>
                <a:close/>
                <a:moveTo>
                  <a:pt x="10" y="17"/>
                </a:moveTo>
                <a:cubicBezTo>
                  <a:pt x="9" y="17"/>
                  <a:pt x="10" y="17"/>
                  <a:pt x="10" y="17"/>
                </a:cubicBezTo>
                <a:cubicBezTo>
                  <a:pt x="10" y="17"/>
                  <a:pt x="10" y="16"/>
                  <a:pt x="10" y="17"/>
                </a:cubicBezTo>
                <a:close/>
                <a:moveTo>
                  <a:pt x="1" y="2"/>
                </a:moveTo>
                <a:cubicBezTo>
                  <a:pt x="2" y="2"/>
                  <a:pt x="2" y="1"/>
                  <a:pt x="2" y="1"/>
                </a:cubicBezTo>
                <a:cubicBezTo>
                  <a:pt x="3" y="1"/>
                  <a:pt x="4" y="0"/>
                  <a:pt x="4" y="0"/>
                </a:cubicBezTo>
                <a:cubicBezTo>
                  <a:pt x="3" y="0"/>
                  <a:pt x="3" y="0"/>
                  <a:pt x="2" y="1"/>
                </a:cubicBezTo>
                <a:cubicBezTo>
                  <a:pt x="2" y="1"/>
                  <a:pt x="1" y="2"/>
                  <a:pt x="1" y="2"/>
                </a:cubicBezTo>
                <a:close/>
                <a:moveTo>
                  <a:pt x="6" y="0"/>
                </a:moveTo>
                <a:cubicBezTo>
                  <a:pt x="6" y="0"/>
                  <a:pt x="7" y="0"/>
                  <a:pt x="7" y="0"/>
                </a:cubicBezTo>
                <a:cubicBezTo>
                  <a:pt x="9" y="0"/>
                  <a:pt x="8" y="0"/>
                  <a:pt x="6" y="0"/>
                </a:cubicBezTo>
                <a:cubicBezTo>
                  <a:pt x="5" y="0"/>
                  <a:pt x="5" y="0"/>
                  <a:pt x="6" y="0"/>
                </a:cubicBezTo>
                <a:close/>
                <a:moveTo>
                  <a:pt x="4" y="23"/>
                </a:moveTo>
                <a:cubicBezTo>
                  <a:pt x="4" y="23"/>
                  <a:pt x="3" y="23"/>
                  <a:pt x="3" y="23"/>
                </a:cubicBezTo>
                <a:cubicBezTo>
                  <a:pt x="3" y="24"/>
                  <a:pt x="4" y="24"/>
                  <a:pt x="3" y="25"/>
                </a:cubicBezTo>
                <a:cubicBezTo>
                  <a:pt x="3" y="26"/>
                  <a:pt x="4" y="26"/>
                  <a:pt x="4" y="25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5" y="23"/>
                  <a:pt x="5" y="23"/>
                </a:cubicBezTo>
                <a:cubicBezTo>
                  <a:pt x="5" y="22"/>
                  <a:pt x="4" y="21"/>
                  <a:pt x="4" y="23"/>
                </a:cubicBezTo>
                <a:close/>
                <a:moveTo>
                  <a:pt x="15" y="13"/>
                </a:moveTo>
                <a:cubicBezTo>
                  <a:pt x="14" y="13"/>
                  <a:pt x="14" y="14"/>
                  <a:pt x="15" y="14"/>
                </a:cubicBezTo>
                <a:cubicBezTo>
                  <a:pt x="15" y="14"/>
                  <a:pt x="15" y="13"/>
                  <a:pt x="15" y="13"/>
                </a:cubicBezTo>
                <a:close/>
                <a:moveTo>
                  <a:pt x="19" y="19"/>
                </a:moveTo>
                <a:cubicBezTo>
                  <a:pt x="18" y="19"/>
                  <a:pt x="19" y="19"/>
                  <a:pt x="19" y="19"/>
                </a:cubicBezTo>
                <a:cubicBezTo>
                  <a:pt x="19" y="20"/>
                  <a:pt x="20" y="19"/>
                  <a:pt x="20" y="19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1"/>
                  <a:pt x="21" y="21"/>
                  <a:pt x="21" y="20"/>
                </a:cubicBezTo>
                <a:cubicBezTo>
                  <a:pt x="21" y="20"/>
                  <a:pt x="21" y="21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19"/>
                  <a:pt x="20" y="19"/>
                  <a:pt x="20" y="19"/>
                </a:cubicBezTo>
                <a:cubicBezTo>
                  <a:pt x="19" y="19"/>
                  <a:pt x="19" y="18"/>
                  <a:pt x="19" y="19"/>
                </a:cubicBezTo>
                <a:close/>
                <a:moveTo>
                  <a:pt x="22" y="20"/>
                </a:moveTo>
                <a:cubicBezTo>
                  <a:pt x="22" y="20"/>
                  <a:pt x="22" y="20"/>
                  <a:pt x="23" y="20"/>
                </a:cubicBezTo>
                <a:cubicBezTo>
                  <a:pt x="23" y="19"/>
                  <a:pt x="22" y="19"/>
                  <a:pt x="22" y="19"/>
                </a:cubicBezTo>
                <a:cubicBezTo>
                  <a:pt x="22" y="19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18" y="18"/>
                </a:moveTo>
                <a:cubicBezTo>
                  <a:pt x="18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close/>
                <a:moveTo>
                  <a:pt x="23" y="21"/>
                </a:moveTo>
                <a:cubicBezTo>
                  <a:pt x="23" y="21"/>
                  <a:pt x="24" y="20"/>
                  <a:pt x="24" y="22"/>
                </a:cubicBezTo>
                <a:cubicBezTo>
                  <a:pt x="24" y="23"/>
                  <a:pt x="24" y="22"/>
                  <a:pt x="24" y="22"/>
                </a:cubicBezTo>
                <a:cubicBezTo>
                  <a:pt x="24" y="21"/>
                  <a:pt x="24" y="20"/>
                  <a:pt x="23" y="20"/>
                </a:cubicBezTo>
                <a:cubicBezTo>
                  <a:pt x="22" y="20"/>
                  <a:pt x="23" y="21"/>
                  <a:pt x="23" y="21"/>
                </a:cubicBezTo>
                <a:close/>
                <a:moveTo>
                  <a:pt x="2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5" y="23"/>
                  <a:pt x="25" y="23"/>
                </a:cubicBezTo>
                <a:cubicBezTo>
                  <a:pt x="24" y="22"/>
                  <a:pt x="24" y="23"/>
                  <a:pt x="24" y="24"/>
                </a:cubicBezTo>
                <a:close/>
                <a:moveTo>
                  <a:pt x="17" y="19"/>
                </a:moveTo>
                <a:cubicBezTo>
                  <a:pt x="17" y="18"/>
                  <a:pt x="16" y="18"/>
                  <a:pt x="17" y="19"/>
                </a:cubicBezTo>
                <a:cubicBezTo>
                  <a:pt x="17" y="20"/>
                  <a:pt x="18" y="20"/>
                  <a:pt x="17" y="19"/>
                </a:cubicBezTo>
                <a:close/>
                <a:moveTo>
                  <a:pt x="17" y="15"/>
                </a:moveTo>
                <a:cubicBezTo>
                  <a:pt x="17" y="15"/>
                  <a:pt x="17" y="15"/>
                  <a:pt x="17" y="14"/>
                </a:cubicBezTo>
                <a:cubicBezTo>
                  <a:pt x="16" y="13"/>
                  <a:pt x="16" y="13"/>
                  <a:pt x="16" y="15"/>
                </a:cubicBezTo>
                <a:cubicBezTo>
                  <a:pt x="16" y="15"/>
                  <a:pt x="17" y="16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8" y="17"/>
                  <a:pt x="18" y="16"/>
                </a:cubicBezTo>
                <a:cubicBezTo>
                  <a:pt x="18" y="16"/>
                  <a:pt x="18" y="16"/>
                  <a:pt x="17" y="16"/>
                </a:cubicBezTo>
                <a:cubicBezTo>
                  <a:pt x="17" y="15"/>
                  <a:pt x="17" y="16"/>
                  <a:pt x="17" y="16"/>
                </a:cubicBezTo>
                <a:close/>
                <a:moveTo>
                  <a:pt x="15" y="18"/>
                </a:moveTo>
                <a:cubicBezTo>
                  <a:pt x="14" y="19"/>
                  <a:pt x="16" y="20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6" y="17"/>
                  <a:pt x="17" y="16"/>
                  <a:pt x="16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5" y="18"/>
                  <a:pt x="15" y="18"/>
                  <a:pt x="15" y="18"/>
                </a:cubicBezTo>
                <a:close/>
                <a:moveTo>
                  <a:pt x="17" y="12"/>
                </a:moveTo>
                <a:cubicBezTo>
                  <a:pt x="17" y="12"/>
                  <a:pt x="16" y="12"/>
                  <a:pt x="16" y="13"/>
                </a:cubicBezTo>
                <a:cubicBezTo>
                  <a:pt x="16" y="13"/>
                  <a:pt x="17" y="13"/>
                  <a:pt x="17" y="12"/>
                </a:cubicBezTo>
                <a:close/>
                <a:moveTo>
                  <a:pt x="17" y="21"/>
                </a:moveTo>
                <a:cubicBezTo>
                  <a:pt x="17" y="21"/>
                  <a:pt x="17" y="21"/>
                  <a:pt x="17" y="21"/>
                </a:cubicBezTo>
                <a:cubicBezTo>
                  <a:pt x="17" y="20"/>
                  <a:pt x="17" y="21"/>
                  <a:pt x="17" y="21"/>
                </a:cubicBezTo>
                <a:close/>
                <a:moveTo>
                  <a:pt x="14" y="19"/>
                </a:moveTo>
                <a:cubicBezTo>
                  <a:pt x="14" y="19"/>
                  <a:pt x="14" y="19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3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9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19"/>
                  <a:pt x="15" y="19"/>
                  <a:pt x="14" y="19"/>
                </a:cubicBezTo>
                <a:close/>
                <a:moveTo>
                  <a:pt x="13" y="16"/>
                </a:moveTo>
                <a:cubicBezTo>
                  <a:pt x="13" y="15"/>
                  <a:pt x="13" y="15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4"/>
                  <a:pt x="12" y="12"/>
                  <a:pt x="10" y="14"/>
                </a:cubicBezTo>
                <a:cubicBezTo>
                  <a:pt x="10" y="15"/>
                  <a:pt x="10" y="15"/>
                  <a:pt x="9" y="16"/>
                </a:cubicBezTo>
                <a:cubicBezTo>
                  <a:pt x="9" y="17"/>
                  <a:pt x="9" y="17"/>
                  <a:pt x="9" y="16"/>
                </a:cubicBezTo>
                <a:cubicBezTo>
                  <a:pt x="8" y="15"/>
                  <a:pt x="8" y="14"/>
                  <a:pt x="8" y="14"/>
                </a:cubicBezTo>
                <a:cubicBezTo>
                  <a:pt x="7" y="12"/>
                  <a:pt x="6" y="13"/>
                  <a:pt x="5" y="12"/>
                </a:cubicBezTo>
                <a:cubicBezTo>
                  <a:pt x="5" y="12"/>
                  <a:pt x="4" y="12"/>
                  <a:pt x="4" y="12"/>
                </a:cubicBezTo>
                <a:cubicBezTo>
                  <a:pt x="4" y="11"/>
                  <a:pt x="3" y="11"/>
                  <a:pt x="3" y="12"/>
                </a:cubicBezTo>
                <a:cubicBezTo>
                  <a:pt x="4" y="12"/>
                  <a:pt x="4" y="13"/>
                  <a:pt x="4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3"/>
                  <a:pt x="6" y="13"/>
                  <a:pt x="5" y="14"/>
                </a:cubicBezTo>
                <a:cubicBezTo>
                  <a:pt x="5" y="15"/>
                  <a:pt x="5" y="15"/>
                  <a:pt x="4" y="15"/>
                </a:cubicBezTo>
                <a:cubicBezTo>
                  <a:pt x="3" y="16"/>
                  <a:pt x="3" y="16"/>
                  <a:pt x="3" y="15"/>
                </a:cubicBezTo>
                <a:cubicBezTo>
                  <a:pt x="2" y="14"/>
                  <a:pt x="2" y="13"/>
                  <a:pt x="2" y="13"/>
                </a:cubicBezTo>
                <a:cubicBezTo>
                  <a:pt x="1" y="12"/>
                  <a:pt x="1" y="11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5"/>
                </a:cubicBezTo>
                <a:cubicBezTo>
                  <a:pt x="2" y="15"/>
                  <a:pt x="3" y="15"/>
                  <a:pt x="3" y="16"/>
                </a:cubicBezTo>
                <a:cubicBezTo>
                  <a:pt x="3" y="16"/>
                  <a:pt x="3" y="16"/>
                  <a:pt x="4" y="16"/>
                </a:cubicBezTo>
                <a:cubicBezTo>
                  <a:pt x="5" y="16"/>
                  <a:pt x="4" y="18"/>
                  <a:pt x="4" y="18"/>
                </a:cubicBezTo>
                <a:cubicBezTo>
                  <a:pt x="3" y="19"/>
                  <a:pt x="2" y="19"/>
                  <a:pt x="2" y="21"/>
                </a:cubicBezTo>
                <a:cubicBezTo>
                  <a:pt x="2" y="21"/>
                  <a:pt x="3" y="22"/>
                  <a:pt x="3" y="23"/>
                </a:cubicBezTo>
                <a:cubicBezTo>
                  <a:pt x="3" y="23"/>
                  <a:pt x="2" y="24"/>
                  <a:pt x="2" y="24"/>
                </a:cubicBezTo>
                <a:cubicBezTo>
                  <a:pt x="2" y="24"/>
                  <a:pt x="2" y="25"/>
                  <a:pt x="2" y="25"/>
                </a:cubicBezTo>
                <a:cubicBezTo>
                  <a:pt x="2" y="25"/>
                  <a:pt x="2" y="25"/>
                  <a:pt x="1" y="25"/>
                </a:cubicBezTo>
                <a:cubicBezTo>
                  <a:pt x="1" y="26"/>
                  <a:pt x="1" y="27"/>
                  <a:pt x="0" y="27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2" y="9"/>
                  <a:pt x="1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0" y="8"/>
                  <a:pt x="1" y="8"/>
                </a:cubicBezTo>
                <a:cubicBezTo>
                  <a:pt x="1" y="8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8"/>
                  <a:pt x="2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1" y="7"/>
                  <a:pt x="0" y="7"/>
                  <a:pt x="0" y="8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3"/>
                  <a:pt x="1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4" y="1"/>
                  <a:pt x="5" y="1"/>
                </a:cubicBezTo>
                <a:cubicBezTo>
                  <a:pt x="5" y="1"/>
                  <a:pt x="7" y="0"/>
                  <a:pt x="7" y="0"/>
                </a:cubicBezTo>
                <a:cubicBezTo>
                  <a:pt x="9" y="0"/>
                  <a:pt x="9" y="1"/>
                  <a:pt x="11" y="1"/>
                </a:cubicBezTo>
                <a:cubicBezTo>
                  <a:pt x="11" y="1"/>
                  <a:pt x="12" y="1"/>
                  <a:pt x="12" y="1"/>
                </a:cubicBezTo>
                <a:cubicBezTo>
                  <a:pt x="14" y="1"/>
                  <a:pt x="15" y="1"/>
                  <a:pt x="16" y="1"/>
                </a:cubicBezTo>
                <a:cubicBezTo>
                  <a:pt x="17" y="1"/>
                  <a:pt x="19" y="1"/>
                  <a:pt x="20" y="2"/>
                </a:cubicBezTo>
                <a:cubicBezTo>
                  <a:pt x="21" y="2"/>
                  <a:pt x="20" y="2"/>
                  <a:pt x="20" y="3"/>
                </a:cubicBezTo>
                <a:cubicBezTo>
                  <a:pt x="19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6"/>
                  <a:pt x="19" y="5"/>
                  <a:pt x="18" y="5"/>
                </a:cubicBezTo>
                <a:cubicBezTo>
                  <a:pt x="18" y="4"/>
                  <a:pt x="18" y="4"/>
                  <a:pt x="18" y="3"/>
                </a:cubicBezTo>
                <a:cubicBezTo>
                  <a:pt x="19" y="2"/>
                  <a:pt x="18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ubicBezTo>
                  <a:pt x="17" y="4"/>
                  <a:pt x="16" y="3"/>
                  <a:pt x="16" y="4"/>
                </a:cubicBezTo>
                <a:cubicBezTo>
                  <a:pt x="15" y="5"/>
                  <a:pt x="16" y="5"/>
                  <a:pt x="16" y="5"/>
                </a:cubicBezTo>
                <a:cubicBezTo>
                  <a:pt x="17" y="5"/>
                  <a:pt x="18" y="5"/>
                  <a:pt x="17" y="7"/>
                </a:cubicBezTo>
                <a:cubicBezTo>
                  <a:pt x="17" y="8"/>
                  <a:pt x="16" y="8"/>
                  <a:pt x="16" y="8"/>
                </a:cubicBezTo>
                <a:cubicBezTo>
                  <a:pt x="16" y="9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9"/>
                  <a:pt x="16" y="9"/>
                  <a:pt x="16" y="8"/>
                </a:cubicBezTo>
                <a:cubicBezTo>
                  <a:pt x="16" y="8"/>
                  <a:pt x="15" y="8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6" y="10"/>
                  <a:pt x="16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3"/>
                  <a:pt x="15" y="13"/>
                  <a:pt x="15" y="13"/>
                </a:cubicBezTo>
                <a:cubicBezTo>
                  <a:pt x="14" y="13"/>
                  <a:pt x="14" y="13"/>
                  <a:pt x="14" y="14"/>
                </a:cubicBezTo>
                <a:cubicBezTo>
                  <a:pt x="14" y="14"/>
                  <a:pt x="15" y="14"/>
                  <a:pt x="15" y="15"/>
                </a:cubicBezTo>
                <a:cubicBezTo>
                  <a:pt x="15" y="15"/>
                  <a:pt x="15" y="16"/>
                  <a:pt x="14" y="16"/>
                </a:cubicBezTo>
                <a:cubicBezTo>
                  <a:pt x="14" y="16"/>
                  <a:pt x="14" y="16"/>
                  <a:pt x="13" y="16"/>
                </a:cubicBezTo>
                <a:cubicBezTo>
                  <a:pt x="13" y="15"/>
                  <a:pt x="13" y="16"/>
                  <a:pt x="13" y="16"/>
                </a:cubicBezTo>
                <a:close/>
                <a:moveTo>
                  <a:pt x="4" y="9"/>
                </a:moveTo>
                <a:cubicBezTo>
                  <a:pt x="4" y="8"/>
                  <a:pt x="3" y="8"/>
                  <a:pt x="4" y="7"/>
                </a:cubicBezTo>
                <a:cubicBezTo>
                  <a:pt x="4" y="7"/>
                  <a:pt x="3" y="7"/>
                  <a:pt x="3" y="7"/>
                </a:cubicBezTo>
                <a:cubicBezTo>
                  <a:pt x="2" y="8"/>
                  <a:pt x="3" y="8"/>
                  <a:pt x="3" y="8"/>
                </a:cubicBezTo>
                <a:cubicBezTo>
                  <a:pt x="4" y="9"/>
                  <a:pt x="3" y="9"/>
                  <a:pt x="4" y="10"/>
                </a:cubicBezTo>
                <a:cubicBezTo>
                  <a:pt x="4" y="10"/>
                  <a:pt x="4" y="9"/>
                  <a:pt x="4" y="9"/>
                </a:cubicBezTo>
                <a:close/>
                <a:moveTo>
                  <a:pt x="4" y="7"/>
                </a:moveTo>
                <a:cubicBezTo>
                  <a:pt x="4" y="8"/>
                  <a:pt x="5" y="8"/>
                  <a:pt x="5" y="8"/>
                </a:cubicBezTo>
                <a:cubicBezTo>
                  <a:pt x="5" y="7"/>
                  <a:pt x="4" y="7"/>
                  <a:pt x="4" y="7"/>
                </a:cubicBezTo>
                <a:close/>
                <a:moveTo>
                  <a:pt x="7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7" y="7"/>
                </a:cubicBezTo>
                <a:close/>
                <a:moveTo>
                  <a:pt x="11" y="5"/>
                </a:moveTo>
                <a:cubicBezTo>
                  <a:pt x="11" y="5"/>
                  <a:pt x="11" y="5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4"/>
                  <a:pt x="11" y="5"/>
                </a:cubicBezTo>
                <a:close/>
                <a:moveTo>
                  <a:pt x="16" y="21"/>
                </a:moveTo>
                <a:cubicBezTo>
                  <a:pt x="16" y="21"/>
                  <a:pt x="17" y="21"/>
                  <a:pt x="16" y="20"/>
                </a:cubicBezTo>
                <a:cubicBezTo>
                  <a:pt x="16" y="20"/>
                  <a:pt x="15" y="20"/>
                  <a:pt x="15" y="20"/>
                </a:cubicBezTo>
                <a:cubicBezTo>
                  <a:pt x="15" y="20"/>
                  <a:pt x="14" y="20"/>
                  <a:pt x="14" y="20"/>
                </a:cubicBezTo>
                <a:cubicBezTo>
                  <a:pt x="15" y="21"/>
                  <a:pt x="15" y="21"/>
                  <a:pt x="16" y="21"/>
                </a:cubicBezTo>
                <a:close/>
                <a:moveTo>
                  <a:pt x="13" y="18"/>
                </a:moveTo>
                <a:cubicBezTo>
                  <a:pt x="13" y="18"/>
                  <a:pt x="13" y="18"/>
                  <a:pt x="14" y="18"/>
                </a:cubicBezTo>
                <a:cubicBezTo>
                  <a:pt x="14" y="19"/>
                  <a:pt x="14" y="18"/>
                  <a:pt x="14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6"/>
                  <a:pt x="13" y="16"/>
                </a:cubicBezTo>
                <a:cubicBezTo>
                  <a:pt x="13" y="17"/>
                  <a:pt x="13" y="17"/>
                  <a:pt x="13" y="18"/>
                </a:cubicBezTo>
                <a:close/>
                <a:moveTo>
                  <a:pt x="25" y="28"/>
                </a:moveTo>
                <a:cubicBezTo>
                  <a:pt x="25" y="27"/>
                  <a:pt x="25" y="28"/>
                  <a:pt x="24" y="28"/>
                </a:cubicBezTo>
                <a:cubicBezTo>
                  <a:pt x="23" y="29"/>
                  <a:pt x="23" y="29"/>
                  <a:pt x="22" y="30"/>
                </a:cubicBezTo>
                <a:cubicBezTo>
                  <a:pt x="21" y="31"/>
                  <a:pt x="23" y="30"/>
                  <a:pt x="23" y="30"/>
                </a:cubicBezTo>
                <a:cubicBezTo>
                  <a:pt x="24" y="30"/>
                  <a:pt x="24" y="29"/>
                  <a:pt x="25" y="29"/>
                </a:cubicBezTo>
                <a:cubicBezTo>
                  <a:pt x="25" y="28"/>
                  <a:pt x="26" y="28"/>
                  <a:pt x="25" y="28"/>
                </a:cubicBezTo>
                <a:close/>
                <a:moveTo>
                  <a:pt x="20" y="29"/>
                </a:moveTo>
                <a:cubicBezTo>
                  <a:pt x="19" y="29"/>
                  <a:pt x="19" y="30"/>
                  <a:pt x="20" y="29"/>
                </a:cubicBezTo>
                <a:cubicBezTo>
                  <a:pt x="20" y="29"/>
                  <a:pt x="20" y="29"/>
                  <a:pt x="20" y="29"/>
                </a:cubicBezTo>
                <a:close/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20" y="22"/>
                  <a:pt x="21" y="23"/>
                  <a:pt x="20" y="22"/>
                </a:cubicBezTo>
                <a:cubicBezTo>
                  <a:pt x="19" y="22"/>
                  <a:pt x="20" y="22"/>
                  <a:pt x="20" y="22"/>
                </a:cubicBezTo>
                <a:cubicBezTo>
                  <a:pt x="20" y="21"/>
                  <a:pt x="18" y="21"/>
                  <a:pt x="18" y="22"/>
                </a:cubicBezTo>
                <a:cubicBezTo>
                  <a:pt x="18" y="23"/>
                  <a:pt x="18" y="22"/>
                  <a:pt x="18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6" y="23"/>
                  <a:pt x="15" y="24"/>
                </a:cubicBezTo>
                <a:cubicBezTo>
                  <a:pt x="15" y="24"/>
                  <a:pt x="15" y="26"/>
                  <a:pt x="15" y="27"/>
                </a:cubicBezTo>
                <a:cubicBezTo>
                  <a:pt x="15" y="27"/>
                  <a:pt x="15" y="28"/>
                  <a:pt x="16" y="27"/>
                </a:cubicBezTo>
                <a:cubicBezTo>
                  <a:pt x="17" y="27"/>
                  <a:pt x="17" y="26"/>
                  <a:pt x="18" y="27"/>
                </a:cubicBezTo>
                <a:cubicBezTo>
                  <a:pt x="19" y="27"/>
                  <a:pt x="19" y="28"/>
                  <a:pt x="19" y="28"/>
                </a:cubicBezTo>
                <a:cubicBezTo>
                  <a:pt x="20" y="29"/>
                  <a:pt x="22" y="27"/>
                  <a:pt x="22" y="26"/>
                </a:cubicBezTo>
                <a:cubicBezTo>
                  <a:pt x="23" y="25"/>
                  <a:pt x="21" y="23"/>
                  <a:pt x="21" y="22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346"/>
          <p:cNvSpPr>
            <a:spLocks noEditPoints="1"/>
          </p:cNvSpPr>
          <p:nvPr/>
        </p:nvSpPr>
        <p:spPr bwMode="auto">
          <a:xfrm>
            <a:off x="644241" y="1089491"/>
            <a:ext cx="328933" cy="362021"/>
          </a:xfrm>
          <a:custGeom>
            <a:avLst/>
            <a:gdLst>
              <a:gd name="T0" fmla="*/ 27 w 30"/>
              <a:gd name="T1" fmla="*/ 1 h 33"/>
              <a:gd name="T2" fmla="*/ 12 w 30"/>
              <a:gd name="T3" fmla="*/ 15 h 33"/>
              <a:gd name="T4" fmla="*/ 24 w 30"/>
              <a:gd name="T5" fmla="*/ 11 h 33"/>
              <a:gd name="T6" fmla="*/ 25 w 30"/>
              <a:gd name="T7" fmla="*/ 18 h 33"/>
              <a:gd name="T8" fmla="*/ 28 w 30"/>
              <a:gd name="T9" fmla="*/ 26 h 33"/>
              <a:gd name="T10" fmla="*/ 29 w 30"/>
              <a:gd name="T11" fmla="*/ 11 h 33"/>
              <a:gd name="T12" fmla="*/ 13 w 30"/>
              <a:gd name="T13" fmla="*/ 15 h 33"/>
              <a:gd name="T14" fmla="*/ 11 w 30"/>
              <a:gd name="T15" fmla="*/ 14 h 33"/>
              <a:gd name="T16" fmla="*/ 13 w 30"/>
              <a:gd name="T17" fmla="*/ 15 h 33"/>
              <a:gd name="T18" fmla="*/ 24 w 30"/>
              <a:gd name="T19" fmla="*/ 1 h 33"/>
              <a:gd name="T20" fmla="*/ 18 w 30"/>
              <a:gd name="T21" fmla="*/ 3 h 33"/>
              <a:gd name="T22" fmla="*/ 21 w 30"/>
              <a:gd name="T23" fmla="*/ 3 h 33"/>
              <a:gd name="T24" fmla="*/ 23 w 30"/>
              <a:gd name="T25" fmla="*/ 3 h 33"/>
              <a:gd name="T26" fmla="*/ 19 w 30"/>
              <a:gd name="T27" fmla="*/ 25 h 33"/>
              <a:gd name="T28" fmla="*/ 16 w 30"/>
              <a:gd name="T29" fmla="*/ 29 h 33"/>
              <a:gd name="T30" fmla="*/ 16 w 30"/>
              <a:gd name="T31" fmla="*/ 33 h 33"/>
              <a:gd name="T32" fmla="*/ 12 w 30"/>
              <a:gd name="T33" fmla="*/ 22 h 33"/>
              <a:gd name="T34" fmla="*/ 9 w 30"/>
              <a:gd name="T35" fmla="*/ 16 h 33"/>
              <a:gd name="T36" fmla="*/ 5 w 30"/>
              <a:gd name="T37" fmla="*/ 9 h 33"/>
              <a:gd name="T38" fmla="*/ 2 w 30"/>
              <a:gd name="T39" fmla="*/ 6 h 33"/>
              <a:gd name="T40" fmla="*/ 9 w 30"/>
              <a:gd name="T41" fmla="*/ 3 h 33"/>
              <a:gd name="T42" fmla="*/ 12 w 30"/>
              <a:gd name="T43" fmla="*/ 6 h 33"/>
              <a:gd name="T44" fmla="*/ 16 w 30"/>
              <a:gd name="T45" fmla="*/ 8 h 33"/>
              <a:gd name="T46" fmla="*/ 11 w 30"/>
              <a:gd name="T47" fmla="*/ 13 h 33"/>
              <a:gd name="T48" fmla="*/ 9 w 30"/>
              <a:gd name="T49" fmla="*/ 15 h 33"/>
              <a:gd name="T50" fmla="*/ 11 w 30"/>
              <a:gd name="T51" fmla="*/ 17 h 33"/>
              <a:gd name="T52" fmla="*/ 16 w 30"/>
              <a:gd name="T53" fmla="*/ 20 h 33"/>
              <a:gd name="T54" fmla="*/ 11 w 30"/>
              <a:gd name="T55" fmla="*/ 9 h 33"/>
              <a:gd name="T56" fmla="*/ 12 w 30"/>
              <a:gd name="T57" fmla="*/ 9 h 33"/>
              <a:gd name="T58" fmla="*/ 11 w 30"/>
              <a:gd name="T59" fmla="*/ 8 h 33"/>
              <a:gd name="T60" fmla="*/ 10 w 30"/>
              <a:gd name="T61" fmla="*/ 7 h 33"/>
              <a:gd name="T62" fmla="*/ 9 w 30"/>
              <a:gd name="T63" fmla="*/ 5 h 33"/>
              <a:gd name="T64" fmla="*/ 9 w 30"/>
              <a:gd name="T65" fmla="*/ 5 h 33"/>
              <a:gd name="T66" fmla="*/ 27 w 30"/>
              <a:gd name="T67" fmla="*/ 9 h 33"/>
              <a:gd name="T68" fmla="*/ 29 w 30"/>
              <a:gd name="T69" fmla="*/ 10 h 33"/>
              <a:gd name="T70" fmla="*/ 28 w 30"/>
              <a:gd name="T71" fmla="*/ 0 h 33"/>
              <a:gd name="T72" fmla="*/ 28 w 30"/>
              <a:gd name="T73" fmla="*/ 2 h 33"/>
              <a:gd name="T74" fmla="*/ 27 w 30"/>
              <a:gd name="T75" fmla="*/ 5 h 33"/>
              <a:gd name="T76" fmla="*/ 28 w 30"/>
              <a:gd name="T77" fmla="*/ 4 h 33"/>
              <a:gd name="T78" fmla="*/ 27 w 30"/>
              <a:gd name="T79" fmla="*/ 6 h 33"/>
              <a:gd name="T80" fmla="*/ 25 w 30"/>
              <a:gd name="T81" fmla="*/ 8 h 33"/>
              <a:gd name="T82" fmla="*/ 25 w 30"/>
              <a:gd name="T83" fmla="*/ 9 h 33"/>
              <a:gd name="T84" fmla="*/ 27 w 30"/>
              <a:gd name="T85" fmla="*/ 9 h 33"/>
              <a:gd name="T86" fmla="*/ 28 w 30"/>
              <a:gd name="T87" fmla="*/ 9 h 33"/>
              <a:gd name="T88" fmla="*/ 28 w 30"/>
              <a:gd name="T89" fmla="*/ 9 h 33"/>
              <a:gd name="T90" fmla="*/ 29 w 30"/>
              <a:gd name="T91" fmla="*/ 10 h 33"/>
              <a:gd name="T92" fmla="*/ 30 w 30"/>
              <a:gd name="T93" fmla="*/ 10 h 33"/>
              <a:gd name="T94" fmla="*/ 30 w 30"/>
              <a:gd name="T95" fmla="*/ 8 h 33"/>
              <a:gd name="T96" fmla="*/ 27 w 30"/>
              <a:gd name="T97" fmla="*/ 10 h 33"/>
              <a:gd name="T98" fmla="*/ 12 w 30"/>
              <a:gd name="T99" fmla="*/ 3 h 33"/>
              <a:gd name="T100" fmla="*/ 10 w 30"/>
              <a:gd name="T101" fmla="*/ 3 h 33"/>
              <a:gd name="T102" fmla="*/ 14 w 30"/>
              <a:gd name="T103" fmla="*/ 2 h 33"/>
              <a:gd name="T104" fmla="*/ 15 w 30"/>
              <a:gd name="T105" fmla="*/ 3 h 33"/>
              <a:gd name="T106" fmla="*/ 17 w 30"/>
              <a:gd name="T107" fmla="*/ 32 h 33"/>
              <a:gd name="T108" fmla="*/ 25 w 30"/>
              <a:gd name="T109" fmla="*/ 5 h 33"/>
              <a:gd name="T110" fmla="*/ 24 w 30"/>
              <a:gd name="T111" fmla="*/ 6 h 33"/>
              <a:gd name="T112" fmla="*/ 15 w 30"/>
              <a:gd name="T113" fmla="*/ 2 h 33"/>
              <a:gd name="T114" fmla="*/ 15 w 30"/>
              <a:gd name="T115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" h="33">
                <a:moveTo>
                  <a:pt x="27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0"/>
                  <a:pt x="27" y="0"/>
                  <a:pt x="27" y="0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5"/>
                  <a:pt x="12" y="15"/>
                </a:cubicBezTo>
                <a:close/>
                <a:moveTo>
                  <a:pt x="29" y="11"/>
                </a:moveTo>
                <a:cubicBezTo>
                  <a:pt x="29" y="11"/>
                  <a:pt x="28" y="12"/>
                  <a:pt x="27" y="11"/>
                </a:cubicBezTo>
                <a:cubicBezTo>
                  <a:pt x="27" y="11"/>
                  <a:pt x="28" y="10"/>
                  <a:pt x="26" y="10"/>
                </a:cubicBezTo>
                <a:cubicBezTo>
                  <a:pt x="26" y="10"/>
                  <a:pt x="25" y="10"/>
                  <a:pt x="24" y="11"/>
                </a:cubicBezTo>
                <a:cubicBezTo>
                  <a:pt x="23" y="11"/>
                  <a:pt x="24" y="11"/>
                  <a:pt x="23" y="12"/>
                </a:cubicBezTo>
                <a:cubicBezTo>
                  <a:pt x="23" y="12"/>
                  <a:pt x="23" y="13"/>
                  <a:pt x="22" y="13"/>
                </a:cubicBezTo>
                <a:cubicBezTo>
                  <a:pt x="22" y="15"/>
                  <a:pt x="22" y="17"/>
                  <a:pt x="23" y="18"/>
                </a:cubicBezTo>
                <a:cubicBezTo>
                  <a:pt x="24" y="18"/>
                  <a:pt x="25" y="18"/>
                  <a:pt x="25" y="18"/>
                </a:cubicBezTo>
                <a:cubicBezTo>
                  <a:pt x="27" y="18"/>
                  <a:pt x="27" y="19"/>
                  <a:pt x="27" y="20"/>
                </a:cubicBezTo>
                <a:cubicBezTo>
                  <a:pt x="27" y="20"/>
                  <a:pt x="28" y="21"/>
                  <a:pt x="28" y="22"/>
                </a:cubicBezTo>
                <a:cubicBezTo>
                  <a:pt x="28" y="22"/>
                  <a:pt x="27" y="22"/>
                  <a:pt x="28" y="24"/>
                </a:cubicBezTo>
                <a:cubicBezTo>
                  <a:pt x="28" y="24"/>
                  <a:pt x="28" y="25"/>
                  <a:pt x="28" y="26"/>
                </a:cubicBezTo>
                <a:cubicBezTo>
                  <a:pt x="28" y="27"/>
                  <a:pt x="29" y="28"/>
                  <a:pt x="30" y="28"/>
                </a:cubicBezTo>
                <a:cubicBezTo>
                  <a:pt x="30" y="28"/>
                  <a:pt x="30" y="28"/>
                  <a:pt x="30" y="27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29" y="11"/>
                  <a:pt x="29" y="11"/>
                </a:cubicBezTo>
                <a:close/>
                <a:moveTo>
                  <a:pt x="13" y="15"/>
                </a:move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5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3" y="15"/>
                </a:cubicBezTo>
                <a:close/>
                <a:moveTo>
                  <a:pt x="23" y="2"/>
                </a:move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4" y="0"/>
                  <a:pt x="23" y="0"/>
                </a:cubicBezTo>
                <a:cubicBezTo>
                  <a:pt x="21" y="0"/>
                  <a:pt x="19" y="0"/>
                  <a:pt x="18" y="1"/>
                </a:cubicBezTo>
                <a:cubicBezTo>
                  <a:pt x="16" y="2"/>
                  <a:pt x="17" y="2"/>
                  <a:pt x="18" y="2"/>
                </a:cubicBezTo>
                <a:cubicBezTo>
                  <a:pt x="18" y="2"/>
                  <a:pt x="19" y="2"/>
                  <a:pt x="18" y="3"/>
                </a:cubicBezTo>
                <a:cubicBezTo>
                  <a:pt x="18" y="3"/>
                  <a:pt x="18" y="4"/>
                  <a:pt x="19" y="5"/>
                </a:cubicBezTo>
                <a:cubicBezTo>
                  <a:pt x="19" y="5"/>
                  <a:pt x="20" y="4"/>
                  <a:pt x="20" y="4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2"/>
                  <a:pt x="23" y="2"/>
                </a:cubicBezTo>
                <a:close/>
                <a:moveTo>
                  <a:pt x="23" y="4"/>
                </a:moveTo>
                <a:cubicBezTo>
                  <a:pt x="23" y="4"/>
                  <a:pt x="24" y="3"/>
                  <a:pt x="23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3" y="4"/>
                </a:cubicBezTo>
                <a:close/>
                <a:moveTo>
                  <a:pt x="19" y="23"/>
                </a:move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5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4" y="32"/>
                  <a:pt x="14" y="32"/>
                  <a:pt x="14" y="31"/>
                </a:cubicBezTo>
                <a:cubicBezTo>
                  <a:pt x="13" y="28"/>
                  <a:pt x="13" y="28"/>
                  <a:pt x="13" y="26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4"/>
                  <a:pt x="12" y="24"/>
                  <a:pt x="12" y="22"/>
                </a:cubicBezTo>
                <a:cubicBezTo>
                  <a:pt x="11" y="21"/>
                  <a:pt x="11" y="21"/>
                  <a:pt x="11" y="19"/>
                </a:cubicBezTo>
                <a:cubicBezTo>
                  <a:pt x="11" y="18"/>
                  <a:pt x="12" y="18"/>
                  <a:pt x="11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5" y="13"/>
                  <a:pt x="5" y="12"/>
                </a:cubicBezTo>
                <a:cubicBezTo>
                  <a:pt x="4" y="10"/>
                  <a:pt x="5" y="10"/>
                  <a:pt x="5" y="9"/>
                </a:cubicBezTo>
                <a:cubicBezTo>
                  <a:pt x="6" y="8"/>
                  <a:pt x="6" y="6"/>
                  <a:pt x="5" y="6"/>
                </a:cubicBezTo>
                <a:cubicBezTo>
                  <a:pt x="5" y="5"/>
                  <a:pt x="4" y="6"/>
                  <a:pt x="3" y="6"/>
                </a:cubicBezTo>
                <a:cubicBezTo>
                  <a:pt x="2" y="6"/>
                  <a:pt x="2" y="7"/>
                  <a:pt x="1" y="7"/>
                </a:cubicBezTo>
                <a:cubicBezTo>
                  <a:pt x="0" y="7"/>
                  <a:pt x="1" y="7"/>
                  <a:pt x="2" y="6"/>
                </a:cubicBezTo>
                <a:cubicBezTo>
                  <a:pt x="2" y="6"/>
                  <a:pt x="1" y="6"/>
                  <a:pt x="2" y="5"/>
                </a:cubicBezTo>
                <a:cubicBezTo>
                  <a:pt x="3" y="4"/>
                  <a:pt x="4" y="3"/>
                  <a:pt x="5" y="3"/>
                </a:cubicBezTo>
                <a:cubicBezTo>
                  <a:pt x="6" y="3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0" y="3"/>
                  <a:pt x="10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4"/>
                  <a:pt x="13" y="4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4" y="6"/>
                  <a:pt x="14" y="4"/>
                  <a:pt x="15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3" y="10"/>
                  <a:pt x="13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10" y="14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2" y="17"/>
                  <a:pt x="13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9"/>
                  <a:pt x="16" y="19"/>
                  <a:pt x="16" y="20"/>
                </a:cubicBezTo>
                <a:cubicBezTo>
                  <a:pt x="17" y="20"/>
                  <a:pt x="18" y="20"/>
                  <a:pt x="19" y="20"/>
                </a:cubicBezTo>
                <a:cubicBezTo>
                  <a:pt x="20" y="22"/>
                  <a:pt x="19" y="22"/>
                  <a:pt x="19" y="23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lose/>
                <a:moveTo>
                  <a:pt x="10" y="7"/>
                </a:moveTo>
                <a:cubicBezTo>
                  <a:pt x="10" y="7"/>
                  <a:pt x="10" y="8"/>
                  <a:pt x="10" y="7"/>
                </a:cubicBezTo>
                <a:cubicBezTo>
                  <a:pt x="11" y="6"/>
                  <a:pt x="10" y="6"/>
                  <a:pt x="10" y="7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9" y="4"/>
                </a:moveTo>
                <a:cubicBezTo>
                  <a:pt x="9" y="4"/>
                  <a:pt x="10" y="4"/>
                  <a:pt x="9" y="4"/>
                </a:cubicBezTo>
                <a:cubicBezTo>
                  <a:pt x="9" y="4"/>
                  <a:pt x="8" y="4"/>
                  <a:pt x="9" y="4"/>
                </a:cubicBezTo>
                <a:close/>
                <a:moveTo>
                  <a:pt x="27" y="9"/>
                </a:moveTo>
                <a:cubicBezTo>
                  <a:pt x="27" y="9"/>
                  <a:pt x="26" y="9"/>
                  <a:pt x="26" y="9"/>
                </a:cubicBezTo>
                <a:cubicBezTo>
                  <a:pt x="27" y="10"/>
                  <a:pt x="27" y="9"/>
                  <a:pt x="27" y="9"/>
                </a:cubicBezTo>
                <a:close/>
                <a:moveTo>
                  <a:pt x="29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30" y="10"/>
                  <a:pt x="29" y="10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1"/>
                </a:cubicBezTo>
                <a:cubicBezTo>
                  <a:pt x="28" y="1"/>
                  <a:pt x="29" y="1"/>
                  <a:pt x="28" y="0"/>
                </a:cubicBezTo>
                <a:close/>
                <a:moveTo>
                  <a:pt x="26" y="9"/>
                </a:moveTo>
                <a:cubicBezTo>
                  <a:pt x="26" y="9"/>
                  <a:pt x="25" y="9"/>
                  <a:pt x="26" y="9"/>
                </a:cubicBezTo>
                <a:cubicBezTo>
                  <a:pt x="26" y="10"/>
                  <a:pt x="26" y="9"/>
                  <a:pt x="26" y="9"/>
                </a:cubicBezTo>
                <a:close/>
                <a:moveTo>
                  <a:pt x="28" y="2"/>
                </a:moveTo>
                <a:cubicBezTo>
                  <a:pt x="28" y="2"/>
                  <a:pt x="27" y="3"/>
                  <a:pt x="27" y="4"/>
                </a:cubicBezTo>
                <a:cubicBezTo>
                  <a:pt x="26" y="4"/>
                  <a:pt x="26" y="4"/>
                  <a:pt x="26" y="5"/>
                </a:cubicBezTo>
                <a:cubicBezTo>
                  <a:pt x="26" y="5"/>
                  <a:pt x="27" y="6"/>
                  <a:pt x="27" y="5"/>
                </a:cubicBezTo>
                <a:cubicBezTo>
                  <a:pt x="27" y="4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6" y="5"/>
                  <a:pt x="27" y="6"/>
                  <a:pt x="27" y="6"/>
                </a:cubicBezTo>
                <a:cubicBezTo>
                  <a:pt x="27" y="6"/>
                  <a:pt x="28" y="5"/>
                  <a:pt x="28" y="5"/>
                </a:cubicBezTo>
                <a:cubicBezTo>
                  <a:pt x="28" y="5"/>
                  <a:pt x="28" y="4"/>
                  <a:pt x="28" y="4"/>
                </a:cubicBezTo>
                <a:cubicBezTo>
                  <a:pt x="28" y="4"/>
                  <a:pt x="28" y="3"/>
                  <a:pt x="28" y="3"/>
                </a:cubicBezTo>
                <a:cubicBezTo>
                  <a:pt x="29" y="3"/>
                  <a:pt x="28" y="3"/>
                  <a:pt x="28" y="4"/>
                </a:cubicBezTo>
                <a:cubicBezTo>
                  <a:pt x="28" y="4"/>
                  <a:pt x="29" y="4"/>
                  <a:pt x="29" y="5"/>
                </a:cubicBezTo>
                <a:cubicBezTo>
                  <a:pt x="29" y="6"/>
                  <a:pt x="28" y="6"/>
                  <a:pt x="27" y="6"/>
                </a:cubicBezTo>
                <a:cubicBezTo>
                  <a:pt x="26" y="6"/>
                  <a:pt x="26" y="6"/>
                  <a:pt x="26" y="7"/>
                </a:cubicBezTo>
                <a:cubicBezTo>
                  <a:pt x="26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9"/>
                  <a:pt x="24" y="8"/>
                  <a:pt x="24" y="8"/>
                </a:cubicBezTo>
                <a:cubicBezTo>
                  <a:pt x="23" y="9"/>
                  <a:pt x="23" y="9"/>
                  <a:pt x="24" y="10"/>
                </a:cubicBezTo>
                <a:cubicBezTo>
                  <a:pt x="24" y="11"/>
                  <a:pt x="25" y="10"/>
                  <a:pt x="25" y="10"/>
                </a:cubicBezTo>
                <a:cubicBezTo>
                  <a:pt x="25" y="10"/>
                  <a:pt x="25" y="9"/>
                  <a:pt x="25" y="9"/>
                </a:cubicBez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8"/>
                  <a:pt x="26" y="9"/>
                  <a:pt x="26" y="8"/>
                </a:cubicBez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8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8"/>
                  <a:pt x="27" y="8"/>
                  <a:pt x="28" y="8"/>
                </a:cubicBezTo>
                <a:cubicBezTo>
                  <a:pt x="28" y="8"/>
                  <a:pt x="28" y="9"/>
                  <a:pt x="28" y="9"/>
                </a:cubicBezTo>
                <a:cubicBezTo>
                  <a:pt x="29" y="9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9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29" y="2"/>
                  <a:pt x="28" y="2"/>
                </a:cubicBezTo>
                <a:close/>
                <a:moveTo>
                  <a:pt x="27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7" y="10"/>
                  <a:pt x="27" y="10"/>
                </a:cubicBezTo>
                <a:close/>
                <a:moveTo>
                  <a:pt x="10" y="3"/>
                </a:moveTo>
                <a:cubicBezTo>
                  <a:pt x="11" y="3"/>
                  <a:pt x="12" y="4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4" y="2"/>
                  <a:pt x="14" y="1"/>
                  <a:pt x="13" y="1"/>
                </a:cubicBezTo>
                <a:cubicBezTo>
                  <a:pt x="12" y="1"/>
                  <a:pt x="12" y="2"/>
                  <a:pt x="11" y="2"/>
                </a:cubicBezTo>
                <a:cubicBezTo>
                  <a:pt x="10" y="2"/>
                  <a:pt x="9" y="3"/>
                  <a:pt x="10" y="3"/>
                </a:cubicBezTo>
                <a:close/>
                <a:moveTo>
                  <a:pt x="15" y="4"/>
                </a:moveTo>
                <a:cubicBezTo>
                  <a:pt x="16" y="5"/>
                  <a:pt x="17" y="4"/>
                  <a:pt x="17" y="4"/>
                </a:cubicBezTo>
                <a:cubicBezTo>
                  <a:pt x="17" y="4"/>
                  <a:pt x="17" y="3"/>
                  <a:pt x="16" y="2"/>
                </a:cubicBezTo>
                <a:cubicBezTo>
                  <a:pt x="16" y="2"/>
                  <a:pt x="15" y="2"/>
                  <a:pt x="14" y="2"/>
                </a:cubicBezTo>
                <a:cubicBezTo>
                  <a:pt x="14" y="2"/>
                  <a:pt x="12" y="2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4"/>
                  <a:pt x="15" y="4"/>
                  <a:pt x="15" y="4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7" y="31"/>
                  <a:pt x="17" y="32"/>
                </a:cubicBezTo>
                <a:close/>
                <a:moveTo>
                  <a:pt x="25" y="6"/>
                </a:moveTo>
                <a:cubicBezTo>
                  <a:pt x="25" y="6"/>
                  <a:pt x="25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4" y="5"/>
                  <a:pt x="24" y="6"/>
                  <a:pt x="25" y="6"/>
                </a:cubicBezTo>
                <a:cubicBezTo>
                  <a:pt x="25" y="6"/>
                  <a:pt x="24" y="6"/>
                  <a:pt x="24" y="6"/>
                </a:cubicBezTo>
                <a:cubicBezTo>
                  <a:pt x="24" y="7"/>
                  <a:pt x="25" y="7"/>
                  <a:pt x="25" y="6"/>
                </a:cubicBezTo>
                <a:close/>
                <a:moveTo>
                  <a:pt x="24" y="6"/>
                </a:move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15" y="2"/>
                </a:moveTo>
                <a:cubicBezTo>
                  <a:pt x="15" y="2"/>
                  <a:pt x="16" y="2"/>
                  <a:pt x="16" y="2"/>
                </a:cubicBezTo>
                <a:cubicBezTo>
                  <a:pt x="16" y="2"/>
                  <a:pt x="16" y="1"/>
                  <a:pt x="18" y="1"/>
                </a:cubicBezTo>
                <a:cubicBezTo>
                  <a:pt x="19" y="1"/>
                  <a:pt x="19" y="0"/>
                  <a:pt x="18" y="0"/>
                </a:cubicBezTo>
                <a:cubicBezTo>
                  <a:pt x="17" y="0"/>
                  <a:pt x="16" y="1"/>
                  <a:pt x="15" y="1"/>
                </a:cubicBezTo>
                <a:cubicBezTo>
                  <a:pt x="14" y="1"/>
                  <a:pt x="14" y="2"/>
                  <a:pt x="15" y="2"/>
                </a:cubicBezTo>
                <a:close/>
              </a:path>
            </a:pathLst>
          </a:cu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347"/>
          <p:cNvSpPr>
            <a:spLocks noEditPoints="1"/>
          </p:cNvSpPr>
          <p:nvPr/>
        </p:nvSpPr>
        <p:spPr bwMode="auto">
          <a:xfrm>
            <a:off x="819413" y="1671449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2 w 31"/>
              <a:gd name="T89" fmla="*/ 38 h 40"/>
              <a:gd name="T90" fmla="*/ 9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3 h 40"/>
              <a:gd name="T118" fmla="*/ 9 w 31"/>
              <a:gd name="T119" fmla="*/ 31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6"/>
                  <a:pt x="31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3" y="20"/>
                  <a:pt x="23" y="20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30"/>
                </a:cubicBezTo>
                <a:cubicBezTo>
                  <a:pt x="21" y="30"/>
                  <a:pt x="22" y="31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3"/>
                  <a:pt x="22" y="23"/>
                </a:cubicBezTo>
                <a:cubicBezTo>
                  <a:pt x="22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2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8"/>
                  <a:pt x="19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4" y="0"/>
                  <a:pt x="27" y="3"/>
                  <a:pt x="27" y="6"/>
                </a:cubicBezTo>
                <a:cubicBezTo>
                  <a:pt x="27" y="9"/>
                  <a:pt x="23" y="17"/>
                  <a:pt x="22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5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7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2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20" y="33"/>
                </a:cubicBezTo>
                <a:cubicBezTo>
                  <a:pt x="17" y="34"/>
                  <a:pt x="14" y="35"/>
                  <a:pt x="12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8"/>
                  <a:pt x="9" y="17"/>
                  <a:pt x="9" y="16"/>
                </a:cubicBezTo>
                <a:cubicBezTo>
                  <a:pt x="9" y="15"/>
                  <a:pt x="9" y="15"/>
                  <a:pt x="8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6" y="38"/>
                  <a:pt x="4" y="38"/>
                  <a:pt x="2" y="37"/>
                </a:cubicBezTo>
                <a:cubicBezTo>
                  <a:pt x="0" y="37"/>
                  <a:pt x="0" y="37"/>
                  <a:pt x="2" y="38"/>
                </a:cubicBezTo>
                <a:close/>
                <a:moveTo>
                  <a:pt x="2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9" y="29"/>
                  <a:pt x="9" y="30"/>
                  <a:pt x="9" y="31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348"/>
          <p:cNvSpPr>
            <a:spLocks noEditPoints="1"/>
          </p:cNvSpPr>
          <p:nvPr/>
        </p:nvSpPr>
        <p:spPr bwMode="auto">
          <a:xfrm>
            <a:off x="819413" y="1671449"/>
            <a:ext cx="338664" cy="439874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30 h 40"/>
              <a:gd name="T20" fmla="*/ 30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4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3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2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19 w 31"/>
              <a:gd name="T79" fmla="*/ 32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1 w 31"/>
              <a:gd name="T89" fmla="*/ 38 h 40"/>
              <a:gd name="T90" fmla="*/ 9 w 31"/>
              <a:gd name="T91" fmla="*/ 39 h 40"/>
              <a:gd name="T92" fmla="*/ 8 w 31"/>
              <a:gd name="T93" fmla="*/ 38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2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6"/>
                  <a:pt x="31" y="26"/>
                  <a:pt x="30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3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4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6"/>
                </a:cubicBezTo>
                <a:cubicBezTo>
                  <a:pt x="31" y="15"/>
                  <a:pt x="31" y="14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1" y="30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29"/>
                  <a:pt x="31" y="29"/>
                </a:cubicBezTo>
                <a:cubicBezTo>
                  <a:pt x="31" y="28"/>
                  <a:pt x="31" y="28"/>
                  <a:pt x="30" y="28"/>
                </a:cubicBezTo>
                <a:cubicBezTo>
                  <a:pt x="29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1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2" y="38"/>
                </a:cubicBezTo>
                <a:cubicBezTo>
                  <a:pt x="25" y="38"/>
                  <a:pt x="27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8" y="2"/>
                  <a:pt x="17" y="4"/>
                  <a:pt x="17" y="6"/>
                </a:cubicBezTo>
                <a:cubicBezTo>
                  <a:pt x="17" y="8"/>
                  <a:pt x="18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4" y="9"/>
                  <a:pt x="14" y="6"/>
                </a:cubicBezTo>
                <a:cubicBezTo>
                  <a:pt x="14" y="2"/>
                  <a:pt x="17" y="0"/>
                  <a:pt x="21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4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3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2"/>
                  <a:pt x="17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2"/>
                  <a:pt x="11" y="22"/>
                  <a:pt x="11" y="23"/>
                </a:cubicBezTo>
                <a:cubicBezTo>
                  <a:pt x="12" y="23"/>
                  <a:pt x="12" y="24"/>
                  <a:pt x="12" y="24"/>
                </a:cubicBezTo>
                <a:cubicBezTo>
                  <a:pt x="13" y="24"/>
                  <a:pt x="13" y="24"/>
                  <a:pt x="12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1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8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5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8"/>
                  <a:pt x="9" y="38"/>
                  <a:pt x="8" y="38"/>
                </a:cubicBezTo>
                <a:cubicBezTo>
                  <a:pt x="6" y="37"/>
                  <a:pt x="4" y="37"/>
                  <a:pt x="2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4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2"/>
                </a:cubicBezTo>
                <a:cubicBezTo>
                  <a:pt x="3" y="32"/>
                  <a:pt x="6" y="31"/>
                  <a:pt x="8" y="30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349"/>
          <p:cNvSpPr>
            <a:spLocks noEditPoints="1"/>
          </p:cNvSpPr>
          <p:nvPr/>
        </p:nvSpPr>
        <p:spPr bwMode="auto">
          <a:xfrm>
            <a:off x="819413" y="1671449"/>
            <a:ext cx="338664" cy="439874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29 h 40"/>
              <a:gd name="T20" fmla="*/ 30 w 31"/>
              <a:gd name="T21" fmla="*/ 27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1 h 40"/>
              <a:gd name="T32" fmla="*/ 22 w 31"/>
              <a:gd name="T33" fmla="*/ 31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4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1 w 31"/>
              <a:gd name="T49" fmla="*/ 14 h 40"/>
              <a:gd name="T50" fmla="*/ 10 w 31"/>
              <a:gd name="T51" fmla="*/ 20 h 40"/>
              <a:gd name="T52" fmla="*/ 13 w 31"/>
              <a:gd name="T53" fmla="*/ 23 h 40"/>
              <a:gd name="T54" fmla="*/ 18 w 31"/>
              <a:gd name="T55" fmla="*/ 21 h 40"/>
              <a:gd name="T56" fmla="*/ 10 w 31"/>
              <a:gd name="T57" fmla="*/ 23 h 40"/>
              <a:gd name="T58" fmla="*/ 12 w 31"/>
              <a:gd name="T59" fmla="*/ 24 h 40"/>
              <a:gd name="T60" fmla="*/ 11 w 31"/>
              <a:gd name="T61" fmla="*/ 25 h 40"/>
              <a:gd name="T62" fmla="*/ 10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0 w 31"/>
              <a:gd name="T71" fmla="*/ 35 h 40"/>
              <a:gd name="T72" fmla="*/ 10 w 31"/>
              <a:gd name="T73" fmla="*/ 38 h 40"/>
              <a:gd name="T74" fmla="*/ 12 w 31"/>
              <a:gd name="T75" fmla="*/ 39 h 40"/>
              <a:gd name="T76" fmla="*/ 20 w 31"/>
              <a:gd name="T77" fmla="*/ 36 h 40"/>
              <a:gd name="T78" fmla="*/ 19 w 31"/>
              <a:gd name="T79" fmla="*/ 32 h 40"/>
              <a:gd name="T80" fmla="*/ 10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5 h 40"/>
              <a:gd name="T88" fmla="*/ 1 w 31"/>
              <a:gd name="T89" fmla="*/ 38 h 40"/>
              <a:gd name="T90" fmla="*/ 9 w 31"/>
              <a:gd name="T91" fmla="*/ 39 h 40"/>
              <a:gd name="T92" fmla="*/ 8 w 31"/>
              <a:gd name="T93" fmla="*/ 37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0 w 31"/>
              <a:gd name="T103" fmla="*/ 12 h 40"/>
              <a:gd name="T104" fmla="*/ 0 w 31"/>
              <a:gd name="T105" fmla="*/ 23 h 40"/>
              <a:gd name="T106" fmla="*/ 0 w 31"/>
              <a:gd name="T107" fmla="*/ 29 h 40"/>
              <a:gd name="T108" fmla="*/ 9 w 31"/>
              <a:gd name="T109" fmla="*/ 25 h 40"/>
              <a:gd name="T110" fmla="*/ 9 w 31"/>
              <a:gd name="T111" fmla="*/ 20 h 40"/>
              <a:gd name="T112" fmla="*/ 7 w 31"/>
              <a:gd name="T113" fmla="*/ 20 h 40"/>
              <a:gd name="T114" fmla="*/ 0 w 31"/>
              <a:gd name="T115" fmla="*/ 23 h 40"/>
              <a:gd name="T116" fmla="*/ 0 w 31"/>
              <a:gd name="T117" fmla="*/ 32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6"/>
                  <a:pt x="31" y="26"/>
                  <a:pt x="30" y="26"/>
                </a:cubicBezTo>
                <a:cubicBezTo>
                  <a:pt x="29" y="25"/>
                  <a:pt x="28" y="24"/>
                  <a:pt x="26" y="22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1"/>
                  <a:pt x="31" y="22"/>
                  <a:pt x="31" y="22"/>
                </a:cubicBezTo>
                <a:cubicBezTo>
                  <a:pt x="31" y="23"/>
                  <a:pt x="31" y="24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3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6"/>
                </a:cubicBezTo>
                <a:cubicBezTo>
                  <a:pt x="31" y="14"/>
                  <a:pt x="31" y="14"/>
                  <a:pt x="30" y="14"/>
                </a:cubicBezTo>
                <a:cubicBezTo>
                  <a:pt x="29" y="14"/>
                  <a:pt x="28" y="13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1" y="30"/>
                  <a:pt x="22" y="30"/>
                </a:cubicBezTo>
                <a:cubicBezTo>
                  <a:pt x="25" y="30"/>
                  <a:pt x="27" y="30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8"/>
                  <a:pt x="31" y="28"/>
                  <a:pt x="30" y="27"/>
                </a:cubicBezTo>
                <a:cubicBezTo>
                  <a:pt x="28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1" y="37"/>
                  <a:pt x="22" y="37"/>
                </a:cubicBezTo>
                <a:cubicBezTo>
                  <a:pt x="25" y="38"/>
                  <a:pt x="27" y="39"/>
                  <a:pt x="30" y="40"/>
                </a:cubicBezTo>
                <a:cubicBezTo>
                  <a:pt x="31" y="40"/>
                  <a:pt x="31" y="40"/>
                  <a:pt x="31" y="38"/>
                </a:cubicBezTo>
                <a:cubicBezTo>
                  <a:pt x="31" y="36"/>
                  <a:pt x="31" y="34"/>
                  <a:pt x="31" y="31"/>
                </a:cubicBezTo>
                <a:cubicBezTo>
                  <a:pt x="31" y="31"/>
                  <a:pt x="31" y="31"/>
                  <a:pt x="30" y="31"/>
                </a:cubicBezTo>
                <a:cubicBezTo>
                  <a:pt x="27" y="31"/>
                  <a:pt x="25" y="31"/>
                  <a:pt x="22" y="31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8" y="2"/>
                  <a:pt x="16" y="4"/>
                  <a:pt x="16" y="6"/>
                </a:cubicBezTo>
                <a:cubicBezTo>
                  <a:pt x="16" y="8"/>
                  <a:pt x="18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4" y="9"/>
                  <a:pt x="14" y="6"/>
                </a:cubicBezTo>
                <a:cubicBezTo>
                  <a:pt x="14" y="2"/>
                  <a:pt x="17" y="0"/>
                  <a:pt x="21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1"/>
                  <a:pt x="21" y="21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5" y="13"/>
                  <a:pt x="15" y="13"/>
                  <a:pt x="14" y="13"/>
                </a:cubicBezTo>
                <a:cubicBezTo>
                  <a:pt x="13" y="13"/>
                  <a:pt x="12" y="14"/>
                  <a:pt x="11" y="14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7"/>
                  <a:pt x="10" y="18"/>
                  <a:pt x="10" y="20"/>
                </a:cubicBezTo>
                <a:cubicBezTo>
                  <a:pt x="10" y="20"/>
                  <a:pt x="10" y="21"/>
                  <a:pt x="11" y="21"/>
                </a:cubicBezTo>
                <a:cubicBezTo>
                  <a:pt x="12" y="22"/>
                  <a:pt x="13" y="22"/>
                  <a:pt x="13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2"/>
                  <a:pt x="17" y="22"/>
                  <a:pt x="18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0" y="23"/>
                </a:moveTo>
                <a:cubicBezTo>
                  <a:pt x="10" y="22"/>
                  <a:pt x="10" y="22"/>
                  <a:pt x="11" y="23"/>
                </a:cubicBezTo>
                <a:cubicBezTo>
                  <a:pt x="12" y="23"/>
                  <a:pt x="12" y="23"/>
                  <a:pt x="12" y="24"/>
                </a:cubicBezTo>
                <a:cubicBezTo>
                  <a:pt x="13" y="24"/>
                  <a:pt x="13" y="24"/>
                  <a:pt x="12" y="25"/>
                </a:cubicBezTo>
                <a:cubicBezTo>
                  <a:pt x="12" y="25"/>
                  <a:pt x="12" y="25"/>
                  <a:pt x="11" y="25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4"/>
                  <a:pt x="10" y="24"/>
                  <a:pt x="10" y="23"/>
                </a:cubicBezTo>
                <a:close/>
                <a:moveTo>
                  <a:pt x="10" y="30"/>
                </a:moveTo>
                <a:cubicBezTo>
                  <a:pt x="10" y="29"/>
                  <a:pt x="10" y="29"/>
                  <a:pt x="11" y="28"/>
                </a:cubicBezTo>
                <a:cubicBezTo>
                  <a:pt x="14" y="27"/>
                  <a:pt x="17" y="25"/>
                  <a:pt x="19" y="23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6" y="33"/>
                  <a:pt x="14" y="34"/>
                  <a:pt x="11" y="35"/>
                </a:cubicBezTo>
                <a:cubicBezTo>
                  <a:pt x="10" y="36"/>
                  <a:pt x="10" y="36"/>
                  <a:pt x="10" y="35"/>
                </a:cubicBezTo>
                <a:cubicBezTo>
                  <a:pt x="10" y="33"/>
                  <a:pt x="10" y="31"/>
                  <a:pt x="10" y="30"/>
                </a:cubicBezTo>
                <a:close/>
                <a:moveTo>
                  <a:pt x="10" y="38"/>
                </a:moveTo>
                <a:cubicBezTo>
                  <a:pt x="10" y="38"/>
                  <a:pt x="10" y="38"/>
                  <a:pt x="10" y="39"/>
                </a:cubicBezTo>
                <a:cubicBezTo>
                  <a:pt x="10" y="40"/>
                  <a:pt x="11" y="40"/>
                  <a:pt x="12" y="39"/>
                </a:cubicBezTo>
                <a:cubicBezTo>
                  <a:pt x="14" y="39"/>
                  <a:pt x="16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0" y="37"/>
                  <a:pt x="10" y="38"/>
                </a:cubicBezTo>
                <a:close/>
                <a:moveTo>
                  <a:pt x="8" y="14"/>
                </a:moveTo>
                <a:cubicBezTo>
                  <a:pt x="7" y="14"/>
                  <a:pt x="6" y="13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7"/>
                  <a:pt x="9" y="16"/>
                  <a:pt x="9" y="15"/>
                </a:cubicBezTo>
                <a:cubicBezTo>
                  <a:pt x="9" y="14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8"/>
                  <a:pt x="9" y="37"/>
                  <a:pt x="8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2"/>
                  <a:pt x="2" y="12"/>
                  <a:pt x="3" y="13"/>
                </a:cubicBezTo>
                <a:cubicBezTo>
                  <a:pt x="4" y="15"/>
                  <a:pt x="5" y="16"/>
                  <a:pt x="6" y="18"/>
                </a:cubicBezTo>
                <a:cubicBezTo>
                  <a:pt x="7" y="18"/>
                  <a:pt x="7" y="18"/>
                  <a:pt x="6" y="19"/>
                </a:cubicBezTo>
                <a:cubicBezTo>
                  <a:pt x="4" y="19"/>
                  <a:pt x="2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0" y="29"/>
                </a:cubicBezTo>
                <a:cubicBezTo>
                  <a:pt x="3" y="28"/>
                  <a:pt x="6" y="28"/>
                  <a:pt x="8" y="27"/>
                </a:cubicBezTo>
                <a:cubicBezTo>
                  <a:pt x="9" y="26"/>
                  <a:pt x="9" y="26"/>
                  <a:pt x="9" y="25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20"/>
                  <a:pt x="8" y="20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2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0" y="32"/>
                </a:cubicBezTo>
                <a:cubicBezTo>
                  <a:pt x="3" y="31"/>
                  <a:pt x="6" y="31"/>
                  <a:pt x="8" y="30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0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4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350"/>
          <p:cNvSpPr>
            <a:spLocks noEditPoints="1"/>
          </p:cNvSpPr>
          <p:nvPr/>
        </p:nvSpPr>
        <p:spPr bwMode="auto">
          <a:xfrm>
            <a:off x="809681" y="1661717"/>
            <a:ext cx="348397" cy="449607"/>
          </a:xfrm>
          <a:custGeom>
            <a:avLst/>
            <a:gdLst>
              <a:gd name="T0" fmla="*/ 31 w 32"/>
              <a:gd name="T1" fmla="*/ 27 h 41"/>
              <a:gd name="T2" fmla="*/ 27 w 32"/>
              <a:gd name="T3" fmla="*/ 23 h 41"/>
              <a:gd name="T4" fmla="*/ 32 w 32"/>
              <a:gd name="T5" fmla="*/ 23 h 41"/>
              <a:gd name="T6" fmla="*/ 27 w 32"/>
              <a:gd name="T7" fmla="*/ 15 h 41"/>
              <a:gd name="T8" fmla="*/ 25 w 32"/>
              <a:gd name="T9" fmla="*/ 20 h 41"/>
              <a:gd name="T10" fmla="*/ 32 w 32"/>
              <a:gd name="T11" fmla="*/ 19 h 41"/>
              <a:gd name="T12" fmla="*/ 31 w 32"/>
              <a:gd name="T13" fmla="*/ 15 h 41"/>
              <a:gd name="T14" fmla="*/ 27 w 32"/>
              <a:gd name="T15" fmla="*/ 15 h 41"/>
              <a:gd name="T16" fmla="*/ 22 w 32"/>
              <a:gd name="T17" fmla="*/ 30 h 41"/>
              <a:gd name="T18" fmla="*/ 31 w 32"/>
              <a:gd name="T19" fmla="*/ 30 h 41"/>
              <a:gd name="T20" fmla="*/ 31 w 32"/>
              <a:gd name="T21" fmla="*/ 28 h 41"/>
              <a:gd name="T22" fmla="*/ 24 w 32"/>
              <a:gd name="T23" fmla="*/ 23 h 41"/>
              <a:gd name="T24" fmla="*/ 22 w 32"/>
              <a:gd name="T25" fmla="*/ 24 h 41"/>
              <a:gd name="T26" fmla="*/ 22 w 32"/>
              <a:gd name="T27" fmla="*/ 37 h 41"/>
              <a:gd name="T28" fmla="*/ 31 w 32"/>
              <a:gd name="T29" fmla="*/ 40 h 41"/>
              <a:gd name="T30" fmla="*/ 32 w 32"/>
              <a:gd name="T31" fmla="*/ 32 h 41"/>
              <a:gd name="T32" fmla="*/ 23 w 32"/>
              <a:gd name="T33" fmla="*/ 32 h 41"/>
              <a:gd name="T34" fmla="*/ 22 w 32"/>
              <a:gd name="T35" fmla="*/ 3 h 41"/>
              <a:gd name="T36" fmla="*/ 22 w 32"/>
              <a:gd name="T37" fmla="*/ 11 h 41"/>
              <a:gd name="T38" fmla="*/ 22 w 32"/>
              <a:gd name="T39" fmla="*/ 3 h 41"/>
              <a:gd name="T40" fmla="*/ 15 w 32"/>
              <a:gd name="T41" fmla="*/ 7 h 41"/>
              <a:gd name="T42" fmla="*/ 28 w 32"/>
              <a:gd name="T43" fmla="*/ 7 h 41"/>
              <a:gd name="T44" fmla="*/ 21 w 32"/>
              <a:gd name="T45" fmla="*/ 21 h 41"/>
              <a:gd name="T46" fmla="*/ 17 w 32"/>
              <a:gd name="T47" fmla="*/ 15 h 41"/>
              <a:gd name="T48" fmla="*/ 12 w 32"/>
              <a:gd name="T49" fmla="*/ 15 h 41"/>
              <a:gd name="T50" fmla="*/ 11 w 32"/>
              <a:gd name="T51" fmla="*/ 20 h 41"/>
              <a:gd name="T52" fmla="*/ 14 w 32"/>
              <a:gd name="T53" fmla="*/ 24 h 41"/>
              <a:gd name="T54" fmla="*/ 19 w 32"/>
              <a:gd name="T55" fmla="*/ 22 h 41"/>
              <a:gd name="T56" fmla="*/ 11 w 32"/>
              <a:gd name="T57" fmla="*/ 24 h 41"/>
              <a:gd name="T58" fmla="*/ 13 w 32"/>
              <a:gd name="T59" fmla="*/ 25 h 41"/>
              <a:gd name="T60" fmla="*/ 12 w 32"/>
              <a:gd name="T61" fmla="*/ 26 h 41"/>
              <a:gd name="T62" fmla="*/ 11 w 32"/>
              <a:gd name="T63" fmla="*/ 24 h 41"/>
              <a:gd name="T64" fmla="*/ 12 w 32"/>
              <a:gd name="T65" fmla="*/ 29 h 41"/>
              <a:gd name="T66" fmla="*/ 21 w 32"/>
              <a:gd name="T67" fmla="*/ 25 h 41"/>
              <a:gd name="T68" fmla="*/ 20 w 32"/>
              <a:gd name="T69" fmla="*/ 32 h 41"/>
              <a:gd name="T70" fmla="*/ 11 w 32"/>
              <a:gd name="T71" fmla="*/ 36 h 41"/>
              <a:gd name="T72" fmla="*/ 11 w 32"/>
              <a:gd name="T73" fmla="*/ 39 h 41"/>
              <a:gd name="T74" fmla="*/ 12 w 32"/>
              <a:gd name="T75" fmla="*/ 40 h 41"/>
              <a:gd name="T76" fmla="*/ 21 w 32"/>
              <a:gd name="T77" fmla="*/ 37 h 41"/>
              <a:gd name="T78" fmla="*/ 20 w 32"/>
              <a:gd name="T79" fmla="*/ 33 h 41"/>
              <a:gd name="T80" fmla="*/ 11 w 32"/>
              <a:gd name="T81" fmla="*/ 39 h 41"/>
              <a:gd name="T82" fmla="*/ 6 w 32"/>
              <a:gd name="T83" fmla="*/ 14 h 41"/>
              <a:gd name="T84" fmla="*/ 9 w 32"/>
              <a:gd name="T85" fmla="*/ 19 h 41"/>
              <a:gd name="T86" fmla="*/ 10 w 32"/>
              <a:gd name="T87" fmla="*/ 16 h 41"/>
              <a:gd name="T88" fmla="*/ 2 w 32"/>
              <a:gd name="T89" fmla="*/ 39 h 41"/>
              <a:gd name="T90" fmla="*/ 10 w 32"/>
              <a:gd name="T91" fmla="*/ 40 h 41"/>
              <a:gd name="T92" fmla="*/ 9 w 32"/>
              <a:gd name="T93" fmla="*/ 38 h 41"/>
              <a:gd name="T94" fmla="*/ 2 w 32"/>
              <a:gd name="T95" fmla="*/ 39 h 41"/>
              <a:gd name="T96" fmla="*/ 4 w 32"/>
              <a:gd name="T97" fmla="*/ 14 h 41"/>
              <a:gd name="T98" fmla="*/ 7 w 32"/>
              <a:gd name="T99" fmla="*/ 20 h 41"/>
              <a:gd name="T100" fmla="*/ 0 w 32"/>
              <a:gd name="T101" fmla="*/ 21 h 41"/>
              <a:gd name="T102" fmla="*/ 1 w 32"/>
              <a:gd name="T103" fmla="*/ 13 h 41"/>
              <a:gd name="T104" fmla="*/ 0 w 32"/>
              <a:gd name="T105" fmla="*/ 24 h 41"/>
              <a:gd name="T106" fmla="*/ 1 w 32"/>
              <a:gd name="T107" fmla="*/ 30 h 41"/>
              <a:gd name="T108" fmla="*/ 10 w 32"/>
              <a:gd name="T109" fmla="*/ 26 h 41"/>
              <a:gd name="T110" fmla="*/ 10 w 32"/>
              <a:gd name="T111" fmla="*/ 21 h 41"/>
              <a:gd name="T112" fmla="*/ 8 w 32"/>
              <a:gd name="T113" fmla="*/ 21 h 41"/>
              <a:gd name="T114" fmla="*/ 0 w 32"/>
              <a:gd name="T115" fmla="*/ 24 h 41"/>
              <a:gd name="T116" fmla="*/ 1 w 32"/>
              <a:gd name="T117" fmla="*/ 33 h 41"/>
              <a:gd name="T118" fmla="*/ 10 w 32"/>
              <a:gd name="T119" fmla="*/ 31 h 41"/>
              <a:gd name="T120" fmla="*/ 9 w 32"/>
              <a:gd name="T121" fmla="*/ 37 h 41"/>
              <a:gd name="T122" fmla="*/ 0 w 32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1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6"/>
                  <a:pt x="28" y="24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9" y="23"/>
                  <a:pt x="30" y="23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5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20"/>
                </a:cubicBezTo>
                <a:cubicBezTo>
                  <a:pt x="32" y="20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1" y="15"/>
                </a:cubicBezTo>
                <a:cubicBezTo>
                  <a:pt x="30" y="15"/>
                  <a:pt x="29" y="14"/>
                  <a:pt x="28" y="14"/>
                </a:cubicBezTo>
                <a:cubicBezTo>
                  <a:pt x="27" y="14"/>
                  <a:pt x="27" y="14"/>
                  <a:pt x="27" y="15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1"/>
                  <a:pt x="31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6" y="24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5"/>
                  <a:pt x="22" y="36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2"/>
                  <a:pt x="32" y="31"/>
                  <a:pt x="31" y="32"/>
                </a:cubicBezTo>
                <a:cubicBezTo>
                  <a:pt x="28" y="32"/>
                  <a:pt x="26" y="32"/>
                  <a:pt x="23" y="32"/>
                </a:cubicBezTo>
                <a:cubicBezTo>
                  <a:pt x="22" y="32"/>
                  <a:pt x="22" y="33"/>
                  <a:pt x="22" y="33"/>
                </a:cubicBezTo>
                <a:close/>
                <a:moveTo>
                  <a:pt x="22" y="3"/>
                </a:moveTo>
                <a:cubicBezTo>
                  <a:pt x="19" y="3"/>
                  <a:pt x="17" y="4"/>
                  <a:pt x="17" y="7"/>
                </a:cubicBezTo>
                <a:cubicBezTo>
                  <a:pt x="17" y="9"/>
                  <a:pt x="19" y="11"/>
                  <a:pt x="22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3"/>
                  <a:pt x="22" y="3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2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8"/>
                  <a:pt x="22" y="21"/>
                </a:cubicBezTo>
                <a:cubicBezTo>
                  <a:pt x="22" y="22"/>
                  <a:pt x="22" y="22"/>
                  <a:pt x="21" y="21"/>
                </a:cubicBezTo>
                <a:close/>
                <a:moveTo>
                  <a:pt x="20" y="21"/>
                </a:moveTo>
                <a:cubicBezTo>
                  <a:pt x="19" y="19"/>
                  <a:pt x="18" y="17"/>
                  <a:pt x="17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5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2"/>
                  <a:pt x="12" y="22"/>
                </a:cubicBezTo>
                <a:cubicBezTo>
                  <a:pt x="13" y="23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3"/>
                  <a:pt x="19" y="22"/>
                </a:cubicBezTo>
                <a:cubicBezTo>
                  <a:pt x="20" y="22"/>
                  <a:pt x="20" y="21"/>
                  <a:pt x="20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6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7"/>
                  <a:pt x="11" y="26"/>
                </a:cubicBezTo>
                <a:cubicBezTo>
                  <a:pt x="11" y="25"/>
                  <a:pt x="11" y="25"/>
                  <a:pt x="11" y="24"/>
                </a:cubicBezTo>
                <a:close/>
                <a:moveTo>
                  <a:pt x="11" y="31"/>
                </a:moveTo>
                <a:cubicBezTo>
                  <a:pt x="11" y="30"/>
                  <a:pt x="11" y="30"/>
                  <a:pt x="12" y="29"/>
                </a:cubicBezTo>
                <a:cubicBezTo>
                  <a:pt x="15" y="28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9"/>
                  <a:pt x="21" y="31"/>
                </a:cubicBezTo>
                <a:cubicBezTo>
                  <a:pt x="21" y="32"/>
                  <a:pt x="21" y="32"/>
                  <a:pt x="20" y="32"/>
                </a:cubicBezTo>
                <a:cubicBezTo>
                  <a:pt x="17" y="34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1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8" y="35"/>
                  <a:pt x="15" y="36"/>
                  <a:pt x="12" y="38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5"/>
                  <a:pt x="7" y="14"/>
                  <a:pt x="6" y="14"/>
                </a:cubicBezTo>
                <a:cubicBezTo>
                  <a:pt x="5" y="14"/>
                  <a:pt x="5" y="14"/>
                  <a:pt x="6" y="15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9"/>
                </a:moveTo>
                <a:cubicBezTo>
                  <a:pt x="4" y="39"/>
                  <a:pt x="7" y="40"/>
                  <a:pt x="9" y="40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5" y="38"/>
                  <a:pt x="2" y="38"/>
                </a:cubicBezTo>
                <a:cubicBezTo>
                  <a:pt x="1" y="38"/>
                  <a:pt x="1" y="38"/>
                  <a:pt x="2" y="39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4" y="14"/>
                </a:cubicBezTo>
                <a:cubicBezTo>
                  <a:pt x="5" y="16"/>
                  <a:pt x="6" y="17"/>
                  <a:pt x="7" y="18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0"/>
                  <a:pt x="3" y="21"/>
                  <a:pt x="1" y="22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1"/>
                  <a:pt x="0" y="31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9" y="21"/>
                  <a:pt x="9" y="21"/>
                </a:cubicBezTo>
                <a:cubicBezTo>
                  <a:pt x="9" y="20"/>
                  <a:pt x="9" y="20"/>
                  <a:pt x="8" y="21"/>
                </a:cubicBezTo>
                <a:cubicBezTo>
                  <a:pt x="6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4"/>
                  <a:pt x="1" y="34"/>
                  <a:pt x="1" y="33"/>
                </a:cubicBezTo>
                <a:cubicBezTo>
                  <a:pt x="4" y="32"/>
                  <a:pt x="7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7" y="37"/>
                  <a:pt x="4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351"/>
          <p:cNvSpPr>
            <a:spLocks noEditPoints="1"/>
          </p:cNvSpPr>
          <p:nvPr/>
        </p:nvSpPr>
        <p:spPr bwMode="auto">
          <a:xfrm>
            <a:off x="809681" y="1661717"/>
            <a:ext cx="348397" cy="449607"/>
          </a:xfrm>
          <a:custGeom>
            <a:avLst/>
            <a:gdLst>
              <a:gd name="T0" fmla="*/ 31 w 32"/>
              <a:gd name="T1" fmla="*/ 27 h 41"/>
              <a:gd name="T2" fmla="*/ 27 w 32"/>
              <a:gd name="T3" fmla="*/ 23 h 41"/>
              <a:gd name="T4" fmla="*/ 32 w 32"/>
              <a:gd name="T5" fmla="*/ 23 h 41"/>
              <a:gd name="T6" fmla="*/ 27 w 32"/>
              <a:gd name="T7" fmla="*/ 14 h 41"/>
              <a:gd name="T8" fmla="*/ 25 w 32"/>
              <a:gd name="T9" fmla="*/ 20 h 41"/>
              <a:gd name="T10" fmla="*/ 32 w 32"/>
              <a:gd name="T11" fmla="*/ 19 h 41"/>
              <a:gd name="T12" fmla="*/ 30 w 32"/>
              <a:gd name="T13" fmla="*/ 15 h 41"/>
              <a:gd name="T14" fmla="*/ 27 w 32"/>
              <a:gd name="T15" fmla="*/ 14 h 41"/>
              <a:gd name="T16" fmla="*/ 22 w 32"/>
              <a:gd name="T17" fmla="*/ 30 h 41"/>
              <a:gd name="T18" fmla="*/ 31 w 32"/>
              <a:gd name="T19" fmla="*/ 30 h 41"/>
              <a:gd name="T20" fmla="*/ 31 w 32"/>
              <a:gd name="T21" fmla="*/ 28 h 41"/>
              <a:gd name="T22" fmla="*/ 24 w 32"/>
              <a:gd name="T23" fmla="*/ 23 h 41"/>
              <a:gd name="T24" fmla="*/ 22 w 32"/>
              <a:gd name="T25" fmla="*/ 24 h 41"/>
              <a:gd name="T26" fmla="*/ 22 w 32"/>
              <a:gd name="T27" fmla="*/ 37 h 41"/>
              <a:gd name="T28" fmla="*/ 31 w 32"/>
              <a:gd name="T29" fmla="*/ 40 h 41"/>
              <a:gd name="T30" fmla="*/ 32 w 32"/>
              <a:gd name="T31" fmla="*/ 32 h 41"/>
              <a:gd name="T32" fmla="*/ 23 w 32"/>
              <a:gd name="T33" fmla="*/ 32 h 41"/>
              <a:gd name="T34" fmla="*/ 21 w 32"/>
              <a:gd name="T35" fmla="*/ 2 h 41"/>
              <a:gd name="T36" fmla="*/ 21 w 32"/>
              <a:gd name="T37" fmla="*/ 11 h 41"/>
              <a:gd name="T38" fmla="*/ 21 w 32"/>
              <a:gd name="T39" fmla="*/ 2 h 41"/>
              <a:gd name="T40" fmla="*/ 15 w 32"/>
              <a:gd name="T41" fmla="*/ 7 h 41"/>
              <a:gd name="T42" fmla="*/ 28 w 32"/>
              <a:gd name="T43" fmla="*/ 7 h 41"/>
              <a:gd name="T44" fmla="*/ 21 w 32"/>
              <a:gd name="T45" fmla="*/ 21 h 41"/>
              <a:gd name="T46" fmla="*/ 16 w 32"/>
              <a:gd name="T47" fmla="*/ 15 h 41"/>
              <a:gd name="T48" fmla="*/ 12 w 32"/>
              <a:gd name="T49" fmla="*/ 15 h 41"/>
              <a:gd name="T50" fmla="*/ 11 w 32"/>
              <a:gd name="T51" fmla="*/ 20 h 41"/>
              <a:gd name="T52" fmla="*/ 14 w 32"/>
              <a:gd name="T53" fmla="*/ 24 h 41"/>
              <a:gd name="T54" fmla="*/ 19 w 32"/>
              <a:gd name="T55" fmla="*/ 22 h 41"/>
              <a:gd name="T56" fmla="*/ 11 w 32"/>
              <a:gd name="T57" fmla="*/ 24 h 41"/>
              <a:gd name="T58" fmla="*/ 13 w 32"/>
              <a:gd name="T59" fmla="*/ 25 h 41"/>
              <a:gd name="T60" fmla="*/ 12 w 32"/>
              <a:gd name="T61" fmla="*/ 26 h 41"/>
              <a:gd name="T62" fmla="*/ 11 w 32"/>
              <a:gd name="T63" fmla="*/ 24 h 41"/>
              <a:gd name="T64" fmla="*/ 12 w 32"/>
              <a:gd name="T65" fmla="*/ 29 h 41"/>
              <a:gd name="T66" fmla="*/ 21 w 32"/>
              <a:gd name="T67" fmla="*/ 25 h 41"/>
              <a:gd name="T68" fmla="*/ 20 w 32"/>
              <a:gd name="T69" fmla="*/ 32 h 41"/>
              <a:gd name="T70" fmla="*/ 11 w 32"/>
              <a:gd name="T71" fmla="*/ 36 h 41"/>
              <a:gd name="T72" fmla="*/ 11 w 32"/>
              <a:gd name="T73" fmla="*/ 39 h 41"/>
              <a:gd name="T74" fmla="*/ 12 w 32"/>
              <a:gd name="T75" fmla="*/ 40 h 41"/>
              <a:gd name="T76" fmla="*/ 21 w 32"/>
              <a:gd name="T77" fmla="*/ 37 h 41"/>
              <a:gd name="T78" fmla="*/ 20 w 32"/>
              <a:gd name="T79" fmla="*/ 33 h 41"/>
              <a:gd name="T80" fmla="*/ 11 w 32"/>
              <a:gd name="T81" fmla="*/ 39 h 41"/>
              <a:gd name="T82" fmla="*/ 6 w 32"/>
              <a:gd name="T83" fmla="*/ 14 h 41"/>
              <a:gd name="T84" fmla="*/ 9 w 32"/>
              <a:gd name="T85" fmla="*/ 19 h 41"/>
              <a:gd name="T86" fmla="*/ 10 w 32"/>
              <a:gd name="T87" fmla="*/ 16 h 41"/>
              <a:gd name="T88" fmla="*/ 2 w 32"/>
              <a:gd name="T89" fmla="*/ 38 h 41"/>
              <a:gd name="T90" fmla="*/ 10 w 32"/>
              <a:gd name="T91" fmla="*/ 39 h 41"/>
              <a:gd name="T92" fmla="*/ 9 w 32"/>
              <a:gd name="T93" fmla="*/ 38 h 41"/>
              <a:gd name="T94" fmla="*/ 2 w 32"/>
              <a:gd name="T95" fmla="*/ 38 h 41"/>
              <a:gd name="T96" fmla="*/ 4 w 32"/>
              <a:gd name="T97" fmla="*/ 14 h 41"/>
              <a:gd name="T98" fmla="*/ 7 w 32"/>
              <a:gd name="T99" fmla="*/ 20 h 41"/>
              <a:gd name="T100" fmla="*/ 0 w 32"/>
              <a:gd name="T101" fmla="*/ 21 h 41"/>
              <a:gd name="T102" fmla="*/ 1 w 32"/>
              <a:gd name="T103" fmla="*/ 13 h 41"/>
              <a:gd name="T104" fmla="*/ 0 w 32"/>
              <a:gd name="T105" fmla="*/ 24 h 41"/>
              <a:gd name="T106" fmla="*/ 1 w 32"/>
              <a:gd name="T107" fmla="*/ 30 h 41"/>
              <a:gd name="T108" fmla="*/ 10 w 32"/>
              <a:gd name="T109" fmla="*/ 26 h 41"/>
              <a:gd name="T110" fmla="*/ 10 w 32"/>
              <a:gd name="T111" fmla="*/ 21 h 41"/>
              <a:gd name="T112" fmla="*/ 8 w 32"/>
              <a:gd name="T113" fmla="*/ 21 h 41"/>
              <a:gd name="T114" fmla="*/ 0 w 32"/>
              <a:gd name="T115" fmla="*/ 24 h 41"/>
              <a:gd name="T116" fmla="*/ 1 w 32"/>
              <a:gd name="T117" fmla="*/ 33 h 41"/>
              <a:gd name="T118" fmla="*/ 10 w 32"/>
              <a:gd name="T119" fmla="*/ 31 h 41"/>
              <a:gd name="T120" fmla="*/ 9 w 32"/>
              <a:gd name="T121" fmla="*/ 37 h 41"/>
              <a:gd name="T122" fmla="*/ 0 w 32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1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7" y="23"/>
                  <a:pt x="27" y="23"/>
                </a:cubicBezTo>
                <a:cubicBezTo>
                  <a:pt x="28" y="23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0"/>
                  <a:pt x="31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5" y="24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6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1"/>
                  <a:pt x="32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7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5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3" y="23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7"/>
                  <a:pt x="11" y="26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30"/>
                  <a:pt x="11" y="29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9"/>
                  <a:pt x="21" y="30"/>
                </a:cubicBezTo>
                <a:cubicBezTo>
                  <a:pt x="21" y="31"/>
                  <a:pt x="21" y="32"/>
                  <a:pt x="20" y="32"/>
                </a:cubicBezTo>
                <a:cubicBezTo>
                  <a:pt x="17" y="33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5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1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1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4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0"/>
                  <a:pt x="3" y="21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0" y="12"/>
                  <a:pt x="1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1"/>
                </a:cubicBezTo>
                <a:cubicBezTo>
                  <a:pt x="6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352"/>
          <p:cNvSpPr>
            <a:spLocks noEditPoints="1"/>
          </p:cNvSpPr>
          <p:nvPr/>
        </p:nvSpPr>
        <p:spPr bwMode="auto">
          <a:xfrm>
            <a:off x="809681" y="1661717"/>
            <a:ext cx="348397" cy="437929"/>
          </a:xfrm>
          <a:custGeom>
            <a:avLst/>
            <a:gdLst>
              <a:gd name="T0" fmla="*/ 31 w 32"/>
              <a:gd name="T1" fmla="*/ 26 h 40"/>
              <a:gd name="T2" fmla="*/ 27 w 32"/>
              <a:gd name="T3" fmla="*/ 23 h 40"/>
              <a:gd name="T4" fmla="*/ 32 w 32"/>
              <a:gd name="T5" fmla="*/ 23 h 40"/>
              <a:gd name="T6" fmla="*/ 26 w 32"/>
              <a:gd name="T7" fmla="*/ 14 h 40"/>
              <a:gd name="T8" fmla="*/ 25 w 32"/>
              <a:gd name="T9" fmla="*/ 20 h 40"/>
              <a:gd name="T10" fmla="*/ 32 w 32"/>
              <a:gd name="T11" fmla="*/ 19 h 40"/>
              <a:gd name="T12" fmla="*/ 30 w 32"/>
              <a:gd name="T13" fmla="*/ 15 h 40"/>
              <a:gd name="T14" fmla="*/ 26 w 32"/>
              <a:gd name="T15" fmla="*/ 14 h 40"/>
              <a:gd name="T16" fmla="*/ 22 w 32"/>
              <a:gd name="T17" fmla="*/ 30 h 40"/>
              <a:gd name="T18" fmla="*/ 31 w 32"/>
              <a:gd name="T19" fmla="*/ 30 h 40"/>
              <a:gd name="T20" fmla="*/ 31 w 32"/>
              <a:gd name="T21" fmla="*/ 28 h 40"/>
              <a:gd name="T22" fmla="*/ 24 w 32"/>
              <a:gd name="T23" fmla="*/ 23 h 40"/>
              <a:gd name="T24" fmla="*/ 22 w 32"/>
              <a:gd name="T25" fmla="*/ 24 h 40"/>
              <a:gd name="T26" fmla="*/ 22 w 32"/>
              <a:gd name="T27" fmla="*/ 37 h 40"/>
              <a:gd name="T28" fmla="*/ 31 w 32"/>
              <a:gd name="T29" fmla="*/ 40 h 40"/>
              <a:gd name="T30" fmla="*/ 32 w 32"/>
              <a:gd name="T31" fmla="*/ 32 h 40"/>
              <a:gd name="T32" fmla="*/ 23 w 32"/>
              <a:gd name="T33" fmla="*/ 32 h 40"/>
              <a:gd name="T34" fmla="*/ 21 w 32"/>
              <a:gd name="T35" fmla="*/ 2 h 40"/>
              <a:gd name="T36" fmla="*/ 21 w 32"/>
              <a:gd name="T37" fmla="*/ 11 h 40"/>
              <a:gd name="T38" fmla="*/ 21 w 32"/>
              <a:gd name="T39" fmla="*/ 2 h 40"/>
              <a:gd name="T40" fmla="*/ 15 w 32"/>
              <a:gd name="T41" fmla="*/ 7 h 40"/>
              <a:gd name="T42" fmla="*/ 28 w 32"/>
              <a:gd name="T43" fmla="*/ 7 h 40"/>
              <a:gd name="T44" fmla="*/ 21 w 32"/>
              <a:gd name="T45" fmla="*/ 21 h 40"/>
              <a:gd name="T46" fmla="*/ 16 w 32"/>
              <a:gd name="T47" fmla="*/ 15 h 40"/>
              <a:gd name="T48" fmla="*/ 12 w 32"/>
              <a:gd name="T49" fmla="*/ 15 h 40"/>
              <a:gd name="T50" fmla="*/ 11 w 32"/>
              <a:gd name="T51" fmla="*/ 20 h 40"/>
              <a:gd name="T52" fmla="*/ 14 w 32"/>
              <a:gd name="T53" fmla="*/ 24 h 40"/>
              <a:gd name="T54" fmla="*/ 19 w 32"/>
              <a:gd name="T55" fmla="*/ 22 h 40"/>
              <a:gd name="T56" fmla="*/ 11 w 32"/>
              <a:gd name="T57" fmla="*/ 24 h 40"/>
              <a:gd name="T58" fmla="*/ 13 w 32"/>
              <a:gd name="T59" fmla="*/ 24 h 40"/>
              <a:gd name="T60" fmla="*/ 12 w 32"/>
              <a:gd name="T61" fmla="*/ 26 h 40"/>
              <a:gd name="T62" fmla="*/ 11 w 32"/>
              <a:gd name="T63" fmla="*/ 24 h 40"/>
              <a:gd name="T64" fmla="*/ 12 w 32"/>
              <a:gd name="T65" fmla="*/ 29 h 40"/>
              <a:gd name="T66" fmla="*/ 21 w 32"/>
              <a:gd name="T67" fmla="*/ 25 h 40"/>
              <a:gd name="T68" fmla="*/ 20 w 32"/>
              <a:gd name="T69" fmla="*/ 32 h 40"/>
              <a:gd name="T70" fmla="*/ 11 w 32"/>
              <a:gd name="T71" fmla="*/ 35 h 40"/>
              <a:gd name="T72" fmla="*/ 11 w 32"/>
              <a:gd name="T73" fmla="*/ 39 h 40"/>
              <a:gd name="T74" fmla="*/ 12 w 32"/>
              <a:gd name="T75" fmla="*/ 40 h 40"/>
              <a:gd name="T76" fmla="*/ 21 w 32"/>
              <a:gd name="T77" fmla="*/ 36 h 40"/>
              <a:gd name="T78" fmla="*/ 20 w 32"/>
              <a:gd name="T79" fmla="*/ 33 h 40"/>
              <a:gd name="T80" fmla="*/ 11 w 32"/>
              <a:gd name="T81" fmla="*/ 39 h 40"/>
              <a:gd name="T82" fmla="*/ 6 w 32"/>
              <a:gd name="T83" fmla="*/ 14 h 40"/>
              <a:gd name="T84" fmla="*/ 9 w 32"/>
              <a:gd name="T85" fmla="*/ 19 h 40"/>
              <a:gd name="T86" fmla="*/ 10 w 32"/>
              <a:gd name="T87" fmla="*/ 16 h 40"/>
              <a:gd name="T88" fmla="*/ 2 w 32"/>
              <a:gd name="T89" fmla="*/ 38 h 40"/>
              <a:gd name="T90" fmla="*/ 10 w 32"/>
              <a:gd name="T91" fmla="*/ 39 h 40"/>
              <a:gd name="T92" fmla="*/ 9 w 32"/>
              <a:gd name="T93" fmla="*/ 38 h 40"/>
              <a:gd name="T94" fmla="*/ 2 w 32"/>
              <a:gd name="T95" fmla="*/ 38 h 40"/>
              <a:gd name="T96" fmla="*/ 3 w 32"/>
              <a:gd name="T97" fmla="*/ 14 h 40"/>
              <a:gd name="T98" fmla="*/ 7 w 32"/>
              <a:gd name="T99" fmla="*/ 19 h 40"/>
              <a:gd name="T100" fmla="*/ 0 w 32"/>
              <a:gd name="T101" fmla="*/ 21 h 40"/>
              <a:gd name="T102" fmla="*/ 1 w 32"/>
              <a:gd name="T103" fmla="*/ 13 h 40"/>
              <a:gd name="T104" fmla="*/ 0 w 32"/>
              <a:gd name="T105" fmla="*/ 24 h 40"/>
              <a:gd name="T106" fmla="*/ 1 w 32"/>
              <a:gd name="T107" fmla="*/ 30 h 40"/>
              <a:gd name="T108" fmla="*/ 10 w 32"/>
              <a:gd name="T109" fmla="*/ 26 h 40"/>
              <a:gd name="T110" fmla="*/ 9 w 32"/>
              <a:gd name="T111" fmla="*/ 21 h 40"/>
              <a:gd name="T112" fmla="*/ 8 w 32"/>
              <a:gd name="T113" fmla="*/ 20 h 40"/>
              <a:gd name="T114" fmla="*/ 0 w 32"/>
              <a:gd name="T115" fmla="*/ 24 h 40"/>
              <a:gd name="T116" fmla="*/ 1 w 32"/>
              <a:gd name="T117" fmla="*/ 33 h 40"/>
              <a:gd name="T118" fmla="*/ 10 w 32"/>
              <a:gd name="T119" fmla="*/ 31 h 40"/>
              <a:gd name="T120" fmla="*/ 9 w 32"/>
              <a:gd name="T121" fmla="*/ 37 h 40"/>
              <a:gd name="T122" fmla="*/ 0 w 32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0">
                <a:moveTo>
                  <a:pt x="32" y="26"/>
                </a:moveTo>
                <a:cubicBezTo>
                  <a:pt x="32" y="27"/>
                  <a:pt x="31" y="27"/>
                  <a:pt x="31" y="26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6" y="23"/>
                  <a:pt x="27" y="23"/>
                </a:cubicBezTo>
                <a:cubicBezTo>
                  <a:pt x="28" y="22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6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1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8" y="30"/>
                  <a:pt x="31" y="30"/>
                </a:cubicBezTo>
                <a:cubicBezTo>
                  <a:pt x="31" y="30"/>
                  <a:pt x="32" y="30"/>
                  <a:pt x="32" y="29"/>
                </a:cubicBezTo>
                <a:cubicBezTo>
                  <a:pt x="32" y="29"/>
                  <a:pt x="31" y="28"/>
                  <a:pt x="31" y="28"/>
                </a:cubicBezTo>
                <a:cubicBezTo>
                  <a:pt x="29" y="27"/>
                  <a:pt x="27" y="25"/>
                  <a:pt x="25" y="23"/>
                </a:cubicBezTo>
                <a:cubicBezTo>
                  <a:pt x="25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39"/>
                  <a:pt x="31" y="40"/>
                </a:cubicBezTo>
                <a:cubicBezTo>
                  <a:pt x="31" y="40"/>
                  <a:pt x="32" y="40"/>
                  <a:pt x="32" y="39"/>
                </a:cubicBezTo>
                <a:cubicBezTo>
                  <a:pt x="32" y="37"/>
                  <a:pt x="32" y="34"/>
                  <a:pt x="32" y="32"/>
                </a:cubicBezTo>
                <a:cubicBezTo>
                  <a:pt x="32" y="31"/>
                  <a:pt x="32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7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3" y="24"/>
                  <a:pt x="13" y="24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4" y="35"/>
                  <a:pt x="12" y="36"/>
                </a:cubicBezTo>
                <a:cubicBezTo>
                  <a:pt x="11" y="37"/>
                  <a:pt x="11" y="37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39"/>
                  <a:pt x="17" y="39"/>
                  <a:pt x="19" y="38"/>
                </a:cubicBezTo>
                <a:cubicBezTo>
                  <a:pt x="21" y="38"/>
                  <a:pt x="21" y="38"/>
                  <a:pt x="21" y="36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4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3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2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353"/>
          <p:cNvSpPr>
            <a:spLocks noEditPoints="1"/>
          </p:cNvSpPr>
          <p:nvPr/>
        </p:nvSpPr>
        <p:spPr bwMode="auto">
          <a:xfrm>
            <a:off x="809681" y="1661717"/>
            <a:ext cx="338664" cy="437929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5 w 31"/>
              <a:gd name="T9" fmla="*/ 20 h 40"/>
              <a:gd name="T10" fmla="*/ 31 w 31"/>
              <a:gd name="T11" fmla="*/ 19 h 40"/>
              <a:gd name="T12" fmla="*/ 30 w 31"/>
              <a:gd name="T13" fmla="*/ 15 h 40"/>
              <a:gd name="T14" fmla="*/ 26 w 31"/>
              <a:gd name="T15" fmla="*/ 14 h 40"/>
              <a:gd name="T16" fmla="*/ 22 w 31"/>
              <a:gd name="T17" fmla="*/ 30 h 40"/>
              <a:gd name="T18" fmla="*/ 31 w 31"/>
              <a:gd name="T19" fmla="*/ 30 h 40"/>
              <a:gd name="T20" fmla="*/ 31 w 31"/>
              <a:gd name="T21" fmla="*/ 28 h 40"/>
              <a:gd name="T22" fmla="*/ 24 w 31"/>
              <a:gd name="T23" fmla="*/ 23 h 40"/>
              <a:gd name="T24" fmla="*/ 22 w 31"/>
              <a:gd name="T25" fmla="*/ 24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3 w 31"/>
              <a:gd name="T33" fmla="*/ 32 h 40"/>
              <a:gd name="T34" fmla="*/ 21 w 31"/>
              <a:gd name="T35" fmla="*/ 2 h 40"/>
              <a:gd name="T36" fmla="*/ 21 w 31"/>
              <a:gd name="T37" fmla="*/ 11 h 40"/>
              <a:gd name="T38" fmla="*/ 21 w 31"/>
              <a:gd name="T39" fmla="*/ 2 h 40"/>
              <a:gd name="T40" fmla="*/ 15 w 31"/>
              <a:gd name="T41" fmla="*/ 6 h 40"/>
              <a:gd name="T42" fmla="*/ 28 w 31"/>
              <a:gd name="T43" fmla="*/ 6 h 40"/>
              <a:gd name="T44" fmla="*/ 21 w 31"/>
              <a:gd name="T45" fmla="*/ 21 h 40"/>
              <a:gd name="T46" fmla="*/ 16 w 31"/>
              <a:gd name="T47" fmla="*/ 14 h 40"/>
              <a:gd name="T48" fmla="*/ 12 w 31"/>
              <a:gd name="T49" fmla="*/ 15 h 40"/>
              <a:gd name="T50" fmla="*/ 11 w 31"/>
              <a:gd name="T51" fmla="*/ 20 h 40"/>
              <a:gd name="T52" fmla="*/ 14 w 31"/>
              <a:gd name="T53" fmla="*/ 24 h 40"/>
              <a:gd name="T54" fmla="*/ 19 w 31"/>
              <a:gd name="T55" fmla="*/ 21 h 40"/>
              <a:gd name="T56" fmla="*/ 11 w 31"/>
              <a:gd name="T57" fmla="*/ 24 h 40"/>
              <a:gd name="T58" fmla="*/ 13 w 31"/>
              <a:gd name="T59" fmla="*/ 24 h 40"/>
              <a:gd name="T60" fmla="*/ 12 w 31"/>
              <a:gd name="T61" fmla="*/ 26 h 40"/>
              <a:gd name="T62" fmla="*/ 11 w 31"/>
              <a:gd name="T63" fmla="*/ 24 h 40"/>
              <a:gd name="T64" fmla="*/ 12 w 31"/>
              <a:gd name="T65" fmla="*/ 29 h 40"/>
              <a:gd name="T66" fmla="*/ 21 w 31"/>
              <a:gd name="T67" fmla="*/ 24 h 40"/>
              <a:gd name="T68" fmla="*/ 20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1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8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3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6" y="16"/>
                  <a:pt x="25" y="17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8" y="30"/>
                  <a:pt x="31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9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5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7"/>
                  <a:pt x="31" y="34"/>
                  <a:pt x="31" y="32"/>
                </a:cubicBezTo>
                <a:cubicBezTo>
                  <a:pt x="31" y="31"/>
                  <a:pt x="31" y="31"/>
                  <a:pt x="31" y="31"/>
                </a:cubicBezTo>
                <a:cubicBezTo>
                  <a:pt x="28" y="31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5" y="9"/>
                  <a:pt x="25" y="6"/>
                </a:cubicBezTo>
                <a:cubicBezTo>
                  <a:pt x="25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6"/>
                  <a:pt x="16" y="14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3"/>
                  <a:pt x="18" y="22"/>
                  <a:pt x="19" y="21"/>
                </a:cubicBezTo>
                <a:cubicBezTo>
                  <a:pt x="19" y="21"/>
                  <a:pt x="19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6"/>
                  <a:pt x="20" y="24"/>
                </a:cubicBezTo>
                <a:cubicBezTo>
                  <a:pt x="21" y="23"/>
                  <a:pt x="21" y="23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4" y="35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39"/>
                  <a:pt x="17" y="39"/>
                  <a:pt x="19" y="38"/>
                </a:cubicBezTo>
                <a:cubicBezTo>
                  <a:pt x="20" y="38"/>
                  <a:pt x="21" y="38"/>
                  <a:pt x="21" y="36"/>
                </a:cubicBezTo>
                <a:cubicBezTo>
                  <a:pt x="21" y="35"/>
                  <a:pt x="21" y="34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8"/>
                  <a:pt x="11" y="38"/>
                  <a:pt x="11" y="38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5" y="14"/>
                </a:cubicBezTo>
                <a:cubicBezTo>
                  <a:pt x="5" y="13"/>
                  <a:pt x="5" y="14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2"/>
                </a:cubicBezTo>
                <a:cubicBezTo>
                  <a:pt x="10" y="22"/>
                  <a:pt x="10" y="21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8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354"/>
          <p:cNvSpPr>
            <a:spLocks noEditPoints="1"/>
          </p:cNvSpPr>
          <p:nvPr/>
        </p:nvSpPr>
        <p:spPr bwMode="auto">
          <a:xfrm>
            <a:off x="809681" y="1661717"/>
            <a:ext cx="338664" cy="437929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3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1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1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2 w 31"/>
              <a:gd name="T65" fmla="*/ 29 h 40"/>
              <a:gd name="T66" fmla="*/ 21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1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19"/>
                  <a:pt x="29" y="19"/>
                  <a:pt x="31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3"/>
                  <a:pt x="27" y="13"/>
                  <a:pt x="26" y="14"/>
                </a:cubicBezTo>
                <a:close/>
                <a:moveTo>
                  <a:pt x="22" y="23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7"/>
                  <a:pt x="31" y="34"/>
                  <a:pt x="31" y="32"/>
                </a:cubicBezTo>
                <a:cubicBezTo>
                  <a:pt x="31" y="31"/>
                  <a:pt x="31" y="31"/>
                  <a:pt x="31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3" y="11"/>
                  <a:pt x="25" y="9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1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7" y="3"/>
                  <a:pt x="27" y="6"/>
                </a:cubicBezTo>
                <a:cubicBezTo>
                  <a:pt x="27" y="9"/>
                  <a:pt x="23" y="17"/>
                  <a:pt x="22" y="21"/>
                </a:cubicBezTo>
                <a:cubicBezTo>
                  <a:pt x="21" y="22"/>
                  <a:pt x="21" y="22"/>
                  <a:pt x="20" y="21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4"/>
                  <a:pt x="16" y="13"/>
                  <a:pt x="15" y="14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7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5"/>
                  <a:pt x="20" y="24"/>
                </a:cubicBezTo>
                <a:cubicBezTo>
                  <a:pt x="20" y="23"/>
                  <a:pt x="21" y="23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0" y="31"/>
                  <a:pt x="19" y="32"/>
                </a:cubicBezTo>
                <a:cubicBezTo>
                  <a:pt x="17" y="33"/>
                  <a:pt x="14" y="34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9"/>
                  <a:pt x="19" y="38"/>
                </a:cubicBezTo>
                <a:cubicBezTo>
                  <a:pt x="20" y="38"/>
                  <a:pt x="21" y="37"/>
                  <a:pt x="21" y="36"/>
                </a:cubicBezTo>
                <a:cubicBezTo>
                  <a:pt x="21" y="35"/>
                  <a:pt x="21" y="34"/>
                  <a:pt x="21" y="33"/>
                </a:cubicBezTo>
                <a:cubicBezTo>
                  <a:pt x="21" y="32"/>
                  <a:pt x="20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7"/>
                  <a:pt x="11" y="38"/>
                  <a:pt x="11" y="38"/>
                </a:cubicBezTo>
                <a:close/>
                <a:moveTo>
                  <a:pt x="9" y="14"/>
                </a:moveTo>
                <a:cubicBezTo>
                  <a:pt x="8" y="14"/>
                  <a:pt x="6" y="14"/>
                  <a:pt x="5" y="14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9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6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4" y="15"/>
                  <a:pt x="6" y="17"/>
                  <a:pt x="7" y="18"/>
                </a:cubicBezTo>
                <a:cubicBezTo>
                  <a:pt x="8" y="19"/>
                  <a:pt x="7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lose/>
                <a:moveTo>
                  <a:pt x="0" y="24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355"/>
          <p:cNvSpPr>
            <a:spLocks noEditPoints="1"/>
          </p:cNvSpPr>
          <p:nvPr/>
        </p:nvSpPr>
        <p:spPr bwMode="auto">
          <a:xfrm>
            <a:off x="809681" y="1661717"/>
            <a:ext cx="338664" cy="437929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3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2 w 31"/>
              <a:gd name="T65" fmla="*/ 29 h 40"/>
              <a:gd name="T66" fmla="*/ 20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3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3" y="20"/>
                  <a:pt x="23" y="20"/>
                  <a:pt x="24" y="20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2" y="23"/>
                </a:moveTo>
                <a:cubicBezTo>
                  <a:pt x="22" y="25"/>
                  <a:pt x="22" y="28"/>
                  <a:pt x="22" y="30"/>
                </a:cubicBezTo>
                <a:cubicBezTo>
                  <a:pt x="22" y="31"/>
                  <a:pt x="22" y="31"/>
                  <a:pt x="22" y="31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3"/>
                  <a:pt x="24" y="22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0"/>
                  <a:pt x="21" y="10"/>
                </a:cubicBezTo>
                <a:cubicBezTo>
                  <a:pt x="23" y="10"/>
                  <a:pt x="25" y="9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5" y="0"/>
                  <a:pt x="27" y="3"/>
                  <a:pt x="27" y="6"/>
                </a:cubicBezTo>
                <a:cubicBezTo>
                  <a:pt x="27" y="9"/>
                  <a:pt x="23" y="17"/>
                  <a:pt x="22" y="21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6" y="13"/>
                  <a:pt x="15" y="14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4" y="34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8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9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9" y="15"/>
                  <a:pt x="8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8" y="40"/>
                </a:cubicBezTo>
                <a:cubicBezTo>
                  <a:pt x="9" y="40"/>
                  <a:pt x="10" y="40"/>
                  <a:pt x="10" y="39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8"/>
                  <a:pt x="9" y="38"/>
                  <a:pt x="9" y="38"/>
                </a:cubicBezTo>
                <a:cubicBezTo>
                  <a:pt x="6" y="38"/>
                  <a:pt x="4" y="38"/>
                  <a:pt x="2" y="38"/>
                </a:cubicBezTo>
                <a:cubicBezTo>
                  <a:pt x="0" y="37"/>
                  <a:pt x="0" y="38"/>
                  <a:pt x="2" y="38"/>
                </a:cubicBezTo>
                <a:close/>
                <a:moveTo>
                  <a:pt x="2" y="12"/>
                </a:moveTo>
                <a:cubicBezTo>
                  <a:pt x="2" y="13"/>
                  <a:pt x="3" y="13"/>
                  <a:pt x="3" y="13"/>
                </a:cubicBezTo>
                <a:cubicBezTo>
                  <a:pt x="4" y="15"/>
                  <a:pt x="6" y="16"/>
                  <a:pt x="7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lose/>
                <a:moveTo>
                  <a:pt x="0" y="24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6"/>
                  <a:pt x="9" y="37"/>
                  <a:pt x="9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356"/>
          <p:cNvSpPr>
            <a:spLocks noEditPoints="1"/>
          </p:cNvSpPr>
          <p:nvPr/>
        </p:nvSpPr>
        <p:spPr bwMode="auto">
          <a:xfrm>
            <a:off x="809681" y="1661717"/>
            <a:ext cx="338664" cy="437929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30 h 40"/>
              <a:gd name="T20" fmla="*/ 30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19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1 w 31"/>
              <a:gd name="T89" fmla="*/ 38 h 40"/>
              <a:gd name="T90" fmla="*/ 9 w 31"/>
              <a:gd name="T91" fmla="*/ 39 h 40"/>
              <a:gd name="T92" fmla="*/ 9 w 31"/>
              <a:gd name="T93" fmla="*/ 38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3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6"/>
                  <a:pt x="30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4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4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2" y="31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0" y="28"/>
                </a:cubicBezTo>
                <a:cubicBezTo>
                  <a:pt x="29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8"/>
                  <a:pt x="19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4" y="0"/>
                  <a:pt x="27" y="3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5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4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7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2"/>
                  <a:pt x="11" y="22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3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7" y="17"/>
                  <a:pt x="9" y="19"/>
                </a:cubicBezTo>
                <a:cubicBezTo>
                  <a:pt x="9" y="19"/>
                  <a:pt x="9" y="20"/>
                  <a:pt x="9" y="18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6" y="38"/>
                  <a:pt x="4" y="37"/>
                  <a:pt x="2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7"/>
                  <a:pt x="9" y="26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8" y="30"/>
                </a:cubicBezTo>
                <a:cubicBezTo>
                  <a:pt x="9" y="29"/>
                  <a:pt x="9" y="30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357"/>
          <p:cNvSpPr>
            <a:spLocks noEditPoints="1"/>
          </p:cNvSpPr>
          <p:nvPr/>
        </p:nvSpPr>
        <p:spPr bwMode="auto">
          <a:xfrm>
            <a:off x="809681" y="1661717"/>
            <a:ext cx="338664" cy="437929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30 h 40"/>
              <a:gd name="T20" fmla="*/ 30 w 31"/>
              <a:gd name="T21" fmla="*/ 27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4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1 w 31"/>
              <a:gd name="T49" fmla="*/ 14 h 40"/>
              <a:gd name="T50" fmla="*/ 10 w 31"/>
              <a:gd name="T51" fmla="*/ 20 h 40"/>
              <a:gd name="T52" fmla="*/ 13 w 31"/>
              <a:gd name="T53" fmla="*/ 23 h 40"/>
              <a:gd name="T54" fmla="*/ 18 w 31"/>
              <a:gd name="T55" fmla="*/ 21 h 40"/>
              <a:gd name="T56" fmla="*/ 10 w 31"/>
              <a:gd name="T57" fmla="*/ 23 h 40"/>
              <a:gd name="T58" fmla="*/ 12 w 31"/>
              <a:gd name="T59" fmla="*/ 24 h 40"/>
              <a:gd name="T60" fmla="*/ 11 w 31"/>
              <a:gd name="T61" fmla="*/ 25 h 40"/>
              <a:gd name="T62" fmla="*/ 10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0 w 31"/>
              <a:gd name="T71" fmla="*/ 35 h 40"/>
              <a:gd name="T72" fmla="*/ 10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19 w 31"/>
              <a:gd name="T79" fmla="*/ 32 h 40"/>
              <a:gd name="T80" fmla="*/ 10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5 h 40"/>
              <a:gd name="T88" fmla="*/ 1 w 31"/>
              <a:gd name="T89" fmla="*/ 38 h 40"/>
              <a:gd name="T90" fmla="*/ 9 w 31"/>
              <a:gd name="T91" fmla="*/ 39 h 40"/>
              <a:gd name="T92" fmla="*/ 8 w 31"/>
              <a:gd name="T93" fmla="*/ 37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0 w 31"/>
              <a:gd name="T107" fmla="*/ 29 h 40"/>
              <a:gd name="T108" fmla="*/ 9 w 31"/>
              <a:gd name="T109" fmla="*/ 26 h 40"/>
              <a:gd name="T110" fmla="*/ 9 w 31"/>
              <a:gd name="T111" fmla="*/ 20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2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6"/>
                  <a:pt x="31" y="26"/>
                  <a:pt x="30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3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4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6"/>
                </a:cubicBezTo>
                <a:cubicBezTo>
                  <a:pt x="31" y="15"/>
                  <a:pt x="31" y="14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1" y="30"/>
                  <a:pt x="22" y="30"/>
                </a:cubicBezTo>
                <a:cubicBezTo>
                  <a:pt x="25" y="30"/>
                  <a:pt x="27" y="30"/>
                  <a:pt x="30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8"/>
                  <a:pt x="31" y="28"/>
                  <a:pt x="30" y="27"/>
                </a:cubicBezTo>
                <a:cubicBezTo>
                  <a:pt x="28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1" y="22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1" y="37"/>
                  <a:pt x="22" y="38"/>
                </a:cubicBezTo>
                <a:cubicBezTo>
                  <a:pt x="25" y="38"/>
                  <a:pt x="27" y="39"/>
                  <a:pt x="30" y="40"/>
                </a:cubicBezTo>
                <a:cubicBezTo>
                  <a:pt x="31" y="40"/>
                  <a:pt x="31" y="40"/>
                  <a:pt x="31" y="38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7" y="31"/>
                  <a:pt x="25" y="31"/>
                  <a:pt x="22" y="32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8" y="2"/>
                  <a:pt x="17" y="4"/>
                  <a:pt x="17" y="6"/>
                </a:cubicBezTo>
                <a:cubicBezTo>
                  <a:pt x="17" y="8"/>
                  <a:pt x="18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4" y="9"/>
                  <a:pt x="14" y="6"/>
                </a:cubicBezTo>
                <a:cubicBezTo>
                  <a:pt x="14" y="2"/>
                  <a:pt x="17" y="0"/>
                  <a:pt x="21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1"/>
                  <a:pt x="21" y="21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3" y="14"/>
                  <a:pt x="11" y="14"/>
                </a:cubicBezTo>
                <a:cubicBezTo>
                  <a:pt x="11" y="14"/>
                  <a:pt x="10" y="15"/>
                  <a:pt x="10" y="15"/>
                </a:cubicBezTo>
                <a:cubicBezTo>
                  <a:pt x="10" y="17"/>
                  <a:pt x="10" y="18"/>
                  <a:pt x="10" y="20"/>
                </a:cubicBezTo>
                <a:cubicBezTo>
                  <a:pt x="10" y="21"/>
                  <a:pt x="11" y="21"/>
                  <a:pt x="11" y="21"/>
                </a:cubicBezTo>
                <a:cubicBezTo>
                  <a:pt x="12" y="22"/>
                  <a:pt x="13" y="22"/>
                  <a:pt x="13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2"/>
                  <a:pt x="17" y="22"/>
                  <a:pt x="18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0" y="23"/>
                </a:moveTo>
                <a:cubicBezTo>
                  <a:pt x="10" y="22"/>
                  <a:pt x="11" y="22"/>
                  <a:pt x="11" y="23"/>
                </a:cubicBezTo>
                <a:cubicBezTo>
                  <a:pt x="12" y="23"/>
                  <a:pt x="12" y="24"/>
                  <a:pt x="12" y="24"/>
                </a:cubicBezTo>
                <a:cubicBezTo>
                  <a:pt x="13" y="24"/>
                  <a:pt x="13" y="24"/>
                  <a:pt x="12" y="25"/>
                </a:cubicBezTo>
                <a:cubicBezTo>
                  <a:pt x="12" y="25"/>
                  <a:pt x="12" y="25"/>
                  <a:pt x="11" y="25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4"/>
                  <a:pt x="10" y="24"/>
                  <a:pt x="10" y="23"/>
                </a:cubicBezTo>
                <a:close/>
                <a:moveTo>
                  <a:pt x="10" y="30"/>
                </a:moveTo>
                <a:cubicBezTo>
                  <a:pt x="10" y="29"/>
                  <a:pt x="10" y="29"/>
                  <a:pt x="11" y="28"/>
                </a:cubicBezTo>
                <a:cubicBezTo>
                  <a:pt x="14" y="27"/>
                  <a:pt x="17" y="25"/>
                  <a:pt x="19" y="23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7" y="33"/>
                  <a:pt x="14" y="34"/>
                  <a:pt x="11" y="36"/>
                </a:cubicBezTo>
                <a:cubicBezTo>
                  <a:pt x="10" y="36"/>
                  <a:pt x="10" y="36"/>
                  <a:pt x="10" y="35"/>
                </a:cubicBezTo>
                <a:cubicBezTo>
                  <a:pt x="10" y="33"/>
                  <a:pt x="10" y="31"/>
                  <a:pt x="10" y="30"/>
                </a:cubicBezTo>
                <a:close/>
                <a:moveTo>
                  <a:pt x="10" y="38"/>
                </a:moveTo>
                <a:cubicBezTo>
                  <a:pt x="10" y="38"/>
                  <a:pt x="10" y="38"/>
                  <a:pt x="10" y="39"/>
                </a:cubicBezTo>
                <a:cubicBezTo>
                  <a:pt x="10" y="40"/>
                  <a:pt x="11" y="40"/>
                  <a:pt x="12" y="40"/>
                </a:cubicBezTo>
                <a:cubicBezTo>
                  <a:pt x="14" y="39"/>
                  <a:pt x="16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0" y="37"/>
                  <a:pt x="10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7"/>
                  <a:pt x="9" y="16"/>
                  <a:pt x="9" y="15"/>
                </a:cubicBezTo>
                <a:cubicBezTo>
                  <a:pt x="9" y="15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8"/>
                  <a:pt x="9" y="37"/>
                  <a:pt x="8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2"/>
                  <a:pt x="2" y="13"/>
                  <a:pt x="3" y="13"/>
                </a:cubicBezTo>
                <a:cubicBezTo>
                  <a:pt x="4" y="15"/>
                  <a:pt x="5" y="16"/>
                  <a:pt x="6" y="18"/>
                </a:cubicBezTo>
                <a:cubicBezTo>
                  <a:pt x="7" y="18"/>
                  <a:pt x="7" y="19"/>
                  <a:pt x="6" y="19"/>
                </a:cubicBezTo>
                <a:cubicBezTo>
                  <a:pt x="4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0" y="29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20"/>
                  <a:pt x="8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2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2"/>
                </a:cubicBezTo>
                <a:cubicBezTo>
                  <a:pt x="3" y="31"/>
                  <a:pt x="6" y="31"/>
                  <a:pt x="8" y="30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0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358"/>
          <p:cNvSpPr>
            <a:spLocks noEditPoints="1"/>
          </p:cNvSpPr>
          <p:nvPr/>
        </p:nvSpPr>
        <p:spPr bwMode="auto">
          <a:xfrm>
            <a:off x="809681" y="1650039"/>
            <a:ext cx="338664" cy="449607"/>
          </a:xfrm>
          <a:custGeom>
            <a:avLst/>
            <a:gdLst>
              <a:gd name="T0" fmla="*/ 30 w 31"/>
              <a:gd name="T1" fmla="*/ 27 h 41"/>
              <a:gd name="T2" fmla="*/ 26 w 31"/>
              <a:gd name="T3" fmla="*/ 23 h 41"/>
              <a:gd name="T4" fmla="*/ 31 w 31"/>
              <a:gd name="T5" fmla="*/ 23 h 41"/>
              <a:gd name="T6" fmla="*/ 26 w 31"/>
              <a:gd name="T7" fmla="*/ 15 h 41"/>
              <a:gd name="T8" fmla="*/ 24 w 31"/>
              <a:gd name="T9" fmla="*/ 20 h 41"/>
              <a:gd name="T10" fmla="*/ 31 w 31"/>
              <a:gd name="T11" fmla="*/ 19 h 41"/>
              <a:gd name="T12" fmla="*/ 30 w 31"/>
              <a:gd name="T13" fmla="*/ 15 h 41"/>
              <a:gd name="T14" fmla="*/ 26 w 31"/>
              <a:gd name="T15" fmla="*/ 15 h 41"/>
              <a:gd name="T16" fmla="*/ 21 w 31"/>
              <a:gd name="T17" fmla="*/ 30 h 41"/>
              <a:gd name="T18" fmla="*/ 30 w 31"/>
              <a:gd name="T19" fmla="*/ 30 h 41"/>
              <a:gd name="T20" fmla="*/ 30 w 31"/>
              <a:gd name="T21" fmla="*/ 28 h 41"/>
              <a:gd name="T22" fmla="*/ 23 w 31"/>
              <a:gd name="T23" fmla="*/ 23 h 41"/>
              <a:gd name="T24" fmla="*/ 21 w 31"/>
              <a:gd name="T25" fmla="*/ 24 h 41"/>
              <a:gd name="T26" fmla="*/ 21 w 31"/>
              <a:gd name="T27" fmla="*/ 37 h 41"/>
              <a:gd name="T28" fmla="*/ 30 w 31"/>
              <a:gd name="T29" fmla="*/ 40 h 41"/>
              <a:gd name="T30" fmla="*/ 31 w 31"/>
              <a:gd name="T31" fmla="*/ 32 h 41"/>
              <a:gd name="T32" fmla="*/ 22 w 31"/>
              <a:gd name="T33" fmla="*/ 32 h 41"/>
              <a:gd name="T34" fmla="*/ 21 w 31"/>
              <a:gd name="T35" fmla="*/ 3 h 41"/>
              <a:gd name="T36" fmla="*/ 21 w 31"/>
              <a:gd name="T37" fmla="*/ 11 h 41"/>
              <a:gd name="T38" fmla="*/ 21 w 31"/>
              <a:gd name="T39" fmla="*/ 3 h 41"/>
              <a:gd name="T40" fmla="*/ 14 w 31"/>
              <a:gd name="T41" fmla="*/ 7 h 41"/>
              <a:gd name="T42" fmla="*/ 27 w 31"/>
              <a:gd name="T43" fmla="*/ 7 h 41"/>
              <a:gd name="T44" fmla="*/ 20 w 31"/>
              <a:gd name="T45" fmla="*/ 21 h 41"/>
              <a:gd name="T46" fmla="*/ 16 w 31"/>
              <a:gd name="T47" fmla="*/ 15 h 41"/>
              <a:gd name="T48" fmla="*/ 11 w 31"/>
              <a:gd name="T49" fmla="*/ 15 h 41"/>
              <a:gd name="T50" fmla="*/ 10 w 31"/>
              <a:gd name="T51" fmla="*/ 21 h 41"/>
              <a:gd name="T52" fmla="*/ 13 w 31"/>
              <a:gd name="T53" fmla="*/ 24 h 41"/>
              <a:gd name="T54" fmla="*/ 18 w 31"/>
              <a:gd name="T55" fmla="*/ 22 h 41"/>
              <a:gd name="T56" fmla="*/ 10 w 31"/>
              <a:gd name="T57" fmla="*/ 24 h 41"/>
              <a:gd name="T58" fmla="*/ 12 w 31"/>
              <a:gd name="T59" fmla="*/ 25 h 41"/>
              <a:gd name="T60" fmla="*/ 11 w 31"/>
              <a:gd name="T61" fmla="*/ 26 h 41"/>
              <a:gd name="T62" fmla="*/ 10 w 31"/>
              <a:gd name="T63" fmla="*/ 24 h 41"/>
              <a:gd name="T64" fmla="*/ 11 w 31"/>
              <a:gd name="T65" fmla="*/ 29 h 41"/>
              <a:gd name="T66" fmla="*/ 20 w 31"/>
              <a:gd name="T67" fmla="*/ 25 h 41"/>
              <a:gd name="T68" fmla="*/ 19 w 31"/>
              <a:gd name="T69" fmla="*/ 32 h 41"/>
              <a:gd name="T70" fmla="*/ 10 w 31"/>
              <a:gd name="T71" fmla="*/ 36 h 41"/>
              <a:gd name="T72" fmla="*/ 10 w 31"/>
              <a:gd name="T73" fmla="*/ 39 h 41"/>
              <a:gd name="T74" fmla="*/ 12 w 31"/>
              <a:gd name="T75" fmla="*/ 40 h 41"/>
              <a:gd name="T76" fmla="*/ 20 w 31"/>
              <a:gd name="T77" fmla="*/ 37 h 41"/>
              <a:gd name="T78" fmla="*/ 19 w 31"/>
              <a:gd name="T79" fmla="*/ 33 h 41"/>
              <a:gd name="T80" fmla="*/ 10 w 31"/>
              <a:gd name="T81" fmla="*/ 39 h 41"/>
              <a:gd name="T82" fmla="*/ 5 w 31"/>
              <a:gd name="T83" fmla="*/ 14 h 41"/>
              <a:gd name="T84" fmla="*/ 9 w 31"/>
              <a:gd name="T85" fmla="*/ 19 h 41"/>
              <a:gd name="T86" fmla="*/ 9 w 31"/>
              <a:gd name="T87" fmla="*/ 16 h 41"/>
              <a:gd name="T88" fmla="*/ 1 w 31"/>
              <a:gd name="T89" fmla="*/ 39 h 41"/>
              <a:gd name="T90" fmla="*/ 9 w 31"/>
              <a:gd name="T91" fmla="*/ 40 h 41"/>
              <a:gd name="T92" fmla="*/ 8 w 31"/>
              <a:gd name="T93" fmla="*/ 38 h 41"/>
              <a:gd name="T94" fmla="*/ 1 w 31"/>
              <a:gd name="T95" fmla="*/ 39 h 41"/>
              <a:gd name="T96" fmla="*/ 3 w 31"/>
              <a:gd name="T97" fmla="*/ 14 h 41"/>
              <a:gd name="T98" fmla="*/ 6 w 31"/>
              <a:gd name="T99" fmla="*/ 20 h 41"/>
              <a:gd name="T100" fmla="*/ 0 w 31"/>
              <a:gd name="T101" fmla="*/ 21 h 41"/>
              <a:gd name="T102" fmla="*/ 0 w 31"/>
              <a:gd name="T103" fmla="*/ 13 h 41"/>
              <a:gd name="T104" fmla="*/ 0 w 31"/>
              <a:gd name="T105" fmla="*/ 24 h 41"/>
              <a:gd name="T106" fmla="*/ 0 w 31"/>
              <a:gd name="T107" fmla="*/ 30 h 41"/>
              <a:gd name="T108" fmla="*/ 9 w 31"/>
              <a:gd name="T109" fmla="*/ 26 h 41"/>
              <a:gd name="T110" fmla="*/ 9 w 31"/>
              <a:gd name="T111" fmla="*/ 21 h 41"/>
              <a:gd name="T112" fmla="*/ 7 w 31"/>
              <a:gd name="T113" fmla="*/ 21 h 41"/>
              <a:gd name="T114" fmla="*/ 0 w 31"/>
              <a:gd name="T115" fmla="*/ 24 h 41"/>
              <a:gd name="T116" fmla="*/ 0 w 31"/>
              <a:gd name="T117" fmla="*/ 33 h 41"/>
              <a:gd name="T118" fmla="*/ 9 w 31"/>
              <a:gd name="T119" fmla="*/ 31 h 41"/>
              <a:gd name="T120" fmla="*/ 8 w 31"/>
              <a:gd name="T121" fmla="*/ 37 h 41"/>
              <a:gd name="T122" fmla="*/ 0 w 31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1">
                <a:moveTo>
                  <a:pt x="31" y="27"/>
                </a:moveTo>
                <a:cubicBezTo>
                  <a:pt x="31" y="27"/>
                  <a:pt x="31" y="27"/>
                  <a:pt x="30" y="27"/>
                </a:cubicBezTo>
                <a:cubicBezTo>
                  <a:pt x="29" y="26"/>
                  <a:pt x="28" y="25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8" y="23"/>
                  <a:pt x="29" y="23"/>
                  <a:pt x="30" y="22"/>
                </a:cubicBezTo>
                <a:cubicBezTo>
                  <a:pt x="31" y="22"/>
                  <a:pt x="31" y="23"/>
                  <a:pt x="31" y="23"/>
                </a:cubicBezTo>
                <a:cubicBezTo>
                  <a:pt x="31" y="24"/>
                  <a:pt x="31" y="25"/>
                  <a:pt x="31" y="27"/>
                </a:cubicBezTo>
                <a:close/>
                <a:moveTo>
                  <a:pt x="26" y="15"/>
                </a:moveTo>
                <a:cubicBezTo>
                  <a:pt x="25" y="16"/>
                  <a:pt x="24" y="18"/>
                  <a:pt x="23" y="20"/>
                </a:cubicBezTo>
                <a:cubicBezTo>
                  <a:pt x="23" y="20"/>
                  <a:pt x="23" y="20"/>
                  <a:pt x="24" y="20"/>
                </a:cubicBezTo>
                <a:cubicBezTo>
                  <a:pt x="26" y="20"/>
                  <a:pt x="28" y="20"/>
                  <a:pt x="30" y="20"/>
                </a:cubicBezTo>
                <a:cubicBezTo>
                  <a:pt x="31" y="20"/>
                  <a:pt x="31" y="20"/>
                  <a:pt x="31" y="19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5"/>
                </a:cubicBezTo>
                <a:cubicBezTo>
                  <a:pt x="29" y="15"/>
                  <a:pt x="28" y="14"/>
                  <a:pt x="27" y="14"/>
                </a:cubicBezTo>
                <a:cubicBezTo>
                  <a:pt x="26" y="14"/>
                  <a:pt x="26" y="14"/>
                  <a:pt x="26" y="15"/>
                </a:cubicBezTo>
                <a:close/>
                <a:moveTo>
                  <a:pt x="21" y="24"/>
                </a:move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2" y="31"/>
                </a:cubicBezTo>
                <a:cubicBezTo>
                  <a:pt x="25" y="31"/>
                  <a:pt x="27" y="31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9"/>
                  <a:pt x="30" y="28"/>
                </a:cubicBezTo>
                <a:cubicBezTo>
                  <a:pt x="28" y="27"/>
                  <a:pt x="27" y="25"/>
                  <a:pt x="25" y="24"/>
                </a:cubicBezTo>
                <a:cubicBezTo>
                  <a:pt x="24" y="23"/>
                  <a:pt x="24" y="23"/>
                  <a:pt x="23" y="23"/>
                </a:cubicBezTo>
                <a:cubicBezTo>
                  <a:pt x="23" y="23"/>
                  <a:pt x="22" y="23"/>
                  <a:pt x="22" y="23"/>
                </a:cubicBezTo>
                <a:cubicBezTo>
                  <a:pt x="21" y="23"/>
                  <a:pt x="21" y="23"/>
                  <a:pt x="21" y="24"/>
                </a:cubicBezTo>
                <a:close/>
                <a:moveTo>
                  <a:pt x="21" y="34"/>
                </a:moveTo>
                <a:cubicBezTo>
                  <a:pt x="21" y="35"/>
                  <a:pt x="21" y="36"/>
                  <a:pt x="21" y="37"/>
                </a:cubicBezTo>
                <a:cubicBezTo>
                  <a:pt x="21" y="38"/>
                  <a:pt x="21" y="38"/>
                  <a:pt x="22" y="38"/>
                </a:cubicBezTo>
                <a:cubicBezTo>
                  <a:pt x="25" y="39"/>
                  <a:pt x="27" y="40"/>
                  <a:pt x="30" y="40"/>
                </a:cubicBezTo>
                <a:cubicBezTo>
                  <a:pt x="31" y="41"/>
                  <a:pt x="31" y="41"/>
                  <a:pt x="31" y="39"/>
                </a:cubicBezTo>
                <a:cubicBezTo>
                  <a:pt x="31" y="37"/>
                  <a:pt x="31" y="35"/>
                  <a:pt x="31" y="32"/>
                </a:cubicBezTo>
                <a:cubicBezTo>
                  <a:pt x="31" y="32"/>
                  <a:pt x="31" y="32"/>
                  <a:pt x="30" y="32"/>
                </a:cubicBezTo>
                <a:cubicBezTo>
                  <a:pt x="27" y="32"/>
                  <a:pt x="25" y="32"/>
                  <a:pt x="22" y="32"/>
                </a:cubicBezTo>
                <a:cubicBezTo>
                  <a:pt x="21" y="32"/>
                  <a:pt x="21" y="33"/>
                  <a:pt x="21" y="34"/>
                </a:cubicBezTo>
                <a:close/>
                <a:moveTo>
                  <a:pt x="21" y="3"/>
                </a:moveTo>
                <a:cubicBezTo>
                  <a:pt x="18" y="3"/>
                  <a:pt x="16" y="5"/>
                  <a:pt x="16" y="7"/>
                </a:cubicBezTo>
                <a:cubicBezTo>
                  <a:pt x="16" y="9"/>
                  <a:pt x="18" y="11"/>
                  <a:pt x="21" y="11"/>
                </a:cubicBezTo>
                <a:cubicBezTo>
                  <a:pt x="23" y="11"/>
                  <a:pt x="25" y="9"/>
                  <a:pt x="25" y="7"/>
                </a:cubicBezTo>
                <a:cubicBezTo>
                  <a:pt x="25" y="5"/>
                  <a:pt x="23" y="3"/>
                  <a:pt x="21" y="3"/>
                </a:cubicBezTo>
                <a:close/>
                <a:moveTo>
                  <a:pt x="20" y="21"/>
                </a:moveTo>
                <a:cubicBezTo>
                  <a:pt x="18" y="17"/>
                  <a:pt x="14" y="10"/>
                  <a:pt x="14" y="7"/>
                </a:cubicBezTo>
                <a:cubicBezTo>
                  <a:pt x="14" y="3"/>
                  <a:pt x="17" y="0"/>
                  <a:pt x="21" y="0"/>
                </a:cubicBezTo>
                <a:cubicBezTo>
                  <a:pt x="24" y="0"/>
                  <a:pt x="27" y="3"/>
                  <a:pt x="27" y="7"/>
                </a:cubicBezTo>
                <a:cubicBezTo>
                  <a:pt x="27" y="10"/>
                  <a:pt x="23" y="18"/>
                  <a:pt x="21" y="21"/>
                </a:cubicBezTo>
                <a:cubicBezTo>
                  <a:pt x="21" y="22"/>
                  <a:pt x="21" y="22"/>
                  <a:pt x="20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4"/>
                  <a:pt x="12" y="15"/>
                  <a:pt x="11" y="15"/>
                </a:cubicBezTo>
                <a:cubicBezTo>
                  <a:pt x="10" y="15"/>
                  <a:pt x="10" y="15"/>
                  <a:pt x="10" y="16"/>
                </a:cubicBezTo>
                <a:cubicBezTo>
                  <a:pt x="10" y="18"/>
                  <a:pt x="10" y="19"/>
                  <a:pt x="10" y="21"/>
                </a:cubicBezTo>
                <a:cubicBezTo>
                  <a:pt x="10" y="21"/>
                  <a:pt x="10" y="22"/>
                  <a:pt x="11" y="22"/>
                </a:cubicBezTo>
                <a:cubicBezTo>
                  <a:pt x="12" y="23"/>
                  <a:pt x="13" y="23"/>
                  <a:pt x="13" y="24"/>
                </a:cubicBezTo>
                <a:cubicBezTo>
                  <a:pt x="14" y="25"/>
                  <a:pt x="14" y="25"/>
                  <a:pt x="15" y="24"/>
                </a:cubicBezTo>
                <a:cubicBezTo>
                  <a:pt x="16" y="23"/>
                  <a:pt x="17" y="23"/>
                  <a:pt x="18" y="22"/>
                </a:cubicBezTo>
                <a:cubicBezTo>
                  <a:pt x="19" y="22"/>
                  <a:pt x="19" y="21"/>
                  <a:pt x="19" y="21"/>
                </a:cubicBezTo>
                <a:close/>
                <a:moveTo>
                  <a:pt x="10" y="24"/>
                </a:moveTo>
                <a:cubicBezTo>
                  <a:pt x="10" y="23"/>
                  <a:pt x="10" y="23"/>
                  <a:pt x="11" y="24"/>
                </a:cubicBezTo>
                <a:cubicBezTo>
                  <a:pt x="11" y="24"/>
                  <a:pt x="12" y="24"/>
                  <a:pt x="12" y="25"/>
                </a:cubicBezTo>
                <a:cubicBezTo>
                  <a:pt x="13" y="25"/>
                  <a:pt x="13" y="25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5"/>
                  <a:pt x="10" y="24"/>
                </a:cubicBezTo>
                <a:close/>
                <a:moveTo>
                  <a:pt x="10" y="31"/>
                </a:moveTo>
                <a:cubicBezTo>
                  <a:pt x="10" y="30"/>
                  <a:pt x="10" y="30"/>
                  <a:pt x="11" y="29"/>
                </a:cubicBezTo>
                <a:cubicBezTo>
                  <a:pt x="14" y="28"/>
                  <a:pt x="16" y="26"/>
                  <a:pt x="19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0" y="27"/>
                  <a:pt x="20" y="29"/>
                  <a:pt x="20" y="31"/>
                </a:cubicBezTo>
                <a:cubicBezTo>
                  <a:pt x="20" y="32"/>
                  <a:pt x="20" y="32"/>
                  <a:pt x="19" y="32"/>
                </a:cubicBezTo>
                <a:cubicBezTo>
                  <a:pt x="16" y="34"/>
                  <a:pt x="14" y="35"/>
                  <a:pt x="11" y="36"/>
                </a:cubicBezTo>
                <a:cubicBezTo>
                  <a:pt x="10" y="37"/>
                  <a:pt x="10" y="37"/>
                  <a:pt x="10" y="36"/>
                </a:cubicBezTo>
                <a:cubicBezTo>
                  <a:pt x="10" y="34"/>
                  <a:pt x="10" y="32"/>
                  <a:pt x="10" y="31"/>
                </a:cubicBezTo>
                <a:close/>
                <a:moveTo>
                  <a:pt x="10" y="39"/>
                </a:moveTo>
                <a:cubicBezTo>
                  <a:pt x="10" y="39"/>
                  <a:pt x="10" y="39"/>
                  <a:pt x="10" y="40"/>
                </a:cubicBezTo>
                <a:cubicBezTo>
                  <a:pt x="10" y="41"/>
                  <a:pt x="11" y="41"/>
                  <a:pt x="12" y="40"/>
                </a:cubicBezTo>
                <a:cubicBezTo>
                  <a:pt x="14" y="40"/>
                  <a:pt x="16" y="39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36"/>
                  <a:pt x="20" y="35"/>
                  <a:pt x="20" y="34"/>
                </a:cubicBezTo>
                <a:cubicBezTo>
                  <a:pt x="20" y="33"/>
                  <a:pt x="20" y="33"/>
                  <a:pt x="19" y="33"/>
                </a:cubicBezTo>
                <a:cubicBezTo>
                  <a:pt x="17" y="35"/>
                  <a:pt x="14" y="36"/>
                  <a:pt x="11" y="38"/>
                </a:cubicBezTo>
                <a:cubicBezTo>
                  <a:pt x="10" y="38"/>
                  <a:pt x="10" y="38"/>
                  <a:pt x="10" y="39"/>
                </a:cubicBezTo>
                <a:close/>
                <a:moveTo>
                  <a:pt x="8" y="15"/>
                </a:moveTo>
                <a:cubicBezTo>
                  <a:pt x="7" y="15"/>
                  <a:pt x="6" y="14"/>
                  <a:pt x="5" y="14"/>
                </a:cubicBezTo>
                <a:cubicBezTo>
                  <a:pt x="4" y="14"/>
                  <a:pt x="4" y="14"/>
                  <a:pt x="5" y="15"/>
                </a:cubicBezTo>
                <a:cubicBezTo>
                  <a:pt x="6" y="16"/>
                  <a:pt x="7" y="18"/>
                  <a:pt x="9" y="19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8"/>
                  <a:pt x="9" y="17"/>
                  <a:pt x="9" y="16"/>
                </a:cubicBezTo>
                <a:cubicBezTo>
                  <a:pt x="9" y="15"/>
                  <a:pt x="9" y="15"/>
                  <a:pt x="8" y="15"/>
                </a:cubicBezTo>
                <a:close/>
                <a:moveTo>
                  <a:pt x="1" y="39"/>
                </a:moveTo>
                <a:cubicBezTo>
                  <a:pt x="4" y="39"/>
                  <a:pt x="6" y="40"/>
                  <a:pt x="8" y="40"/>
                </a:cubicBezTo>
                <a:cubicBezTo>
                  <a:pt x="9" y="41"/>
                  <a:pt x="9" y="41"/>
                  <a:pt x="9" y="40"/>
                </a:cubicBezTo>
                <a:cubicBezTo>
                  <a:pt x="9" y="39"/>
                  <a:pt x="9" y="39"/>
                  <a:pt x="9" y="39"/>
                </a:cubicBezTo>
                <a:cubicBezTo>
                  <a:pt x="9" y="38"/>
                  <a:pt x="9" y="38"/>
                  <a:pt x="8" y="38"/>
                </a:cubicBezTo>
                <a:cubicBezTo>
                  <a:pt x="6" y="38"/>
                  <a:pt x="4" y="38"/>
                  <a:pt x="1" y="38"/>
                </a:cubicBezTo>
                <a:cubicBezTo>
                  <a:pt x="0" y="38"/>
                  <a:pt x="0" y="38"/>
                  <a:pt x="1" y="39"/>
                </a:cubicBezTo>
                <a:close/>
                <a:moveTo>
                  <a:pt x="1" y="13"/>
                </a:moveTo>
                <a:cubicBezTo>
                  <a:pt x="2" y="13"/>
                  <a:pt x="2" y="13"/>
                  <a:pt x="3" y="14"/>
                </a:cubicBezTo>
                <a:cubicBezTo>
                  <a:pt x="4" y="16"/>
                  <a:pt x="5" y="17"/>
                  <a:pt x="6" y="19"/>
                </a:cubicBezTo>
                <a:cubicBezTo>
                  <a:pt x="7" y="19"/>
                  <a:pt x="7" y="19"/>
                  <a:pt x="6" y="20"/>
                </a:cubicBezTo>
                <a:cubicBezTo>
                  <a:pt x="4" y="20"/>
                  <a:pt x="2" y="21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1" y="13"/>
                  <a:pt x="1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1"/>
                  <a:pt x="0" y="31"/>
                  <a:pt x="0" y="30"/>
                </a:cubicBezTo>
                <a:cubicBezTo>
                  <a:pt x="3" y="29"/>
                  <a:pt x="6" y="28"/>
                  <a:pt x="8" y="28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5"/>
                  <a:pt x="9" y="24"/>
                  <a:pt x="9" y="23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8" y="20"/>
                  <a:pt x="8" y="20"/>
                  <a:pt x="7" y="21"/>
                </a:cubicBezTo>
                <a:cubicBezTo>
                  <a:pt x="5" y="21"/>
                  <a:pt x="2" y="22"/>
                  <a:pt x="0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4"/>
                  <a:pt x="0" y="34"/>
                  <a:pt x="0" y="33"/>
                </a:cubicBezTo>
                <a:cubicBezTo>
                  <a:pt x="3" y="32"/>
                  <a:pt x="6" y="31"/>
                  <a:pt x="8" y="31"/>
                </a:cubicBezTo>
                <a:cubicBezTo>
                  <a:pt x="9" y="30"/>
                  <a:pt x="9" y="30"/>
                  <a:pt x="9" y="31"/>
                </a:cubicBezTo>
                <a:cubicBezTo>
                  <a:pt x="9" y="33"/>
                  <a:pt x="9" y="35"/>
                  <a:pt x="9" y="36"/>
                </a:cubicBezTo>
                <a:cubicBezTo>
                  <a:pt x="9" y="37"/>
                  <a:pt x="9" y="37"/>
                  <a:pt x="8" y="37"/>
                </a:cubicBezTo>
                <a:cubicBezTo>
                  <a:pt x="6" y="37"/>
                  <a:pt x="3" y="37"/>
                  <a:pt x="0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359"/>
          <p:cNvSpPr>
            <a:spLocks noEditPoints="1"/>
          </p:cNvSpPr>
          <p:nvPr/>
        </p:nvSpPr>
        <p:spPr bwMode="auto">
          <a:xfrm>
            <a:off x="798003" y="1650039"/>
            <a:ext cx="350342" cy="449607"/>
          </a:xfrm>
          <a:custGeom>
            <a:avLst/>
            <a:gdLst>
              <a:gd name="T0" fmla="*/ 31 w 32"/>
              <a:gd name="T1" fmla="*/ 27 h 41"/>
              <a:gd name="T2" fmla="*/ 27 w 32"/>
              <a:gd name="T3" fmla="*/ 23 h 41"/>
              <a:gd name="T4" fmla="*/ 32 w 32"/>
              <a:gd name="T5" fmla="*/ 23 h 41"/>
              <a:gd name="T6" fmla="*/ 27 w 32"/>
              <a:gd name="T7" fmla="*/ 14 h 41"/>
              <a:gd name="T8" fmla="*/ 25 w 32"/>
              <a:gd name="T9" fmla="*/ 20 h 41"/>
              <a:gd name="T10" fmla="*/ 32 w 32"/>
              <a:gd name="T11" fmla="*/ 19 h 41"/>
              <a:gd name="T12" fmla="*/ 30 w 32"/>
              <a:gd name="T13" fmla="*/ 15 h 41"/>
              <a:gd name="T14" fmla="*/ 27 w 32"/>
              <a:gd name="T15" fmla="*/ 14 h 41"/>
              <a:gd name="T16" fmla="*/ 22 w 32"/>
              <a:gd name="T17" fmla="*/ 30 h 41"/>
              <a:gd name="T18" fmla="*/ 31 w 32"/>
              <a:gd name="T19" fmla="*/ 30 h 41"/>
              <a:gd name="T20" fmla="*/ 31 w 32"/>
              <a:gd name="T21" fmla="*/ 28 h 41"/>
              <a:gd name="T22" fmla="*/ 24 w 32"/>
              <a:gd name="T23" fmla="*/ 23 h 41"/>
              <a:gd name="T24" fmla="*/ 22 w 32"/>
              <a:gd name="T25" fmla="*/ 24 h 41"/>
              <a:gd name="T26" fmla="*/ 22 w 32"/>
              <a:gd name="T27" fmla="*/ 37 h 41"/>
              <a:gd name="T28" fmla="*/ 31 w 32"/>
              <a:gd name="T29" fmla="*/ 40 h 41"/>
              <a:gd name="T30" fmla="*/ 32 w 32"/>
              <a:gd name="T31" fmla="*/ 32 h 41"/>
              <a:gd name="T32" fmla="*/ 23 w 32"/>
              <a:gd name="T33" fmla="*/ 32 h 41"/>
              <a:gd name="T34" fmla="*/ 22 w 32"/>
              <a:gd name="T35" fmla="*/ 3 h 41"/>
              <a:gd name="T36" fmla="*/ 22 w 32"/>
              <a:gd name="T37" fmla="*/ 11 h 41"/>
              <a:gd name="T38" fmla="*/ 22 w 32"/>
              <a:gd name="T39" fmla="*/ 3 h 41"/>
              <a:gd name="T40" fmla="*/ 15 w 32"/>
              <a:gd name="T41" fmla="*/ 7 h 41"/>
              <a:gd name="T42" fmla="*/ 28 w 32"/>
              <a:gd name="T43" fmla="*/ 7 h 41"/>
              <a:gd name="T44" fmla="*/ 21 w 32"/>
              <a:gd name="T45" fmla="*/ 21 h 41"/>
              <a:gd name="T46" fmla="*/ 17 w 32"/>
              <a:gd name="T47" fmla="*/ 15 h 41"/>
              <a:gd name="T48" fmla="*/ 12 w 32"/>
              <a:gd name="T49" fmla="*/ 15 h 41"/>
              <a:gd name="T50" fmla="*/ 11 w 32"/>
              <a:gd name="T51" fmla="*/ 20 h 41"/>
              <a:gd name="T52" fmla="*/ 14 w 32"/>
              <a:gd name="T53" fmla="*/ 24 h 41"/>
              <a:gd name="T54" fmla="*/ 19 w 32"/>
              <a:gd name="T55" fmla="*/ 22 h 41"/>
              <a:gd name="T56" fmla="*/ 11 w 32"/>
              <a:gd name="T57" fmla="*/ 24 h 41"/>
              <a:gd name="T58" fmla="*/ 13 w 32"/>
              <a:gd name="T59" fmla="*/ 25 h 41"/>
              <a:gd name="T60" fmla="*/ 12 w 32"/>
              <a:gd name="T61" fmla="*/ 26 h 41"/>
              <a:gd name="T62" fmla="*/ 11 w 32"/>
              <a:gd name="T63" fmla="*/ 24 h 41"/>
              <a:gd name="T64" fmla="*/ 12 w 32"/>
              <a:gd name="T65" fmla="*/ 29 h 41"/>
              <a:gd name="T66" fmla="*/ 21 w 32"/>
              <a:gd name="T67" fmla="*/ 25 h 41"/>
              <a:gd name="T68" fmla="*/ 20 w 32"/>
              <a:gd name="T69" fmla="*/ 32 h 41"/>
              <a:gd name="T70" fmla="*/ 11 w 32"/>
              <a:gd name="T71" fmla="*/ 36 h 41"/>
              <a:gd name="T72" fmla="*/ 11 w 32"/>
              <a:gd name="T73" fmla="*/ 39 h 41"/>
              <a:gd name="T74" fmla="*/ 12 w 32"/>
              <a:gd name="T75" fmla="*/ 40 h 41"/>
              <a:gd name="T76" fmla="*/ 21 w 32"/>
              <a:gd name="T77" fmla="*/ 37 h 41"/>
              <a:gd name="T78" fmla="*/ 20 w 32"/>
              <a:gd name="T79" fmla="*/ 33 h 41"/>
              <a:gd name="T80" fmla="*/ 11 w 32"/>
              <a:gd name="T81" fmla="*/ 39 h 41"/>
              <a:gd name="T82" fmla="*/ 6 w 32"/>
              <a:gd name="T83" fmla="*/ 14 h 41"/>
              <a:gd name="T84" fmla="*/ 9 w 32"/>
              <a:gd name="T85" fmla="*/ 19 h 41"/>
              <a:gd name="T86" fmla="*/ 10 w 32"/>
              <a:gd name="T87" fmla="*/ 16 h 41"/>
              <a:gd name="T88" fmla="*/ 2 w 32"/>
              <a:gd name="T89" fmla="*/ 38 h 41"/>
              <a:gd name="T90" fmla="*/ 10 w 32"/>
              <a:gd name="T91" fmla="*/ 39 h 41"/>
              <a:gd name="T92" fmla="*/ 9 w 32"/>
              <a:gd name="T93" fmla="*/ 38 h 41"/>
              <a:gd name="T94" fmla="*/ 2 w 32"/>
              <a:gd name="T95" fmla="*/ 38 h 41"/>
              <a:gd name="T96" fmla="*/ 4 w 32"/>
              <a:gd name="T97" fmla="*/ 14 h 41"/>
              <a:gd name="T98" fmla="*/ 7 w 32"/>
              <a:gd name="T99" fmla="*/ 20 h 41"/>
              <a:gd name="T100" fmla="*/ 0 w 32"/>
              <a:gd name="T101" fmla="*/ 21 h 41"/>
              <a:gd name="T102" fmla="*/ 1 w 32"/>
              <a:gd name="T103" fmla="*/ 13 h 41"/>
              <a:gd name="T104" fmla="*/ 0 w 32"/>
              <a:gd name="T105" fmla="*/ 24 h 41"/>
              <a:gd name="T106" fmla="*/ 1 w 32"/>
              <a:gd name="T107" fmla="*/ 30 h 41"/>
              <a:gd name="T108" fmla="*/ 10 w 32"/>
              <a:gd name="T109" fmla="*/ 26 h 41"/>
              <a:gd name="T110" fmla="*/ 10 w 32"/>
              <a:gd name="T111" fmla="*/ 21 h 41"/>
              <a:gd name="T112" fmla="*/ 8 w 32"/>
              <a:gd name="T113" fmla="*/ 21 h 41"/>
              <a:gd name="T114" fmla="*/ 0 w 32"/>
              <a:gd name="T115" fmla="*/ 24 h 41"/>
              <a:gd name="T116" fmla="*/ 1 w 32"/>
              <a:gd name="T117" fmla="*/ 33 h 41"/>
              <a:gd name="T118" fmla="*/ 10 w 32"/>
              <a:gd name="T119" fmla="*/ 31 h 41"/>
              <a:gd name="T120" fmla="*/ 9 w 32"/>
              <a:gd name="T121" fmla="*/ 37 h 41"/>
              <a:gd name="T122" fmla="*/ 0 w 32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1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6"/>
                  <a:pt x="28" y="24"/>
                  <a:pt x="27" y="23"/>
                </a:cubicBezTo>
                <a:cubicBezTo>
                  <a:pt x="26" y="23"/>
                  <a:pt x="27" y="23"/>
                  <a:pt x="27" y="23"/>
                </a:cubicBezTo>
                <a:cubicBezTo>
                  <a:pt x="29" y="23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2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0" y="15"/>
                </a:cubicBezTo>
                <a:cubicBezTo>
                  <a:pt x="30" y="15"/>
                  <a:pt x="29" y="14"/>
                  <a:pt x="28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1"/>
                  <a:pt x="31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6" y="24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5"/>
                  <a:pt x="22" y="36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1"/>
                  <a:pt x="32" y="31"/>
                  <a:pt x="31" y="32"/>
                </a:cubicBezTo>
                <a:cubicBezTo>
                  <a:pt x="28" y="32"/>
                  <a:pt x="26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2" y="3"/>
                </a:moveTo>
                <a:cubicBezTo>
                  <a:pt x="19" y="3"/>
                  <a:pt x="17" y="4"/>
                  <a:pt x="17" y="7"/>
                </a:cubicBezTo>
                <a:cubicBezTo>
                  <a:pt x="17" y="9"/>
                  <a:pt x="19" y="11"/>
                  <a:pt x="22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3"/>
                  <a:pt x="22" y="3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2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2" y="22"/>
                  <a:pt x="22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7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5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3" y="23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7"/>
                  <a:pt x="11" y="26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30"/>
                  <a:pt x="11" y="30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9"/>
                  <a:pt x="21" y="30"/>
                </a:cubicBezTo>
                <a:cubicBezTo>
                  <a:pt x="21" y="32"/>
                  <a:pt x="21" y="32"/>
                  <a:pt x="20" y="32"/>
                </a:cubicBezTo>
                <a:cubicBezTo>
                  <a:pt x="17" y="33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5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5"/>
                  <a:pt x="7" y="14"/>
                  <a:pt x="6" y="14"/>
                </a:cubicBezTo>
                <a:cubicBezTo>
                  <a:pt x="5" y="14"/>
                  <a:pt x="5" y="14"/>
                  <a:pt x="5" y="15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1"/>
                  <a:pt x="10" y="41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5" y="38"/>
                  <a:pt x="2" y="38"/>
                </a:cubicBezTo>
                <a:cubicBezTo>
                  <a:pt x="1" y="38"/>
                  <a:pt x="1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4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0"/>
                  <a:pt x="3" y="21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1"/>
                  <a:pt x="0" y="31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1"/>
                </a:cubicBezTo>
                <a:cubicBezTo>
                  <a:pt x="6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4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360"/>
          <p:cNvSpPr>
            <a:spLocks noEditPoints="1"/>
          </p:cNvSpPr>
          <p:nvPr/>
        </p:nvSpPr>
        <p:spPr bwMode="auto">
          <a:xfrm>
            <a:off x="798003" y="1650039"/>
            <a:ext cx="350342" cy="439874"/>
          </a:xfrm>
          <a:custGeom>
            <a:avLst/>
            <a:gdLst>
              <a:gd name="T0" fmla="*/ 31 w 32"/>
              <a:gd name="T1" fmla="*/ 27 h 40"/>
              <a:gd name="T2" fmla="*/ 27 w 32"/>
              <a:gd name="T3" fmla="*/ 23 h 40"/>
              <a:gd name="T4" fmla="*/ 32 w 32"/>
              <a:gd name="T5" fmla="*/ 23 h 40"/>
              <a:gd name="T6" fmla="*/ 27 w 32"/>
              <a:gd name="T7" fmla="*/ 14 h 40"/>
              <a:gd name="T8" fmla="*/ 25 w 32"/>
              <a:gd name="T9" fmla="*/ 20 h 40"/>
              <a:gd name="T10" fmla="*/ 32 w 32"/>
              <a:gd name="T11" fmla="*/ 19 h 40"/>
              <a:gd name="T12" fmla="*/ 30 w 32"/>
              <a:gd name="T13" fmla="*/ 15 h 40"/>
              <a:gd name="T14" fmla="*/ 27 w 32"/>
              <a:gd name="T15" fmla="*/ 14 h 40"/>
              <a:gd name="T16" fmla="*/ 22 w 32"/>
              <a:gd name="T17" fmla="*/ 30 h 40"/>
              <a:gd name="T18" fmla="*/ 31 w 32"/>
              <a:gd name="T19" fmla="*/ 30 h 40"/>
              <a:gd name="T20" fmla="*/ 31 w 32"/>
              <a:gd name="T21" fmla="*/ 28 h 40"/>
              <a:gd name="T22" fmla="*/ 24 w 32"/>
              <a:gd name="T23" fmla="*/ 23 h 40"/>
              <a:gd name="T24" fmla="*/ 22 w 32"/>
              <a:gd name="T25" fmla="*/ 24 h 40"/>
              <a:gd name="T26" fmla="*/ 22 w 32"/>
              <a:gd name="T27" fmla="*/ 37 h 40"/>
              <a:gd name="T28" fmla="*/ 31 w 32"/>
              <a:gd name="T29" fmla="*/ 40 h 40"/>
              <a:gd name="T30" fmla="*/ 32 w 32"/>
              <a:gd name="T31" fmla="*/ 32 h 40"/>
              <a:gd name="T32" fmla="*/ 23 w 32"/>
              <a:gd name="T33" fmla="*/ 32 h 40"/>
              <a:gd name="T34" fmla="*/ 21 w 32"/>
              <a:gd name="T35" fmla="*/ 2 h 40"/>
              <a:gd name="T36" fmla="*/ 21 w 32"/>
              <a:gd name="T37" fmla="*/ 11 h 40"/>
              <a:gd name="T38" fmla="*/ 21 w 32"/>
              <a:gd name="T39" fmla="*/ 2 h 40"/>
              <a:gd name="T40" fmla="*/ 15 w 32"/>
              <a:gd name="T41" fmla="*/ 7 h 40"/>
              <a:gd name="T42" fmla="*/ 28 w 32"/>
              <a:gd name="T43" fmla="*/ 7 h 40"/>
              <a:gd name="T44" fmla="*/ 21 w 32"/>
              <a:gd name="T45" fmla="*/ 21 h 40"/>
              <a:gd name="T46" fmla="*/ 16 w 32"/>
              <a:gd name="T47" fmla="*/ 15 h 40"/>
              <a:gd name="T48" fmla="*/ 12 w 32"/>
              <a:gd name="T49" fmla="*/ 15 h 40"/>
              <a:gd name="T50" fmla="*/ 11 w 32"/>
              <a:gd name="T51" fmla="*/ 20 h 40"/>
              <a:gd name="T52" fmla="*/ 14 w 32"/>
              <a:gd name="T53" fmla="*/ 24 h 40"/>
              <a:gd name="T54" fmla="*/ 19 w 32"/>
              <a:gd name="T55" fmla="*/ 22 h 40"/>
              <a:gd name="T56" fmla="*/ 11 w 32"/>
              <a:gd name="T57" fmla="*/ 24 h 40"/>
              <a:gd name="T58" fmla="*/ 13 w 32"/>
              <a:gd name="T59" fmla="*/ 25 h 40"/>
              <a:gd name="T60" fmla="*/ 12 w 32"/>
              <a:gd name="T61" fmla="*/ 26 h 40"/>
              <a:gd name="T62" fmla="*/ 11 w 32"/>
              <a:gd name="T63" fmla="*/ 24 h 40"/>
              <a:gd name="T64" fmla="*/ 12 w 32"/>
              <a:gd name="T65" fmla="*/ 29 h 40"/>
              <a:gd name="T66" fmla="*/ 21 w 32"/>
              <a:gd name="T67" fmla="*/ 25 h 40"/>
              <a:gd name="T68" fmla="*/ 20 w 32"/>
              <a:gd name="T69" fmla="*/ 32 h 40"/>
              <a:gd name="T70" fmla="*/ 11 w 32"/>
              <a:gd name="T71" fmla="*/ 36 h 40"/>
              <a:gd name="T72" fmla="*/ 11 w 32"/>
              <a:gd name="T73" fmla="*/ 39 h 40"/>
              <a:gd name="T74" fmla="*/ 12 w 32"/>
              <a:gd name="T75" fmla="*/ 40 h 40"/>
              <a:gd name="T76" fmla="*/ 21 w 32"/>
              <a:gd name="T77" fmla="*/ 36 h 40"/>
              <a:gd name="T78" fmla="*/ 20 w 32"/>
              <a:gd name="T79" fmla="*/ 33 h 40"/>
              <a:gd name="T80" fmla="*/ 11 w 32"/>
              <a:gd name="T81" fmla="*/ 39 h 40"/>
              <a:gd name="T82" fmla="*/ 6 w 32"/>
              <a:gd name="T83" fmla="*/ 14 h 40"/>
              <a:gd name="T84" fmla="*/ 9 w 32"/>
              <a:gd name="T85" fmla="*/ 19 h 40"/>
              <a:gd name="T86" fmla="*/ 10 w 32"/>
              <a:gd name="T87" fmla="*/ 16 h 40"/>
              <a:gd name="T88" fmla="*/ 2 w 32"/>
              <a:gd name="T89" fmla="*/ 38 h 40"/>
              <a:gd name="T90" fmla="*/ 10 w 32"/>
              <a:gd name="T91" fmla="*/ 39 h 40"/>
              <a:gd name="T92" fmla="*/ 9 w 32"/>
              <a:gd name="T93" fmla="*/ 38 h 40"/>
              <a:gd name="T94" fmla="*/ 2 w 32"/>
              <a:gd name="T95" fmla="*/ 38 h 40"/>
              <a:gd name="T96" fmla="*/ 3 w 32"/>
              <a:gd name="T97" fmla="*/ 14 h 40"/>
              <a:gd name="T98" fmla="*/ 7 w 32"/>
              <a:gd name="T99" fmla="*/ 19 h 40"/>
              <a:gd name="T100" fmla="*/ 0 w 32"/>
              <a:gd name="T101" fmla="*/ 21 h 40"/>
              <a:gd name="T102" fmla="*/ 1 w 32"/>
              <a:gd name="T103" fmla="*/ 13 h 40"/>
              <a:gd name="T104" fmla="*/ 0 w 32"/>
              <a:gd name="T105" fmla="*/ 24 h 40"/>
              <a:gd name="T106" fmla="*/ 1 w 32"/>
              <a:gd name="T107" fmla="*/ 30 h 40"/>
              <a:gd name="T108" fmla="*/ 10 w 32"/>
              <a:gd name="T109" fmla="*/ 26 h 40"/>
              <a:gd name="T110" fmla="*/ 9 w 32"/>
              <a:gd name="T111" fmla="*/ 21 h 40"/>
              <a:gd name="T112" fmla="*/ 8 w 32"/>
              <a:gd name="T113" fmla="*/ 20 h 40"/>
              <a:gd name="T114" fmla="*/ 0 w 32"/>
              <a:gd name="T115" fmla="*/ 24 h 40"/>
              <a:gd name="T116" fmla="*/ 1 w 32"/>
              <a:gd name="T117" fmla="*/ 33 h 40"/>
              <a:gd name="T118" fmla="*/ 10 w 32"/>
              <a:gd name="T119" fmla="*/ 31 h 40"/>
              <a:gd name="T120" fmla="*/ 9 w 32"/>
              <a:gd name="T121" fmla="*/ 37 h 40"/>
              <a:gd name="T122" fmla="*/ 0 w 32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0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6" y="23"/>
                  <a:pt x="27" y="23"/>
                </a:cubicBezTo>
                <a:cubicBezTo>
                  <a:pt x="28" y="22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0"/>
                  <a:pt x="31" y="30"/>
                </a:cubicBezTo>
                <a:cubicBezTo>
                  <a:pt x="31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5" y="23"/>
                </a:cubicBezTo>
                <a:cubicBezTo>
                  <a:pt x="25" y="23"/>
                  <a:pt x="25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1" y="40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1"/>
                  <a:pt x="32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7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6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5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3"/>
                  <a:pt x="0" y="12"/>
                  <a:pt x="1" y="13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361"/>
          <p:cNvSpPr>
            <a:spLocks noEditPoints="1"/>
          </p:cNvSpPr>
          <p:nvPr/>
        </p:nvSpPr>
        <p:spPr bwMode="auto">
          <a:xfrm>
            <a:off x="798003" y="1650039"/>
            <a:ext cx="350342" cy="439874"/>
          </a:xfrm>
          <a:custGeom>
            <a:avLst/>
            <a:gdLst>
              <a:gd name="T0" fmla="*/ 31 w 32"/>
              <a:gd name="T1" fmla="*/ 26 h 40"/>
              <a:gd name="T2" fmla="*/ 27 w 32"/>
              <a:gd name="T3" fmla="*/ 22 h 40"/>
              <a:gd name="T4" fmla="*/ 32 w 32"/>
              <a:gd name="T5" fmla="*/ 23 h 40"/>
              <a:gd name="T6" fmla="*/ 26 w 32"/>
              <a:gd name="T7" fmla="*/ 14 h 40"/>
              <a:gd name="T8" fmla="*/ 25 w 32"/>
              <a:gd name="T9" fmla="*/ 20 h 40"/>
              <a:gd name="T10" fmla="*/ 32 w 32"/>
              <a:gd name="T11" fmla="*/ 19 h 40"/>
              <a:gd name="T12" fmla="*/ 30 w 32"/>
              <a:gd name="T13" fmla="*/ 15 h 40"/>
              <a:gd name="T14" fmla="*/ 26 w 32"/>
              <a:gd name="T15" fmla="*/ 14 h 40"/>
              <a:gd name="T16" fmla="*/ 22 w 32"/>
              <a:gd name="T17" fmla="*/ 30 h 40"/>
              <a:gd name="T18" fmla="*/ 31 w 32"/>
              <a:gd name="T19" fmla="*/ 30 h 40"/>
              <a:gd name="T20" fmla="*/ 31 w 32"/>
              <a:gd name="T21" fmla="*/ 28 h 40"/>
              <a:gd name="T22" fmla="*/ 24 w 32"/>
              <a:gd name="T23" fmla="*/ 23 h 40"/>
              <a:gd name="T24" fmla="*/ 22 w 32"/>
              <a:gd name="T25" fmla="*/ 24 h 40"/>
              <a:gd name="T26" fmla="*/ 22 w 32"/>
              <a:gd name="T27" fmla="*/ 36 h 40"/>
              <a:gd name="T28" fmla="*/ 30 w 32"/>
              <a:gd name="T29" fmla="*/ 40 h 40"/>
              <a:gd name="T30" fmla="*/ 32 w 32"/>
              <a:gd name="T31" fmla="*/ 32 h 40"/>
              <a:gd name="T32" fmla="*/ 23 w 32"/>
              <a:gd name="T33" fmla="*/ 32 h 40"/>
              <a:gd name="T34" fmla="*/ 21 w 32"/>
              <a:gd name="T35" fmla="*/ 2 h 40"/>
              <a:gd name="T36" fmla="*/ 21 w 32"/>
              <a:gd name="T37" fmla="*/ 11 h 40"/>
              <a:gd name="T38" fmla="*/ 21 w 32"/>
              <a:gd name="T39" fmla="*/ 2 h 40"/>
              <a:gd name="T40" fmla="*/ 15 w 32"/>
              <a:gd name="T41" fmla="*/ 6 h 40"/>
              <a:gd name="T42" fmla="*/ 28 w 32"/>
              <a:gd name="T43" fmla="*/ 6 h 40"/>
              <a:gd name="T44" fmla="*/ 21 w 32"/>
              <a:gd name="T45" fmla="*/ 21 h 40"/>
              <a:gd name="T46" fmla="*/ 16 w 32"/>
              <a:gd name="T47" fmla="*/ 14 h 40"/>
              <a:gd name="T48" fmla="*/ 12 w 32"/>
              <a:gd name="T49" fmla="*/ 15 h 40"/>
              <a:gd name="T50" fmla="*/ 11 w 32"/>
              <a:gd name="T51" fmla="*/ 20 h 40"/>
              <a:gd name="T52" fmla="*/ 14 w 32"/>
              <a:gd name="T53" fmla="*/ 24 h 40"/>
              <a:gd name="T54" fmla="*/ 19 w 32"/>
              <a:gd name="T55" fmla="*/ 22 h 40"/>
              <a:gd name="T56" fmla="*/ 11 w 32"/>
              <a:gd name="T57" fmla="*/ 24 h 40"/>
              <a:gd name="T58" fmla="*/ 13 w 32"/>
              <a:gd name="T59" fmla="*/ 24 h 40"/>
              <a:gd name="T60" fmla="*/ 12 w 32"/>
              <a:gd name="T61" fmla="*/ 26 h 40"/>
              <a:gd name="T62" fmla="*/ 11 w 32"/>
              <a:gd name="T63" fmla="*/ 24 h 40"/>
              <a:gd name="T64" fmla="*/ 12 w 32"/>
              <a:gd name="T65" fmla="*/ 29 h 40"/>
              <a:gd name="T66" fmla="*/ 21 w 32"/>
              <a:gd name="T67" fmla="*/ 24 h 40"/>
              <a:gd name="T68" fmla="*/ 20 w 32"/>
              <a:gd name="T69" fmla="*/ 32 h 40"/>
              <a:gd name="T70" fmla="*/ 11 w 32"/>
              <a:gd name="T71" fmla="*/ 35 h 40"/>
              <a:gd name="T72" fmla="*/ 11 w 32"/>
              <a:gd name="T73" fmla="*/ 38 h 40"/>
              <a:gd name="T74" fmla="*/ 12 w 32"/>
              <a:gd name="T75" fmla="*/ 40 h 40"/>
              <a:gd name="T76" fmla="*/ 21 w 32"/>
              <a:gd name="T77" fmla="*/ 36 h 40"/>
              <a:gd name="T78" fmla="*/ 20 w 32"/>
              <a:gd name="T79" fmla="*/ 33 h 40"/>
              <a:gd name="T80" fmla="*/ 11 w 32"/>
              <a:gd name="T81" fmla="*/ 38 h 40"/>
              <a:gd name="T82" fmla="*/ 6 w 32"/>
              <a:gd name="T83" fmla="*/ 14 h 40"/>
              <a:gd name="T84" fmla="*/ 9 w 32"/>
              <a:gd name="T85" fmla="*/ 19 h 40"/>
              <a:gd name="T86" fmla="*/ 10 w 32"/>
              <a:gd name="T87" fmla="*/ 16 h 40"/>
              <a:gd name="T88" fmla="*/ 2 w 32"/>
              <a:gd name="T89" fmla="*/ 38 h 40"/>
              <a:gd name="T90" fmla="*/ 10 w 32"/>
              <a:gd name="T91" fmla="*/ 39 h 40"/>
              <a:gd name="T92" fmla="*/ 9 w 32"/>
              <a:gd name="T93" fmla="*/ 38 h 40"/>
              <a:gd name="T94" fmla="*/ 2 w 32"/>
              <a:gd name="T95" fmla="*/ 38 h 40"/>
              <a:gd name="T96" fmla="*/ 3 w 32"/>
              <a:gd name="T97" fmla="*/ 14 h 40"/>
              <a:gd name="T98" fmla="*/ 7 w 32"/>
              <a:gd name="T99" fmla="*/ 19 h 40"/>
              <a:gd name="T100" fmla="*/ 0 w 32"/>
              <a:gd name="T101" fmla="*/ 21 h 40"/>
              <a:gd name="T102" fmla="*/ 1 w 32"/>
              <a:gd name="T103" fmla="*/ 13 h 40"/>
              <a:gd name="T104" fmla="*/ 0 w 32"/>
              <a:gd name="T105" fmla="*/ 24 h 40"/>
              <a:gd name="T106" fmla="*/ 1 w 32"/>
              <a:gd name="T107" fmla="*/ 30 h 40"/>
              <a:gd name="T108" fmla="*/ 10 w 32"/>
              <a:gd name="T109" fmla="*/ 26 h 40"/>
              <a:gd name="T110" fmla="*/ 9 w 32"/>
              <a:gd name="T111" fmla="*/ 21 h 40"/>
              <a:gd name="T112" fmla="*/ 8 w 32"/>
              <a:gd name="T113" fmla="*/ 20 h 40"/>
              <a:gd name="T114" fmla="*/ 0 w 32"/>
              <a:gd name="T115" fmla="*/ 24 h 40"/>
              <a:gd name="T116" fmla="*/ 1 w 32"/>
              <a:gd name="T117" fmla="*/ 33 h 40"/>
              <a:gd name="T118" fmla="*/ 10 w 32"/>
              <a:gd name="T119" fmla="*/ 31 h 40"/>
              <a:gd name="T120" fmla="*/ 9 w 32"/>
              <a:gd name="T121" fmla="*/ 37 h 40"/>
              <a:gd name="T122" fmla="*/ 0 w 32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0">
                <a:moveTo>
                  <a:pt x="32" y="26"/>
                </a:moveTo>
                <a:cubicBezTo>
                  <a:pt x="32" y="27"/>
                  <a:pt x="31" y="27"/>
                  <a:pt x="31" y="26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6" y="23"/>
                  <a:pt x="27" y="22"/>
                </a:cubicBezTo>
                <a:cubicBezTo>
                  <a:pt x="28" y="22"/>
                  <a:pt x="30" y="22"/>
                  <a:pt x="31" y="22"/>
                </a:cubicBezTo>
                <a:cubicBezTo>
                  <a:pt x="31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6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19"/>
                  <a:pt x="31" y="19"/>
                </a:cubicBezTo>
                <a:cubicBezTo>
                  <a:pt x="31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1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8" y="30"/>
                  <a:pt x="31" y="30"/>
                </a:cubicBezTo>
                <a:cubicBezTo>
                  <a:pt x="31" y="30"/>
                  <a:pt x="32" y="30"/>
                  <a:pt x="32" y="29"/>
                </a:cubicBezTo>
                <a:cubicBezTo>
                  <a:pt x="32" y="29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5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2" y="40"/>
                  <a:pt x="32" y="39"/>
                </a:cubicBezTo>
                <a:cubicBezTo>
                  <a:pt x="32" y="37"/>
                  <a:pt x="32" y="34"/>
                  <a:pt x="32" y="32"/>
                </a:cubicBezTo>
                <a:cubicBezTo>
                  <a:pt x="32" y="31"/>
                  <a:pt x="31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6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4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19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3" y="24"/>
                  <a:pt x="13" y="24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5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6"/>
                  <a:pt x="20" y="24"/>
                </a:cubicBezTo>
                <a:cubicBezTo>
                  <a:pt x="21" y="23"/>
                  <a:pt x="21" y="24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4" y="35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39"/>
                  <a:pt x="17" y="39"/>
                  <a:pt x="19" y="38"/>
                </a:cubicBezTo>
                <a:cubicBezTo>
                  <a:pt x="20" y="38"/>
                  <a:pt x="21" y="38"/>
                  <a:pt x="21" y="36"/>
                </a:cubicBezTo>
                <a:cubicBezTo>
                  <a:pt x="21" y="35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4"/>
                  <a:pt x="15" y="36"/>
                  <a:pt x="12" y="37"/>
                </a:cubicBezTo>
                <a:cubicBezTo>
                  <a:pt x="11" y="38"/>
                  <a:pt x="11" y="38"/>
                  <a:pt x="11" y="38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3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2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8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362"/>
          <p:cNvSpPr>
            <a:spLocks noEditPoints="1"/>
          </p:cNvSpPr>
          <p:nvPr/>
        </p:nvSpPr>
        <p:spPr bwMode="auto">
          <a:xfrm>
            <a:off x="798003" y="1650039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1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4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1 h 40"/>
              <a:gd name="T38" fmla="*/ 21 w 31"/>
              <a:gd name="T39" fmla="*/ 2 h 40"/>
              <a:gd name="T40" fmla="*/ 15 w 31"/>
              <a:gd name="T41" fmla="*/ 6 h 40"/>
              <a:gd name="T42" fmla="*/ 28 w 31"/>
              <a:gd name="T43" fmla="*/ 6 h 40"/>
              <a:gd name="T44" fmla="*/ 21 w 31"/>
              <a:gd name="T45" fmla="*/ 21 h 40"/>
              <a:gd name="T46" fmla="*/ 16 w 31"/>
              <a:gd name="T47" fmla="*/ 14 h 40"/>
              <a:gd name="T48" fmla="*/ 12 w 31"/>
              <a:gd name="T49" fmla="*/ 15 h 40"/>
              <a:gd name="T50" fmla="*/ 11 w 31"/>
              <a:gd name="T51" fmla="*/ 20 h 40"/>
              <a:gd name="T52" fmla="*/ 14 w 31"/>
              <a:gd name="T53" fmla="*/ 24 h 40"/>
              <a:gd name="T54" fmla="*/ 19 w 31"/>
              <a:gd name="T55" fmla="*/ 21 h 40"/>
              <a:gd name="T56" fmla="*/ 11 w 31"/>
              <a:gd name="T57" fmla="*/ 24 h 40"/>
              <a:gd name="T58" fmla="*/ 13 w 31"/>
              <a:gd name="T59" fmla="*/ 24 h 40"/>
              <a:gd name="T60" fmla="*/ 12 w 31"/>
              <a:gd name="T61" fmla="*/ 26 h 40"/>
              <a:gd name="T62" fmla="*/ 11 w 31"/>
              <a:gd name="T63" fmla="*/ 24 h 40"/>
              <a:gd name="T64" fmla="*/ 12 w 31"/>
              <a:gd name="T65" fmla="*/ 29 h 40"/>
              <a:gd name="T66" fmla="*/ 21 w 31"/>
              <a:gd name="T67" fmla="*/ 24 h 40"/>
              <a:gd name="T68" fmla="*/ 20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1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6" y="16"/>
                  <a:pt x="25" y="17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7" y="20"/>
                  <a:pt x="29" y="19"/>
                  <a:pt x="31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3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0"/>
                  <a:pt x="28" y="30"/>
                  <a:pt x="31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9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5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7"/>
                  <a:pt x="31" y="34"/>
                  <a:pt x="31" y="32"/>
                </a:cubicBezTo>
                <a:cubicBezTo>
                  <a:pt x="31" y="31"/>
                  <a:pt x="31" y="31"/>
                  <a:pt x="31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5" y="9"/>
                  <a:pt x="25" y="6"/>
                </a:cubicBezTo>
                <a:cubicBezTo>
                  <a:pt x="25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4"/>
                  <a:pt x="16" y="13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4" y="24"/>
                  <a:pt x="15" y="24"/>
                  <a:pt x="15" y="24"/>
                </a:cubicBezTo>
                <a:cubicBezTo>
                  <a:pt x="17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6"/>
                  <a:pt x="20" y="24"/>
                </a:cubicBezTo>
                <a:cubicBezTo>
                  <a:pt x="21" y="23"/>
                  <a:pt x="21" y="23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0" y="31"/>
                  <a:pt x="20" y="32"/>
                </a:cubicBezTo>
                <a:cubicBezTo>
                  <a:pt x="17" y="33"/>
                  <a:pt x="14" y="35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9"/>
                  <a:pt x="19" y="38"/>
                </a:cubicBezTo>
                <a:cubicBezTo>
                  <a:pt x="20" y="38"/>
                  <a:pt x="21" y="37"/>
                  <a:pt x="21" y="36"/>
                </a:cubicBezTo>
                <a:cubicBezTo>
                  <a:pt x="21" y="35"/>
                  <a:pt x="21" y="34"/>
                  <a:pt x="21" y="33"/>
                </a:cubicBezTo>
                <a:cubicBezTo>
                  <a:pt x="21" y="32"/>
                  <a:pt x="21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8"/>
                  <a:pt x="11" y="38"/>
                  <a:pt x="11" y="38"/>
                </a:cubicBezTo>
                <a:close/>
                <a:moveTo>
                  <a:pt x="9" y="14"/>
                </a:moveTo>
                <a:cubicBezTo>
                  <a:pt x="8" y="14"/>
                  <a:pt x="7" y="14"/>
                  <a:pt x="5" y="14"/>
                </a:cubicBezTo>
                <a:cubicBezTo>
                  <a:pt x="5" y="13"/>
                  <a:pt x="5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4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363"/>
          <p:cNvSpPr>
            <a:spLocks noEditPoints="1"/>
          </p:cNvSpPr>
          <p:nvPr/>
        </p:nvSpPr>
        <p:spPr bwMode="auto">
          <a:xfrm>
            <a:off x="798003" y="1650039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3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1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2 w 31"/>
              <a:gd name="T65" fmla="*/ 29 h 40"/>
              <a:gd name="T66" fmla="*/ 20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3" y="20"/>
                  <a:pt x="24" y="20"/>
                  <a:pt x="24" y="20"/>
                </a:cubicBezTo>
                <a:cubicBezTo>
                  <a:pt x="26" y="19"/>
                  <a:pt x="28" y="19"/>
                  <a:pt x="31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4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2" y="23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3"/>
                  <a:pt x="24" y="22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0"/>
                  <a:pt x="21" y="10"/>
                </a:cubicBezTo>
                <a:cubicBezTo>
                  <a:pt x="23" y="10"/>
                  <a:pt x="25" y="9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1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7" y="3"/>
                  <a:pt x="27" y="6"/>
                </a:cubicBezTo>
                <a:cubicBezTo>
                  <a:pt x="27" y="9"/>
                  <a:pt x="23" y="17"/>
                  <a:pt x="22" y="21"/>
                </a:cubicBezTo>
                <a:cubicBezTo>
                  <a:pt x="21" y="22"/>
                  <a:pt x="21" y="22"/>
                  <a:pt x="20" y="21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6" y="13"/>
                  <a:pt x="15" y="14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4" y="34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9"/>
                  <a:pt x="19" y="38"/>
                </a:cubicBezTo>
                <a:cubicBezTo>
                  <a:pt x="20" y="38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7"/>
                  <a:pt x="11" y="38"/>
                  <a:pt x="11" y="38"/>
                </a:cubicBezTo>
                <a:close/>
                <a:moveTo>
                  <a:pt x="9" y="14"/>
                </a:moveTo>
                <a:cubicBezTo>
                  <a:pt x="7" y="14"/>
                  <a:pt x="6" y="14"/>
                  <a:pt x="5" y="14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9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6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2" y="13"/>
                  <a:pt x="3" y="13"/>
                  <a:pt x="3" y="14"/>
                </a:cubicBezTo>
                <a:cubicBezTo>
                  <a:pt x="4" y="15"/>
                  <a:pt x="6" y="16"/>
                  <a:pt x="7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2" y="13"/>
                </a:cubicBezTo>
                <a:close/>
                <a:moveTo>
                  <a:pt x="0" y="24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364"/>
          <p:cNvSpPr>
            <a:spLocks noEditPoints="1"/>
          </p:cNvSpPr>
          <p:nvPr/>
        </p:nvSpPr>
        <p:spPr bwMode="auto">
          <a:xfrm>
            <a:off x="798003" y="1650039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2 w 31"/>
              <a:gd name="T89" fmla="*/ 38 h 40"/>
              <a:gd name="T90" fmla="*/ 9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3 h 40"/>
              <a:gd name="T118" fmla="*/ 9 w 31"/>
              <a:gd name="T119" fmla="*/ 31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3" y="20"/>
                  <a:pt x="23" y="20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30"/>
                </a:cubicBezTo>
                <a:cubicBezTo>
                  <a:pt x="21" y="30"/>
                  <a:pt x="22" y="31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3"/>
                  <a:pt x="22" y="23"/>
                </a:cubicBezTo>
                <a:cubicBezTo>
                  <a:pt x="22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2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8"/>
                  <a:pt x="19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4" y="0"/>
                  <a:pt x="27" y="3"/>
                  <a:pt x="27" y="6"/>
                </a:cubicBezTo>
                <a:cubicBezTo>
                  <a:pt x="27" y="9"/>
                  <a:pt x="23" y="17"/>
                  <a:pt x="22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6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2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20" y="33"/>
                </a:cubicBezTo>
                <a:cubicBezTo>
                  <a:pt x="17" y="34"/>
                  <a:pt x="14" y="35"/>
                  <a:pt x="12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8"/>
                  <a:pt x="9" y="17"/>
                  <a:pt x="9" y="16"/>
                </a:cubicBezTo>
                <a:cubicBezTo>
                  <a:pt x="9" y="15"/>
                  <a:pt x="9" y="15"/>
                  <a:pt x="8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6" y="38"/>
                  <a:pt x="4" y="38"/>
                  <a:pt x="2" y="37"/>
                </a:cubicBezTo>
                <a:cubicBezTo>
                  <a:pt x="0" y="37"/>
                  <a:pt x="0" y="37"/>
                  <a:pt x="2" y="38"/>
                </a:cubicBezTo>
                <a:close/>
                <a:moveTo>
                  <a:pt x="2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9" y="30"/>
                  <a:pt x="9" y="30"/>
                  <a:pt x="9" y="31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365"/>
          <p:cNvSpPr>
            <a:spLocks noEditPoints="1"/>
          </p:cNvSpPr>
          <p:nvPr/>
        </p:nvSpPr>
        <p:spPr bwMode="auto">
          <a:xfrm>
            <a:off x="798003" y="1650039"/>
            <a:ext cx="338664" cy="439874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30 h 40"/>
              <a:gd name="T20" fmla="*/ 30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4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3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19 w 31"/>
              <a:gd name="T79" fmla="*/ 32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1 w 31"/>
              <a:gd name="T89" fmla="*/ 38 h 40"/>
              <a:gd name="T90" fmla="*/ 9 w 31"/>
              <a:gd name="T91" fmla="*/ 39 h 40"/>
              <a:gd name="T92" fmla="*/ 8 w 31"/>
              <a:gd name="T93" fmla="*/ 38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2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6"/>
                  <a:pt x="31" y="26"/>
                  <a:pt x="30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3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4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6"/>
                </a:cubicBezTo>
                <a:cubicBezTo>
                  <a:pt x="31" y="15"/>
                  <a:pt x="31" y="14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1" y="30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29"/>
                  <a:pt x="31" y="29"/>
                </a:cubicBezTo>
                <a:cubicBezTo>
                  <a:pt x="31" y="28"/>
                  <a:pt x="31" y="28"/>
                  <a:pt x="30" y="28"/>
                </a:cubicBezTo>
                <a:cubicBezTo>
                  <a:pt x="29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1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2" y="38"/>
                </a:cubicBezTo>
                <a:cubicBezTo>
                  <a:pt x="25" y="38"/>
                  <a:pt x="27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8" y="2"/>
                  <a:pt x="17" y="4"/>
                  <a:pt x="17" y="6"/>
                </a:cubicBezTo>
                <a:cubicBezTo>
                  <a:pt x="17" y="8"/>
                  <a:pt x="18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4" y="9"/>
                  <a:pt x="14" y="6"/>
                </a:cubicBezTo>
                <a:cubicBezTo>
                  <a:pt x="14" y="2"/>
                  <a:pt x="17" y="0"/>
                  <a:pt x="21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4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3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2"/>
                  <a:pt x="17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2"/>
                  <a:pt x="11" y="22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8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5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8"/>
                  <a:pt x="9" y="38"/>
                  <a:pt x="8" y="38"/>
                </a:cubicBezTo>
                <a:cubicBezTo>
                  <a:pt x="6" y="37"/>
                  <a:pt x="4" y="37"/>
                  <a:pt x="2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4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2"/>
                </a:cubicBezTo>
                <a:cubicBezTo>
                  <a:pt x="3" y="32"/>
                  <a:pt x="6" y="31"/>
                  <a:pt x="8" y="30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366"/>
          <p:cNvSpPr>
            <a:spLocks noEditPoints="1"/>
          </p:cNvSpPr>
          <p:nvPr/>
        </p:nvSpPr>
        <p:spPr bwMode="auto">
          <a:xfrm>
            <a:off x="798003" y="1650039"/>
            <a:ext cx="338664" cy="439874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29 h 40"/>
              <a:gd name="T20" fmla="*/ 30 w 31"/>
              <a:gd name="T21" fmla="*/ 27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1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4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1 w 31"/>
              <a:gd name="T49" fmla="*/ 14 h 40"/>
              <a:gd name="T50" fmla="*/ 10 w 31"/>
              <a:gd name="T51" fmla="*/ 20 h 40"/>
              <a:gd name="T52" fmla="*/ 13 w 31"/>
              <a:gd name="T53" fmla="*/ 23 h 40"/>
              <a:gd name="T54" fmla="*/ 18 w 31"/>
              <a:gd name="T55" fmla="*/ 21 h 40"/>
              <a:gd name="T56" fmla="*/ 10 w 31"/>
              <a:gd name="T57" fmla="*/ 23 h 40"/>
              <a:gd name="T58" fmla="*/ 12 w 31"/>
              <a:gd name="T59" fmla="*/ 24 h 40"/>
              <a:gd name="T60" fmla="*/ 11 w 31"/>
              <a:gd name="T61" fmla="*/ 25 h 40"/>
              <a:gd name="T62" fmla="*/ 10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0 w 31"/>
              <a:gd name="T71" fmla="*/ 35 h 40"/>
              <a:gd name="T72" fmla="*/ 10 w 31"/>
              <a:gd name="T73" fmla="*/ 38 h 40"/>
              <a:gd name="T74" fmla="*/ 12 w 31"/>
              <a:gd name="T75" fmla="*/ 39 h 40"/>
              <a:gd name="T76" fmla="*/ 20 w 31"/>
              <a:gd name="T77" fmla="*/ 36 h 40"/>
              <a:gd name="T78" fmla="*/ 19 w 31"/>
              <a:gd name="T79" fmla="*/ 32 h 40"/>
              <a:gd name="T80" fmla="*/ 10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5 h 40"/>
              <a:gd name="T88" fmla="*/ 1 w 31"/>
              <a:gd name="T89" fmla="*/ 38 h 40"/>
              <a:gd name="T90" fmla="*/ 9 w 31"/>
              <a:gd name="T91" fmla="*/ 39 h 40"/>
              <a:gd name="T92" fmla="*/ 8 w 31"/>
              <a:gd name="T93" fmla="*/ 37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0 w 31"/>
              <a:gd name="T103" fmla="*/ 12 h 40"/>
              <a:gd name="T104" fmla="*/ 0 w 31"/>
              <a:gd name="T105" fmla="*/ 23 h 40"/>
              <a:gd name="T106" fmla="*/ 0 w 31"/>
              <a:gd name="T107" fmla="*/ 29 h 40"/>
              <a:gd name="T108" fmla="*/ 9 w 31"/>
              <a:gd name="T109" fmla="*/ 25 h 40"/>
              <a:gd name="T110" fmla="*/ 9 w 31"/>
              <a:gd name="T111" fmla="*/ 20 h 40"/>
              <a:gd name="T112" fmla="*/ 7 w 31"/>
              <a:gd name="T113" fmla="*/ 20 h 40"/>
              <a:gd name="T114" fmla="*/ 0 w 31"/>
              <a:gd name="T115" fmla="*/ 23 h 40"/>
              <a:gd name="T116" fmla="*/ 0 w 31"/>
              <a:gd name="T117" fmla="*/ 32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6"/>
                  <a:pt x="31" y="26"/>
                  <a:pt x="30" y="26"/>
                </a:cubicBezTo>
                <a:cubicBezTo>
                  <a:pt x="29" y="25"/>
                  <a:pt x="28" y="24"/>
                  <a:pt x="26" y="22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1"/>
                  <a:pt x="31" y="22"/>
                  <a:pt x="31" y="22"/>
                </a:cubicBezTo>
                <a:cubicBezTo>
                  <a:pt x="31" y="23"/>
                  <a:pt x="31" y="24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3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6"/>
                  <a:pt x="31" y="16"/>
                </a:cubicBezTo>
                <a:cubicBezTo>
                  <a:pt x="31" y="14"/>
                  <a:pt x="31" y="14"/>
                  <a:pt x="30" y="14"/>
                </a:cubicBezTo>
                <a:cubicBezTo>
                  <a:pt x="29" y="14"/>
                  <a:pt x="28" y="13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1" y="30"/>
                  <a:pt x="22" y="30"/>
                </a:cubicBezTo>
                <a:cubicBezTo>
                  <a:pt x="25" y="30"/>
                  <a:pt x="27" y="30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8"/>
                  <a:pt x="31" y="28"/>
                  <a:pt x="30" y="27"/>
                </a:cubicBezTo>
                <a:cubicBezTo>
                  <a:pt x="28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1" y="37"/>
                  <a:pt x="22" y="37"/>
                </a:cubicBezTo>
                <a:cubicBezTo>
                  <a:pt x="25" y="38"/>
                  <a:pt x="27" y="39"/>
                  <a:pt x="30" y="40"/>
                </a:cubicBezTo>
                <a:cubicBezTo>
                  <a:pt x="31" y="40"/>
                  <a:pt x="31" y="40"/>
                  <a:pt x="31" y="38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7" y="31"/>
                  <a:pt x="25" y="31"/>
                  <a:pt x="22" y="31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8" y="2"/>
                  <a:pt x="16" y="4"/>
                  <a:pt x="16" y="6"/>
                </a:cubicBezTo>
                <a:cubicBezTo>
                  <a:pt x="16" y="8"/>
                  <a:pt x="18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4" y="9"/>
                  <a:pt x="14" y="6"/>
                </a:cubicBezTo>
                <a:cubicBezTo>
                  <a:pt x="14" y="2"/>
                  <a:pt x="17" y="0"/>
                  <a:pt x="21" y="0"/>
                </a:cubicBezTo>
                <a:cubicBezTo>
                  <a:pt x="24" y="0"/>
                  <a:pt x="27" y="2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1"/>
                  <a:pt x="21" y="21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5" y="13"/>
                  <a:pt x="15" y="13"/>
                  <a:pt x="14" y="13"/>
                </a:cubicBezTo>
                <a:cubicBezTo>
                  <a:pt x="13" y="14"/>
                  <a:pt x="12" y="14"/>
                  <a:pt x="11" y="14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7"/>
                  <a:pt x="10" y="18"/>
                  <a:pt x="10" y="20"/>
                </a:cubicBezTo>
                <a:cubicBezTo>
                  <a:pt x="10" y="20"/>
                  <a:pt x="10" y="21"/>
                  <a:pt x="11" y="21"/>
                </a:cubicBezTo>
                <a:cubicBezTo>
                  <a:pt x="12" y="22"/>
                  <a:pt x="13" y="22"/>
                  <a:pt x="13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2"/>
                  <a:pt x="17" y="22"/>
                  <a:pt x="18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0" y="23"/>
                </a:moveTo>
                <a:cubicBezTo>
                  <a:pt x="10" y="22"/>
                  <a:pt x="10" y="22"/>
                  <a:pt x="11" y="23"/>
                </a:cubicBezTo>
                <a:cubicBezTo>
                  <a:pt x="12" y="23"/>
                  <a:pt x="12" y="23"/>
                  <a:pt x="12" y="24"/>
                </a:cubicBezTo>
                <a:cubicBezTo>
                  <a:pt x="13" y="24"/>
                  <a:pt x="13" y="24"/>
                  <a:pt x="12" y="25"/>
                </a:cubicBezTo>
                <a:cubicBezTo>
                  <a:pt x="12" y="25"/>
                  <a:pt x="12" y="25"/>
                  <a:pt x="11" y="25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4"/>
                  <a:pt x="10" y="24"/>
                  <a:pt x="10" y="23"/>
                </a:cubicBezTo>
                <a:close/>
                <a:moveTo>
                  <a:pt x="10" y="30"/>
                </a:moveTo>
                <a:cubicBezTo>
                  <a:pt x="10" y="29"/>
                  <a:pt x="10" y="29"/>
                  <a:pt x="11" y="28"/>
                </a:cubicBezTo>
                <a:cubicBezTo>
                  <a:pt x="14" y="27"/>
                  <a:pt x="17" y="25"/>
                  <a:pt x="19" y="23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6" y="33"/>
                  <a:pt x="14" y="34"/>
                  <a:pt x="11" y="35"/>
                </a:cubicBezTo>
                <a:cubicBezTo>
                  <a:pt x="10" y="36"/>
                  <a:pt x="10" y="36"/>
                  <a:pt x="10" y="35"/>
                </a:cubicBezTo>
                <a:cubicBezTo>
                  <a:pt x="10" y="33"/>
                  <a:pt x="10" y="31"/>
                  <a:pt x="10" y="30"/>
                </a:cubicBezTo>
                <a:close/>
                <a:moveTo>
                  <a:pt x="10" y="38"/>
                </a:moveTo>
                <a:cubicBezTo>
                  <a:pt x="10" y="38"/>
                  <a:pt x="10" y="38"/>
                  <a:pt x="10" y="39"/>
                </a:cubicBezTo>
                <a:cubicBezTo>
                  <a:pt x="10" y="40"/>
                  <a:pt x="11" y="40"/>
                  <a:pt x="12" y="39"/>
                </a:cubicBezTo>
                <a:cubicBezTo>
                  <a:pt x="14" y="39"/>
                  <a:pt x="16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0" y="37"/>
                  <a:pt x="10" y="38"/>
                </a:cubicBezTo>
                <a:close/>
                <a:moveTo>
                  <a:pt x="8" y="14"/>
                </a:moveTo>
                <a:cubicBezTo>
                  <a:pt x="7" y="14"/>
                  <a:pt x="6" y="13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7"/>
                  <a:pt x="9" y="16"/>
                  <a:pt x="9" y="15"/>
                </a:cubicBezTo>
                <a:cubicBezTo>
                  <a:pt x="9" y="14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8"/>
                  <a:pt x="9" y="37"/>
                  <a:pt x="8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2"/>
                  <a:pt x="2" y="12"/>
                  <a:pt x="3" y="13"/>
                </a:cubicBezTo>
                <a:cubicBezTo>
                  <a:pt x="4" y="15"/>
                  <a:pt x="5" y="16"/>
                  <a:pt x="6" y="18"/>
                </a:cubicBezTo>
                <a:cubicBezTo>
                  <a:pt x="7" y="18"/>
                  <a:pt x="7" y="18"/>
                  <a:pt x="6" y="19"/>
                </a:cubicBezTo>
                <a:cubicBezTo>
                  <a:pt x="4" y="19"/>
                  <a:pt x="2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5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0" y="29"/>
                </a:cubicBezTo>
                <a:cubicBezTo>
                  <a:pt x="3" y="28"/>
                  <a:pt x="6" y="28"/>
                  <a:pt x="8" y="27"/>
                </a:cubicBezTo>
                <a:cubicBezTo>
                  <a:pt x="9" y="26"/>
                  <a:pt x="9" y="26"/>
                  <a:pt x="9" y="25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20"/>
                  <a:pt x="8" y="20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2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0" y="32"/>
                </a:cubicBezTo>
                <a:cubicBezTo>
                  <a:pt x="3" y="31"/>
                  <a:pt x="6" y="31"/>
                  <a:pt x="8" y="30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0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367"/>
          <p:cNvSpPr>
            <a:spLocks noEditPoints="1"/>
          </p:cNvSpPr>
          <p:nvPr/>
        </p:nvSpPr>
        <p:spPr bwMode="auto">
          <a:xfrm>
            <a:off x="786325" y="1638361"/>
            <a:ext cx="350342" cy="451553"/>
          </a:xfrm>
          <a:custGeom>
            <a:avLst/>
            <a:gdLst>
              <a:gd name="T0" fmla="*/ 31 w 32"/>
              <a:gd name="T1" fmla="*/ 27 h 41"/>
              <a:gd name="T2" fmla="*/ 27 w 32"/>
              <a:gd name="T3" fmla="*/ 23 h 41"/>
              <a:gd name="T4" fmla="*/ 32 w 32"/>
              <a:gd name="T5" fmla="*/ 23 h 41"/>
              <a:gd name="T6" fmla="*/ 27 w 32"/>
              <a:gd name="T7" fmla="*/ 15 h 41"/>
              <a:gd name="T8" fmla="*/ 25 w 32"/>
              <a:gd name="T9" fmla="*/ 20 h 41"/>
              <a:gd name="T10" fmla="*/ 32 w 32"/>
              <a:gd name="T11" fmla="*/ 19 h 41"/>
              <a:gd name="T12" fmla="*/ 31 w 32"/>
              <a:gd name="T13" fmla="*/ 15 h 41"/>
              <a:gd name="T14" fmla="*/ 27 w 32"/>
              <a:gd name="T15" fmla="*/ 15 h 41"/>
              <a:gd name="T16" fmla="*/ 22 w 32"/>
              <a:gd name="T17" fmla="*/ 30 h 41"/>
              <a:gd name="T18" fmla="*/ 31 w 32"/>
              <a:gd name="T19" fmla="*/ 30 h 41"/>
              <a:gd name="T20" fmla="*/ 31 w 32"/>
              <a:gd name="T21" fmla="*/ 28 h 41"/>
              <a:gd name="T22" fmla="*/ 24 w 32"/>
              <a:gd name="T23" fmla="*/ 23 h 41"/>
              <a:gd name="T24" fmla="*/ 22 w 32"/>
              <a:gd name="T25" fmla="*/ 24 h 41"/>
              <a:gd name="T26" fmla="*/ 22 w 32"/>
              <a:gd name="T27" fmla="*/ 37 h 41"/>
              <a:gd name="T28" fmla="*/ 31 w 32"/>
              <a:gd name="T29" fmla="*/ 40 h 41"/>
              <a:gd name="T30" fmla="*/ 32 w 32"/>
              <a:gd name="T31" fmla="*/ 32 h 41"/>
              <a:gd name="T32" fmla="*/ 23 w 32"/>
              <a:gd name="T33" fmla="*/ 32 h 41"/>
              <a:gd name="T34" fmla="*/ 22 w 32"/>
              <a:gd name="T35" fmla="*/ 3 h 41"/>
              <a:gd name="T36" fmla="*/ 22 w 32"/>
              <a:gd name="T37" fmla="*/ 11 h 41"/>
              <a:gd name="T38" fmla="*/ 22 w 32"/>
              <a:gd name="T39" fmla="*/ 3 h 41"/>
              <a:gd name="T40" fmla="*/ 15 w 32"/>
              <a:gd name="T41" fmla="*/ 7 h 41"/>
              <a:gd name="T42" fmla="*/ 28 w 32"/>
              <a:gd name="T43" fmla="*/ 7 h 41"/>
              <a:gd name="T44" fmla="*/ 21 w 32"/>
              <a:gd name="T45" fmla="*/ 21 h 41"/>
              <a:gd name="T46" fmla="*/ 17 w 32"/>
              <a:gd name="T47" fmla="*/ 15 h 41"/>
              <a:gd name="T48" fmla="*/ 12 w 32"/>
              <a:gd name="T49" fmla="*/ 15 h 41"/>
              <a:gd name="T50" fmla="*/ 11 w 32"/>
              <a:gd name="T51" fmla="*/ 20 h 41"/>
              <a:gd name="T52" fmla="*/ 14 w 32"/>
              <a:gd name="T53" fmla="*/ 24 h 41"/>
              <a:gd name="T54" fmla="*/ 19 w 32"/>
              <a:gd name="T55" fmla="*/ 22 h 41"/>
              <a:gd name="T56" fmla="*/ 11 w 32"/>
              <a:gd name="T57" fmla="*/ 24 h 41"/>
              <a:gd name="T58" fmla="*/ 13 w 32"/>
              <a:gd name="T59" fmla="*/ 25 h 41"/>
              <a:gd name="T60" fmla="*/ 12 w 32"/>
              <a:gd name="T61" fmla="*/ 26 h 41"/>
              <a:gd name="T62" fmla="*/ 11 w 32"/>
              <a:gd name="T63" fmla="*/ 24 h 41"/>
              <a:gd name="T64" fmla="*/ 12 w 32"/>
              <a:gd name="T65" fmla="*/ 29 h 41"/>
              <a:gd name="T66" fmla="*/ 21 w 32"/>
              <a:gd name="T67" fmla="*/ 25 h 41"/>
              <a:gd name="T68" fmla="*/ 20 w 32"/>
              <a:gd name="T69" fmla="*/ 32 h 41"/>
              <a:gd name="T70" fmla="*/ 11 w 32"/>
              <a:gd name="T71" fmla="*/ 36 h 41"/>
              <a:gd name="T72" fmla="*/ 11 w 32"/>
              <a:gd name="T73" fmla="*/ 39 h 41"/>
              <a:gd name="T74" fmla="*/ 12 w 32"/>
              <a:gd name="T75" fmla="*/ 40 h 41"/>
              <a:gd name="T76" fmla="*/ 21 w 32"/>
              <a:gd name="T77" fmla="*/ 37 h 41"/>
              <a:gd name="T78" fmla="*/ 20 w 32"/>
              <a:gd name="T79" fmla="*/ 33 h 41"/>
              <a:gd name="T80" fmla="*/ 11 w 32"/>
              <a:gd name="T81" fmla="*/ 39 h 41"/>
              <a:gd name="T82" fmla="*/ 6 w 32"/>
              <a:gd name="T83" fmla="*/ 14 h 41"/>
              <a:gd name="T84" fmla="*/ 9 w 32"/>
              <a:gd name="T85" fmla="*/ 19 h 41"/>
              <a:gd name="T86" fmla="*/ 10 w 32"/>
              <a:gd name="T87" fmla="*/ 16 h 41"/>
              <a:gd name="T88" fmla="*/ 2 w 32"/>
              <a:gd name="T89" fmla="*/ 39 h 41"/>
              <a:gd name="T90" fmla="*/ 10 w 32"/>
              <a:gd name="T91" fmla="*/ 40 h 41"/>
              <a:gd name="T92" fmla="*/ 9 w 32"/>
              <a:gd name="T93" fmla="*/ 38 h 41"/>
              <a:gd name="T94" fmla="*/ 2 w 32"/>
              <a:gd name="T95" fmla="*/ 39 h 41"/>
              <a:gd name="T96" fmla="*/ 4 w 32"/>
              <a:gd name="T97" fmla="*/ 14 h 41"/>
              <a:gd name="T98" fmla="*/ 7 w 32"/>
              <a:gd name="T99" fmla="*/ 20 h 41"/>
              <a:gd name="T100" fmla="*/ 0 w 32"/>
              <a:gd name="T101" fmla="*/ 21 h 41"/>
              <a:gd name="T102" fmla="*/ 1 w 32"/>
              <a:gd name="T103" fmla="*/ 13 h 41"/>
              <a:gd name="T104" fmla="*/ 0 w 32"/>
              <a:gd name="T105" fmla="*/ 24 h 41"/>
              <a:gd name="T106" fmla="*/ 1 w 32"/>
              <a:gd name="T107" fmla="*/ 30 h 41"/>
              <a:gd name="T108" fmla="*/ 10 w 32"/>
              <a:gd name="T109" fmla="*/ 26 h 41"/>
              <a:gd name="T110" fmla="*/ 10 w 32"/>
              <a:gd name="T111" fmla="*/ 21 h 41"/>
              <a:gd name="T112" fmla="*/ 8 w 32"/>
              <a:gd name="T113" fmla="*/ 21 h 41"/>
              <a:gd name="T114" fmla="*/ 0 w 32"/>
              <a:gd name="T115" fmla="*/ 24 h 41"/>
              <a:gd name="T116" fmla="*/ 1 w 32"/>
              <a:gd name="T117" fmla="*/ 33 h 41"/>
              <a:gd name="T118" fmla="*/ 10 w 32"/>
              <a:gd name="T119" fmla="*/ 31 h 41"/>
              <a:gd name="T120" fmla="*/ 9 w 32"/>
              <a:gd name="T121" fmla="*/ 37 h 41"/>
              <a:gd name="T122" fmla="*/ 0 w 32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1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6"/>
                  <a:pt x="28" y="24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9" y="23"/>
                  <a:pt x="30" y="23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5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20"/>
                </a:cubicBezTo>
                <a:cubicBezTo>
                  <a:pt x="32" y="20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1" y="15"/>
                </a:cubicBezTo>
                <a:cubicBezTo>
                  <a:pt x="30" y="15"/>
                  <a:pt x="29" y="14"/>
                  <a:pt x="28" y="14"/>
                </a:cubicBezTo>
                <a:cubicBezTo>
                  <a:pt x="27" y="14"/>
                  <a:pt x="27" y="14"/>
                  <a:pt x="27" y="15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1"/>
                  <a:pt x="31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6" y="24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5"/>
                  <a:pt x="22" y="36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2"/>
                  <a:pt x="32" y="31"/>
                  <a:pt x="31" y="32"/>
                </a:cubicBezTo>
                <a:cubicBezTo>
                  <a:pt x="28" y="32"/>
                  <a:pt x="26" y="32"/>
                  <a:pt x="23" y="32"/>
                </a:cubicBezTo>
                <a:cubicBezTo>
                  <a:pt x="22" y="32"/>
                  <a:pt x="22" y="33"/>
                  <a:pt x="22" y="33"/>
                </a:cubicBezTo>
                <a:close/>
                <a:moveTo>
                  <a:pt x="22" y="3"/>
                </a:moveTo>
                <a:cubicBezTo>
                  <a:pt x="19" y="3"/>
                  <a:pt x="17" y="4"/>
                  <a:pt x="17" y="7"/>
                </a:cubicBezTo>
                <a:cubicBezTo>
                  <a:pt x="17" y="9"/>
                  <a:pt x="19" y="11"/>
                  <a:pt x="22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3"/>
                  <a:pt x="22" y="3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2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8"/>
                  <a:pt x="22" y="21"/>
                </a:cubicBezTo>
                <a:cubicBezTo>
                  <a:pt x="22" y="22"/>
                  <a:pt x="22" y="22"/>
                  <a:pt x="21" y="21"/>
                </a:cubicBezTo>
                <a:close/>
                <a:moveTo>
                  <a:pt x="20" y="21"/>
                </a:moveTo>
                <a:cubicBezTo>
                  <a:pt x="19" y="19"/>
                  <a:pt x="18" y="17"/>
                  <a:pt x="17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5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2"/>
                  <a:pt x="12" y="22"/>
                </a:cubicBezTo>
                <a:cubicBezTo>
                  <a:pt x="13" y="23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3"/>
                  <a:pt x="19" y="22"/>
                </a:cubicBezTo>
                <a:cubicBezTo>
                  <a:pt x="20" y="22"/>
                  <a:pt x="20" y="21"/>
                  <a:pt x="20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6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7"/>
                  <a:pt x="11" y="26"/>
                </a:cubicBezTo>
                <a:cubicBezTo>
                  <a:pt x="11" y="25"/>
                  <a:pt x="11" y="25"/>
                  <a:pt x="11" y="24"/>
                </a:cubicBezTo>
                <a:close/>
                <a:moveTo>
                  <a:pt x="11" y="31"/>
                </a:moveTo>
                <a:cubicBezTo>
                  <a:pt x="11" y="30"/>
                  <a:pt x="11" y="30"/>
                  <a:pt x="12" y="29"/>
                </a:cubicBezTo>
                <a:cubicBezTo>
                  <a:pt x="15" y="28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9"/>
                  <a:pt x="21" y="31"/>
                </a:cubicBezTo>
                <a:cubicBezTo>
                  <a:pt x="21" y="32"/>
                  <a:pt x="21" y="32"/>
                  <a:pt x="20" y="32"/>
                </a:cubicBezTo>
                <a:cubicBezTo>
                  <a:pt x="17" y="34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1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8" y="35"/>
                  <a:pt x="15" y="36"/>
                  <a:pt x="12" y="38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5"/>
                  <a:pt x="7" y="14"/>
                  <a:pt x="6" y="14"/>
                </a:cubicBezTo>
                <a:cubicBezTo>
                  <a:pt x="5" y="14"/>
                  <a:pt x="5" y="14"/>
                  <a:pt x="6" y="15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9"/>
                </a:moveTo>
                <a:cubicBezTo>
                  <a:pt x="4" y="39"/>
                  <a:pt x="7" y="40"/>
                  <a:pt x="9" y="40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5" y="38"/>
                  <a:pt x="2" y="38"/>
                </a:cubicBezTo>
                <a:cubicBezTo>
                  <a:pt x="1" y="38"/>
                  <a:pt x="1" y="38"/>
                  <a:pt x="2" y="39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4" y="14"/>
                </a:cubicBezTo>
                <a:cubicBezTo>
                  <a:pt x="5" y="16"/>
                  <a:pt x="6" y="17"/>
                  <a:pt x="7" y="18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0"/>
                  <a:pt x="3" y="21"/>
                  <a:pt x="1" y="22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1"/>
                  <a:pt x="0" y="31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9" y="21"/>
                  <a:pt x="9" y="21"/>
                </a:cubicBezTo>
                <a:cubicBezTo>
                  <a:pt x="9" y="20"/>
                  <a:pt x="9" y="20"/>
                  <a:pt x="8" y="21"/>
                </a:cubicBezTo>
                <a:cubicBezTo>
                  <a:pt x="6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4"/>
                  <a:pt x="1" y="34"/>
                  <a:pt x="1" y="33"/>
                </a:cubicBezTo>
                <a:cubicBezTo>
                  <a:pt x="4" y="32"/>
                  <a:pt x="7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7" y="37"/>
                  <a:pt x="4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368"/>
          <p:cNvSpPr>
            <a:spLocks noEditPoints="1"/>
          </p:cNvSpPr>
          <p:nvPr/>
        </p:nvSpPr>
        <p:spPr bwMode="auto">
          <a:xfrm>
            <a:off x="786325" y="1638361"/>
            <a:ext cx="350342" cy="451553"/>
          </a:xfrm>
          <a:custGeom>
            <a:avLst/>
            <a:gdLst>
              <a:gd name="T0" fmla="*/ 31 w 32"/>
              <a:gd name="T1" fmla="*/ 27 h 41"/>
              <a:gd name="T2" fmla="*/ 27 w 32"/>
              <a:gd name="T3" fmla="*/ 23 h 41"/>
              <a:gd name="T4" fmla="*/ 32 w 32"/>
              <a:gd name="T5" fmla="*/ 23 h 41"/>
              <a:gd name="T6" fmla="*/ 27 w 32"/>
              <a:gd name="T7" fmla="*/ 14 h 41"/>
              <a:gd name="T8" fmla="*/ 25 w 32"/>
              <a:gd name="T9" fmla="*/ 20 h 41"/>
              <a:gd name="T10" fmla="*/ 32 w 32"/>
              <a:gd name="T11" fmla="*/ 19 h 41"/>
              <a:gd name="T12" fmla="*/ 30 w 32"/>
              <a:gd name="T13" fmla="*/ 15 h 41"/>
              <a:gd name="T14" fmla="*/ 27 w 32"/>
              <a:gd name="T15" fmla="*/ 14 h 41"/>
              <a:gd name="T16" fmla="*/ 22 w 32"/>
              <a:gd name="T17" fmla="*/ 30 h 41"/>
              <a:gd name="T18" fmla="*/ 31 w 32"/>
              <a:gd name="T19" fmla="*/ 30 h 41"/>
              <a:gd name="T20" fmla="*/ 31 w 32"/>
              <a:gd name="T21" fmla="*/ 28 h 41"/>
              <a:gd name="T22" fmla="*/ 24 w 32"/>
              <a:gd name="T23" fmla="*/ 23 h 41"/>
              <a:gd name="T24" fmla="*/ 22 w 32"/>
              <a:gd name="T25" fmla="*/ 24 h 41"/>
              <a:gd name="T26" fmla="*/ 22 w 32"/>
              <a:gd name="T27" fmla="*/ 37 h 41"/>
              <a:gd name="T28" fmla="*/ 31 w 32"/>
              <a:gd name="T29" fmla="*/ 40 h 41"/>
              <a:gd name="T30" fmla="*/ 32 w 32"/>
              <a:gd name="T31" fmla="*/ 32 h 41"/>
              <a:gd name="T32" fmla="*/ 23 w 32"/>
              <a:gd name="T33" fmla="*/ 32 h 41"/>
              <a:gd name="T34" fmla="*/ 21 w 32"/>
              <a:gd name="T35" fmla="*/ 2 h 41"/>
              <a:gd name="T36" fmla="*/ 21 w 32"/>
              <a:gd name="T37" fmla="*/ 11 h 41"/>
              <a:gd name="T38" fmla="*/ 21 w 32"/>
              <a:gd name="T39" fmla="*/ 2 h 41"/>
              <a:gd name="T40" fmla="*/ 15 w 32"/>
              <a:gd name="T41" fmla="*/ 7 h 41"/>
              <a:gd name="T42" fmla="*/ 28 w 32"/>
              <a:gd name="T43" fmla="*/ 7 h 41"/>
              <a:gd name="T44" fmla="*/ 21 w 32"/>
              <a:gd name="T45" fmla="*/ 21 h 41"/>
              <a:gd name="T46" fmla="*/ 16 w 32"/>
              <a:gd name="T47" fmla="*/ 15 h 41"/>
              <a:gd name="T48" fmla="*/ 12 w 32"/>
              <a:gd name="T49" fmla="*/ 15 h 41"/>
              <a:gd name="T50" fmla="*/ 11 w 32"/>
              <a:gd name="T51" fmla="*/ 20 h 41"/>
              <a:gd name="T52" fmla="*/ 14 w 32"/>
              <a:gd name="T53" fmla="*/ 24 h 41"/>
              <a:gd name="T54" fmla="*/ 19 w 32"/>
              <a:gd name="T55" fmla="*/ 22 h 41"/>
              <a:gd name="T56" fmla="*/ 11 w 32"/>
              <a:gd name="T57" fmla="*/ 24 h 41"/>
              <a:gd name="T58" fmla="*/ 13 w 32"/>
              <a:gd name="T59" fmla="*/ 25 h 41"/>
              <a:gd name="T60" fmla="*/ 12 w 32"/>
              <a:gd name="T61" fmla="*/ 26 h 41"/>
              <a:gd name="T62" fmla="*/ 11 w 32"/>
              <a:gd name="T63" fmla="*/ 24 h 41"/>
              <a:gd name="T64" fmla="*/ 12 w 32"/>
              <a:gd name="T65" fmla="*/ 29 h 41"/>
              <a:gd name="T66" fmla="*/ 21 w 32"/>
              <a:gd name="T67" fmla="*/ 25 h 41"/>
              <a:gd name="T68" fmla="*/ 20 w 32"/>
              <a:gd name="T69" fmla="*/ 32 h 41"/>
              <a:gd name="T70" fmla="*/ 11 w 32"/>
              <a:gd name="T71" fmla="*/ 36 h 41"/>
              <a:gd name="T72" fmla="*/ 11 w 32"/>
              <a:gd name="T73" fmla="*/ 39 h 41"/>
              <a:gd name="T74" fmla="*/ 12 w 32"/>
              <a:gd name="T75" fmla="*/ 40 h 41"/>
              <a:gd name="T76" fmla="*/ 21 w 32"/>
              <a:gd name="T77" fmla="*/ 37 h 41"/>
              <a:gd name="T78" fmla="*/ 20 w 32"/>
              <a:gd name="T79" fmla="*/ 33 h 41"/>
              <a:gd name="T80" fmla="*/ 11 w 32"/>
              <a:gd name="T81" fmla="*/ 39 h 41"/>
              <a:gd name="T82" fmla="*/ 6 w 32"/>
              <a:gd name="T83" fmla="*/ 14 h 41"/>
              <a:gd name="T84" fmla="*/ 9 w 32"/>
              <a:gd name="T85" fmla="*/ 19 h 41"/>
              <a:gd name="T86" fmla="*/ 10 w 32"/>
              <a:gd name="T87" fmla="*/ 16 h 41"/>
              <a:gd name="T88" fmla="*/ 2 w 32"/>
              <a:gd name="T89" fmla="*/ 38 h 41"/>
              <a:gd name="T90" fmla="*/ 10 w 32"/>
              <a:gd name="T91" fmla="*/ 39 h 41"/>
              <a:gd name="T92" fmla="*/ 9 w 32"/>
              <a:gd name="T93" fmla="*/ 38 h 41"/>
              <a:gd name="T94" fmla="*/ 2 w 32"/>
              <a:gd name="T95" fmla="*/ 38 h 41"/>
              <a:gd name="T96" fmla="*/ 4 w 32"/>
              <a:gd name="T97" fmla="*/ 14 h 41"/>
              <a:gd name="T98" fmla="*/ 7 w 32"/>
              <a:gd name="T99" fmla="*/ 20 h 41"/>
              <a:gd name="T100" fmla="*/ 0 w 32"/>
              <a:gd name="T101" fmla="*/ 21 h 41"/>
              <a:gd name="T102" fmla="*/ 1 w 32"/>
              <a:gd name="T103" fmla="*/ 13 h 41"/>
              <a:gd name="T104" fmla="*/ 0 w 32"/>
              <a:gd name="T105" fmla="*/ 24 h 41"/>
              <a:gd name="T106" fmla="*/ 1 w 32"/>
              <a:gd name="T107" fmla="*/ 30 h 41"/>
              <a:gd name="T108" fmla="*/ 10 w 32"/>
              <a:gd name="T109" fmla="*/ 26 h 41"/>
              <a:gd name="T110" fmla="*/ 10 w 32"/>
              <a:gd name="T111" fmla="*/ 21 h 41"/>
              <a:gd name="T112" fmla="*/ 8 w 32"/>
              <a:gd name="T113" fmla="*/ 21 h 41"/>
              <a:gd name="T114" fmla="*/ 0 w 32"/>
              <a:gd name="T115" fmla="*/ 24 h 41"/>
              <a:gd name="T116" fmla="*/ 1 w 32"/>
              <a:gd name="T117" fmla="*/ 33 h 41"/>
              <a:gd name="T118" fmla="*/ 10 w 32"/>
              <a:gd name="T119" fmla="*/ 31 h 41"/>
              <a:gd name="T120" fmla="*/ 9 w 32"/>
              <a:gd name="T121" fmla="*/ 37 h 41"/>
              <a:gd name="T122" fmla="*/ 0 w 32"/>
              <a:gd name="T12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1">
                <a:moveTo>
                  <a:pt x="32" y="26"/>
                </a:moveTo>
                <a:cubicBezTo>
                  <a:pt x="32" y="27"/>
                  <a:pt x="32" y="27"/>
                  <a:pt x="31" y="27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7" y="23"/>
                  <a:pt x="27" y="23"/>
                </a:cubicBezTo>
                <a:cubicBezTo>
                  <a:pt x="29" y="23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7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2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6" y="31"/>
                  <a:pt x="28" y="31"/>
                  <a:pt x="31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2" y="29"/>
                  <a:pt x="31" y="28"/>
                </a:cubicBezTo>
                <a:cubicBezTo>
                  <a:pt x="29" y="27"/>
                  <a:pt x="27" y="25"/>
                  <a:pt x="25" y="24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6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40"/>
                  <a:pt x="31" y="40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5"/>
                  <a:pt x="32" y="32"/>
                </a:cubicBezTo>
                <a:cubicBezTo>
                  <a:pt x="32" y="31"/>
                  <a:pt x="32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7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5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3" y="23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3" y="24"/>
                  <a:pt x="13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7"/>
                  <a:pt x="11" y="27"/>
                  <a:pt x="11" y="26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30"/>
                  <a:pt x="11" y="30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7"/>
                  <a:pt x="21" y="29"/>
                  <a:pt x="21" y="30"/>
                </a:cubicBezTo>
                <a:cubicBezTo>
                  <a:pt x="21" y="31"/>
                  <a:pt x="21" y="32"/>
                  <a:pt x="20" y="32"/>
                </a:cubicBezTo>
                <a:cubicBezTo>
                  <a:pt x="17" y="33"/>
                  <a:pt x="15" y="35"/>
                  <a:pt x="12" y="36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1"/>
                  <a:pt x="12" y="40"/>
                </a:cubicBezTo>
                <a:cubicBezTo>
                  <a:pt x="15" y="40"/>
                  <a:pt x="17" y="39"/>
                  <a:pt x="20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5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5"/>
                  <a:pt x="7" y="14"/>
                  <a:pt x="6" y="14"/>
                </a:cubicBezTo>
                <a:cubicBezTo>
                  <a:pt x="5" y="14"/>
                  <a:pt x="5" y="14"/>
                  <a:pt x="5" y="15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1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1" y="38"/>
                  <a:pt x="1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4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20"/>
                </a:cubicBezTo>
                <a:cubicBezTo>
                  <a:pt x="5" y="20"/>
                  <a:pt x="3" y="21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9"/>
                  <a:pt x="0" y="16"/>
                  <a:pt x="0" y="14"/>
                </a:cubicBezTo>
                <a:cubicBezTo>
                  <a:pt x="0" y="13"/>
                  <a:pt x="0" y="12"/>
                  <a:pt x="1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7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1"/>
                </a:cubicBezTo>
                <a:cubicBezTo>
                  <a:pt x="6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369"/>
          <p:cNvSpPr>
            <a:spLocks noEditPoints="1"/>
          </p:cNvSpPr>
          <p:nvPr/>
        </p:nvSpPr>
        <p:spPr bwMode="auto">
          <a:xfrm>
            <a:off x="786325" y="1638361"/>
            <a:ext cx="350342" cy="439874"/>
          </a:xfrm>
          <a:custGeom>
            <a:avLst/>
            <a:gdLst>
              <a:gd name="T0" fmla="*/ 31 w 32"/>
              <a:gd name="T1" fmla="*/ 26 h 40"/>
              <a:gd name="T2" fmla="*/ 27 w 32"/>
              <a:gd name="T3" fmla="*/ 23 h 40"/>
              <a:gd name="T4" fmla="*/ 32 w 32"/>
              <a:gd name="T5" fmla="*/ 23 h 40"/>
              <a:gd name="T6" fmla="*/ 26 w 32"/>
              <a:gd name="T7" fmla="*/ 14 h 40"/>
              <a:gd name="T8" fmla="*/ 25 w 32"/>
              <a:gd name="T9" fmla="*/ 20 h 40"/>
              <a:gd name="T10" fmla="*/ 32 w 32"/>
              <a:gd name="T11" fmla="*/ 19 h 40"/>
              <a:gd name="T12" fmla="*/ 30 w 32"/>
              <a:gd name="T13" fmla="*/ 15 h 40"/>
              <a:gd name="T14" fmla="*/ 26 w 32"/>
              <a:gd name="T15" fmla="*/ 14 h 40"/>
              <a:gd name="T16" fmla="*/ 22 w 32"/>
              <a:gd name="T17" fmla="*/ 30 h 40"/>
              <a:gd name="T18" fmla="*/ 31 w 32"/>
              <a:gd name="T19" fmla="*/ 30 h 40"/>
              <a:gd name="T20" fmla="*/ 31 w 32"/>
              <a:gd name="T21" fmla="*/ 28 h 40"/>
              <a:gd name="T22" fmla="*/ 24 w 32"/>
              <a:gd name="T23" fmla="*/ 23 h 40"/>
              <a:gd name="T24" fmla="*/ 22 w 32"/>
              <a:gd name="T25" fmla="*/ 24 h 40"/>
              <a:gd name="T26" fmla="*/ 22 w 32"/>
              <a:gd name="T27" fmla="*/ 37 h 40"/>
              <a:gd name="T28" fmla="*/ 31 w 32"/>
              <a:gd name="T29" fmla="*/ 40 h 40"/>
              <a:gd name="T30" fmla="*/ 32 w 32"/>
              <a:gd name="T31" fmla="*/ 32 h 40"/>
              <a:gd name="T32" fmla="*/ 23 w 32"/>
              <a:gd name="T33" fmla="*/ 32 h 40"/>
              <a:gd name="T34" fmla="*/ 21 w 32"/>
              <a:gd name="T35" fmla="*/ 2 h 40"/>
              <a:gd name="T36" fmla="*/ 21 w 32"/>
              <a:gd name="T37" fmla="*/ 11 h 40"/>
              <a:gd name="T38" fmla="*/ 21 w 32"/>
              <a:gd name="T39" fmla="*/ 2 h 40"/>
              <a:gd name="T40" fmla="*/ 15 w 32"/>
              <a:gd name="T41" fmla="*/ 7 h 40"/>
              <a:gd name="T42" fmla="*/ 28 w 32"/>
              <a:gd name="T43" fmla="*/ 7 h 40"/>
              <a:gd name="T44" fmla="*/ 21 w 32"/>
              <a:gd name="T45" fmla="*/ 21 h 40"/>
              <a:gd name="T46" fmla="*/ 16 w 32"/>
              <a:gd name="T47" fmla="*/ 15 h 40"/>
              <a:gd name="T48" fmla="*/ 12 w 32"/>
              <a:gd name="T49" fmla="*/ 15 h 40"/>
              <a:gd name="T50" fmla="*/ 11 w 32"/>
              <a:gd name="T51" fmla="*/ 20 h 40"/>
              <a:gd name="T52" fmla="*/ 14 w 32"/>
              <a:gd name="T53" fmla="*/ 24 h 40"/>
              <a:gd name="T54" fmla="*/ 19 w 32"/>
              <a:gd name="T55" fmla="*/ 22 h 40"/>
              <a:gd name="T56" fmla="*/ 11 w 32"/>
              <a:gd name="T57" fmla="*/ 24 h 40"/>
              <a:gd name="T58" fmla="*/ 13 w 32"/>
              <a:gd name="T59" fmla="*/ 24 h 40"/>
              <a:gd name="T60" fmla="*/ 12 w 32"/>
              <a:gd name="T61" fmla="*/ 26 h 40"/>
              <a:gd name="T62" fmla="*/ 11 w 32"/>
              <a:gd name="T63" fmla="*/ 24 h 40"/>
              <a:gd name="T64" fmla="*/ 12 w 32"/>
              <a:gd name="T65" fmla="*/ 29 h 40"/>
              <a:gd name="T66" fmla="*/ 21 w 32"/>
              <a:gd name="T67" fmla="*/ 25 h 40"/>
              <a:gd name="T68" fmla="*/ 20 w 32"/>
              <a:gd name="T69" fmla="*/ 32 h 40"/>
              <a:gd name="T70" fmla="*/ 11 w 32"/>
              <a:gd name="T71" fmla="*/ 35 h 40"/>
              <a:gd name="T72" fmla="*/ 11 w 32"/>
              <a:gd name="T73" fmla="*/ 39 h 40"/>
              <a:gd name="T74" fmla="*/ 12 w 32"/>
              <a:gd name="T75" fmla="*/ 40 h 40"/>
              <a:gd name="T76" fmla="*/ 21 w 32"/>
              <a:gd name="T77" fmla="*/ 36 h 40"/>
              <a:gd name="T78" fmla="*/ 20 w 32"/>
              <a:gd name="T79" fmla="*/ 33 h 40"/>
              <a:gd name="T80" fmla="*/ 11 w 32"/>
              <a:gd name="T81" fmla="*/ 39 h 40"/>
              <a:gd name="T82" fmla="*/ 6 w 32"/>
              <a:gd name="T83" fmla="*/ 14 h 40"/>
              <a:gd name="T84" fmla="*/ 9 w 32"/>
              <a:gd name="T85" fmla="*/ 19 h 40"/>
              <a:gd name="T86" fmla="*/ 10 w 32"/>
              <a:gd name="T87" fmla="*/ 16 h 40"/>
              <a:gd name="T88" fmla="*/ 2 w 32"/>
              <a:gd name="T89" fmla="*/ 38 h 40"/>
              <a:gd name="T90" fmla="*/ 10 w 32"/>
              <a:gd name="T91" fmla="*/ 39 h 40"/>
              <a:gd name="T92" fmla="*/ 9 w 32"/>
              <a:gd name="T93" fmla="*/ 38 h 40"/>
              <a:gd name="T94" fmla="*/ 2 w 32"/>
              <a:gd name="T95" fmla="*/ 38 h 40"/>
              <a:gd name="T96" fmla="*/ 3 w 32"/>
              <a:gd name="T97" fmla="*/ 14 h 40"/>
              <a:gd name="T98" fmla="*/ 7 w 32"/>
              <a:gd name="T99" fmla="*/ 19 h 40"/>
              <a:gd name="T100" fmla="*/ 0 w 32"/>
              <a:gd name="T101" fmla="*/ 21 h 40"/>
              <a:gd name="T102" fmla="*/ 1 w 32"/>
              <a:gd name="T103" fmla="*/ 13 h 40"/>
              <a:gd name="T104" fmla="*/ 0 w 32"/>
              <a:gd name="T105" fmla="*/ 24 h 40"/>
              <a:gd name="T106" fmla="*/ 1 w 32"/>
              <a:gd name="T107" fmla="*/ 30 h 40"/>
              <a:gd name="T108" fmla="*/ 10 w 32"/>
              <a:gd name="T109" fmla="*/ 26 h 40"/>
              <a:gd name="T110" fmla="*/ 9 w 32"/>
              <a:gd name="T111" fmla="*/ 21 h 40"/>
              <a:gd name="T112" fmla="*/ 8 w 32"/>
              <a:gd name="T113" fmla="*/ 20 h 40"/>
              <a:gd name="T114" fmla="*/ 0 w 32"/>
              <a:gd name="T115" fmla="*/ 24 h 40"/>
              <a:gd name="T116" fmla="*/ 1 w 32"/>
              <a:gd name="T117" fmla="*/ 33 h 40"/>
              <a:gd name="T118" fmla="*/ 10 w 32"/>
              <a:gd name="T119" fmla="*/ 31 h 40"/>
              <a:gd name="T120" fmla="*/ 9 w 32"/>
              <a:gd name="T121" fmla="*/ 37 h 40"/>
              <a:gd name="T122" fmla="*/ 0 w 32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40">
                <a:moveTo>
                  <a:pt x="32" y="26"/>
                </a:moveTo>
                <a:cubicBezTo>
                  <a:pt x="32" y="27"/>
                  <a:pt x="31" y="27"/>
                  <a:pt x="31" y="26"/>
                </a:cubicBezTo>
                <a:cubicBezTo>
                  <a:pt x="30" y="25"/>
                  <a:pt x="28" y="24"/>
                  <a:pt x="27" y="23"/>
                </a:cubicBezTo>
                <a:cubicBezTo>
                  <a:pt x="26" y="23"/>
                  <a:pt x="26" y="23"/>
                  <a:pt x="27" y="23"/>
                </a:cubicBezTo>
                <a:cubicBezTo>
                  <a:pt x="28" y="22"/>
                  <a:pt x="30" y="22"/>
                  <a:pt x="31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2" y="24"/>
                  <a:pt x="32" y="25"/>
                  <a:pt x="32" y="26"/>
                </a:cubicBezTo>
                <a:close/>
                <a:moveTo>
                  <a:pt x="26" y="14"/>
                </a:moveTo>
                <a:cubicBezTo>
                  <a:pt x="26" y="16"/>
                  <a:pt x="25" y="18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20"/>
                  <a:pt x="31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8"/>
                  <a:pt x="32" y="17"/>
                  <a:pt x="32" y="16"/>
                </a:cubicBezTo>
                <a:cubicBezTo>
                  <a:pt x="32" y="15"/>
                  <a:pt x="31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8" y="30"/>
                  <a:pt x="31" y="30"/>
                </a:cubicBezTo>
                <a:cubicBezTo>
                  <a:pt x="31" y="30"/>
                  <a:pt x="32" y="30"/>
                  <a:pt x="32" y="29"/>
                </a:cubicBezTo>
                <a:cubicBezTo>
                  <a:pt x="32" y="29"/>
                  <a:pt x="31" y="28"/>
                  <a:pt x="31" y="28"/>
                </a:cubicBezTo>
                <a:cubicBezTo>
                  <a:pt x="29" y="27"/>
                  <a:pt x="27" y="25"/>
                  <a:pt x="25" y="23"/>
                </a:cubicBezTo>
                <a:cubicBezTo>
                  <a:pt x="25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9"/>
                  <a:pt x="28" y="39"/>
                  <a:pt x="31" y="40"/>
                </a:cubicBezTo>
                <a:cubicBezTo>
                  <a:pt x="31" y="40"/>
                  <a:pt x="32" y="40"/>
                  <a:pt x="32" y="39"/>
                </a:cubicBezTo>
                <a:cubicBezTo>
                  <a:pt x="32" y="37"/>
                  <a:pt x="32" y="34"/>
                  <a:pt x="32" y="32"/>
                </a:cubicBezTo>
                <a:cubicBezTo>
                  <a:pt x="32" y="31"/>
                  <a:pt x="32" y="31"/>
                  <a:pt x="31" y="31"/>
                </a:cubicBezTo>
                <a:cubicBezTo>
                  <a:pt x="28" y="32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7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6" y="9"/>
                  <a:pt x="26" y="7"/>
                </a:cubicBezTo>
                <a:cubicBezTo>
                  <a:pt x="26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7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7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6" y="24"/>
                </a:cubicBezTo>
                <a:cubicBezTo>
                  <a:pt x="17" y="23"/>
                  <a:pt x="18" y="22"/>
                  <a:pt x="19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3" y="24"/>
                  <a:pt x="13" y="24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5" y="27"/>
                  <a:pt x="17" y="26"/>
                  <a:pt x="20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5" y="35"/>
                  <a:pt x="12" y="36"/>
                </a:cubicBezTo>
                <a:cubicBezTo>
                  <a:pt x="11" y="37"/>
                  <a:pt x="11" y="37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9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39"/>
                  <a:pt x="17" y="39"/>
                  <a:pt x="19" y="38"/>
                </a:cubicBezTo>
                <a:cubicBezTo>
                  <a:pt x="21" y="38"/>
                  <a:pt x="21" y="38"/>
                  <a:pt x="21" y="36"/>
                </a:cubicBezTo>
                <a:cubicBezTo>
                  <a:pt x="21" y="36"/>
                  <a:pt x="21" y="35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4"/>
                  <a:pt x="15" y="36"/>
                  <a:pt x="12" y="37"/>
                </a:cubicBezTo>
                <a:cubicBezTo>
                  <a:pt x="11" y="38"/>
                  <a:pt x="11" y="38"/>
                  <a:pt x="11" y="39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6"/>
                  <a:pt x="8" y="18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7" y="40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2"/>
                  <a:pt x="1" y="13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2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3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370"/>
          <p:cNvSpPr>
            <a:spLocks noEditPoints="1"/>
          </p:cNvSpPr>
          <p:nvPr/>
        </p:nvSpPr>
        <p:spPr bwMode="auto">
          <a:xfrm>
            <a:off x="786325" y="1638361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5 w 31"/>
              <a:gd name="T9" fmla="*/ 20 h 40"/>
              <a:gd name="T10" fmla="*/ 31 w 31"/>
              <a:gd name="T11" fmla="*/ 19 h 40"/>
              <a:gd name="T12" fmla="*/ 30 w 31"/>
              <a:gd name="T13" fmla="*/ 15 h 40"/>
              <a:gd name="T14" fmla="*/ 26 w 31"/>
              <a:gd name="T15" fmla="*/ 14 h 40"/>
              <a:gd name="T16" fmla="*/ 22 w 31"/>
              <a:gd name="T17" fmla="*/ 30 h 40"/>
              <a:gd name="T18" fmla="*/ 31 w 31"/>
              <a:gd name="T19" fmla="*/ 30 h 40"/>
              <a:gd name="T20" fmla="*/ 31 w 31"/>
              <a:gd name="T21" fmla="*/ 28 h 40"/>
              <a:gd name="T22" fmla="*/ 24 w 31"/>
              <a:gd name="T23" fmla="*/ 23 h 40"/>
              <a:gd name="T24" fmla="*/ 22 w 31"/>
              <a:gd name="T25" fmla="*/ 24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3 w 31"/>
              <a:gd name="T33" fmla="*/ 32 h 40"/>
              <a:gd name="T34" fmla="*/ 21 w 31"/>
              <a:gd name="T35" fmla="*/ 2 h 40"/>
              <a:gd name="T36" fmla="*/ 21 w 31"/>
              <a:gd name="T37" fmla="*/ 11 h 40"/>
              <a:gd name="T38" fmla="*/ 21 w 31"/>
              <a:gd name="T39" fmla="*/ 2 h 40"/>
              <a:gd name="T40" fmla="*/ 15 w 31"/>
              <a:gd name="T41" fmla="*/ 6 h 40"/>
              <a:gd name="T42" fmla="*/ 28 w 31"/>
              <a:gd name="T43" fmla="*/ 6 h 40"/>
              <a:gd name="T44" fmla="*/ 21 w 31"/>
              <a:gd name="T45" fmla="*/ 21 h 40"/>
              <a:gd name="T46" fmla="*/ 16 w 31"/>
              <a:gd name="T47" fmla="*/ 14 h 40"/>
              <a:gd name="T48" fmla="*/ 12 w 31"/>
              <a:gd name="T49" fmla="*/ 15 h 40"/>
              <a:gd name="T50" fmla="*/ 11 w 31"/>
              <a:gd name="T51" fmla="*/ 20 h 40"/>
              <a:gd name="T52" fmla="*/ 14 w 31"/>
              <a:gd name="T53" fmla="*/ 24 h 40"/>
              <a:gd name="T54" fmla="*/ 19 w 31"/>
              <a:gd name="T55" fmla="*/ 21 h 40"/>
              <a:gd name="T56" fmla="*/ 11 w 31"/>
              <a:gd name="T57" fmla="*/ 24 h 40"/>
              <a:gd name="T58" fmla="*/ 13 w 31"/>
              <a:gd name="T59" fmla="*/ 24 h 40"/>
              <a:gd name="T60" fmla="*/ 12 w 31"/>
              <a:gd name="T61" fmla="*/ 26 h 40"/>
              <a:gd name="T62" fmla="*/ 11 w 31"/>
              <a:gd name="T63" fmla="*/ 24 h 40"/>
              <a:gd name="T64" fmla="*/ 12 w 31"/>
              <a:gd name="T65" fmla="*/ 29 h 40"/>
              <a:gd name="T66" fmla="*/ 21 w 31"/>
              <a:gd name="T67" fmla="*/ 24 h 40"/>
              <a:gd name="T68" fmla="*/ 20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1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8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3"/>
                  <a:pt x="26" y="22"/>
                  <a:pt x="27" y="22"/>
                </a:cubicBezTo>
                <a:cubicBezTo>
                  <a:pt x="28" y="22"/>
                  <a:pt x="30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6" y="16"/>
                  <a:pt x="25" y="17"/>
                  <a:pt x="24" y="19"/>
                </a:cubicBezTo>
                <a:cubicBezTo>
                  <a:pt x="24" y="20"/>
                  <a:pt x="24" y="20"/>
                  <a:pt x="25" y="20"/>
                </a:cubicBezTo>
                <a:cubicBezTo>
                  <a:pt x="27" y="20"/>
                  <a:pt x="29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5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8" y="30"/>
                  <a:pt x="31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9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5" y="23"/>
                  <a:pt x="24" y="23"/>
                  <a:pt x="24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7"/>
                  <a:pt x="31" y="34"/>
                  <a:pt x="31" y="32"/>
                </a:cubicBezTo>
                <a:cubicBezTo>
                  <a:pt x="31" y="31"/>
                  <a:pt x="31" y="31"/>
                  <a:pt x="31" y="31"/>
                </a:cubicBezTo>
                <a:cubicBezTo>
                  <a:pt x="28" y="31"/>
                  <a:pt x="25" y="32"/>
                  <a:pt x="23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4" y="11"/>
                  <a:pt x="25" y="9"/>
                  <a:pt x="25" y="6"/>
                </a:cubicBezTo>
                <a:cubicBezTo>
                  <a:pt x="25" y="4"/>
                  <a:pt x="24" y="2"/>
                  <a:pt x="21" y="2"/>
                </a:cubicBezTo>
                <a:close/>
                <a:moveTo>
                  <a:pt x="21" y="21"/>
                </a:moveTo>
                <a:cubicBezTo>
                  <a:pt x="19" y="17"/>
                  <a:pt x="15" y="10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10"/>
                  <a:pt x="24" y="17"/>
                  <a:pt x="22" y="21"/>
                </a:cubicBezTo>
                <a:cubicBezTo>
                  <a:pt x="21" y="22"/>
                  <a:pt x="21" y="22"/>
                  <a:pt x="21" y="21"/>
                </a:cubicBezTo>
                <a:close/>
                <a:moveTo>
                  <a:pt x="19" y="21"/>
                </a:moveTo>
                <a:cubicBezTo>
                  <a:pt x="18" y="19"/>
                  <a:pt x="17" y="16"/>
                  <a:pt x="16" y="14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4"/>
                  <a:pt x="13" y="14"/>
                  <a:pt x="12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2" y="22"/>
                </a:cubicBezTo>
                <a:cubicBezTo>
                  <a:pt x="12" y="22"/>
                  <a:pt x="13" y="23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3"/>
                  <a:pt x="18" y="22"/>
                  <a:pt x="19" y="21"/>
                </a:cubicBezTo>
                <a:cubicBezTo>
                  <a:pt x="19" y="21"/>
                  <a:pt x="19" y="21"/>
                  <a:pt x="19" y="21"/>
                </a:cubicBezTo>
                <a:close/>
                <a:moveTo>
                  <a:pt x="11" y="24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2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6"/>
                  <a:pt x="20" y="24"/>
                </a:cubicBezTo>
                <a:cubicBezTo>
                  <a:pt x="21" y="23"/>
                  <a:pt x="21" y="23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1" y="31"/>
                  <a:pt x="20" y="32"/>
                </a:cubicBezTo>
                <a:cubicBezTo>
                  <a:pt x="17" y="33"/>
                  <a:pt x="14" y="35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5" y="39"/>
                  <a:pt x="17" y="39"/>
                  <a:pt x="19" y="38"/>
                </a:cubicBezTo>
                <a:cubicBezTo>
                  <a:pt x="20" y="38"/>
                  <a:pt x="21" y="38"/>
                  <a:pt x="21" y="36"/>
                </a:cubicBezTo>
                <a:cubicBezTo>
                  <a:pt x="21" y="35"/>
                  <a:pt x="21" y="34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8"/>
                  <a:pt x="11" y="38"/>
                  <a:pt x="11" y="38"/>
                </a:cubicBezTo>
                <a:close/>
                <a:moveTo>
                  <a:pt x="9" y="15"/>
                </a:moveTo>
                <a:cubicBezTo>
                  <a:pt x="8" y="14"/>
                  <a:pt x="7" y="14"/>
                  <a:pt x="5" y="14"/>
                </a:cubicBezTo>
                <a:cubicBezTo>
                  <a:pt x="5" y="13"/>
                  <a:pt x="5" y="14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5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5" y="15"/>
                  <a:pt x="6" y="17"/>
                  <a:pt x="7" y="18"/>
                </a:cubicBezTo>
                <a:cubicBezTo>
                  <a:pt x="8" y="19"/>
                  <a:pt x="8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3"/>
                  <a:pt x="2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4"/>
                  <a:pt x="10" y="22"/>
                </a:cubicBezTo>
                <a:cubicBezTo>
                  <a:pt x="10" y="22"/>
                  <a:pt x="10" y="21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8" y="20"/>
                  <a:pt x="8" y="20"/>
                </a:cubicBezTo>
                <a:cubicBezTo>
                  <a:pt x="5" y="21"/>
                  <a:pt x="3" y="22"/>
                  <a:pt x="1" y="23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4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4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35"/>
                  <a:pt x="0" y="35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371"/>
          <p:cNvSpPr>
            <a:spLocks noEditPoints="1"/>
          </p:cNvSpPr>
          <p:nvPr/>
        </p:nvSpPr>
        <p:spPr bwMode="auto">
          <a:xfrm>
            <a:off x="786325" y="1638361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4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1 h 40"/>
              <a:gd name="T38" fmla="*/ 21 w 31"/>
              <a:gd name="T39" fmla="*/ 2 h 40"/>
              <a:gd name="T40" fmla="*/ 15 w 31"/>
              <a:gd name="T41" fmla="*/ 6 h 40"/>
              <a:gd name="T42" fmla="*/ 28 w 31"/>
              <a:gd name="T43" fmla="*/ 6 h 40"/>
              <a:gd name="T44" fmla="*/ 20 w 31"/>
              <a:gd name="T45" fmla="*/ 21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2 w 31"/>
              <a:gd name="T65" fmla="*/ 29 h 40"/>
              <a:gd name="T66" fmla="*/ 21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1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4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4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7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19"/>
                  <a:pt x="29" y="19"/>
                  <a:pt x="31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8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4"/>
                </a:cubicBezTo>
                <a:cubicBezTo>
                  <a:pt x="27" y="13"/>
                  <a:pt x="27" y="13"/>
                  <a:pt x="26" y="14"/>
                </a:cubicBezTo>
                <a:close/>
                <a:moveTo>
                  <a:pt x="22" y="24"/>
                </a:moveTo>
                <a:cubicBezTo>
                  <a:pt x="22" y="26"/>
                  <a:pt x="22" y="28"/>
                  <a:pt x="22" y="30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4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9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7"/>
                  <a:pt x="31" y="34"/>
                  <a:pt x="31" y="32"/>
                </a:cubicBezTo>
                <a:cubicBezTo>
                  <a:pt x="31" y="31"/>
                  <a:pt x="31" y="31"/>
                  <a:pt x="31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1"/>
                  <a:pt x="21" y="11"/>
                </a:cubicBezTo>
                <a:cubicBezTo>
                  <a:pt x="23" y="11"/>
                  <a:pt x="25" y="9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1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8" y="0"/>
                  <a:pt x="21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3" y="17"/>
                  <a:pt x="22" y="21"/>
                </a:cubicBezTo>
                <a:cubicBezTo>
                  <a:pt x="21" y="22"/>
                  <a:pt x="21" y="22"/>
                  <a:pt x="20" y="21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4"/>
                  <a:pt x="16" y="13"/>
                  <a:pt x="15" y="14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5" y="24"/>
                  <a:pt x="15" y="23"/>
                </a:cubicBezTo>
                <a:cubicBezTo>
                  <a:pt x="17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3"/>
                  <a:pt x="12" y="23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6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5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5"/>
                  <a:pt x="20" y="24"/>
                </a:cubicBezTo>
                <a:cubicBezTo>
                  <a:pt x="20" y="23"/>
                  <a:pt x="21" y="23"/>
                  <a:pt x="21" y="24"/>
                </a:cubicBezTo>
                <a:cubicBezTo>
                  <a:pt x="21" y="26"/>
                  <a:pt x="21" y="28"/>
                  <a:pt x="21" y="30"/>
                </a:cubicBezTo>
                <a:cubicBezTo>
                  <a:pt x="21" y="31"/>
                  <a:pt x="20" y="31"/>
                  <a:pt x="19" y="32"/>
                </a:cubicBezTo>
                <a:cubicBezTo>
                  <a:pt x="17" y="33"/>
                  <a:pt x="14" y="34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4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9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9"/>
                  <a:pt x="19" y="38"/>
                </a:cubicBezTo>
                <a:cubicBezTo>
                  <a:pt x="20" y="38"/>
                  <a:pt x="21" y="37"/>
                  <a:pt x="21" y="36"/>
                </a:cubicBezTo>
                <a:cubicBezTo>
                  <a:pt x="21" y="35"/>
                  <a:pt x="21" y="34"/>
                  <a:pt x="21" y="33"/>
                </a:cubicBezTo>
                <a:cubicBezTo>
                  <a:pt x="21" y="32"/>
                  <a:pt x="20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7"/>
                  <a:pt x="11" y="38"/>
                  <a:pt x="11" y="38"/>
                </a:cubicBezTo>
                <a:close/>
                <a:moveTo>
                  <a:pt x="9" y="14"/>
                </a:moveTo>
                <a:cubicBezTo>
                  <a:pt x="8" y="14"/>
                  <a:pt x="6" y="14"/>
                  <a:pt x="5" y="14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10" y="15"/>
                  <a:pt x="9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9" y="40"/>
                </a:cubicBezTo>
                <a:cubicBezTo>
                  <a:pt x="9" y="40"/>
                  <a:pt x="10" y="40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9" y="38"/>
                </a:cubicBezTo>
                <a:cubicBezTo>
                  <a:pt x="6" y="38"/>
                  <a:pt x="4" y="38"/>
                  <a:pt x="2" y="38"/>
                </a:cubicBezTo>
                <a:cubicBezTo>
                  <a:pt x="0" y="38"/>
                  <a:pt x="0" y="38"/>
                  <a:pt x="2" y="38"/>
                </a:cubicBezTo>
                <a:close/>
                <a:moveTo>
                  <a:pt x="2" y="13"/>
                </a:moveTo>
                <a:cubicBezTo>
                  <a:pt x="3" y="13"/>
                  <a:pt x="3" y="13"/>
                  <a:pt x="3" y="14"/>
                </a:cubicBezTo>
                <a:cubicBezTo>
                  <a:pt x="4" y="15"/>
                  <a:pt x="6" y="17"/>
                  <a:pt x="7" y="18"/>
                </a:cubicBezTo>
                <a:cubicBezTo>
                  <a:pt x="8" y="19"/>
                  <a:pt x="7" y="19"/>
                  <a:pt x="7" y="19"/>
                </a:cubicBezTo>
                <a:cubicBezTo>
                  <a:pt x="5" y="20"/>
                  <a:pt x="3" y="21"/>
                  <a:pt x="1" y="21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lose/>
                <a:moveTo>
                  <a:pt x="0" y="24"/>
                </a:moveTo>
                <a:cubicBezTo>
                  <a:pt x="0" y="26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7"/>
                  <a:pt x="10" y="37"/>
                  <a:pt x="9" y="37"/>
                </a:cubicBezTo>
                <a:cubicBezTo>
                  <a:pt x="6" y="37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372"/>
          <p:cNvSpPr>
            <a:spLocks noEditPoints="1"/>
          </p:cNvSpPr>
          <p:nvPr/>
        </p:nvSpPr>
        <p:spPr bwMode="auto">
          <a:xfrm>
            <a:off x="786325" y="1638361"/>
            <a:ext cx="338664" cy="439874"/>
          </a:xfrm>
          <a:custGeom>
            <a:avLst/>
            <a:gdLst>
              <a:gd name="T0" fmla="*/ 31 w 31"/>
              <a:gd name="T1" fmla="*/ 26 h 40"/>
              <a:gd name="T2" fmla="*/ 27 w 31"/>
              <a:gd name="T3" fmla="*/ 22 h 40"/>
              <a:gd name="T4" fmla="*/ 31 w 31"/>
              <a:gd name="T5" fmla="*/ 23 h 40"/>
              <a:gd name="T6" fmla="*/ 26 w 31"/>
              <a:gd name="T7" fmla="*/ 14 h 40"/>
              <a:gd name="T8" fmla="*/ 24 w 31"/>
              <a:gd name="T9" fmla="*/ 20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2 w 31"/>
              <a:gd name="T17" fmla="*/ 30 h 40"/>
              <a:gd name="T18" fmla="*/ 30 w 31"/>
              <a:gd name="T19" fmla="*/ 30 h 40"/>
              <a:gd name="T20" fmla="*/ 31 w 31"/>
              <a:gd name="T21" fmla="*/ 28 h 40"/>
              <a:gd name="T22" fmla="*/ 23 w 31"/>
              <a:gd name="T23" fmla="*/ 23 h 40"/>
              <a:gd name="T24" fmla="*/ 22 w 31"/>
              <a:gd name="T25" fmla="*/ 23 h 40"/>
              <a:gd name="T26" fmla="*/ 22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2 w 31"/>
              <a:gd name="T65" fmla="*/ 29 h 40"/>
              <a:gd name="T66" fmla="*/ 20 w 31"/>
              <a:gd name="T67" fmla="*/ 24 h 40"/>
              <a:gd name="T68" fmla="*/ 19 w 31"/>
              <a:gd name="T69" fmla="*/ 32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20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10 w 31"/>
              <a:gd name="T87" fmla="*/ 16 h 40"/>
              <a:gd name="T88" fmla="*/ 2 w 31"/>
              <a:gd name="T89" fmla="*/ 38 h 40"/>
              <a:gd name="T90" fmla="*/ 10 w 31"/>
              <a:gd name="T91" fmla="*/ 39 h 40"/>
              <a:gd name="T92" fmla="*/ 9 w 31"/>
              <a:gd name="T93" fmla="*/ 38 h 40"/>
              <a:gd name="T94" fmla="*/ 2 w 31"/>
              <a:gd name="T95" fmla="*/ 38 h 40"/>
              <a:gd name="T96" fmla="*/ 3 w 31"/>
              <a:gd name="T97" fmla="*/ 13 h 40"/>
              <a:gd name="T98" fmla="*/ 7 w 31"/>
              <a:gd name="T99" fmla="*/ 19 h 40"/>
              <a:gd name="T100" fmla="*/ 0 w 31"/>
              <a:gd name="T101" fmla="*/ 21 h 40"/>
              <a:gd name="T102" fmla="*/ 1 w 31"/>
              <a:gd name="T103" fmla="*/ 12 h 40"/>
              <a:gd name="T104" fmla="*/ 0 w 31"/>
              <a:gd name="T105" fmla="*/ 24 h 40"/>
              <a:gd name="T106" fmla="*/ 1 w 31"/>
              <a:gd name="T107" fmla="*/ 30 h 40"/>
              <a:gd name="T108" fmla="*/ 10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4 h 40"/>
              <a:gd name="T116" fmla="*/ 1 w 31"/>
              <a:gd name="T117" fmla="*/ 33 h 40"/>
              <a:gd name="T118" fmla="*/ 10 w 31"/>
              <a:gd name="T119" fmla="*/ 31 h 40"/>
              <a:gd name="T120" fmla="*/ 9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7"/>
                  <a:pt x="31" y="26"/>
                </a:cubicBezTo>
                <a:cubicBezTo>
                  <a:pt x="29" y="25"/>
                  <a:pt x="28" y="24"/>
                  <a:pt x="27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1" y="22"/>
                </a:cubicBezTo>
                <a:cubicBezTo>
                  <a:pt x="31" y="22"/>
                  <a:pt x="31" y="22"/>
                  <a:pt x="31" y="23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6"/>
                  <a:pt x="25" y="17"/>
                  <a:pt x="24" y="19"/>
                </a:cubicBezTo>
                <a:cubicBezTo>
                  <a:pt x="23" y="20"/>
                  <a:pt x="23" y="20"/>
                  <a:pt x="24" y="20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5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2" y="23"/>
                </a:moveTo>
                <a:cubicBezTo>
                  <a:pt x="22" y="25"/>
                  <a:pt x="22" y="28"/>
                  <a:pt x="22" y="30"/>
                </a:cubicBezTo>
                <a:cubicBezTo>
                  <a:pt x="22" y="31"/>
                  <a:pt x="22" y="31"/>
                  <a:pt x="22" y="31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6"/>
                  <a:pt x="27" y="25"/>
                  <a:pt x="25" y="23"/>
                </a:cubicBezTo>
                <a:cubicBezTo>
                  <a:pt x="24" y="23"/>
                  <a:pt x="24" y="22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22" y="33"/>
                </a:moveTo>
                <a:cubicBezTo>
                  <a:pt x="22" y="34"/>
                  <a:pt x="22" y="35"/>
                  <a:pt x="22" y="36"/>
                </a:cubicBezTo>
                <a:cubicBezTo>
                  <a:pt x="22" y="37"/>
                  <a:pt x="22" y="38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2"/>
                  <a:pt x="22" y="32"/>
                </a:cubicBezTo>
                <a:cubicBezTo>
                  <a:pt x="22" y="32"/>
                  <a:pt x="22" y="32"/>
                  <a:pt x="22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9"/>
                  <a:pt x="19" y="10"/>
                  <a:pt x="21" y="10"/>
                </a:cubicBezTo>
                <a:cubicBezTo>
                  <a:pt x="23" y="10"/>
                  <a:pt x="25" y="9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9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5" y="0"/>
                  <a:pt x="27" y="3"/>
                  <a:pt x="27" y="6"/>
                </a:cubicBezTo>
                <a:cubicBezTo>
                  <a:pt x="27" y="9"/>
                  <a:pt x="23" y="17"/>
                  <a:pt x="22" y="21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6" y="13"/>
                  <a:pt x="15" y="14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7"/>
                  <a:pt x="11" y="19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8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2" y="29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4" y="34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8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20" y="33"/>
                </a:cubicBezTo>
                <a:cubicBezTo>
                  <a:pt x="17" y="34"/>
                  <a:pt x="14" y="36"/>
                  <a:pt x="12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8" y="17"/>
                  <a:pt x="9" y="19"/>
                </a:cubicBezTo>
                <a:cubicBezTo>
                  <a:pt x="9" y="20"/>
                  <a:pt x="10" y="20"/>
                  <a:pt x="10" y="19"/>
                </a:cubicBezTo>
                <a:cubicBezTo>
                  <a:pt x="10" y="18"/>
                  <a:pt x="10" y="17"/>
                  <a:pt x="10" y="16"/>
                </a:cubicBezTo>
                <a:cubicBezTo>
                  <a:pt x="10" y="15"/>
                  <a:pt x="9" y="15"/>
                  <a:pt x="8" y="14"/>
                </a:cubicBezTo>
                <a:close/>
                <a:moveTo>
                  <a:pt x="2" y="38"/>
                </a:moveTo>
                <a:cubicBezTo>
                  <a:pt x="4" y="39"/>
                  <a:pt x="6" y="39"/>
                  <a:pt x="8" y="40"/>
                </a:cubicBezTo>
                <a:cubicBezTo>
                  <a:pt x="9" y="40"/>
                  <a:pt x="10" y="40"/>
                  <a:pt x="10" y="39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8"/>
                  <a:pt x="9" y="38"/>
                  <a:pt x="9" y="38"/>
                </a:cubicBezTo>
                <a:cubicBezTo>
                  <a:pt x="6" y="38"/>
                  <a:pt x="4" y="38"/>
                  <a:pt x="2" y="38"/>
                </a:cubicBezTo>
                <a:cubicBezTo>
                  <a:pt x="0" y="37"/>
                  <a:pt x="0" y="38"/>
                  <a:pt x="2" y="38"/>
                </a:cubicBezTo>
                <a:close/>
                <a:moveTo>
                  <a:pt x="2" y="12"/>
                </a:moveTo>
                <a:cubicBezTo>
                  <a:pt x="2" y="13"/>
                  <a:pt x="3" y="13"/>
                  <a:pt x="3" y="13"/>
                </a:cubicBezTo>
                <a:cubicBezTo>
                  <a:pt x="4" y="15"/>
                  <a:pt x="6" y="16"/>
                  <a:pt x="7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lose/>
                <a:moveTo>
                  <a:pt x="0" y="24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5"/>
                  <a:pt x="10" y="23"/>
                  <a:pt x="10" y="22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2"/>
                  <a:pt x="1" y="22"/>
                </a:cubicBezTo>
                <a:cubicBezTo>
                  <a:pt x="0" y="23"/>
                  <a:pt x="0" y="23"/>
                  <a:pt x="0" y="24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9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2"/>
                  <a:pt x="10" y="34"/>
                  <a:pt x="10" y="36"/>
                </a:cubicBezTo>
                <a:cubicBezTo>
                  <a:pt x="10" y="36"/>
                  <a:pt x="9" y="37"/>
                  <a:pt x="9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373"/>
          <p:cNvSpPr>
            <a:spLocks noEditPoints="1"/>
          </p:cNvSpPr>
          <p:nvPr/>
        </p:nvSpPr>
        <p:spPr bwMode="auto">
          <a:xfrm>
            <a:off x="786325" y="1638361"/>
            <a:ext cx="338664" cy="439874"/>
          </a:xfrm>
          <a:custGeom>
            <a:avLst/>
            <a:gdLst>
              <a:gd name="T0" fmla="*/ 30 w 31"/>
              <a:gd name="T1" fmla="*/ 26 h 40"/>
              <a:gd name="T2" fmla="*/ 27 w 31"/>
              <a:gd name="T3" fmla="*/ 22 h 40"/>
              <a:gd name="T4" fmla="*/ 31 w 31"/>
              <a:gd name="T5" fmla="*/ 22 h 40"/>
              <a:gd name="T6" fmla="*/ 26 w 31"/>
              <a:gd name="T7" fmla="*/ 14 h 40"/>
              <a:gd name="T8" fmla="*/ 24 w 31"/>
              <a:gd name="T9" fmla="*/ 19 h 40"/>
              <a:gd name="T10" fmla="*/ 31 w 31"/>
              <a:gd name="T11" fmla="*/ 18 h 40"/>
              <a:gd name="T12" fmla="*/ 30 w 31"/>
              <a:gd name="T13" fmla="*/ 14 h 40"/>
              <a:gd name="T14" fmla="*/ 26 w 31"/>
              <a:gd name="T15" fmla="*/ 14 h 40"/>
              <a:gd name="T16" fmla="*/ 21 w 31"/>
              <a:gd name="T17" fmla="*/ 29 h 40"/>
              <a:gd name="T18" fmla="*/ 30 w 31"/>
              <a:gd name="T19" fmla="*/ 30 h 40"/>
              <a:gd name="T20" fmla="*/ 30 w 31"/>
              <a:gd name="T21" fmla="*/ 28 h 40"/>
              <a:gd name="T22" fmla="*/ 23 w 31"/>
              <a:gd name="T23" fmla="*/ 22 h 40"/>
              <a:gd name="T24" fmla="*/ 21 w 31"/>
              <a:gd name="T25" fmla="*/ 23 h 40"/>
              <a:gd name="T26" fmla="*/ 21 w 31"/>
              <a:gd name="T27" fmla="*/ 36 h 40"/>
              <a:gd name="T28" fmla="*/ 30 w 31"/>
              <a:gd name="T29" fmla="*/ 40 h 40"/>
              <a:gd name="T30" fmla="*/ 31 w 31"/>
              <a:gd name="T31" fmla="*/ 32 h 40"/>
              <a:gd name="T32" fmla="*/ 22 w 31"/>
              <a:gd name="T33" fmla="*/ 32 h 40"/>
              <a:gd name="T34" fmla="*/ 21 w 31"/>
              <a:gd name="T35" fmla="*/ 2 h 40"/>
              <a:gd name="T36" fmla="*/ 21 w 31"/>
              <a:gd name="T37" fmla="*/ 10 h 40"/>
              <a:gd name="T38" fmla="*/ 21 w 31"/>
              <a:gd name="T39" fmla="*/ 2 h 40"/>
              <a:gd name="T40" fmla="*/ 15 w 31"/>
              <a:gd name="T41" fmla="*/ 6 h 40"/>
              <a:gd name="T42" fmla="*/ 27 w 31"/>
              <a:gd name="T43" fmla="*/ 6 h 40"/>
              <a:gd name="T44" fmla="*/ 20 w 31"/>
              <a:gd name="T45" fmla="*/ 20 h 40"/>
              <a:gd name="T46" fmla="*/ 16 w 31"/>
              <a:gd name="T47" fmla="*/ 14 h 40"/>
              <a:gd name="T48" fmla="*/ 12 w 31"/>
              <a:gd name="T49" fmla="*/ 14 h 40"/>
              <a:gd name="T50" fmla="*/ 11 w 31"/>
              <a:gd name="T51" fmla="*/ 20 h 40"/>
              <a:gd name="T52" fmla="*/ 14 w 31"/>
              <a:gd name="T53" fmla="*/ 23 h 40"/>
              <a:gd name="T54" fmla="*/ 19 w 31"/>
              <a:gd name="T55" fmla="*/ 21 h 40"/>
              <a:gd name="T56" fmla="*/ 11 w 31"/>
              <a:gd name="T57" fmla="*/ 23 h 40"/>
              <a:gd name="T58" fmla="*/ 13 w 31"/>
              <a:gd name="T59" fmla="*/ 24 h 40"/>
              <a:gd name="T60" fmla="*/ 11 w 31"/>
              <a:gd name="T61" fmla="*/ 26 h 40"/>
              <a:gd name="T62" fmla="*/ 11 w 31"/>
              <a:gd name="T63" fmla="*/ 23 h 40"/>
              <a:gd name="T64" fmla="*/ 11 w 31"/>
              <a:gd name="T65" fmla="*/ 28 h 40"/>
              <a:gd name="T66" fmla="*/ 20 w 31"/>
              <a:gd name="T67" fmla="*/ 24 h 40"/>
              <a:gd name="T68" fmla="*/ 19 w 31"/>
              <a:gd name="T69" fmla="*/ 31 h 40"/>
              <a:gd name="T70" fmla="*/ 11 w 31"/>
              <a:gd name="T71" fmla="*/ 35 h 40"/>
              <a:gd name="T72" fmla="*/ 11 w 31"/>
              <a:gd name="T73" fmla="*/ 38 h 40"/>
              <a:gd name="T74" fmla="*/ 12 w 31"/>
              <a:gd name="T75" fmla="*/ 40 h 40"/>
              <a:gd name="T76" fmla="*/ 20 w 31"/>
              <a:gd name="T77" fmla="*/ 36 h 40"/>
              <a:gd name="T78" fmla="*/ 19 w 31"/>
              <a:gd name="T79" fmla="*/ 33 h 40"/>
              <a:gd name="T80" fmla="*/ 11 w 31"/>
              <a:gd name="T81" fmla="*/ 38 h 40"/>
              <a:gd name="T82" fmla="*/ 5 w 31"/>
              <a:gd name="T83" fmla="*/ 13 h 40"/>
              <a:gd name="T84" fmla="*/ 9 w 31"/>
              <a:gd name="T85" fmla="*/ 19 h 40"/>
              <a:gd name="T86" fmla="*/ 9 w 31"/>
              <a:gd name="T87" fmla="*/ 16 h 40"/>
              <a:gd name="T88" fmla="*/ 1 w 31"/>
              <a:gd name="T89" fmla="*/ 38 h 40"/>
              <a:gd name="T90" fmla="*/ 9 w 31"/>
              <a:gd name="T91" fmla="*/ 39 h 40"/>
              <a:gd name="T92" fmla="*/ 9 w 31"/>
              <a:gd name="T93" fmla="*/ 38 h 40"/>
              <a:gd name="T94" fmla="*/ 1 w 31"/>
              <a:gd name="T95" fmla="*/ 38 h 40"/>
              <a:gd name="T96" fmla="*/ 3 w 31"/>
              <a:gd name="T97" fmla="*/ 13 h 40"/>
              <a:gd name="T98" fmla="*/ 6 w 31"/>
              <a:gd name="T99" fmla="*/ 19 h 40"/>
              <a:gd name="T100" fmla="*/ 0 w 31"/>
              <a:gd name="T101" fmla="*/ 20 h 40"/>
              <a:gd name="T102" fmla="*/ 1 w 31"/>
              <a:gd name="T103" fmla="*/ 12 h 40"/>
              <a:gd name="T104" fmla="*/ 0 w 31"/>
              <a:gd name="T105" fmla="*/ 23 h 40"/>
              <a:gd name="T106" fmla="*/ 1 w 31"/>
              <a:gd name="T107" fmla="*/ 30 h 40"/>
              <a:gd name="T108" fmla="*/ 9 w 31"/>
              <a:gd name="T109" fmla="*/ 26 h 40"/>
              <a:gd name="T110" fmla="*/ 9 w 31"/>
              <a:gd name="T111" fmla="*/ 21 h 40"/>
              <a:gd name="T112" fmla="*/ 7 w 31"/>
              <a:gd name="T113" fmla="*/ 20 h 40"/>
              <a:gd name="T114" fmla="*/ 0 w 31"/>
              <a:gd name="T115" fmla="*/ 23 h 40"/>
              <a:gd name="T116" fmla="*/ 1 w 31"/>
              <a:gd name="T117" fmla="*/ 33 h 40"/>
              <a:gd name="T118" fmla="*/ 9 w 31"/>
              <a:gd name="T119" fmla="*/ 30 h 40"/>
              <a:gd name="T120" fmla="*/ 8 w 31"/>
              <a:gd name="T121" fmla="*/ 36 h 40"/>
              <a:gd name="T122" fmla="*/ 0 w 31"/>
              <a:gd name="T123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" h="40">
                <a:moveTo>
                  <a:pt x="31" y="26"/>
                </a:moveTo>
                <a:cubicBezTo>
                  <a:pt x="31" y="27"/>
                  <a:pt x="31" y="26"/>
                  <a:pt x="30" y="26"/>
                </a:cubicBezTo>
                <a:cubicBezTo>
                  <a:pt x="29" y="25"/>
                  <a:pt x="28" y="24"/>
                  <a:pt x="26" y="23"/>
                </a:cubicBezTo>
                <a:cubicBezTo>
                  <a:pt x="26" y="22"/>
                  <a:pt x="26" y="22"/>
                  <a:pt x="27" y="22"/>
                </a:cubicBezTo>
                <a:cubicBezTo>
                  <a:pt x="28" y="22"/>
                  <a:pt x="29" y="22"/>
                  <a:pt x="30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4"/>
                  <a:pt x="31" y="25"/>
                  <a:pt x="31" y="26"/>
                </a:cubicBezTo>
                <a:close/>
                <a:moveTo>
                  <a:pt x="26" y="14"/>
                </a:moveTo>
                <a:cubicBezTo>
                  <a:pt x="25" y="15"/>
                  <a:pt x="24" y="17"/>
                  <a:pt x="24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6" y="19"/>
                  <a:pt x="28" y="19"/>
                  <a:pt x="30" y="19"/>
                </a:cubicBezTo>
                <a:cubicBezTo>
                  <a:pt x="31" y="19"/>
                  <a:pt x="31" y="19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4"/>
                  <a:pt x="30" y="14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6" y="13"/>
                  <a:pt x="26" y="14"/>
                </a:cubicBezTo>
                <a:close/>
                <a:moveTo>
                  <a:pt x="21" y="23"/>
                </a:moveTo>
                <a:cubicBezTo>
                  <a:pt x="21" y="25"/>
                  <a:pt x="21" y="27"/>
                  <a:pt x="21" y="29"/>
                </a:cubicBezTo>
                <a:cubicBezTo>
                  <a:pt x="21" y="30"/>
                  <a:pt x="22" y="31"/>
                  <a:pt x="22" y="30"/>
                </a:cubicBezTo>
                <a:cubicBezTo>
                  <a:pt x="25" y="30"/>
                  <a:pt x="28" y="30"/>
                  <a:pt x="30" y="30"/>
                </a:cubicBezTo>
                <a:cubicBezTo>
                  <a:pt x="31" y="30"/>
                  <a:pt x="31" y="30"/>
                  <a:pt x="31" y="29"/>
                </a:cubicBezTo>
                <a:cubicBezTo>
                  <a:pt x="31" y="28"/>
                  <a:pt x="31" y="28"/>
                  <a:pt x="30" y="28"/>
                </a:cubicBezTo>
                <a:cubicBezTo>
                  <a:pt x="29" y="26"/>
                  <a:pt x="27" y="24"/>
                  <a:pt x="25" y="23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3"/>
                  <a:pt x="21" y="23"/>
                  <a:pt x="21" y="23"/>
                </a:cubicBezTo>
                <a:close/>
                <a:moveTo>
                  <a:pt x="21" y="33"/>
                </a:moveTo>
                <a:cubicBezTo>
                  <a:pt x="21" y="34"/>
                  <a:pt x="21" y="35"/>
                  <a:pt x="21" y="36"/>
                </a:cubicBezTo>
                <a:cubicBezTo>
                  <a:pt x="21" y="37"/>
                  <a:pt x="22" y="37"/>
                  <a:pt x="23" y="38"/>
                </a:cubicBezTo>
                <a:cubicBezTo>
                  <a:pt x="25" y="38"/>
                  <a:pt x="28" y="39"/>
                  <a:pt x="30" y="40"/>
                </a:cubicBezTo>
                <a:cubicBezTo>
                  <a:pt x="31" y="40"/>
                  <a:pt x="31" y="40"/>
                  <a:pt x="31" y="39"/>
                </a:cubicBezTo>
                <a:cubicBezTo>
                  <a:pt x="31" y="36"/>
                  <a:pt x="31" y="34"/>
                  <a:pt x="31" y="32"/>
                </a:cubicBezTo>
                <a:cubicBezTo>
                  <a:pt x="31" y="31"/>
                  <a:pt x="31" y="31"/>
                  <a:pt x="30" y="31"/>
                </a:cubicBezTo>
                <a:cubicBezTo>
                  <a:pt x="28" y="31"/>
                  <a:pt x="25" y="31"/>
                  <a:pt x="22" y="32"/>
                </a:cubicBezTo>
                <a:cubicBezTo>
                  <a:pt x="21" y="32"/>
                  <a:pt x="21" y="32"/>
                  <a:pt x="21" y="33"/>
                </a:cubicBezTo>
                <a:close/>
                <a:moveTo>
                  <a:pt x="21" y="2"/>
                </a:moveTo>
                <a:cubicBezTo>
                  <a:pt x="19" y="2"/>
                  <a:pt x="17" y="4"/>
                  <a:pt x="17" y="6"/>
                </a:cubicBezTo>
                <a:cubicBezTo>
                  <a:pt x="17" y="8"/>
                  <a:pt x="19" y="10"/>
                  <a:pt x="21" y="10"/>
                </a:cubicBezTo>
                <a:cubicBezTo>
                  <a:pt x="23" y="10"/>
                  <a:pt x="25" y="8"/>
                  <a:pt x="25" y="6"/>
                </a:cubicBezTo>
                <a:cubicBezTo>
                  <a:pt x="25" y="4"/>
                  <a:pt x="23" y="2"/>
                  <a:pt x="21" y="2"/>
                </a:cubicBezTo>
                <a:close/>
                <a:moveTo>
                  <a:pt x="20" y="20"/>
                </a:moveTo>
                <a:cubicBezTo>
                  <a:pt x="18" y="17"/>
                  <a:pt x="15" y="9"/>
                  <a:pt x="15" y="6"/>
                </a:cubicBezTo>
                <a:cubicBezTo>
                  <a:pt x="15" y="3"/>
                  <a:pt x="17" y="0"/>
                  <a:pt x="21" y="0"/>
                </a:cubicBezTo>
                <a:cubicBezTo>
                  <a:pt x="24" y="0"/>
                  <a:pt x="27" y="3"/>
                  <a:pt x="27" y="6"/>
                </a:cubicBezTo>
                <a:cubicBezTo>
                  <a:pt x="27" y="9"/>
                  <a:pt x="23" y="17"/>
                  <a:pt x="21" y="20"/>
                </a:cubicBezTo>
                <a:cubicBezTo>
                  <a:pt x="21" y="22"/>
                  <a:pt x="21" y="22"/>
                  <a:pt x="20" y="20"/>
                </a:cubicBezTo>
                <a:close/>
                <a:moveTo>
                  <a:pt x="19" y="20"/>
                </a:moveTo>
                <a:cubicBezTo>
                  <a:pt x="18" y="18"/>
                  <a:pt x="17" y="16"/>
                  <a:pt x="16" y="14"/>
                </a:cubicBezTo>
                <a:cubicBezTo>
                  <a:pt x="16" y="13"/>
                  <a:pt x="15" y="13"/>
                  <a:pt x="15" y="13"/>
                </a:cubicBezTo>
                <a:cubicBezTo>
                  <a:pt x="14" y="14"/>
                  <a:pt x="13" y="14"/>
                  <a:pt x="12" y="14"/>
                </a:cubicBezTo>
                <a:cubicBezTo>
                  <a:pt x="11" y="14"/>
                  <a:pt x="11" y="15"/>
                  <a:pt x="11" y="16"/>
                </a:cubicBezTo>
                <a:cubicBezTo>
                  <a:pt x="11" y="17"/>
                  <a:pt x="11" y="18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2"/>
                  <a:pt x="13" y="23"/>
                  <a:pt x="14" y="23"/>
                </a:cubicBezTo>
                <a:cubicBezTo>
                  <a:pt x="14" y="24"/>
                  <a:pt x="14" y="24"/>
                  <a:pt x="15" y="23"/>
                </a:cubicBezTo>
                <a:cubicBezTo>
                  <a:pt x="16" y="23"/>
                  <a:pt x="17" y="22"/>
                  <a:pt x="19" y="21"/>
                </a:cubicBezTo>
                <a:cubicBezTo>
                  <a:pt x="19" y="21"/>
                  <a:pt x="19" y="21"/>
                  <a:pt x="19" y="20"/>
                </a:cubicBezTo>
                <a:close/>
                <a:moveTo>
                  <a:pt x="11" y="23"/>
                </a:moveTo>
                <a:cubicBezTo>
                  <a:pt x="11" y="22"/>
                  <a:pt x="11" y="22"/>
                  <a:pt x="11" y="23"/>
                </a:cubicBezTo>
                <a:cubicBezTo>
                  <a:pt x="12" y="23"/>
                  <a:pt x="12" y="24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2" y="25"/>
                  <a:pt x="12" y="25"/>
                  <a:pt x="11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4"/>
                  <a:pt x="11" y="24"/>
                  <a:pt x="11" y="23"/>
                </a:cubicBezTo>
                <a:close/>
                <a:moveTo>
                  <a:pt x="11" y="30"/>
                </a:moveTo>
                <a:cubicBezTo>
                  <a:pt x="11" y="29"/>
                  <a:pt x="11" y="29"/>
                  <a:pt x="11" y="28"/>
                </a:cubicBezTo>
                <a:cubicBezTo>
                  <a:pt x="14" y="27"/>
                  <a:pt x="17" y="25"/>
                  <a:pt x="19" y="24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6"/>
                  <a:pt x="20" y="28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7" y="33"/>
                  <a:pt x="14" y="34"/>
                  <a:pt x="11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3"/>
                  <a:pt x="11" y="32"/>
                  <a:pt x="11" y="30"/>
                </a:cubicBezTo>
                <a:close/>
                <a:moveTo>
                  <a:pt x="11" y="38"/>
                </a:moveTo>
                <a:cubicBezTo>
                  <a:pt x="11" y="38"/>
                  <a:pt x="11" y="39"/>
                  <a:pt x="11" y="39"/>
                </a:cubicBezTo>
                <a:cubicBezTo>
                  <a:pt x="11" y="40"/>
                  <a:pt x="11" y="40"/>
                  <a:pt x="12" y="40"/>
                </a:cubicBezTo>
                <a:cubicBezTo>
                  <a:pt x="14" y="39"/>
                  <a:pt x="17" y="38"/>
                  <a:pt x="19" y="38"/>
                </a:cubicBezTo>
                <a:cubicBezTo>
                  <a:pt x="20" y="37"/>
                  <a:pt x="20" y="37"/>
                  <a:pt x="20" y="36"/>
                </a:cubicBezTo>
                <a:cubicBezTo>
                  <a:pt x="20" y="35"/>
                  <a:pt x="20" y="34"/>
                  <a:pt x="20" y="33"/>
                </a:cubicBezTo>
                <a:cubicBezTo>
                  <a:pt x="20" y="32"/>
                  <a:pt x="20" y="32"/>
                  <a:pt x="19" y="33"/>
                </a:cubicBezTo>
                <a:cubicBezTo>
                  <a:pt x="17" y="34"/>
                  <a:pt x="14" y="35"/>
                  <a:pt x="11" y="37"/>
                </a:cubicBezTo>
                <a:cubicBezTo>
                  <a:pt x="11" y="37"/>
                  <a:pt x="11" y="37"/>
                  <a:pt x="11" y="38"/>
                </a:cubicBezTo>
                <a:close/>
                <a:moveTo>
                  <a:pt x="8" y="14"/>
                </a:moveTo>
                <a:cubicBezTo>
                  <a:pt x="7" y="14"/>
                  <a:pt x="6" y="14"/>
                  <a:pt x="5" y="13"/>
                </a:cubicBezTo>
                <a:cubicBezTo>
                  <a:pt x="4" y="13"/>
                  <a:pt x="4" y="13"/>
                  <a:pt x="5" y="14"/>
                </a:cubicBezTo>
                <a:cubicBezTo>
                  <a:pt x="6" y="16"/>
                  <a:pt x="7" y="17"/>
                  <a:pt x="9" y="19"/>
                </a:cubicBezTo>
                <a:cubicBezTo>
                  <a:pt x="9" y="19"/>
                  <a:pt x="9" y="20"/>
                  <a:pt x="9" y="18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9" y="14"/>
                  <a:pt x="8" y="14"/>
                </a:cubicBezTo>
                <a:close/>
                <a:moveTo>
                  <a:pt x="1" y="38"/>
                </a:moveTo>
                <a:cubicBezTo>
                  <a:pt x="4" y="38"/>
                  <a:pt x="6" y="39"/>
                  <a:pt x="8" y="40"/>
                </a:cubicBezTo>
                <a:cubicBezTo>
                  <a:pt x="9" y="40"/>
                  <a:pt x="9" y="40"/>
                  <a:pt x="9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6" y="38"/>
                  <a:pt x="4" y="37"/>
                  <a:pt x="2" y="37"/>
                </a:cubicBezTo>
                <a:cubicBezTo>
                  <a:pt x="0" y="37"/>
                  <a:pt x="0" y="37"/>
                  <a:pt x="1" y="38"/>
                </a:cubicBezTo>
                <a:close/>
                <a:moveTo>
                  <a:pt x="1" y="12"/>
                </a:moveTo>
                <a:cubicBezTo>
                  <a:pt x="2" y="13"/>
                  <a:pt x="2" y="13"/>
                  <a:pt x="3" y="13"/>
                </a:cubicBezTo>
                <a:cubicBezTo>
                  <a:pt x="4" y="15"/>
                  <a:pt x="5" y="16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5" y="20"/>
                  <a:pt x="3" y="20"/>
                  <a:pt x="1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8"/>
                  <a:pt x="0" y="16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0" y="23"/>
                </a:moveTo>
                <a:cubicBezTo>
                  <a:pt x="0" y="25"/>
                  <a:pt x="0" y="27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29"/>
                  <a:pt x="6" y="28"/>
                  <a:pt x="9" y="27"/>
                </a:cubicBezTo>
                <a:cubicBezTo>
                  <a:pt x="9" y="27"/>
                  <a:pt x="9" y="26"/>
                  <a:pt x="9" y="26"/>
                </a:cubicBezTo>
                <a:cubicBezTo>
                  <a:pt x="9" y="24"/>
                  <a:pt x="9" y="23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5" y="21"/>
                  <a:pt x="3" y="21"/>
                  <a:pt x="0" y="22"/>
                </a:cubicBezTo>
                <a:cubicBezTo>
                  <a:pt x="0" y="22"/>
                  <a:pt x="0" y="23"/>
                  <a:pt x="0" y="23"/>
                </a:cubicBezTo>
                <a:close/>
                <a:moveTo>
                  <a:pt x="0" y="34"/>
                </a:moveTo>
                <a:cubicBezTo>
                  <a:pt x="0" y="33"/>
                  <a:pt x="0" y="33"/>
                  <a:pt x="1" y="33"/>
                </a:cubicBezTo>
                <a:cubicBezTo>
                  <a:pt x="3" y="32"/>
                  <a:pt x="6" y="31"/>
                  <a:pt x="8" y="30"/>
                </a:cubicBezTo>
                <a:cubicBezTo>
                  <a:pt x="9" y="29"/>
                  <a:pt x="9" y="30"/>
                  <a:pt x="9" y="30"/>
                </a:cubicBezTo>
                <a:cubicBezTo>
                  <a:pt x="9" y="32"/>
                  <a:pt x="9" y="34"/>
                  <a:pt x="9" y="35"/>
                </a:cubicBezTo>
                <a:cubicBezTo>
                  <a:pt x="9" y="36"/>
                  <a:pt x="9" y="36"/>
                  <a:pt x="8" y="36"/>
                </a:cubicBezTo>
                <a:cubicBezTo>
                  <a:pt x="6" y="36"/>
                  <a:pt x="3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5"/>
                  <a:pt x="0" y="34"/>
                  <a:pt x="0" y="3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374"/>
          <p:cNvSpPr>
            <a:spLocks noEditPoints="1"/>
          </p:cNvSpPr>
          <p:nvPr/>
        </p:nvSpPr>
        <p:spPr bwMode="auto">
          <a:xfrm>
            <a:off x="961496" y="1638361"/>
            <a:ext cx="163493" cy="439874"/>
          </a:xfrm>
          <a:custGeom>
            <a:avLst/>
            <a:gdLst>
              <a:gd name="T0" fmla="*/ 5 w 15"/>
              <a:gd name="T1" fmla="*/ 0 h 40"/>
              <a:gd name="T2" fmla="*/ 0 w 15"/>
              <a:gd name="T3" fmla="*/ 12 h 40"/>
              <a:gd name="T4" fmla="*/ 5 w 15"/>
              <a:gd name="T5" fmla="*/ 20 h 40"/>
              <a:gd name="T6" fmla="*/ 5 w 15"/>
              <a:gd name="T7" fmla="*/ 10 h 40"/>
              <a:gd name="T8" fmla="*/ 5 w 15"/>
              <a:gd name="T9" fmla="*/ 2 h 40"/>
              <a:gd name="T10" fmla="*/ 5 w 15"/>
              <a:gd name="T11" fmla="*/ 10 h 40"/>
              <a:gd name="T12" fmla="*/ 0 w 15"/>
              <a:gd name="T13" fmla="*/ 15 h 40"/>
              <a:gd name="T14" fmla="*/ 3 w 15"/>
              <a:gd name="T15" fmla="*/ 21 h 40"/>
              <a:gd name="T16" fmla="*/ 0 w 15"/>
              <a:gd name="T17" fmla="*/ 38 h 40"/>
              <a:gd name="T18" fmla="*/ 3 w 15"/>
              <a:gd name="T19" fmla="*/ 33 h 40"/>
              <a:gd name="T20" fmla="*/ 4 w 15"/>
              <a:gd name="T21" fmla="*/ 36 h 40"/>
              <a:gd name="T22" fmla="*/ 0 w 15"/>
              <a:gd name="T23" fmla="*/ 38 h 40"/>
              <a:gd name="T24" fmla="*/ 0 w 15"/>
              <a:gd name="T25" fmla="*/ 25 h 40"/>
              <a:gd name="T26" fmla="*/ 4 w 15"/>
              <a:gd name="T27" fmla="*/ 24 h 40"/>
              <a:gd name="T28" fmla="*/ 3 w 15"/>
              <a:gd name="T29" fmla="*/ 31 h 40"/>
              <a:gd name="T30" fmla="*/ 15 w 15"/>
              <a:gd name="T31" fmla="*/ 29 h 40"/>
              <a:gd name="T32" fmla="*/ 6 w 15"/>
              <a:gd name="T33" fmla="*/ 30 h 40"/>
              <a:gd name="T34" fmla="*/ 5 w 15"/>
              <a:gd name="T35" fmla="*/ 23 h 40"/>
              <a:gd name="T36" fmla="*/ 7 w 15"/>
              <a:gd name="T37" fmla="*/ 22 h 40"/>
              <a:gd name="T38" fmla="*/ 14 w 15"/>
              <a:gd name="T39" fmla="*/ 28 h 40"/>
              <a:gd name="T40" fmla="*/ 15 w 15"/>
              <a:gd name="T41" fmla="*/ 22 h 40"/>
              <a:gd name="T42" fmla="*/ 14 w 15"/>
              <a:gd name="T43" fmla="*/ 26 h 40"/>
              <a:gd name="T44" fmla="*/ 11 w 15"/>
              <a:gd name="T45" fmla="*/ 22 h 40"/>
              <a:gd name="T46" fmla="*/ 15 w 15"/>
              <a:gd name="T47" fmla="*/ 22 h 40"/>
              <a:gd name="T48" fmla="*/ 15 w 15"/>
              <a:gd name="T49" fmla="*/ 39 h 40"/>
              <a:gd name="T50" fmla="*/ 7 w 15"/>
              <a:gd name="T51" fmla="*/ 38 h 40"/>
              <a:gd name="T52" fmla="*/ 5 w 15"/>
              <a:gd name="T53" fmla="*/ 33 h 40"/>
              <a:gd name="T54" fmla="*/ 14 w 15"/>
              <a:gd name="T55" fmla="*/ 31 h 40"/>
              <a:gd name="T56" fmla="*/ 15 w 15"/>
              <a:gd name="T57" fmla="*/ 16 h 40"/>
              <a:gd name="T58" fmla="*/ 14 w 15"/>
              <a:gd name="T59" fmla="*/ 19 h 40"/>
              <a:gd name="T60" fmla="*/ 8 w 15"/>
              <a:gd name="T61" fmla="*/ 19 h 40"/>
              <a:gd name="T62" fmla="*/ 11 w 15"/>
              <a:gd name="T63" fmla="*/ 13 h 40"/>
              <a:gd name="T64" fmla="*/ 15 w 15"/>
              <a:gd name="T65" fmla="*/ 1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" h="40">
                <a:moveTo>
                  <a:pt x="11" y="6"/>
                </a:moveTo>
                <a:cubicBezTo>
                  <a:pt x="11" y="3"/>
                  <a:pt x="8" y="0"/>
                  <a:pt x="5" y="0"/>
                </a:cubicBezTo>
                <a:cubicBezTo>
                  <a:pt x="3" y="0"/>
                  <a:pt x="1" y="0"/>
                  <a:pt x="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5"/>
                  <a:pt x="3" y="18"/>
                  <a:pt x="4" y="20"/>
                </a:cubicBezTo>
                <a:cubicBezTo>
                  <a:pt x="5" y="22"/>
                  <a:pt x="5" y="22"/>
                  <a:pt x="5" y="20"/>
                </a:cubicBezTo>
                <a:cubicBezTo>
                  <a:pt x="7" y="17"/>
                  <a:pt x="11" y="9"/>
                  <a:pt x="11" y="6"/>
                </a:cubicBezTo>
                <a:close/>
                <a:moveTo>
                  <a:pt x="5" y="10"/>
                </a:moveTo>
                <a:cubicBezTo>
                  <a:pt x="3" y="10"/>
                  <a:pt x="1" y="8"/>
                  <a:pt x="1" y="6"/>
                </a:cubicBezTo>
                <a:cubicBezTo>
                  <a:pt x="1" y="4"/>
                  <a:pt x="3" y="2"/>
                  <a:pt x="5" y="2"/>
                </a:cubicBezTo>
                <a:cubicBezTo>
                  <a:pt x="7" y="2"/>
                  <a:pt x="9" y="4"/>
                  <a:pt x="9" y="6"/>
                </a:cubicBezTo>
                <a:cubicBezTo>
                  <a:pt x="9" y="8"/>
                  <a:pt x="7" y="10"/>
                  <a:pt x="5" y="10"/>
                </a:cubicBezTo>
                <a:close/>
                <a:moveTo>
                  <a:pt x="0" y="23"/>
                </a:moveTo>
                <a:cubicBezTo>
                  <a:pt x="0" y="15"/>
                  <a:pt x="0" y="15"/>
                  <a:pt x="0" y="15"/>
                </a:cubicBezTo>
                <a:cubicBezTo>
                  <a:pt x="1" y="17"/>
                  <a:pt x="2" y="18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2"/>
                  <a:pt x="1" y="22"/>
                  <a:pt x="0" y="23"/>
                </a:cubicBezTo>
                <a:close/>
                <a:moveTo>
                  <a:pt x="0" y="38"/>
                </a:moveTo>
                <a:cubicBezTo>
                  <a:pt x="0" y="34"/>
                  <a:pt x="0" y="34"/>
                  <a:pt x="0" y="34"/>
                </a:cubicBezTo>
                <a:cubicBezTo>
                  <a:pt x="1" y="34"/>
                  <a:pt x="2" y="33"/>
                  <a:pt x="3" y="33"/>
                </a:cubicBezTo>
                <a:cubicBezTo>
                  <a:pt x="4" y="32"/>
                  <a:pt x="4" y="32"/>
                  <a:pt x="4" y="33"/>
                </a:cubicBezTo>
                <a:cubicBezTo>
                  <a:pt x="4" y="34"/>
                  <a:pt x="4" y="35"/>
                  <a:pt x="4" y="36"/>
                </a:cubicBezTo>
                <a:cubicBezTo>
                  <a:pt x="4" y="37"/>
                  <a:pt x="4" y="37"/>
                  <a:pt x="3" y="38"/>
                </a:cubicBezTo>
                <a:cubicBezTo>
                  <a:pt x="2" y="38"/>
                  <a:pt x="1" y="38"/>
                  <a:pt x="0" y="38"/>
                </a:cubicBezTo>
                <a:close/>
                <a:moveTo>
                  <a:pt x="0" y="33"/>
                </a:move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2" y="24"/>
                  <a:pt x="3" y="24"/>
                </a:cubicBezTo>
                <a:cubicBezTo>
                  <a:pt x="4" y="23"/>
                  <a:pt x="4" y="23"/>
                  <a:pt x="4" y="24"/>
                </a:cubicBezTo>
                <a:cubicBezTo>
                  <a:pt x="4" y="26"/>
                  <a:pt x="4" y="28"/>
                  <a:pt x="4" y="30"/>
                </a:cubicBezTo>
                <a:cubicBezTo>
                  <a:pt x="4" y="31"/>
                  <a:pt x="4" y="31"/>
                  <a:pt x="3" y="31"/>
                </a:cubicBezTo>
                <a:cubicBezTo>
                  <a:pt x="2" y="32"/>
                  <a:pt x="1" y="33"/>
                  <a:pt x="0" y="33"/>
                </a:cubicBezTo>
                <a:close/>
                <a:moveTo>
                  <a:pt x="15" y="29"/>
                </a:moveTo>
                <a:cubicBezTo>
                  <a:pt x="15" y="30"/>
                  <a:pt x="15" y="30"/>
                  <a:pt x="14" y="30"/>
                </a:cubicBezTo>
                <a:cubicBezTo>
                  <a:pt x="12" y="30"/>
                  <a:pt x="9" y="30"/>
                  <a:pt x="6" y="30"/>
                </a:cubicBezTo>
                <a:cubicBezTo>
                  <a:pt x="6" y="31"/>
                  <a:pt x="5" y="30"/>
                  <a:pt x="5" y="29"/>
                </a:cubicBezTo>
                <a:cubicBezTo>
                  <a:pt x="5" y="27"/>
                  <a:pt x="5" y="25"/>
                  <a:pt x="5" y="23"/>
                </a:cubicBezTo>
                <a:cubicBezTo>
                  <a:pt x="5" y="23"/>
                  <a:pt x="6" y="23"/>
                  <a:pt x="6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2"/>
                  <a:pt x="9" y="23"/>
                </a:cubicBezTo>
                <a:cubicBezTo>
                  <a:pt x="11" y="24"/>
                  <a:pt x="13" y="26"/>
                  <a:pt x="14" y="28"/>
                </a:cubicBezTo>
                <a:cubicBezTo>
                  <a:pt x="15" y="28"/>
                  <a:pt x="15" y="28"/>
                  <a:pt x="15" y="29"/>
                </a:cubicBezTo>
                <a:close/>
                <a:moveTo>
                  <a:pt x="15" y="22"/>
                </a:moveTo>
                <a:cubicBezTo>
                  <a:pt x="15" y="24"/>
                  <a:pt x="15" y="25"/>
                  <a:pt x="15" y="26"/>
                </a:cubicBezTo>
                <a:cubicBezTo>
                  <a:pt x="15" y="27"/>
                  <a:pt x="15" y="26"/>
                  <a:pt x="14" y="26"/>
                </a:cubicBezTo>
                <a:cubicBezTo>
                  <a:pt x="13" y="25"/>
                  <a:pt x="12" y="24"/>
                  <a:pt x="10" y="23"/>
                </a:cubicBezTo>
                <a:cubicBezTo>
                  <a:pt x="10" y="22"/>
                  <a:pt x="10" y="22"/>
                  <a:pt x="11" y="22"/>
                </a:cubicBezTo>
                <a:cubicBezTo>
                  <a:pt x="12" y="22"/>
                  <a:pt x="13" y="22"/>
                  <a:pt x="14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5" y="32"/>
                </a:moveTo>
                <a:cubicBezTo>
                  <a:pt x="15" y="34"/>
                  <a:pt x="15" y="36"/>
                  <a:pt x="15" y="39"/>
                </a:cubicBezTo>
                <a:cubicBezTo>
                  <a:pt x="15" y="40"/>
                  <a:pt x="15" y="40"/>
                  <a:pt x="14" y="40"/>
                </a:cubicBezTo>
                <a:cubicBezTo>
                  <a:pt x="12" y="39"/>
                  <a:pt x="9" y="38"/>
                  <a:pt x="7" y="38"/>
                </a:cubicBezTo>
                <a:cubicBezTo>
                  <a:pt x="6" y="37"/>
                  <a:pt x="5" y="37"/>
                  <a:pt x="5" y="36"/>
                </a:cubicBezTo>
                <a:cubicBezTo>
                  <a:pt x="5" y="35"/>
                  <a:pt x="5" y="34"/>
                  <a:pt x="5" y="33"/>
                </a:cubicBezTo>
                <a:cubicBezTo>
                  <a:pt x="5" y="32"/>
                  <a:pt x="5" y="32"/>
                  <a:pt x="6" y="32"/>
                </a:cubicBezTo>
                <a:cubicBezTo>
                  <a:pt x="9" y="31"/>
                  <a:pt x="12" y="31"/>
                  <a:pt x="14" y="31"/>
                </a:cubicBezTo>
                <a:cubicBezTo>
                  <a:pt x="15" y="31"/>
                  <a:pt x="15" y="31"/>
                  <a:pt x="15" y="32"/>
                </a:cubicBezTo>
                <a:close/>
                <a:moveTo>
                  <a:pt x="15" y="16"/>
                </a:moveTo>
                <a:cubicBezTo>
                  <a:pt x="15" y="17"/>
                  <a:pt x="15" y="17"/>
                  <a:pt x="15" y="18"/>
                </a:cubicBezTo>
                <a:cubicBezTo>
                  <a:pt x="15" y="19"/>
                  <a:pt x="15" y="19"/>
                  <a:pt x="14" y="19"/>
                </a:cubicBezTo>
                <a:cubicBezTo>
                  <a:pt x="12" y="19"/>
                  <a:pt x="10" y="19"/>
                  <a:pt x="8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7"/>
                  <a:pt x="9" y="15"/>
                  <a:pt x="10" y="14"/>
                </a:cubicBezTo>
                <a:cubicBezTo>
                  <a:pt x="10" y="13"/>
                  <a:pt x="10" y="13"/>
                  <a:pt x="11" y="13"/>
                </a:cubicBezTo>
                <a:cubicBezTo>
                  <a:pt x="12" y="14"/>
                  <a:pt x="13" y="14"/>
                  <a:pt x="14" y="14"/>
                </a:cubicBezTo>
                <a:cubicBezTo>
                  <a:pt x="15" y="14"/>
                  <a:pt x="15" y="15"/>
                  <a:pt x="15" y="16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375"/>
          <p:cNvSpPr>
            <a:spLocks noEditPoints="1"/>
          </p:cNvSpPr>
          <p:nvPr/>
        </p:nvSpPr>
        <p:spPr bwMode="auto">
          <a:xfrm>
            <a:off x="786325" y="1661717"/>
            <a:ext cx="175171" cy="416518"/>
          </a:xfrm>
          <a:custGeom>
            <a:avLst/>
            <a:gdLst>
              <a:gd name="T0" fmla="*/ 16 w 16"/>
              <a:gd name="T1" fmla="*/ 32 h 38"/>
              <a:gd name="T2" fmla="*/ 12 w 16"/>
              <a:gd name="T3" fmla="*/ 38 h 38"/>
              <a:gd name="T4" fmla="*/ 11 w 16"/>
              <a:gd name="T5" fmla="*/ 36 h 38"/>
              <a:gd name="T6" fmla="*/ 11 w 16"/>
              <a:gd name="T7" fmla="*/ 23 h 38"/>
              <a:gd name="T8" fmla="*/ 13 w 16"/>
              <a:gd name="T9" fmla="*/ 23 h 38"/>
              <a:gd name="T10" fmla="*/ 11 w 16"/>
              <a:gd name="T11" fmla="*/ 21 h 38"/>
              <a:gd name="T12" fmla="*/ 11 w 16"/>
              <a:gd name="T13" fmla="*/ 23 h 38"/>
              <a:gd name="T14" fmla="*/ 16 w 16"/>
              <a:gd name="T15" fmla="*/ 10 h 38"/>
              <a:gd name="T16" fmla="*/ 15 w 16"/>
              <a:gd name="T17" fmla="*/ 4 h 38"/>
              <a:gd name="T18" fmla="*/ 11 w 16"/>
              <a:gd name="T19" fmla="*/ 33 h 38"/>
              <a:gd name="T20" fmla="*/ 16 w 16"/>
              <a:gd name="T21" fmla="*/ 31 h 38"/>
              <a:gd name="T22" fmla="*/ 11 w 16"/>
              <a:gd name="T23" fmla="*/ 26 h 38"/>
              <a:gd name="T24" fmla="*/ 9 w 16"/>
              <a:gd name="T25" fmla="*/ 36 h 38"/>
              <a:gd name="T26" fmla="*/ 1 w 16"/>
              <a:gd name="T27" fmla="*/ 36 h 38"/>
              <a:gd name="T28" fmla="*/ 9 w 16"/>
              <a:gd name="T29" fmla="*/ 37 h 38"/>
              <a:gd name="T30" fmla="*/ 9 w 16"/>
              <a:gd name="T31" fmla="*/ 36 h 38"/>
              <a:gd name="T32" fmla="*/ 12 w 16"/>
              <a:gd name="T33" fmla="*/ 12 h 38"/>
              <a:gd name="T34" fmla="*/ 11 w 16"/>
              <a:gd name="T35" fmla="*/ 18 h 38"/>
              <a:gd name="T36" fmla="*/ 14 w 16"/>
              <a:gd name="T37" fmla="*/ 21 h 38"/>
              <a:gd name="T38" fmla="*/ 16 w 16"/>
              <a:gd name="T39" fmla="*/ 21 h 38"/>
              <a:gd name="T40" fmla="*/ 16 w 16"/>
              <a:gd name="T41" fmla="*/ 12 h 38"/>
              <a:gd name="T42" fmla="*/ 9 w 16"/>
              <a:gd name="T43" fmla="*/ 18 h 38"/>
              <a:gd name="T44" fmla="*/ 0 w 16"/>
              <a:gd name="T45" fmla="*/ 20 h 38"/>
              <a:gd name="T46" fmla="*/ 0 w 16"/>
              <a:gd name="T47" fmla="*/ 27 h 38"/>
              <a:gd name="T48" fmla="*/ 9 w 16"/>
              <a:gd name="T49" fmla="*/ 25 h 38"/>
              <a:gd name="T50" fmla="*/ 9 w 16"/>
              <a:gd name="T51" fmla="*/ 20 h 38"/>
              <a:gd name="T52" fmla="*/ 9 w 16"/>
              <a:gd name="T53" fmla="*/ 18 h 38"/>
              <a:gd name="T54" fmla="*/ 1 w 16"/>
              <a:gd name="T55" fmla="*/ 31 h 38"/>
              <a:gd name="T56" fmla="*/ 0 w 16"/>
              <a:gd name="T57" fmla="*/ 33 h 38"/>
              <a:gd name="T58" fmla="*/ 8 w 16"/>
              <a:gd name="T59" fmla="*/ 34 h 38"/>
              <a:gd name="T60" fmla="*/ 9 w 16"/>
              <a:gd name="T61" fmla="*/ 28 h 38"/>
              <a:gd name="T62" fmla="*/ 1 w 16"/>
              <a:gd name="T63" fmla="*/ 19 h 38"/>
              <a:gd name="T64" fmla="*/ 7 w 16"/>
              <a:gd name="T65" fmla="*/ 16 h 38"/>
              <a:gd name="T66" fmla="*/ 1 w 16"/>
              <a:gd name="T67" fmla="*/ 10 h 38"/>
              <a:gd name="T68" fmla="*/ 0 w 16"/>
              <a:gd name="T69" fmla="*/ 11 h 38"/>
              <a:gd name="T70" fmla="*/ 1 w 16"/>
              <a:gd name="T71" fmla="*/ 19 h 38"/>
              <a:gd name="T72" fmla="*/ 5 w 16"/>
              <a:gd name="T73" fmla="*/ 11 h 38"/>
              <a:gd name="T74" fmla="*/ 9 w 16"/>
              <a:gd name="T75" fmla="*/ 17 h 38"/>
              <a:gd name="T76" fmla="*/ 9 w 16"/>
              <a:gd name="T77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" h="38">
                <a:moveTo>
                  <a:pt x="11" y="35"/>
                </a:moveTo>
                <a:cubicBezTo>
                  <a:pt x="13" y="34"/>
                  <a:pt x="15" y="33"/>
                  <a:pt x="16" y="32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7"/>
                  <a:pt x="13" y="37"/>
                  <a:pt x="12" y="38"/>
                </a:cubicBezTo>
                <a:cubicBezTo>
                  <a:pt x="11" y="38"/>
                  <a:pt x="11" y="38"/>
                  <a:pt x="11" y="37"/>
                </a:cubicBezTo>
                <a:cubicBezTo>
                  <a:pt x="11" y="37"/>
                  <a:pt x="11" y="36"/>
                  <a:pt x="11" y="36"/>
                </a:cubicBezTo>
                <a:cubicBezTo>
                  <a:pt x="11" y="35"/>
                  <a:pt x="11" y="35"/>
                  <a:pt x="11" y="35"/>
                </a:cubicBezTo>
                <a:close/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12" y="23"/>
                  <a:pt x="12" y="23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1" y="21"/>
                </a:cubicBezTo>
                <a:cubicBezTo>
                  <a:pt x="11" y="20"/>
                  <a:pt x="11" y="20"/>
                  <a:pt x="11" y="21"/>
                </a:cubicBezTo>
                <a:cubicBezTo>
                  <a:pt x="11" y="22"/>
                  <a:pt x="11" y="22"/>
                  <a:pt x="11" y="23"/>
                </a:cubicBezTo>
                <a:close/>
                <a:moveTo>
                  <a:pt x="15" y="4"/>
                </a:moveTo>
                <a:cubicBezTo>
                  <a:pt x="15" y="5"/>
                  <a:pt x="15" y="8"/>
                  <a:pt x="16" y="1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2"/>
                  <a:pt x="15" y="4"/>
                </a:cubicBezTo>
                <a:close/>
                <a:moveTo>
                  <a:pt x="11" y="28"/>
                </a:moveTo>
                <a:cubicBezTo>
                  <a:pt x="11" y="30"/>
                  <a:pt x="11" y="31"/>
                  <a:pt x="11" y="33"/>
                </a:cubicBezTo>
                <a:cubicBezTo>
                  <a:pt x="11" y="34"/>
                  <a:pt x="11" y="34"/>
                  <a:pt x="11" y="34"/>
                </a:cubicBezTo>
                <a:cubicBezTo>
                  <a:pt x="13" y="33"/>
                  <a:pt x="15" y="32"/>
                  <a:pt x="16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4"/>
                  <a:pt x="13" y="25"/>
                  <a:pt x="11" y="26"/>
                </a:cubicBezTo>
                <a:cubicBezTo>
                  <a:pt x="11" y="27"/>
                  <a:pt x="11" y="27"/>
                  <a:pt x="11" y="28"/>
                </a:cubicBezTo>
                <a:close/>
                <a:moveTo>
                  <a:pt x="9" y="36"/>
                </a:moveTo>
                <a:cubicBezTo>
                  <a:pt x="6" y="36"/>
                  <a:pt x="4" y="35"/>
                  <a:pt x="2" y="35"/>
                </a:cubicBezTo>
                <a:cubicBezTo>
                  <a:pt x="0" y="35"/>
                  <a:pt x="0" y="35"/>
                  <a:pt x="1" y="36"/>
                </a:cubicBezTo>
                <a:cubicBezTo>
                  <a:pt x="4" y="36"/>
                  <a:pt x="6" y="37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37"/>
                  <a:pt x="9" y="37"/>
                  <a:pt x="9" y="36"/>
                </a:cubicBezTo>
                <a:cubicBezTo>
                  <a:pt x="9" y="36"/>
                  <a:pt x="9" y="36"/>
                  <a:pt x="9" y="36"/>
                </a:cubicBezTo>
                <a:close/>
                <a:moveTo>
                  <a:pt x="15" y="11"/>
                </a:moveTo>
                <a:cubicBezTo>
                  <a:pt x="14" y="12"/>
                  <a:pt x="13" y="12"/>
                  <a:pt x="12" y="12"/>
                </a:cubicBezTo>
                <a:cubicBezTo>
                  <a:pt x="11" y="12"/>
                  <a:pt x="11" y="13"/>
                  <a:pt x="11" y="14"/>
                </a:cubicBezTo>
                <a:cubicBezTo>
                  <a:pt x="11" y="15"/>
                  <a:pt x="11" y="16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20"/>
                  <a:pt x="13" y="21"/>
                  <a:pt x="14" y="21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2"/>
                  <a:pt x="16" y="12"/>
                </a:cubicBezTo>
                <a:cubicBezTo>
                  <a:pt x="16" y="11"/>
                  <a:pt x="15" y="11"/>
                  <a:pt x="15" y="11"/>
                </a:cubicBezTo>
                <a:close/>
                <a:moveTo>
                  <a:pt x="9" y="18"/>
                </a:moveTo>
                <a:cubicBezTo>
                  <a:pt x="8" y="18"/>
                  <a:pt x="8" y="18"/>
                  <a:pt x="7" y="18"/>
                </a:cubicBezTo>
                <a:cubicBezTo>
                  <a:pt x="5" y="19"/>
                  <a:pt x="3" y="19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0" y="23"/>
                  <a:pt x="0" y="25"/>
                  <a:pt x="0" y="27"/>
                </a:cubicBezTo>
                <a:cubicBezTo>
                  <a:pt x="0" y="28"/>
                  <a:pt x="0" y="28"/>
                  <a:pt x="1" y="28"/>
                </a:cubicBezTo>
                <a:cubicBezTo>
                  <a:pt x="3" y="27"/>
                  <a:pt x="6" y="26"/>
                  <a:pt x="9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2"/>
                  <a:pt x="9" y="21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9" y="18"/>
                  <a:pt x="9" y="18"/>
                </a:cubicBezTo>
                <a:close/>
                <a:moveTo>
                  <a:pt x="8" y="28"/>
                </a:moveTo>
                <a:cubicBezTo>
                  <a:pt x="6" y="29"/>
                  <a:pt x="3" y="30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34"/>
                  <a:pt x="0" y="34"/>
                  <a:pt x="1" y="34"/>
                </a:cubicBezTo>
                <a:cubicBezTo>
                  <a:pt x="3" y="34"/>
                  <a:pt x="6" y="34"/>
                  <a:pt x="8" y="34"/>
                </a:cubicBezTo>
                <a:cubicBezTo>
                  <a:pt x="9" y="34"/>
                  <a:pt x="9" y="34"/>
                  <a:pt x="9" y="33"/>
                </a:cubicBezTo>
                <a:cubicBezTo>
                  <a:pt x="9" y="32"/>
                  <a:pt x="9" y="30"/>
                  <a:pt x="9" y="28"/>
                </a:cubicBezTo>
                <a:cubicBezTo>
                  <a:pt x="9" y="28"/>
                  <a:pt x="9" y="27"/>
                  <a:pt x="8" y="28"/>
                </a:cubicBezTo>
                <a:close/>
                <a:moveTo>
                  <a:pt x="1" y="19"/>
                </a:moveTo>
                <a:cubicBezTo>
                  <a:pt x="3" y="18"/>
                  <a:pt x="5" y="18"/>
                  <a:pt x="6" y="17"/>
                </a:cubicBezTo>
                <a:cubicBezTo>
                  <a:pt x="7" y="17"/>
                  <a:pt x="7" y="17"/>
                  <a:pt x="7" y="16"/>
                </a:cubicBezTo>
                <a:cubicBezTo>
                  <a:pt x="5" y="14"/>
                  <a:pt x="4" y="13"/>
                  <a:pt x="3" y="11"/>
                </a:cubicBezTo>
                <a:cubicBezTo>
                  <a:pt x="2" y="11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4"/>
                  <a:pt x="0" y="16"/>
                  <a:pt x="0" y="18"/>
                </a:cubicBezTo>
                <a:cubicBezTo>
                  <a:pt x="0" y="19"/>
                  <a:pt x="0" y="19"/>
                  <a:pt x="1" y="19"/>
                </a:cubicBezTo>
                <a:close/>
                <a:moveTo>
                  <a:pt x="8" y="12"/>
                </a:moveTo>
                <a:cubicBezTo>
                  <a:pt x="7" y="12"/>
                  <a:pt x="6" y="12"/>
                  <a:pt x="5" y="11"/>
                </a:cubicBezTo>
                <a:cubicBezTo>
                  <a:pt x="4" y="11"/>
                  <a:pt x="4" y="11"/>
                  <a:pt x="5" y="12"/>
                </a:cubicBezTo>
                <a:cubicBezTo>
                  <a:pt x="6" y="14"/>
                  <a:pt x="7" y="15"/>
                  <a:pt x="9" y="17"/>
                </a:cubicBezTo>
                <a:cubicBezTo>
                  <a:pt x="9" y="17"/>
                  <a:pt x="9" y="18"/>
                  <a:pt x="9" y="16"/>
                </a:cubicBezTo>
                <a:cubicBezTo>
                  <a:pt x="9" y="15"/>
                  <a:pt x="9" y="15"/>
                  <a:pt x="9" y="14"/>
                </a:cubicBezTo>
                <a:cubicBezTo>
                  <a:pt x="9" y="13"/>
                  <a:pt x="9" y="12"/>
                  <a:pt x="8" y="12"/>
                </a:cubicBezTo>
                <a:close/>
              </a:path>
            </a:pathLst>
          </a:cu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376"/>
          <p:cNvSpPr>
            <a:spLocks noEditPoints="1"/>
          </p:cNvSpPr>
          <p:nvPr/>
        </p:nvSpPr>
        <p:spPr bwMode="auto">
          <a:xfrm>
            <a:off x="251079" y="1101169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9 h 37"/>
              <a:gd name="T4" fmla="*/ 25 w 29"/>
              <a:gd name="T5" fmla="*/ 9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1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0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377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378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379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380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381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1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1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382"/>
          <p:cNvSpPr>
            <a:spLocks noEditPoints="1"/>
          </p:cNvSpPr>
          <p:nvPr/>
        </p:nvSpPr>
        <p:spPr bwMode="auto">
          <a:xfrm>
            <a:off x="251079" y="1101169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5 h 37"/>
              <a:gd name="T82" fmla="*/ 4 w 28"/>
              <a:gd name="T83" fmla="*/ 27 h 37"/>
              <a:gd name="T84" fmla="*/ 24 w 28"/>
              <a:gd name="T85" fmla="*/ 27 h 37"/>
              <a:gd name="T86" fmla="*/ 24 w 28"/>
              <a:gd name="T87" fmla="*/ 25 h 37"/>
              <a:gd name="T88" fmla="*/ 4 w 28"/>
              <a:gd name="T89" fmla="*/ 25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383"/>
          <p:cNvSpPr>
            <a:spLocks noEditPoints="1"/>
          </p:cNvSpPr>
          <p:nvPr/>
        </p:nvSpPr>
        <p:spPr bwMode="auto">
          <a:xfrm>
            <a:off x="241348" y="1101169"/>
            <a:ext cx="315308" cy="406787"/>
          </a:xfrm>
          <a:custGeom>
            <a:avLst/>
            <a:gdLst>
              <a:gd name="T0" fmla="*/ 20 w 29"/>
              <a:gd name="T1" fmla="*/ 3 h 37"/>
              <a:gd name="T2" fmla="*/ 20 w 29"/>
              <a:gd name="T3" fmla="*/ 9 h 37"/>
              <a:gd name="T4" fmla="*/ 26 w 29"/>
              <a:gd name="T5" fmla="*/ 9 h 37"/>
              <a:gd name="T6" fmla="*/ 20 w 29"/>
              <a:gd name="T7" fmla="*/ 3 h 37"/>
              <a:gd name="T8" fmla="*/ 4 w 29"/>
              <a:gd name="T9" fmla="*/ 5 h 37"/>
              <a:gd name="T10" fmla="*/ 4 w 29"/>
              <a:gd name="T11" fmla="*/ 7 h 37"/>
              <a:gd name="T12" fmla="*/ 16 w 29"/>
              <a:gd name="T13" fmla="*/ 7 h 37"/>
              <a:gd name="T14" fmla="*/ 16 w 29"/>
              <a:gd name="T15" fmla="*/ 5 h 37"/>
              <a:gd name="T16" fmla="*/ 4 w 29"/>
              <a:gd name="T17" fmla="*/ 5 h 37"/>
              <a:gd name="T18" fmla="*/ 4 w 29"/>
              <a:gd name="T19" fmla="*/ 9 h 37"/>
              <a:gd name="T20" fmla="*/ 4 w 29"/>
              <a:gd name="T21" fmla="*/ 11 h 37"/>
              <a:gd name="T22" fmla="*/ 16 w 29"/>
              <a:gd name="T23" fmla="*/ 11 h 37"/>
              <a:gd name="T24" fmla="*/ 16 w 29"/>
              <a:gd name="T25" fmla="*/ 9 h 37"/>
              <a:gd name="T26" fmla="*/ 4 w 29"/>
              <a:gd name="T27" fmla="*/ 9 h 37"/>
              <a:gd name="T28" fmla="*/ 4 w 29"/>
              <a:gd name="T29" fmla="*/ 13 h 37"/>
              <a:gd name="T30" fmla="*/ 4 w 29"/>
              <a:gd name="T31" fmla="*/ 15 h 37"/>
              <a:gd name="T32" fmla="*/ 25 w 29"/>
              <a:gd name="T33" fmla="*/ 15 h 37"/>
              <a:gd name="T34" fmla="*/ 25 w 29"/>
              <a:gd name="T35" fmla="*/ 13 h 37"/>
              <a:gd name="T36" fmla="*/ 4 w 29"/>
              <a:gd name="T37" fmla="*/ 13 h 37"/>
              <a:gd name="T38" fmla="*/ 4 w 29"/>
              <a:gd name="T39" fmla="*/ 17 h 37"/>
              <a:gd name="T40" fmla="*/ 4 w 29"/>
              <a:gd name="T41" fmla="*/ 19 h 37"/>
              <a:gd name="T42" fmla="*/ 25 w 29"/>
              <a:gd name="T43" fmla="*/ 19 h 37"/>
              <a:gd name="T44" fmla="*/ 25 w 29"/>
              <a:gd name="T45" fmla="*/ 17 h 37"/>
              <a:gd name="T46" fmla="*/ 4 w 29"/>
              <a:gd name="T47" fmla="*/ 17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7 w 29"/>
              <a:gd name="T59" fmla="*/ 0 h 37"/>
              <a:gd name="T60" fmla="*/ 20 w 29"/>
              <a:gd name="T61" fmla="*/ 1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29 h 37"/>
              <a:gd name="T72" fmla="*/ 4 w 29"/>
              <a:gd name="T73" fmla="*/ 31 h 37"/>
              <a:gd name="T74" fmla="*/ 25 w 29"/>
              <a:gd name="T75" fmla="*/ 31 h 37"/>
              <a:gd name="T76" fmla="*/ 25 w 29"/>
              <a:gd name="T77" fmla="*/ 29 h 37"/>
              <a:gd name="T78" fmla="*/ 4 w 29"/>
              <a:gd name="T79" fmla="*/ 29 h 37"/>
              <a:gd name="T80" fmla="*/ 4 w 29"/>
              <a:gd name="T81" fmla="*/ 25 h 37"/>
              <a:gd name="T82" fmla="*/ 4 w 29"/>
              <a:gd name="T83" fmla="*/ 27 h 37"/>
              <a:gd name="T84" fmla="*/ 25 w 29"/>
              <a:gd name="T85" fmla="*/ 27 h 37"/>
              <a:gd name="T86" fmla="*/ 25 w 29"/>
              <a:gd name="T87" fmla="*/ 25 h 37"/>
              <a:gd name="T88" fmla="*/ 4 w 29"/>
              <a:gd name="T89" fmla="*/ 25 h 37"/>
              <a:gd name="T90" fmla="*/ 4 w 29"/>
              <a:gd name="T91" fmla="*/ 21 h 37"/>
              <a:gd name="T92" fmla="*/ 4 w 29"/>
              <a:gd name="T93" fmla="*/ 23 h 37"/>
              <a:gd name="T94" fmla="*/ 25 w 29"/>
              <a:gd name="T95" fmla="*/ 23 h 37"/>
              <a:gd name="T96" fmla="*/ 25 w 29"/>
              <a:gd name="T97" fmla="*/ 21 h 37"/>
              <a:gd name="T98" fmla="*/ 4 w 29"/>
              <a:gd name="T99" fmla="*/ 21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1 h 37"/>
              <a:gd name="T106" fmla="*/ 19 w 29"/>
              <a:gd name="T107" fmla="*/ 11 h 37"/>
              <a:gd name="T108" fmla="*/ 18 w 29"/>
              <a:gd name="T109" fmla="*/ 10 h 37"/>
              <a:gd name="T110" fmla="*/ 18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7"/>
                  <a:pt x="28" y="37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384"/>
          <p:cNvSpPr>
            <a:spLocks noEditPoints="1"/>
          </p:cNvSpPr>
          <p:nvPr/>
        </p:nvSpPr>
        <p:spPr bwMode="auto">
          <a:xfrm>
            <a:off x="241348" y="1101169"/>
            <a:ext cx="315308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6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6 w 29"/>
              <a:gd name="T13" fmla="*/ 7 h 36"/>
              <a:gd name="T14" fmla="*/ 16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6 w 29"/>
              <a:gd name="T23" fmla="*/ 11 h 36"/>
              <a:gd name="T24" fmla="*/ 16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9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385"/>
          <p:cNvSpPr>
            <a:spLocks noEditPoints="1"/>
          </p:cNvSpPr>
          <p:nvPr/>
        </p:nvSpPr>
        <p:spPr bwMode="auto">
          <a:xfrm>
            <a:off x="241348" y="1101169"/>
            <a:ext cx="315308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0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386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20 w 29"/>
              <a:gd name="T1" fmla="*/ 4 h 37"/>
              <a:gd name="T2" fmla="*/ 20 w 29"/>
              <a:gd name="T3" fmla="*/ 10 h 37"/>
              <a:gd name="T4" fmla="*/ 25 w 29"/>
              <a:gd name="T5" fmla="*/ 10 h 37"/>
              <a:gd name="T6" fmla="*/ 20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7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9 w 29"/>
              <a:gd name="T107" fmla="*/ 12 h 37"/>
              <a:gd name="T108" fmla="*/ 18 w 29"/>
              <a:gd name="T109" fmla="*/ 11 h 37"/>
              <a:gd name="T110" fmla="*/ 18 w 29"/>
              <a:gd name="T111" fmla="*/ 3 h 37"/>
              <a:gd name="T112" fmla="*/ 2 w 29"/>
              <a:gd name="T113" fmla="*/ 3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20" y="4"/>
                </a:moveTo>
                <a:cubicBezTo>
                  <a:pt x="20" y="10"/>
                  <a:pt x="20" y="10"/>
                  <a:pt x="20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1"/>
                  <a:pt x="18" y="11"/>
                </a:cubicBezTo>
                <a:cubicBezTo>
                  <a:pt x="18" y="3"/>
                  <a:pt x="18" y="3"/>
                  <a:pt x="18" y="3"/>
                </a:cubicBezTo>
                <a:cubicBezTo>
                  <a:pt x="2" y="3"/>
                  <a:pt x="2" y="3"/>
                  <a:pt x="2" y="3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387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388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389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390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391"/>
          <p:cNvSpPr>
            <a:spLocks noEditPoints="1"/>
          </p:cNvSpPr>
          <p:nvPr/>
        </p:nvSpPr>
        <p:spPr bwMode="auto">
          <a:xfrm>
            <a:off x="241348" y="1089491"/>
            <a:ext cx="315308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392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393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394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395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396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397"/>
          <p:cNvSpPr>
            <a:spLocks noEditPoints="1"/>
          </p:cNvSpPr>
          <p:nvPr/>
        </p:nvSpPr>
        <p:spPr bwMode="auto">
          <a:xfrm>
            <a:off x="241348" y="1089491"/>
            <a:ext cx="305577" cy="406787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5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5 h 37"/>
              <a:gd name="T88" fmla="*/ 4 w 28"/>
              <a:gd name="T89" fmla="*/ 25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5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398"/>
          <p:cNvSpPr>
            <a:spLocks noEditPoints="1"/>
          </p:cNvSpPr>
          <p:nvPr/>
        </p:nvSpPr>
        <p:spPr bwMode="auto">
          <a:xfrm>
            <a:off x="229670" y="1089491"/>
            <a:ext cx="317255" cy="406787"/>
          </a:xfrm>
          <a:custGeom>
            <a:avLst/>
            <a:gdLst>
              <a:gd name="T0" fmla="*/ 20 w 29"/>
              <a:gd name="T1" fmla="*/ 3 h 37"/>
              <a:gd name="T2" fmla="*/ 20 w 29"/>
              <a:gd name="T3" fmla="*/ 9 h 37"/>
              <a:gd name="T4" fmla="*/ 26 w 29"/>
              <a:gd name="T5" fmla="*/ 9 h 37"/>
              <a:gd name="T6" fmla="*/ 20 w 29"/>
              <a:gd name="T7" fmla="*/ 3 h 37"/>
              <a:gd name="T8" fmla="*/ 4 w 29"/>
              <a:gd name="T9" fmla="*/ 5 h 37"/>
              <a:gd name="T10" fmla="*/ 4 w 29"/>
              <a:gd name="T11" fmla="*/ 7 h 37"/>
              <a:gd name="T12" fmla="*/ 16 w 29"/>
              <a:gd name="T13" fmla="*/ 7 h 37"/>
              <a:gd name="T14" fmla="*/ 16 w 29"/>
              <a:gd name="T15" fmla="*/ 5 h 37"/>
              <a:gd name="T16" fmla="*/ 4 w 29"/>
              <a:gd name="T17" fmla="*/ 5 h 37"/>
              <a:gd name="T18" fmla="*/ 4 w 29"/>
              <a:gd name="T19" fmla="*/ 9 h 37"/>
              <a:gd name="T20" fmla="*/ 4 w 29"/>
              <a:gd name="T21" fmla="*/ 11 h 37"/>
              <a:gd name="T22" fmla="*/ 16 w 29"/>
              <a:gd name="T23" fmla="*/ 11 h 37"/>
              <a:gd name="T24" fmla="*/ 16 w 29"/>
              <a:gd name="T25" fmla="*/ 9 h 37"/>
              <a:gd name="T26" fmla="*/ 4 w 29"/>
              <a:gd name="T27" fmla="*/ 9 h 37"/>
              <a:gd name="T28" fmla="*/ 4 w 29"/>
              <a:gd name="T29" fmla="*/ 13 h 37"/>
              <a:gd name="T30" fmla="*/ 4 w 29"/>
              <a:gd name="T31" fmla="*/ 15 h 37"/>
              <a:gd name="T32" fmla="*/ 25 w 29"/>
              <a:gd name="T33" fmla="*/ 15 h 37"/>
              <a:gd name="T34" fmla="*/ 25 w 29"/>
              <a:gd name="T35" fmla="*/ 13 h 37"/>
              <a:gd name="T36" fmla="*/ 4 w 29"/>
              <a:gd name="T37" fmla="*/ 13 h 37"/>
              <a:gd name="T38" fmla="*/ 4 w 29"/>
              <a:gd name="T39" fmla="*/ 17 h 37"/>
              <a:gd name="T40" fmla="*/ 4 w 29"/>
              <a:gd name="T41" fmla="*/ 19 h 37"/>
              <a:gd name="T42" fmla="*/ 25 w 29"/>
              <a:gd name="T43" fmla="*/ 19 h 37"/>
              <a:gd name="T44" fmla="*/ 25 w 29"/>
              <a:gd name="T45" fmla="*/ 17 h 37"/>
              <a:gd name="T46" fmla="*/ 4 w 29"/>
              <a:gd name="T47" fmla="*/ 17 h 37"/>
              <a:gd name="T48" fmla="*/ 28 w 29"/>
              <a:gd name="T49" fmla="*/ 37 h 37"/>
              <a:gd name="T50" fmla="*/ 2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2 w 29"/>
              <a:gd name="T57" fmla="*/ 0 h 37"/>
              <a:gd name="T58" fmla="*/ 17 w 29"/>
              <a:gd name="T59" fmla="*/ 0 h 37"/>
              <a:gd name="T60" fmla="*/ 21 w 29"/>
              <a:gd name="T61" fmla="*/ 1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29 h 37"/>
              <a:gd name="T72" fmla="*/ 4 w 29"/>
              <a:gd name="T73" fmla="*/ 31 h 37"/>
              <a:gd name="T74" fmla="*/ 25 w 29"/>
              <a:gd name="T75" fmla="*/ 31 h 37"/>
              <a:gd name="T76" fmla="*/ 25 w 29"/>
              <a:gd name="T77" fmla="*/ 29 h 37"/>
              <a:gd name="T78" fmla="*/ 4 w 29"/>
              <a:gd name="T79" fmla="*/ 29 h 37"/>
              <a:gd name="T80" fmla="*/ 4 w 29"/>
              <a:gd name="T81" fmla="*/ 25 h 37"/>
              <a:gd name="T82" fmla="*/ 4 w 29"/>
              <a:gd name="T83" fmla="*/ 27 h 37"/>
              <a:gd name="T84" fmla="*/ 25 w 29"/>
              <a:gd name="T85" fmla="*/ 27 h 37"/>
              <a:gd name="T86" fmla="*/ 25 w 29"/>
              <a:gd name="T87" fmla="*/ 25 h 37"/>
              <a:gd name="T88" fmla="*/ 4 w 29"/>
              <a:gd name="T89" fmla="*/ 25 h 37"/>
              <a:gd name="T90" fmla="*/ 4 w 29"/>
              <a:gd name="T91" fmla="*/ 21 h 37"/>
              <a:gd name="T92" fmla="*/ 4 w 29"/>
              <a:gd name="T93" fmla="*/ 23 h 37"/>
              <a:gd name="T94" fmla="*/ 25 w 29"/>
              <a:gd name="T95" fmla="*/ 23 h 37"/>
              <a:gd name="T96" fmla="*/ 25 w 29"/>
              <a:gd name="T97" fmla="*/ 21 h 37"/>
              <a:gd name="T98" fmla="*/ 4 w 29"/>
              <a:gd name="T99" fmla="*/ 21 h 37"/>
              <a:gd name="T100" fmla="*/ 3 w 29"/>
              <a:gd name="T101" fmla="*/ 35 h 37"/>
              <a:gd name="T102" fmla="*/ 27 w 29"/>
              <a:gd name="T103" fmla="*/ 35 h 37"/>
              <a:gd name="T104" fmla="*/ 27 w 29"/>
              <a:gd name="T105" fmla="*/ 11 h 37"/>
              <a:gd name="T106" fmla="*/ 19 w 29"/>
              <a:gd name="T107" fmla="*/ 11 h 37"/>
              <a:gd name="T108" fmla="*/ 18 w 29"/>
              <a:gd name="T109" fmla="*/ 10 h 37"/>
              <a:gd name="T110" fmla="*/ 18 w 29"/>
              <a:gd name="T111" fmla="*/ 2 h 37"/>
              <a:gd name="T112" fmla="*/ 3 w 29"/>
              <a:gd name="T113" fmla="*/ 2 h 37"/>
              <a:gd name="T114" fmla="*/ 3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7"/>
                </a:moveTo>
                <a:cubicBezTo>
                  <a:pt x="2" y="37"/>
                  <a:pt x="2" y="37"/>
                  <a:pt x="2" y="37"/>
                </a:cubicBezTo>
                <a:cubicBezTo>
                  <a:pt x="1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1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7"/>
                  <a:pt x="28" y="37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3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3" y="2"/>
                  <a:pt x="3" y="2"/>
                  <a:pt x="3" y="2"/>
                </a:cubicBezTo>
                <a:lnTo>
                  <a:pt x="3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399"/>
          <p:cNvSpPr>
            <a:spLocks noEditPoints="1"/>
          </p:cNvSpPr>
          <p:nvPr/>
        </p:nvSpPr>
        <p:spPr bwMode="auto">
          <a:xfrm>
            <a:off x="229670" y="1089491"/>
            <a:ext cx="317255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6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6 w 29"/>
              <a:gd name="T13" fmla="*/ 7 h 36"/>
              <a:gd name="T14" fmla="*/ 16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6 w 29"/>
              <a:gd name="T23" fmla="*/ 11 h 36"/>
              <a:gd name="T24" fmla="*/ 16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9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400"/>
          <p:cNvSpPr>
            <a:spLocks noEditPoints="1"/>
          </p:cNvSpPr>
          <p:nvPr/>
        </p:nvSpPr>
        <p:spPr bwMode="auto">
          <a:xfrm>
            <a:off x="229670" y="1089491"/>
            <a:ext cx="317255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6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9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401"/>
          <p:cNvSpPr>
            <a:spLocks noEditPoints="1"/>
          </p:cNvSpPr>
          <p:nvPr/>
        </p:nvSpPr>
        <p:spPr bwMode="auto">
          <a:xfrm>
            <a:off x="229670" y="1089491"/>
            <a:ext cx="317255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0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402"/>
          <p:cNvSpPr>
            <a:spLocks noEditPoints="1"/>
          </p:cNvSpPr>
          <p:nvPr/>
        </p:nvSpPr>
        <p:spPr bwMode="auto">
          <a:xfrm>
            <a:off x="229670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403"/>
          <p:cNvSpPr>
            <a:spLocks noEditPoints="1"/>
          </p:cNvSpPr>
          <p:nvPr/>
        </p:nvSpPr>
        <p:spPr bwMode="auto">
          <a:xfrm>
            <a:off x="229670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404"/>
          <p:cNvSpPr>
            <a:spLocks noEditPoints="1"/>
          </p:cNvSpPr>
          <p:nvPr/>
        </p:nvSpPr>
        <p:spPr bwMode="auto">
          <a:xfrm>
            <a:off x="229670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405"/>
          <p:cNvSpPr>
            <a:spLocks noEditPoints="1"/>
          </p:cNvSpPr>
          <p:nvPr/>
        </p:nvSpPr>
        <p:spPr bwMode="auto">
          <a:xfrm>
            <a:off x="229670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407"/>
          <p:cNvSpPr>
            <a:spLocks noEditPoints="1"/>
          </p:cNvSpPr>
          <p:nvPr/>
        </p:nvSpPr>
        <p:spPr bwMode="auto">
          <a:xfrm>
            <a:off x="229669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408"/>
          <p:cNvSpPr>
            <a:spLocks noEditPoints="1"/>
          </p:cNvSpPr>
          <p:nvPr/>
        </p:nvSpPr>
        <p:spPr bwMode="auto">
          <a:xfrm>
            <a:off x="229669" y="1079760"/>
            <a:ext cx="317255" cy="404840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9 h 37"/>
              <a:gd name="T4" fmla="*/ 25 w 29"/>
              <a:gd name="T5" fmla="*/ 9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1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6 w 29"/>
              <a:gd name="T103" fmla="*/ 35 h 37"/>
              <a:gd name="T104" fmla="*/ 26 w 29"/>
              <a:gd name="T105" fmla="*/ 12 h 37"/>
              <a:gd name="T106" fmla="*/ 18 w 29"/>
              <a:gd name="T107" fmla="*/ 12 h 37"/>
              <a:gd name="T108" fmla="*/ 17 w 29"/>
              <a:gd name="T109" fmla="*/ 10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409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410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411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412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413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414"/>
          <p:cNvSpPr>
            <a:spLocks noEditPoints="1"/>
          </p:cNvSpPr>
          <p:nvPr/>
        </p:nvSpPr>
        <p:spPr bwMode="auto">
          <a:xfrm>
            <a:off x="229669" y="1079760"/>
            <a:ext cx="305577" cy="404840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29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29 h 37"/>
              <a:gd name="T78" fmla="*/ 4 w 28"/>
              <a:gd name="T79" fmla="*/ 29 h 37"/>
              <a:gd name="T80" fmla="*/ 4 w 28"/>
              <a:gd name="T81" fmla="*/ 25 h 37"/>
              <a:gd name="T82" fmla="*/ 4 w 28"/>
              <a:gd name="T83" fmla="*/ 27 h 37"/>
              <a:gd name="T84" fmla="*/ 24 w 28"/>
              <a:gd name="T85" fmla="*/ 27 h 37"/>
              <a:gd name="T86" fmla="*/ 24 w 28"/>
              <a:gd name="T87" fmla="*/ 25 h 37"/>
              <a:gd name="T88" fmla="*/ 4 w 28"/>
              <a:gd name="T89" fmla="*/ 25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29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415"/>
          <p:cNvSpPr>
            <a:spLocks noEditPoints="1"/>
          </p:cNvSpPr>
          <p:nvPr/>
        </p:nvSpPr>
        <p:spPr bwMode="auto">
          <a:xfrm>
            <a:off x="217991" y="1079760"/>
            <a:ext cx="317255" cy="404840"/>
          </a:xfrm>
          <a:custGeom>
            <a:avLst/>
            <a:gdLst>
              <a:gd name="T0" fmla="*/ 20 w 29"/>
              <a:gd name="T1" fmla="*/ 3 h 37"/>
              <a:gd name="T2" fmla="*/ 20 w 29"/>
              <a:gd name="T3" fmla="*/ 9 h 37"/>
              <a:gd name="T4" fmla="*/ 26 w 29"/>
              <a:gd name="T5" fmla="*/ 9 h 37"/>
              <a:gd name="T6" fmla="*/ 20 w 29"/>
              <a:gd name="T7" fmla="*/ 3 h 37"/>
              <a:gd name="T8" fmla="*/ 4 w 29"/>
              <a:gd name="T9" fmla="*/ 5 h 37"/>
              <a:gd name="T10" fmla="*/ 4 w 29"/>
              <a:gd name="T11" fmla="*/ 7 h 37"/>
              <a:gd name="T12" fmla="*/ 16 w 29"/>
              <a:gd name="T13" fmla="*/ 7 h 37"/>
              <a:gd name="T14" fmla="*/ 16 w 29"/>
              <a:gd name="T15" fmla="*/ 5 h 37"/>
              <a:gd name="T16" fmla="*/ 4 w 29"/>
              <a:gd name="T17" fmla="*/ 5 h 37"/>
              <a:gd name="T18" fmla="*/ 4 w 29"/>
              <a:gd name="T19" fmla="*/ 9 h 37"/>
              <a:gd name="T20" fmla="*/ 4 w 29"/>
              <a:gd name="T21" fmla="*/ 11 h 37"/>
              <a:gd name="T22" fmla="*/ 16 w 29"/>
              <a:gd name="T23" fmla="*/ 11 h 37"/>
              <a:gd name="T24" fmla="*/ 16 w 29"/>
              <a:gd name="T25" fmla="*/ 9 h 37"/>
              <a:gd name="T26" fmla="*/ 4 w 29"/>
              <a:gd name="T27" fmla="*/ 9 h 37"/>
              <a:gd name="T28" fmla="*/ 4 w 29"/>
              <a:gd name="T29" fmla="*/ 13 h 37"/>
              <a:gd name="T30" fmla="*/ 4 w 29"/>
              <a:gd name="T31" fmla="*/ 15 h 37"/>
              <a:gd name="T32" fmla="*/ 25 w 29"/>
              <a:gd name="T33" fmla="*/ 15 h 37"/>
              <a:gd name="T34" fmla="*/ 25 w 29"/>
              <a:gd name="T35" fmla="*/ 13 h 37"/>
              <a:gd name="T36" fmla="*/ 4 w 29"/>
              <a:gd name="T37" fmla="*/ 13 h 37"/>
              <a:gd name="T38" fmla="*/ 4 w 29"/>
              <a:gd name="T39" fmla="*/ 17 h 37"/>
              <a:gd name="T40" fmla="*/ 4 w 29"/>
              <a:gd name="T41" fmla="*/ 19 h 37"/>
              <a:gd name="T42" fmla="*/ 25 w 29"/>
              <a:gd name="T43" fmla="*/ 19 h 37"/>
              <a:gd name="T44" fmla="*/ 25 w 29"/>
              <a:gd name="T45" fmla="*/ 17 h 37"/>
              <a:gd name="T46" fmla="*/ 4 w 29"/>
              <a:gd name="T47" fmla="*/ 17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7 w 29"/>
              <a:gd name="T59" fmla="*/ 0 h 37"/>
              <a:gd name="T60" fmla="*/ 20 w 29"/>
              <a:gd name="T61" fmla="*/ 1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29 h 37"/>
              <a:gd name="T72" fmla="*/ 4 w 29"/>
              <a:gd name="T73" fmla="*/ 31 h 37"/>
              <a:gd name="T74" fmla="*/ 25 w 29"/>
              <a:gd name="T75" fmla="*/ 31 h 37"/>
              <a:gd name="T76" fmla="*/ 25 w 29"/>
              <a:gd name="T77" fmla="*/ 29 h 37"/>
              <a:gd name="T78" fmla="*/ 4 w 29"/>
              <a:gd name="T79" fmla="*/ 29 h 37"/>
              <a:gd name="T80" fmla="*/ 4 w 29"/>
              <a:gd name="T81" fmla="*/ 25 h 37"/>
              <a:gd name="T82" fmla="*/ 4 w 29"/>
              <a:gd name="T83" fmla="*/ 27 h 37"/>
              <a:gd name="T84" fmla="*/ 25 w 29"/>
              <a:gd name="T85" fmla="*/ 27 h 37"/>
              <a:gd name="T86" fmla="*/ 25 w 29"/>
              <a:gd name="T87" fmla="*/ 25 h 37"/>
              <a:gd name="T88" fmla="*/ 4 w 29"/>
              <a:gd name="T89" fmla="*/ 25 h 37"/>
              <a:gd name="T90" fmla="*/ 4 w 29"/>
              <a:gd name="T91" fmla="*/ 21 h 37"/>
              <a:gd name="T92" fmla="*/ 4 w 29"/>
              <a:gd name="T93" fmla="*/ 23 h 37"/>
              <a:gd name="T94" fmla="*/ 25 w 29"/>
              <a:gd name="T95" fmla="*/ 23 h 37"/>
              <a:gd name="T96" fmla="*/ 25 w 29"/>
              <a:gd name="T97" fmla="*/ 21 h 37"/>
              <a:gd name="T98" fmla="*/ 4 w 29"/>
              <a:gd name="T99" fmla="*/ 21 h 37"/>
              <a:gd name="T100" fmla="*/ 2 w 29"/>
              <a:gd name="T101" fmla="*/ 34 h 37"/>
              <a:gd name="T102" fmla="*/ 27 w 29"/>
              <a:gd name="T103" fmla="*/ 34 h 37"/>
              <a:gd name="T104" fmla="*/ 27 w 29"/>
              <a:gd name="T105" fmla="*/ 11 h 37"/>
              <a:gd name="T106" fmla="*/ 19 w 29"/>
              <a:gd name="T107" fmla="*/ 11 h 37"/>
              <a:gd name="T108" fmla="*/ 18 w 29"/>
              <a:gd name="T109" fmla="*/ 10 h 37"/>
              <a:gd name="T110" fmla="*/ 18 w 29"/>
              <a:gd name="T111" fmla="*/ 2 h 37"/>
              <a:gd name="T112" fmla="*/ 2 w 29"/>
              <a:gd name="T113" fmla="*/ 2 h 37"/>
              <a:gd name="T114" fmla="*/ 2 w 29"/>
              <a:gd name="T115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7"/>
                  <a:pt x="28" y="37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416"/>
          <p:cNvSpPr>
            <a:spLocks noEditPoints="1"/>
          </p:cNvSpPr>
          <p:nvPr/>
        </p:nvSpPr>
        <p:spPr bwMode="auto">
          <a:xfrm>
            <a:off x="217991" y="1079760"/>
            <a:ext cx="317255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6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6 w 29"/>
              <a:gd name="T13" fmla="*/ 7 h 36"/>
              <a:gd name="T14" fmla="*/ 16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6 w 29"/>
              <a:gd name="T23" fmla="*/ 11 h 36"/>
              <a:gd name="T24" fmla="*/ 16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5"/>
                  <a:pt x="16" y="5"/>
                  <a:pt x="16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9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417"/>
          <p:cNvSpPr>
            <a:spLocks noEditPoints="1"/>
          </p:cNvSpPr>
          <p:nvPr/>
        </p:nvSpPr>
        <p:spPr bwMode="auto">
          <a:xfrm>
            <a:off x="217991" y="1079760"/>
            <a:ext cx="317255" cy="395109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0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418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20 w 29"/>
              <a:gd name="T1" fmla="*/ 4 h 37"/>
              <a:gd name="T2" fmla="*/ 20 w 29"/>
              <a:gd name="T3" fmla="*/ 10 h 37"/>
              <a:gd name="T4" fmla="*/ 25 w 29"/>
              <a:gd name="T5" fmla="*/ 10 h 37"/>
              <a:gd name="T6" fmla="*/ 20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9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20" y="4"/>
                </a:moveTo>
                <a:cubicBezTo>
                  <a:pt x="20" y="10"/>
                  <a:pt x="20" y="10"/>
                  <a:pt x="20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419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420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421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5 w 29"/>
              <a:gd name="T33" fmla="*/ 16 h 37"/>
              <a:gd name="T34" fmla="*/ 25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5 w 29"/>
              <a:gd name="T43" fmla="*/ 20 h 37"/>
              <a:gd name="T44" fmla="*/ 25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5 w 29"/>
              <a:gd name="T75" fmla="*/ 32 h 37"/>
              <a:gd name="T76" fmla="*/ 25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5 w 29"/>
              <a:gd name="T85" fmla="*/ 28 h 37"/>
              <a:gd name="T86" fmla="*/ 25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5 w 29"/>
              <a:gd name="T95" fmla="*/ 24 h 37"/>
              <a:gd name="T96" fmla="*/ 25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5" y="14"/>
                  <a:pt x="25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8"/>
                  <a:pt x="25" y="18"/>
                  <a:pt x="25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0"/>
                  <a:pt x="25" y="30"/>
                  <a:pt x="25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6"/>
                  <a:pt x="25" y="26"/>
                  <a:pt x="25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422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423"/>
          <p:cNvSpPr>
            <a:spLocks noEditPoints="1"/>
          </p:cNvSpPr>
          <p:nvPr/>
        </p:nvSpPr>
        <p:spPr bwMode="auto">
          <a:xfrm>
            <a:off x="217991" y="1068082"/>
            <a:ext cx="317255" cy="406787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9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7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424"/>
          <p:cNvSpPr>
            <a:spLocks noEditPoints="1"/>
          </p:cNvSpPr>
          <p:nvPr/>
        </p:nvSpPr>
        <p:spPr bwMode="auto">
          <a:xfrm>
            <a:off x="360075" y="1068082"/>
            <a:ext cx="175171" cy="406787"/>
          </a:xfrm>
          <a:custGeom>
            <a:avLst/>
            <a:gdLst>
              <a:gd name="T0" fmla="*/ 11 w 16"/>
              <a:gd name="T1" fmla="*/ 28 h 37"/>
              <a:gd name="T2" fmla="*/ 0 w 16"/>
              <a:gd name="T3" fmla="*/ 28 h 37"/>
              <a:gd name="T4" fmla="*/ 0 w 16"/>
              <a:gd name="T5" fmla="*/ 26 h 37"/>
              <a:gd name="T6" fmla="*/ 11 w 16"/>
              <a:gd name="T7" fmla="*/ 26 h 37"/>
              <a:gd name="T8" fmla="*/ 11 w 16"/>
              <a:gd name="T9" fmla="*/ 28 h 37"/>
              <a:gd name="T10" fmla="*/ 11 w 16"/>
              <a:gd name="T11" fmla="*/ 22 h 37"/>
              <a:gd name="T12" fmla="*/ 0 w 16"/>
              <a:gd name="T13" fmla="*/ 22 h 37"/>
              <a:gd name="T14" fmla="*/ 0 w 16"/>
              <a:gd name="T15" fmla="*/ 24 h 37"/>
              <a:gd name="T16" fmla="*/ 11 w 16"/>
              <a:gd name="T17" fmla="*/ 24 h 37"/>
              <a:gd name="T18" fmla="*/ 11 w 16"/>
              <a:gd name="T19" fmla="*/ 22 h 37"/>
              <a:gd name="T20" fmla="*/ 2 w 16"/>
              <a:gd name="T21" fmla="*/ 10 h 37"/>
              <a:gd name="T22" fmla="*/ 0 w 16"/>
              <a:gd name="T23" fmla="*/ 10 h 37"/>
              <a:gd name="T24" fmla="*/ 0 w 16"/>
              <a:gd name="T25" fmla="*/ 12 h 37"/>
              <a:gd name="T26" fmla="*/ 2 w 16"/>
              <a:gd name="T27" fmla="*/ 12 h 37"/>
              <a:gd name="T28" fmla="*/ 2 w 16"/>
              <a:gd name="T29" fmla="*/ 10 h 37"/>
              <a:gd name="T30" fmla="*/ 11 w 16"/>
              <a:gd name="T31" fmla="*/ 18 h 37"/>
              <a:gd name="T32" fmla="*/ 0 w 16"/>
              <a:gd name="T33" fmla="*/ 18 h 37"/>
              <a:gd name="T34" fmla="*/ 0 w 16"/>
              <a:gd name="T35" fmla="*/ 20 h 37"/>
              <a:gd name="T36" fmla="*/ 11 w 16"/>
              <a:gd name="T37" fmla="*/ 20 h 37"/>
              <a:gd name="T38" fmla="*/ 11 w 16"/>
              <a:gd name="T39" fmla="*/ 18 h 37"/>
              <a:gd name="T40" fmla="*/ 11 w 16"/>
              <a:gd name="T41" fmla="*/ 14 h 37"/>
              <a:gd name="T42" fmla="*/ 0 w 16"/>
              <a:gd name="T43" fmla="*/ 14 h 37"/>
              <a:gd name="T44" fmla="*/ 0 w 16"/>
              <a:gd name="T45" fmla="*/ 16 h 37"/>
              <a:gd name="T46" fmla="*/ 11 w 16"/>
              <a:gd name="T47" fmla="*/ 16 h 37"/>
              <a:gd name="T48" fmla="*/ 11 w 16"/>
              <a:gd name="T49" fmla="*/ 14 h 37"/>
              <a:gd name="T50" fmla="*/ 2 w 16"/>
              <a:gd name="T51" fmla="*/ 6 h 37"/>
              <a:gd name="T52" fmla="*/ 0 w 16"/>
              <a:gd name="T53" fmla="*/ 6 h 37"/>
              <a:gd name="T54" fmla="*/ 0 w 16"/>
              <a:gd name="T55" fmla="*/ 8 h 37"/>
              <a:gd name="T56" fmla="*/ 2 w 16"/>
              <a:gd name="T57" fmla="*/ 8 h 37"/>
              <a:gd name="T58" fmla="*/ 2 w 16"/>
              <a:gd name="T59" fmla="*/ 6 h 37"/>
              <a:gd name="T60" fmla="*/ 11 w 16"/>
              <a:gd name="T61" fmla="*/ 30 h 37"/>
              <a:gd name="T62" fmla="*/ 0 w 16"/>
              <a:gd name="T63" fmla="*/ 30 h 37"/>
              <a:gd name="T64" fmla="*/ 0 w 16"/>
              <a:gd name="T65" fmla="*/ 32 h 37"/>
              <a:gd name="T66" fmla="*/ 11 w 16"/>
              <a:gd name="T67" fmla="*/ 32 h 37"/>
              <a:gd name="T68" fmla="*/ 11 w 16"/>
              <a:gd name="T69" fmla="*/ 30 h 37"/>
              <a:gd name="T70" fmla="*/ 16 w 16"/>
              <a:gd name="T71" fmla="*/ 11 h 37"/>
              <a:gd name="T72" fmla="*/ 16 w 16"/>
              <a:gd name="T73" fmla="*/ 36 h 37"/>
              <a:gd name="T74" fmla="*/ 15 w 16"/>
              <a:gd name="T75" fmla="*/ 37 h 37"/>
              <a:gd name="T76" fmla="*/ 0 w 16"/>
              <a:gd name="T77" fmla="*/ 37 h 37"/>
              <a:gd name="T78" fmla="*/ 0 w 16"/>
              <a:gd name="T79" fmla="*/ 35 h 37"/>
              <a:gd name="T80" fmla="*/ 14 w 16"/>
              <a:gd name="T81" fmla="*/ 35 h 37"/>
              <a:gd name="T82" fmla="*/ 14 w 16"/>
              <a:gd name="T83" fmla="*/ 12 h 37"/>
              <a:gd name="T84" fmla="*/ 5 w 16"/>
              <a:gd name="T85" fmla="*/ 12 h 37"/>
              <a:gd name="T86" fmla="*/ 4 w 16"/>
              <a:gd name="T87" fmla="*/ 11 h 37"/>
              <a:gd name="T88" fmla="*/ 4 w 16"/>
              <a:gd name="T89" fmla="*/ 2 h 37"/>
              <a:gd name="T90" fmla="*/ 0 w 16"/>
              <a:gd name="T91" fmla="*/ 2 h 37"/>
              <a:gd name="T92" fmla="*/ 0 w 16"/>
              <a:gd name="T93" fmla="*/ 0 h 37"/>
              <a:gd name="T94" fmla="*/ 3 w 16"/>
              <a:gd name="T95" fmla="*/ 0 h 37"/>
              <a:gd name="T96" fmla="*/ 7 w 16"/>
              <a:gd name="T97" fmla="*/ 2 h 37"/>
              <a:gd name="T98" fmla="*/ 15 w 16"/>
              <a:gd name="T99" fmla="*/ 9 h 37"/>
              <a:gd name="T100" fmla="*/ 16 w 16"/>
              <a:gd name="T101" fmla="*/ 11 h 37"/>
              <a:gd name="T102" fmla="*/ 12 w 16"/>
              <a:gd name="T103" fmla="*/ 10 h 37"/>
              <a:gd name="T104" fmla="*/ 6 w 16"/>
              <a:gd name="T105" fmla="*/ 4 h 37"/>
              <a:gd name="T106" fmla="*/ 6 w 16"/>
              <a:gd name="T107" fmla="*/ 10 h 37"/>
              <a:gd name="T108" fmla="*/ 12 w 16"/>
              <a:gd name="T109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" h="37">
                <a:moveTo>
                  <a:pt x="11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26"/>
                  <a:pt x="0" y="26"/>
                  <a:pt x="0" y="26"/>
                </a:cubicBezTo>
                <a:cubicBezTo>
                  <a:pt x="11" y="26"/>
                  <a:pt x="11" y="26"/>
                  <a:pt x="11" y="26"/>
                </a:cubicBezTo>
                <a:lnTo>
                  <a:pt x="11" y="28"/>
                </a:lnTo>
                <a:close/>
                <a:moveTo>
                  <a:pt x="11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24"/>
                  <a:pt x="0" y="24"/>
                  <a:pt x="0" y="24"/>
                </a:cubicBezTo>
                <a:cubicBezTo>
                  <a:pt x="11" y="24"/>
                  <a:pt x="11" y="24"/>
                  <a:pt x="11" y="24"/>
                </a:cubicBezTo>
                <a:lnTo>
                  <a:pt x="11" y="22"/>
                </a:lnTo>
                <a:close/>
                <a:moveTo>
                  <a:pt x="2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lnTo>
                  <a:pt x="2" y="10"/>
                </a:lnTo>
                <a:close/>
                <a:moveTo>
                  <a:pt x="11" y="18"/>
                </a:moveTo>
                <a:cubicBezTo>
                  <a:pt x="0" y="18"/>
                  <a:pt x="0" y="18"/>
                  <a:pt x="0" y="18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lnTo>
                  <a:pt x="11" y="18"/>
                </a:lnTo>
                <a:close/>
                <a:moveTo>
                  <a:pt x="11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11" y="16"/>
                  <a:pt x="11" y="16"/>
                  <a:pt x="11" y="16"/>
                </a:cubicBezTo>
                <a:lnTo>
                  <a:pt x="11" y="14"/>
                </a:lnTo>
                <a:close/>
                <a:moveTo>
                  <a:pt x="2" y="6"/>
                </a:moveTo>
                <a:cubicBezTo>
                  <a:pt x="0" y="6"/>
                  <a:pt x="0" y="6"/>
                  <a:pt x="0" y="6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lnTo>
                  <a:pt x="2" y="6"/>
                </a:lnTo>
                <a:close/>
                <a:moveTo>
                  <a:pt x="11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11" y="32"/>
                  <a:pt x="11" y="32"/>
                  <a:pt x="11" y="32"/>
                </a:cubicBezTo>
                <a:lnTo>
                  <a:pt x="11" y="30"/>
                </a:lnTo>
                <a:close/>
                <a:moveTo>
                  <a:pt x="16" y="11"/>
                </a:moveTo>
                <a:cubicBezTo>
                  <a:pt x="16" y="36"/>
                  <a:pt x="16" y="36"/>
                  <a:pt x="16" y="36"/>
                </a:cubicBezTo>
                <a:cubicBezTo>
                  <a:pt x="16" y="37"/>
                  <a:pt x="15" y="37"/>
                  <a:pt x="1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0" y="35"/>
                  <a:pt x="0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12"/>
                  <a:pt x="14" y="12"/>
                  <a:pt x="1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4" y="11"/>
                  <a:pt x="4" y="11"/>
                </a:cubicBezTo>
                <a:cubicBezTo>
                  <a:pt x="4" y="2"/>
                  <a:pt x="4" y="2"/>
                  <a:pt x="4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0"/>
                  <a:pt x="7" y="2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10"/>
                  <a:pt x="16" y="10"/>
                  <a:pt x="16" y="11"/>
                </a:cubicBezTo>
                <a:close/>
                <a:moveTo>
                  <a:pt x="12" y="10"/>
                </a:moveTo>
                <a:cubicBezTo>
                  <a:pt x="6" y="4"/>
                  <a:pt x="6" y="4"/>
                  <a:pt x="6" y="4"/>
                </a:cubicBezTo>
                <a:cubicBezTo>
                  <a:pt x="6" y="10"/>
                  <a:pt x="6" y="10"/>
                  <a:pt x="6" y="10"/>
                </a:cubicBezTo>
                <a:lnTo>
                  <a:pt x="12" y="10"/>
                </a:ln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425"/>
          <p:cNvSpPr>
            <a:spLocks noEditPoints="1"/>
          </p:cNvSpPr>
          <p:nvPr/>
        </p:nvSpPr>
        <p:spPr bwMode="auto">
          <a:xfrm>
            <a:off x="217991" y="1068082"/>
            <a:ext cx="142084" cy="406787"/>
          </a:xfrm>
          <a:custGeom>
            <a:avLst/>
            <a:gdLst>
              <a:gd name="T0" fmla="*/ 13 w 13"/>
              <a:gd name="T1" fmla="*/ 18 h 37"/>
              <a:gd name="T2" fmla="*/ 13 w 13"/>
              <a:gd name="T3" fmla="*/ 20 h 37"/>
              <a:gd name="T4" fmla="*/ 4 w 13"/>
              <a:gd name="T5" fmla="*/ 20 h 37"/>
              <a:gd name="T6" fmla="*/ 4 w 13"/>
              <a:gd name="T7" fmla="*/ 18 h 37"/>
              <a:gd name="T8" fmla="*/ 13 w 13"/>
              <a:gd name="T9" fmla="*/ 18 h 37"/>
              <a:gd name="T10" fmla="*/ 4 w 13"/>
              <a:gd name="T11" fmla="*/ 26 h 37"/>
              <a:gd name="T12" fmla="*/ 4 w 13"/>
              <a:gd name="T13" fmla="*/ 28 h 37"/>
              <a:gd name="T14" fmla="*/ 13 w 13"/>
              <a:gd name="T15" fmla="*/ 28 h 37"/>
              <a:gd name="T16" fmla="*/ 13 w 13"/>
              <a:gd name="T17" fmla="*/ 26 h 37"/>
              <a:gd name="T18" fmla="*/ 4 w 13"/>
              <a:gd name="T19" fmla="*/ 26 h 37"/>
              <a:gd name="T20" fmla="*/ 4 w 13"/>
              <a:gd name="T21" fmla="*/ 22 h 37"/>
              <a:gd name="T22" fmla="*/ 4 w 13"/>
              <a:gd name="T23" fmla="*/ 24 h 37"/>
              <a:gd name="T24" fmla="*/ 13 w 13"/>
              <a:gd name="T25" fmla="*/ 24 h 37"/>
              <a:gd name="T26" fmla="*/ 13 w 13"/>
              <a:gd name="T27" fmla="*/ 22 h 37"/>
              <a:gd name="T28" fmla="*/ 4 w 13"/>
              <a:gd name="T29" fmla="*/ 22 h 37"/>
              <a:gd name="T30" fmla="*/ 4 w 13"/>
              <a:gd name="T31" fmla="*/ 30 h 37"/>
              <a:gd name="T32" fmla="*/ 4 w 13"/>
              <a:gd name="T33" fmla="*/ 32 h 37"/>
              <a:gd name="T34" fmla="*/ 13 w 13"/>
              <a:gd name="T35" fmla="*/ 32 h 37"/>
              <a:gd name="T36" fmla="*/ 13 w 13"/>
              <a:gd name="T37" fmla="*/ 30 h 37"/>
              <a:gd name="T38" fmla="*/ 4 w 13"/>
              <a:gd name="T39" fmla="*/ 30 h 37"/>
              <a:gd name="T40" fmla="*/ 4 w 13"/>
              <a:gd name="T41" fmla="*/ 6 h 37"/>
              <a:gd name="T42" fmla="*/ 4 w 13"/>
              <a:gd name="T43" fmla="*/ 8 h 37"/>
              <a:gd name="T44" fmla="*/ 13 w 13"/>
              <a:gd name="T45" fmla="*/ 8 h 37"/>
              <a:gd name="T46" fmla="*/ 13 w 13"/>
              <a:gd name="T47" fmla="*/ 6 h 37"/>
              <a:gd name="T48" fmla="*/ 4 w 13"/>
              <a:gd name="T49" fmla="*/ 6 h 37"/>
              <a:gd name="T50" fmla="*/ 2 w 13"/>
              <a:gd name="T51" fmla="*/ 35 h 37"/>
              <a:gd name="T52" fmla="*/ 2 w 13"/>
              <a:gd name="T53" fmla="*/ 2 h 37"/>
              <a:gd name="T54" fmla="*/ 13 w 13"/>
              <a:gd name="T55" fmla="*/ 2 h 37"/>
              <a:gd name="T56" fmla="*/ 13 w 13"/>
              <a:gd name="T57" fmla="*/ 0 h 37"/>
              <a:gd name="T58" fmla="*/ 1 w 13"/>
              <a:gd name="T59" fmla="*/ 0 h 37"/>
              <a:gd name="T60" fmla="*/ 0 w 13"/>
              <a:gd name="T61" fmla="*/ 1 h 37"/>
              <a:gd name="T62" fmla="*/ 0 w 13"/>
              <a:gd name="T63" fmla="*/ 36 h 37"/>
              <a:gd name="T64" fmla="*/ 1 w 13"/>
              <a:gd name="T65" fmla="*/ 37 h 37"/>
              <a:gd name="T66" fmla="*/ 13 w 13"/>
              <a:gd name="T67" fmla="*/ 37 h 37"/>
              <a:gd name="T68" fmla="*/ 13 w 13"/>
              <a:gd name="T69" fmla="*/ 35 h 37"/>
              <a:gd name="T70" fmla="*/ 2 w 13"/>
              <a:gd name="T71" fmla="*/ 35 h 37"/>
              <a:gd name="T72" fmla="*/ 4 w 13"/>
              <a:gd name="T73" fmla="*/ 14 h 37"/>
              <a:gd name="T74" fmla="*/ 4 w 13"/>
              <a:gd name="T75" fmla="*/ 16 h 37"/>
              <a:gd name="T76" fmla="*/ 13 w 13"/>
              <a:gd name="T77" fmla="*/ 16 h 37"/>
              <a:gd name="T78" fmla="*/ 13 w 13"/>
              <a:gd name="T79" fmla="*/ 14 h 37"/>
              <a:gd name="T80" fmla="*/ 4 w 13"/>
              <a:gd name="T81" fmla="*/ 14 h 37"/>
              <a:gd name="T82" fmla="*/ 4 w 13"/>
              <a:gd name="T83" fmla="*/ 10 h 37"/>
              <a:gd name="T84" fmla="*/ 4 w 13"/>
              <a:gd name="T85" fmla="*/ 12 h 37"/>
              <a:gd name="T86" fmla="*/ 13 w 13"/>
              <a:gd name="T87" fmla="*/ 12 h 37"/>
              <a:gd name="T88" fmla="*/ 13 w 13"/>
              <a:gd name="T89" fmla="*/ 10 h 37"/>
              <a:gd name="T90" fmla="*/ 4 w 13"/>
              <a:gd name="T91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37">
                <a:moveTo>
                  <a:pt x="13" y="18"/>
                </a:moveTo>
                <a:cubicBezTo>
                  <a:pt x="13" y="20"/>
                  <a:pt x="13" y="20"/>
                  <a:pt x="1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8"/>
                  <a:pt x="4" y="18"/>
                  <a:pt x="4" y="18"/>
                </a:cubicBezTo>
                <a:lnTo>
                  <a:pt x="13" y="18"/>
                </a:ln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6"/>
                  <a:pt x="13" y="26"/>
                  <a:pt x="13" y="26"/>
                </a:cubicBezTo>
                <a:lnTo>
                  <a:pt x="4" y="26"/>
                </a:ln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2"/>
                  <a:pt x="13" y="22"/>
                  <a:pt x="13" y="22"/>
                </a:cubicBezTo>
                <a:lnTo>
                  <a:pt x="4" y="22"/>
                </a:ln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0"/>
                  <a:pt x="13" y="30"/>
                  <a:pt x="13" y="30"/>
                </a:cubicBezTo>
                <a:lnTo>
                  <a:pt x="4" y="30"/>
                </a:ln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6"/>
                  <a:pt x="13" y="6"/>
                  <a:pt x="13" y="6"/>
                </a:cubicBezTo>
                <a:lnTo>
                  <a:pt x="4" y="6"/>
                </a:lnTo>
                <a:close/>
                <a:moveTo>
                  <a:pt x="2" y="35"/>
                </a:moveTo>
                <a:cubicBezTo>
                  <a:pt x="2" y="2"/>
                  <a:pt x="2" y="2"/>
                  <a:pt x="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7"/>
                  <a:pt x="0" y="37"/>
                  <a:pt x="1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5"/>
                  <a:pt x="13" y="35"/>
                  <a:pt x="13" y="35"/>
                </a:cubicBezTo>
                <a:lnTo>
                  <a:pt x="2" y="35"/>
                </a:ln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4"/>
                  <a:pt x="13" y="14"/>
                  <a:pt x="13" y="14"/>
                </a:cubicBezTo>
                <a:lnTo>
                  <a:pt x="4" y="14"/>
                </a:ln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0"/>
                  <a:pt x="13" y="10"/>
                  <a:pt x="13" y="10"/>
                </a:cubicBezTo>
                <a:lnTo>
                  <a:pt x="4" y="10"/>
                </a:ln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426"/>
          <p:cNvSpPr>
            <a:spLocks noEditPoints="1"/>
          </p:cNvSpPr>
          <p:nvPr/>
        </p:nvSpPr>
        <p:spPr bwMode="auto">
          <a:xfrm>
            <a:off x="208260" y="2231997"/>
            <a:ext cx="338664" cy="527461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20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3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427"/>
          <p:cNvSpPr>
            <a:spLocks noEditPoints="1"/>
          </p:cNvSpPr>
          <p:nvPr/>
        </p:nvSpPr>
        <p:spPr bwMode="auto">
          <a:xfrm>
            <a:off x="208260" y="2231997"/>
            <a:ext cx="338664" cy="527461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8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1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8" y="8"/>
                  <a:pt x="19" y="6"/>
                  <a:pt x="20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4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20"/>
                  <a:pt x="7" y="15"/>
                  <a:pt x="11" y="10"/>
                </a:cubicBezTo>
                <a:cubicBezTo>
                  <a:pt x="11" y="9"/>
                  <a:pt x="12" y="9"/>
                  <a:pt x="12" y="9"/>
                </a:cubicBezTo>
                <a:cubicBezTo>
                  <a:pt x="13" y="10"/>
                  <a:pt x="14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428"/>
          <p:cNvSpPr>
            <a:spLocks noEditPoints="1"/>
          </p:cNvSpPr>
          <p:nvPr/>
        </p:nvSpPr>
        <p:spPr bwMode="auto">
          <a:xfrm>
            <a:off x="208260" y="2231997"/>
            <a:ext cx="338664" cy="527461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1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3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6" y="14"/>
                  <a:pt x="24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2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2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2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2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8" y="8"/>
                  <a:pt x="19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3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5" y="3"/>
                  <a:pt x="24" y="5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3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6" y="15"/>
                  <a:pt x="15" y="14"/>
                </a:cubicBezTo>
                <a:cubicBezTo>
                  <a:pt x="14" y="14"/>
                  <a:pt x="14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2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4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4" y="20"/>
                  <a:pt x="7" y="15"/>
                  <a:pt x="11" y="10"/>
                </a:cubicBezTo>
                <a:cubicBezTo>
                  <a:pt x="11" y="9"/>
                  <a:pt x="12" y="9"/>
                  <a:pt x="13" y="9"/>
                </a:cubicBezTo>
                <a:cubicBezTo>
                  <a:pt x="13" y="10"/>
                  <a:pt x="14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1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1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429"/>
          <p:cNvSpPr>
            <a:spLocks noEditPoints="1"/>
          </p:cNvSpPr>
          <p:nvPr/>
        </p:nvSpPr>
        <p:spPr bwMode="auto">
          <a:xfrm>
            <a:off x="217991" y="2231997"/>
            <a:ext cx="328933" cy="527461"/>
          </a:xfrm>
          <a:custGeom>
            <a:avLst/>
            <a:gdLst>
              <a:gd name="T0" fmla="*/ 23 w 30"/>
              <a:gd name="T1" fmla="*/ 9 h 48"/>
              <a:gd name="T2" fmla="*/ 21 w 30"/>
              <a:gd name="T3" fmla="*/ 12 h 48"/>
              <a:gd name="T4" fmla="*/ 29 w 30"/>
              <a:gd name="T5" fmla="*/ 13 h 48"/>
              <a:gd name="T6" fmla="*/ 30 w 30"/>
              <a:gd name="T7" fmla="*/ 10 h 48"/>
              <a:gd name="T8" fmla="*/ 29 w 30"/>
              <a:gd name="T9" fmla="*/ 14 h 48"/>
              <a:gd name="T10" fmla="*/ 21 w 30"/>
              <a:gd name="T11" fmla="*/ 15 h 48"/>
              <a:gd name="T12" fmla="*/ 23 w 30"/>
              <a:gd name="T13" fmla="*/ 39 h 48"/>
              <a:gd name="T14" fmla="*/ 30 w 30"/>
              <a:gd name="T15" fmla="*/ 38 h 48"/>
              <a:gd name="T16" fmla="*/ 29 w 30"/>
              <a:gd name="T17" fmla="*/ 14 h 48"/>
              <a:gd name="T18" fmla="*/ 12 w 30"/>
              <a:gd name="T19" fmla="*/ 17 h 48"/>
              <a:gd name="T20" fmla="*/ 10 w 30"/>
              <a:gd name="T21" fmla="*/ 20 h 48"/>
              <a:gd name="T22" fmla="*/ 18 w 30"/>
              <a:gd name="T23" fmla="*/ 21 h 48"/>
              <a:gd name="T24" fmla="*/ 19 w 30"/>
              <a:gd name="T25" fmla="*/ 18 h 48"/>
              <a:gd name="T26" fmla="*/ 18 w 30"/>
              <a:gd name="T27" fmla="*/ 22 h 48"/>
              <a:gd name="T28" fmla="*/ 10 w 30"/>
              <a:gd name="T29" fmla="*/ 23 h 48"/>
              <a:gd name="T30" fmla="*/ 12 w 30"/>
              <a:gd name="T31" fmla="*/ 39 h 48"/>
              <a:gd name="T32" fmla="*/ 19 w 30"/>
              <a:gd name="T33" fmla="*/ 38 h 48"/>
              <a:gd name="T34" fmla="*/ 18 w 30"/>
              <a:gd name="T35" fmla="*/ 22 h 48"/>
              <a:gd name="T36" fmla="*/ 19 w 30"/>
              <a:gd name="T37" fmla="*/ 5 h 48"/>
              <a:gd name="T38" fmla="*/ 19 w 30"/>
              <a:gd name="T39" fmla="*/ 3 h 48"/>
              <a:gd name="T40" fmla="*/ 24 w 30"/>
              <a:gd name="T41" fmla="*/ 2 h 48"/>
              <a:gd name="T42" fmla="*/ 22 w 30"/>
              <a:gd name="T43" fmla="*/ 7 h 48"/>
              <a:gd name="T44" fmla="*/ 16 w 30"/>
              <a:gd name="T45" fmla="*/ 14 h 48"/>
              <a:gd name="T46" fmla="*/ 12 w 30"/>
              <a:gd name="T47" fmla="*/ 13 h 48"/>
              <a:gd name="T48" fmla="*/ 3 w 30"/>
              <a:gd name="T49" fmla="*/ 24 h 48"/>
              <a:gd name="T50" fmla="*/ 1 w 30"/>
              <a:gd name="T51" fmla="*/ 23 h 48"/>
              <a:gd name="T52" fmla="*/ 10 w 30"/>
              <a:gd name="T53" fmla="*/ 10 h 48"/>
              <a:gd name="T54" fmla="*/ 13 w 30"/>
              <a:gd name="T55" fmla="*/ 11 h 48"/>
              <a:gd name="T56" fmla="*/ 7 w 30"/>
              <a:gd name="T57" fmla="*/ 26 h 48"/>
              <a:gd name="T58" fmla="*/ 0 w 30"/>
              <a:gd name="T59" fmla="*/ 28 h 48"/>
              <a:gd name="T60" fmla="*/ 1 w 30"/>
              <a:gd name="T61" fmla="*/ 30 h 48"/>
              <a:gd name="T62" fmla="*/ 8 w 30"/>
              <a:gd name="T63" fmla="*/ 29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8 h 48"/>
              <a:gd name="T70" fmla="*/ 7 w 30"/>
              <a:gd name="T71" fmla="*/ 39 h 48"/>
              <a:gd name="T72" fmla="*/ 8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1" y="9"/>
                  <a:pt x="21" y="10"/>
                </a:cubicBezTo>
                <a:cubicBezTo>
                  <a:pt x="21" y="11"/>
                  <a:pt x="21" y="11"/>
                  <a:pt x="21" y="12"/>
                </a:cubicBezTo>
                <a:cubicBezTo>
                  <a:pt x="21" y="13"/>
                  <a:pt x="22" y="13"/>
                  <a:pt x="23" y="13"/>
                </a:cubicBezTo>
                <a:cubicBezTo>
                  <a:pt x="25" y="13"/>
                  <a:pt x="27" y="13"/>
                  <a:pt x="29" y="13"/>
                </a:cubicBezTo>
                <a:cubicBezTo>
                  <a:pt x="30" y="13"/>
                  <a:pt x="30" y="13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lose/>
                <a:moveTo>
                  <a:pt x="29" y="14"/>
                </a:moveTo>
                <a:cubicBezTo>
                  <a:pt x="27" y="14"/>
                  <a:pt x="25" y="14"/>
                  <a:pt x="23" y="14"/>
                </a:cubicBezTo>
                <a:cubicBezTo>
                  <a:pt x="22" y="14"/>
                  <a:pt x="21" y="14"/>
                  <a:pt x="21" y="15"/>
                </a:cubicBezTo>
                <a:cubicBezTo>
                  <a:pt x="21" y="31"/>
                  <a:pt x="21" y="22"/>
                  <a:pt x="21" y="38"/>
                </a:cubicBezTo>
                <a:cubicBezTo>
                  <a:pt x="21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0" y="39"/>
                  <a:pt x="30" y="38"/>
                </a:cubicBezTo>
                <a:cubicBezTo>
                  <a:pt x="30" y="22"/>
                  <a:pt x="30" y="31"/>
                  <a:pt x="30" y="15"/>
                </a:cubicBezTo>
                <a:cubicBezTo>
                  <a:pt x="30" y="14"/>
                  <a:pt x="30" y="14"/>
                  <a:pt x="29" y="14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0" y="17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10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1"/>
                  <a:pt x="19" y="20"/>
                </a:cubicBezTo>
                <a:cubicBezTo>
                  <a:pt x="19" y="20"/>
                  <a:pt x="19" y="19"/>
                  <a:pt x="19" y="18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0" y="22"/>
                  <a:pt x="10" y="23"/>
                </a:cubicBezTo>
                <a:cubicBezTo>
                  <a:pt x="10" y="39"/>
                  <a:pt x="10" y="22"/>
                  <a:pt x="10" y="38"/>
                </a:cubicBezTo>
                <a:cubicBezTo>
                  <a:pt x="10" y="39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22"/>
                  <a:pt x="19" y="39"/>
                  <a:pt x="19" y="23"/>
                </a:cubicBezTo>
                <a:cubicBezTo>
                  <a:pt x="19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2"/>
                  <a:pt x="22" y="2"/>
                  <a:pt x="23" y="1"/>
                </a:cubicBezTo>
                <a:cubicBezTo>
                  <a:pt x="24" y="0"/>
                  <a:pt x="24" y="1"/>
                  <a:pt x="24" y="2"/>
                </a:cubicBezTo>
                <a:cubicBezTo>
                  <a:pt x="24" y="3"/>
                  <a:pt x="23" y="5"/>
                  <a:pt x="23" y="6"/>
                </a:cubicBezTo>
                <a:cubicBezTo>
                  <a:pt x="23" y="7"/>
                  <a:pt x="23" y="7"/>
                  <a:pt x="22" y="7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8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4"/>
                  <a:pt x="12" y="13"/>
                </a:cubicBezTo>
                <a:cubicBezTo>
                  <a:pt x="11" y="13"/>
                  <a:pt x="11" y="13"/>
                  <a:pt x="10" y="14"/>
                </a:cubicBezTo>
                <a:cubicBezTo>
                  <a:pt x="7" y="18"/>
                  <a:pt x="5" y="22"/>
                  <a:pt x="3" y="24"/>
                </a:cubicBezTo>
                <a:cubicBezTo>
                  <a:pt x="3" y="24"/>
                  <a:pt x="2" y="24"/>
                  <a:pt x="2" y="24"/>
                </a:cubicBezTo>
                <a:cubicBezTo>
                  <a:pt x="2" y="24"/>
                  <a:pt x="1" y="24"/>
                  <a:pt x="1" y="23"/>
                </a:cubicBezTo>
                <a:cubicBezTo>
                  <a:pt x="0" y="23"/>
                  <a:pt x="0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0" y="9"/>
                  <a:pt x="11" y="9"/>
                  <a:pt x="12" y="10"/>
                </a:cubicBezTo>
                <a:cubicBezTo>
                  <a:pt x="12" y="10"/>
                  <a:pt x="13" y="10"/>
                  <a:pt x="13" y="11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8" y="30"/>
                  <a:pt x="8" y="29"/>
                </a:cubicBezTo>
                <a:cubicBezTo>
                  <a:pt x="8" y="29"/>
                  <a:pt x="8" y="28"/>
                  <a:pt x="8" y="28"/>
                </a:cubicBezTo>
                <a:cubicBezTo>
                  <a:pt x="8" y="27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8" y="39"/>
                  <a:pt x="8" y="38"/>
                </a:cubicBezTo>
                <a:cubicBezTo>
                  <a:pt x="8" y="22"/>
                  <a:pt x="8" y="48"/>
                  <a:pt x="8" y="32"/>
                </a:cubicBezTo>
                <a:cubicBezTo>
                  <a:pt x="8" y="31"/>
                  <a:pt x="8" y="31"/>
                  <a:pt x="7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Freeform 430"/>
          <p:cNvSpPr>
            <a:spLocks noEditPoints="1"/>
          </p:cNvSpPr>
          <p:nvPr/>
        </p:nvSpPr>
        <p:spPr bwMode="auto">
          <a:xfrm>
            <a:off x="217991" y="2243675"/>
            <a:ext cx="328933" cy="515783"/>
          </a:xfrm>
          <a:custGeom>
            <a:avLst/>
            <a:gdLst>
              <a:gd name="T0" fmla="*/ 23 w 30"/>
              <a:gd name="T1" fmla="*/ 8 h 47"/>
              <a:gd name="T2" fmla="*/ 22 w 30"/>
              <a:gd name="T3" fmla="*/ 11 h 47"/>
              <a:gd name="T4" fmla="*/ 29 w 30"/>
              <a:gd name="T5" fmla="*/ 12 h 47"/>
              <a:gd name="T6" fmla="*/ 30 w 30"/>
              <a:gd name="T7" fmla="*/ 9 h 47"/>
              <a:gd name="T8" fmla="*/ 29 w 30"/>
              <a:gd name="T9" fmla="*/ 13 h 47"/>
              <a:gd name="T10" fmla="*/ 22 w 30"/>
              <a:gd name="T11" fmla="*/ 14 h 47"/>
              <a:gd name="T12" fmla="*/ 23 w 30"/>
              <a:gd name="T13" fmla="*/ 38 h 47"/>
              <a:gd name="T14" fmla="*/ 30 w 30"/>
              <a:gd name="T15" fmla="*/ 37 h 47"/>
              <a:gd name="T16" fmla="*/ 29 w 30"/>
              <a:gd name="T17" fmla="*/ 13 h 47"/>
              <a:gd name="T18" fmla="*/ 12 w 30"/>
              <a:gd name="T19" fmla="*/ 16 h 47"/>
              <a:gd name="T20" fmla="*/ 11 w 30"/>
              <a:gd name="T21" fmla="*/ 19 h 47"/>
              <a:gd name="T22" fmla="*/ 18 w 30"/>
              <a:gd name="T23" fmla="*/ 20 h 47"/>
              <a:gd name="T24" fmla="*/ 19 w 30"/>
              <a:gd name="T25" fmla="*/ 18 h 47"/>
              <a:gd name="T26" fmla="*/ 18 w 30"/>
              <a:gd name="T27" fmla="*/ 21 h 47"/>
              <a:gd name="T28" fmla="*/ 11 w 30"/>
              <a:gd name="T29" fmla="*/ 22 h 47"/>
              <a:gd name="T30" fmla="*/ 12 w 30"/>
              <a:gd name="T31" fmla="*/ 38 h 47"/>
              <a:gd name="T32" fmla="*/ 19 w 30"/>
              <a:gd name="T33" fmla="*/ 37 h 47"/>
              <a:gd name="T34" fmla="*/ 18 w 30"/>
              <a:gd name="T35" fmla="*/ 21 h 47"/>
              <a:gd name="T36" fmla="*/ 19 w 30"/>
              <a:gd name="T37" fmla="*/ 4 h 47"/>
              <a:gd name="T38" fmla="*/ 19 w 30"/>
              <a:gd name="T39" fmla="*/ 2 h 47"/>
              <a:gd name="T40" fmla="*/ 24 w 30"/>
              <a:gd name="T41" fmla="*/ 1 h 47"/>
              <a:gd name="T42" fmla="*/ 22 w 30"/>
              <a:gd name="T43" fmla="*/ 6 h 47"/>
              <a:gd name="T44" fmla="*/ 16 w 30"/>
              <a:gd name="T45" fmla="*/ 13 h 47"/>
              <a:gd name="T46" fmla="*/ 12 w 30"/>
              <a:gd name="T47" fmla="*/ 12 h 47"/>
              <a:gd name="T48" fmla="*/ 3 w 30"/>
              <a:gd name="T49" fmla="*/ 23 h 47"/>
              <a:gd name="T50" fmla="*/ 1 w 30"/>
              <a:gd name="T51" fmla="*/ 22 h 47"/>
              <a:gd name="T52" fmla="*/ 10 w 30"/>
              <a:gd name="T53" fmla="*/ 9 h 47"/>
              <a:gd name="T54" fmla="*/ 13 w 30"/>
              <a:gd name="T55" fmla="*/ 10 h 47"/>
              <a:gd name="T56" fmla="*/ 7 w 30"/>
              <a:gd name="T57" fmla="*/ 25 h 47"/>
              <a:gd name="T58" fmla="*/ 0 w 30"/>
              <a:gd name="T59" fmla="*/ 27 h 47"/>
              <a:gd name="T60" fmla="*/ 1 w 30"/>
              <a:gd name="T61" fmla="*/ 29 h 47"/>
              <a:gd name="T62" fmla="*/ 9 w 30"/>
              <a:gd name="T63" fmla="*/ 28 h 47"/>
              <a:gd name="T64" fmla="*/ 7 w 30"/>
              <a:gd name="T65" fmla="*/ 25 h 47"/>
              <a:gd name="T66" fmla="*/ 1 w 30"/>
              <a:gd name="T67" fmla="*/ 30 h 47"/>
              <a:gd name="T68" fmla="*/ 0 w 30"/>
              <a:gd name="T69" fmla="*/ 37 h 47"/>
              <a:gd name="T70" fmla="*/ 7 w 30"/>
              <a:gd name="T71" fmla="*/ 38 h 47"/>
              <a:gd name="T72" fmla="*/ 9 w 30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21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8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6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19" y="38"/>
                  <a:pt x="19" y="37"/>
                </a:cubicBezTo>
                <a:cubicBezTo>
                  <a:pt x="19" y="21"/>
                  <a:pt x="19" y="38"/>
                  <a:pt x="19" y="22"/>
                </a:cubicBezTo>
                <a:cubicBezTo>
                  <a:pt x="19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2"/>
                  <a:pt x="18" y="2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3" y="4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3"/>
                </a:cubicBezTo>
                <a:cubicBezTo>
                  <a:pt x="13" y="13"/>
                  <a:pt x="13" y="13"/>
                  <a:pt x="12" y="12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1" y="23"/>
                  <a:pt x="1" y="22"/>
                </a:cubicBezTo>
                <a:cubicBezTo>
                  <a:pt x="0" y="22"/>
                  <a:pt x="0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0" y="8"/>
                  <a:pt x="11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4" y="10"/>
                  <a:pt x="14" y="10"/>
                  <a:pt x="15" y="10"/>
                </a:cubicBezTo>
                <a:close/>
                <a:moveTo>
                  <a:pt x="7" y="25"/>
                </a:moveTo>
                <a:cubicBezTo>
                  <a:pt x="5" y="25"/>
                  <a:pt x="3" y="25"/>
                  <a:pt x="1" y="25"/>
                </a:cubicBezTo>
                <a:cubicBezTo>
                  <a:pt x="0" y="25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1" y="29"/>
                </a:cubicBezTo>
                <a:cubicBezTo>
                  <a:pt x="3" y="29"/>
                  <a:pt x="5" y="29"/>
                  <a:pt x="7" y="29"/>
                </a:cubicBezTo>
                <a:cubicBezTo>
                  <a:pt x="8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5"/>
                  <a:pt x="7" y="25"/>
                </a:cubicBezTo>
                <a:close/>
                <a:moveTo>
                  <a:pt x="7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8" y="30"/>
                  <a:pt x="7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431"/>
          <p:cNvSpPr>
            <a:spLocks noEditPoints="1"/>
          </p:cNvSpPr>
          <p:nvPr/>
        </p:nvSpPr>
        <p:spPr bwMode="auto">
          <a:xfrm>
            <a:off x="217991" y="2243675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9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8 w 31"/>
              <a:gd name="T23" fmla="*/ 20 h 47"/>
              <a:gd name="T24" fmla="*/ 20 w 31"/>
              <a:gd name="T25" fmla="*/ 18 h 47"/>
              <a:gd name="T26" fmla="*/ 18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8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2 w 31"/>
              <a:gd name="T43" fmla="*/ 6 h 47"/>
              <a:gd name="T44" fmla="*/ 16 w 31"/>
              <a:gd name="T45" fmla="*/ 13 h 47"/>
              <a:gd name="T46" fmla="*/ 12 w 31"/>
              <a:gd name="T47" fmla="*/ 12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3 w 31"/>
              <a:gd name="T55" fmla="*/ 10 h 47"/>
              <a:gd name="T56" fmla="*/ 7 w 31"/>
              <a:gd name="T57" fmla="*/ 26 h 47"/>
              <a:gd name="T58" fmla="*/ 0 w 31"/>
              <a:gd name="T59" fmla="*/ 27 h 47"/>
              <a:gd name="T60" fmla="*/ 1 w 31"/>
              <a:gd name="T61" fmla="*/ 29 h 47"/>
              <a:gd name="T62" fmla="*/ 9 w 31"/>
              <a:gd name="T63" fmla="*/ 28 h 47"/>
              <a:gd name="T64" fmla="*/ 7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7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20" y="4"/>
                  <a:pt x="19" y="4"/>
                  <a:pt x="19" y="3"/>
                </a:cubicBezTo>
                <a:cubicBezTo>
                  <a:pt x="18" y="2"/>
                  <a:pt x="18" y="2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3"/>
                  <a:pt x="13" y="13"/>
                  <a:pt x="12" y="12"/>
                </a:cubicBezTo>
                <a:cubicBezTo>
                  <a:pt x="12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4" y="10"/>
                  <a:pt x="14" y="10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1" y="29"/>
                </a:cubicBezTo>
                <a:cubicBezTo>
                  <a:pt x="3" y="29"/>
                  <a:pt x="5" y="29"/>
                  <a:pt x="7" y="29"/>
                </a:cubicBezTo>
                <a:cubicBezTo>
                  <a:pt x="8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8" y="30"/>
                  <a:pt x="7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432"/>
          <p:cNvSpPr>
            <a:spLocks noEditPoints="1"/>
          </p:cNvSpPr>
          <p:nvPr/>
        </p:nvSpPr>
        <p:spPr bwMode="auto">
          <a:xfrm>
            <a:off x="217991" y="2243675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9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8 w 31"/>
              <a:gd name="T23" fmla="*/ 20 h 47"/>
              <a:gd name="T24" fmla="*/ 20 w 31"/>
              <a:gd name="T25" fmla="*/ 18 h 47"/>
              <a:gd name="T26" fmla="*/ 18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8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2 w 31"/>
              <a:gd name="T47" fmla="*/ 13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3 w 31"/>
              <a:gd name="T55" fmla="*/ 10 h 47"/>
              <a:gd name="T56" fmla="*/ 7 w 31"/>
              <a:gd name="T57" fmla="*/ 26 h 47"/>
              <a:gd name="T58" fmla="*/ 0 w 31"/>
              <a:gd name="T59" fmla="*/ 27 h 47"/>
              <a:gd name="T60" fmla="*/ 1 w 31"/>
              <a:gd name="T61" fmla="*/ 29 h 47"/>
              <a:gd name="T62" fmla="*/ 9 w 31"/>
              <a:gd name="T63" fmla="*/ 28 h 47"/>
              <a:gd name="T64" fmla="*/ 7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7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1" y="29"/>
                </a:cubicBezTo>
                <a:cubicBezTo>
                  <a:pt x="3" y="29"/>
                  <a:pt x="5" y="29"/>
                  <a:pt x="7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7" y="26"/>
                </a:cubicBezTo>
                <a:close/>
                <a:moveTo>
                  <a:pt x="7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7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Freeform 433"/>
          <p:cNvSpPr>
            <a:spLocks noEditPoints="1"/>
          </p:cNvSpPr>
          <p:nvPr/>
        </p:nvSpPr>
        <p:spPr bwMode="auto">
          <a:xfrm>
            <a:off x="217991" y="2243675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9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7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3 h 47"/>
              <a:gd name="T30" fmla="*/ 12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3 w 31"/>
              <a:gd name="T47" fmla="*/ 13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3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1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1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29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434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8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0 h 48"/>
              <a:gd name="T24" fmla="*/ 20 w 31"/>
              <a:gd name="T25" fmla="*/ 18 h 48"/>
              <a:gd name="T26" fmla="*/ 19 w 31"/>
              <a:gd name="T27" fmla="*/ 21 h 48"/>
              <a:gd name="T28" fmla="*/ 11 w 31"/>
              <a:gd name="T29" fmla="*/ 23 h 48"/>
              <a:gd name="T30" fmla="*/ 12 w 31"/>
              <a:gd name="T31" fmla="*/ 38 h 48"/>
              <a:gd name="T32" fmla="*/ 20 w 31"/>
              <a:gd name="T33" fmla="*/ 37 h 48"/>
              <a:gd name="T34" fmla="*/ 19 w 31"/>
              <a:gd name="T35" fmla="*/ 21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3 h 48"/>
              <a:gd name="T46" fmla="*/ 13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8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8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7"/>
                  <a:pt x="18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9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435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8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1 h 48"/>
              <a:gd name="T28" fmla="*/ 11 w 31"/>
              <a:gd name="T29" fmla="*/ 23 h 48"/>
              <a:gd name="T30" fmla="*/ 12 w 31"/>
              <a:gd name="T31" fmla="*/ 38 h 48"/>
              <a:gd name="T32" fmla="*/ 20 w 31"/>
              <a:gd name="T33" fmla="*/ 37 h 48"/>
              <a:gd name="T34" fmla="*/ 19 w 31"/>
              <a:gd name="T35" fmla="*/ 21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3 h 48"/>
              <a:gd name="T46" fmla="*/ 13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8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8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8" y="8"/>
                  <a:pt x="25" y="8"/>
                  <a:pt x="23" y="8"/>
                </a:cubicBezTo>
                <a:cubicBezTo>
                  <a:pt x="22" y="8"/>
                  <a:pt x="22" y="8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1"/>
                  <a:pt x="12" y="21"/>
                </a:cubicBezTo>
                <a:cubicBezTo>
                  <a:pt x="14" y="21"/>
                  <a:pt x="17" y="21"/>
                  <a:pt x="19" y="21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7" y="21"/>
                  <a:pt x="14" y="21"/>
                  <a:pt x="12" y="21"/>
                </a:cubicBezTo>
                <a:cubicBezTo>
                  <a:pt x="11" y="21"/>
                  <a:pt x="11" y="22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6"/>
                  <a:pt x="23" y="7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1" y="7"/>
                  <a:pt x="19" y="10"/>
                  <a:pt x="16" y="13"/>
                </a:cubicBezTo>
                <a:cubicBezTo>
                  <a:pt x="15" y="14"/>
                  <a:pt x="15" y="15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1" y="9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436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3 h 48"/>
              <a:gd name="T46" fmla="*/ 13 w 31"/>
              <a:gd name="T47" fmla="*/ 13 h 48"/>
              <a:gd name="T48" fmla="*/ 4 w 31"/>
              <a:gd name="T49" fmla="*/ 23 h 48"/>
              <a:gd name="T50" fmla="*/ 2 w 31"/>
              <a:gd name="T51" fmla="*/ 23 h 48"/>
              <a:gd name="T52" fmla="*/ 10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8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8"/>
                  <a:pt x="31" y="37"/>
                </a:cubicBezTo>
                <a:cubicBezTo>
                  <a:pt x="31" y="22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7" y="21"/>
                  <a:pt x="19" y="21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4" y="39"/>
                  <a:pt x="17" y="39"/>
                  <a:pt x="19" y="39"/>
                </a:cubicBezTo>
                <a:cubicBezTo>
                  <a:pt x="20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4" y="0"/>
                </a:cubicBezTo>
                <a:cubicBezTo>
                  <a:pt x="24" y="0"/>
                  <a:pt x="25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8"/>
                  <a:pt x="19" y="10"/>
                  <a:pt x="16" y="13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1" y="9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437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4 w 31"/>
              <a:gd name="T49" fmla="*/ 23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2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19" y="2"/>
                </a:cubicBezTo>
                <a:cubicBezTo>
                  <a:pt x="21" y="2"/>
                  <a:pt x="22" y="1"/>
                  <a:pt x="24" y="0"/>
                </a:cubicBezTo>
                <a:cubicBezTo>
                  <a:pt x="24" y="0"/>
                  <a:pt x="25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8"/>
                  <a:pt x="19" y="10"/>
                  <a:pt x="16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8"/>
                  <a:pt x="5" y="21"/>
                  <a:pt x="4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8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1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438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0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439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20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3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440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1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3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6" y="14"/>
                  <a:pt x="24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8" y="8"/>
                  <a:pt x="19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6" y="15"/>
                  <a:pt x="15" y="14"/>
                </a:cubicBezTo>
                <a:cubicBezTo>
                  <a:pt x="14" y="14"/>
                  <a:pt x="14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2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4" y="20"/>
                  <a:pt x="7" y="15"/>
                  <a:pt x="11" y="10"/>
                </a:cubicBezTo>
                <a:cubicBezTo>
                  <a:pt x="11" y="9"/>
                  <a:pt x="12" y="9"/>
                  <a:pt x="12" y="9"/>
                </a:cubicBezTo>
                <a:cubicBezTo>
                  <a:pt x="13" y="10"/>
                  <a:pt x="14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1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1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441"/>
          <p:cNvSpPr>
            <a:spLocks noEditPoints="1"/>
          </p:cNvSpPr>
          <p:nvPr/>
        </p:nvSpPr>
        <p:spPr bwMode="auto">
          <a:xfrm>
            <a:off x="217991" y="2243675"/>
            <a:ext cx="338664" cy="525514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7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1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3" y="9"/>
                  <a:pt x="22" y="9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3"/>
                  <a:pt x="23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3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6" y="14"/>
                  <a:pt x="24" y="14"/>
                </a:cubicBezTo>
                <a:cubicBezTo>
                  <a:pt x="23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3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2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2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2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2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8" y="8"/>
                  <a:pt x="19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3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5" y="3"/>
                  <a:pt x="24" y="5"/>
                  <a:pt x="24" y="6"/>
                </a:cubicBezTo>
                <a:cubicBezTo>
                  <a:pt x="24" y="7"/>
                  <a:pt x="24" y="7"/>
                  <a:pt x="23" y="7"/>
                </a:cubicBezTo>
                <a:cubicBezTo>
                  <a:pt x="23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6" y="15"/>
                  <a:pt x="15" y="14"/>
                </a:cubicBezTo>
                <a:cubicBezTo>
                  <a:pt x="14" y="14"/>
                  <a:pt x="14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6" y="22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2" y="24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4" y="20"/>
                  <a:pt x="7" y="15"/>
                  <a:pt x="11" y="10"/>
                </a:cubicBezTo>
                <a:cubicBezTo>
                  <a:pt x="11" y="9"/>
                  <a:pt x="12" y="9"/>
                  <a:pt x="13" y="9"/>
                </a:cubicBezTo>
                <a:cubicBezTo>
                  <a:pt x="13" y="10"/>
                  <a:pt x="14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7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1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1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442"/>
          <p:cNvSpPr>
            <a:spLocks noEditPoints="1"/>
          </p:cNvSpPr>
          <p:nvPr/>
        </p:nvSpPr>
        <p:spPr bwMode="auto">
          <a:xfrm>
            <a:off x="229669" y="2243675"/>
            <a:ext cx="326986" cy="525514"/>
          </a:xfrm>
          <a:custGeom>
            <a:avLst/>
            <a:gdLst>
              <a:gd name="T0" fmla="*/ 23 w 30"/>
              <a:gd name="T1" fmla="*/ 9 h 48"/>
              <a:gd name="T2" fmla="*/ 21 w 30"/>
              <a:gd name="T3" fmla="*/ 12 h 48"/>
              <a:gd name="T4" fmla="*/ 29 w 30"/>
              <a:gd name="T5" fmla="*/ 13 h 48"/>
              <a:gd name="T6" fmla="*/ 30 w 30"/>
              <a:gd name="T7" fmla="*/ 10 h 48"/>
              <a:gd name="T8" fmla="*/ 29 w 30"/>
              <a:gd name="T9" fmla="*/ 14 h 48"/>
              <a:gd name="T10" fmla="*/ 21 w 30"/>
              <a:gd name="T11" fmla="*/ 15 h 48"/>
              <a:gd name="T12" fmla="*/ 23 w 30"/>
              <a:gd name="T13" fmla="*/ 39 h 48"/>
              <a:gd name="T14" fmla="*/ 30 w 30"/>
              <a:gd name="T15" fmla="*/ 38 h 48"/>
              <a:gd name="T16" fmla="*/ 29 w 30"/>
              <a:gd name="T17" fmla="*/ 14 h 48"/>
              <a:gd name="T18" fmla="*/ 12 w 30"/>
              <a:gd name="T19" fmla="*/ 17 h 48"/>
              <a:gd name="T20" fmla="*/ 11 w 30"/>
              <a:gd name="T21" fmla="*/ 20 h 48"/>
              <a:gd name="T22" fmla="*/ 18 w 30"/>
              <a:gd name="T23" fmla="*/ 21 h 48"/>
              <a:gd name="T24" fmla="*/ 19 w 30"/>
              <a:gd name="T25" fmla="*/ 19 h 48"/>
              <a:gd name="T26" fmla="*/ 18 w 30"/>
              <a:gd name="T27" fmla="*/ 22 h 48"/>
              <a:gd name="T28" fmla="*/ 11 w 30"/>
              <a:gd name="T29" fmla="*/ 23 h 48"/>
              <a:gd name="T30" fmla="*/ 12 w 30"/>
              <a:gd name="T31" fmla="*/ 39 h 48"/>
              <a:gd name="T32" fmla="*/ 19 w 30"/>
              <a:gd name="T33" fmla="*/ 38 h 48"/>
              <a:gd name="T34" fmla="*/ 18 w 30"/>
              <a:gd name="T35" fmla="*/ 22 h 48"/>
              <a:gd name="T36" fmla="*/ 19 w 30"/>
              <a:gd name="T37" fmla="*/ 5 h 48"/>
              <a:gd name="T38" fmla="*/ 19 w 30"/>
              <a:gd name="T39" fmla="*/ 3 h 48"/>
              <a:gd name="T40" fmla="*/ 24 w 30"/>
              <a:gd name="T41" fmla="*/ 2 h 48"/>
              <a:gd name="T42" fmla="*/ 22 w 30"/>
              <a:gd name="T43" fmla="*/ 7 h 48"/>
              <a:gd name="T44" fmla="*/ 16 w 30"/>
              <a:gd name="T45" fmla="*/ 14 h 48"/>
              <a:gd name="T46" fmla="*/ 12 w 30"/>
              <a:gd name="T47" fmla="*/ 13 h 48"/>
              <a:gd name="T48" fmla="*/ 3 w 30"/>
              <a:gd name="T49" fmla="*/ 24 h 48"/>
              <a:gd name="T50" fmla="*/ 1 w 30"/>
              <a:gd name="T51" fmla="*/ 23 h 48"/>
              <a:gd name="T52" fmla="*/ 10 w 30"/>
              <a:gd name="T53" fmla="*/ 10 h 48"/>
              <a:gd name="T54" fmla="*/ 13 w 30"/>
              <a:gd name="T55" fmla="*/ 11 h 48"/>
              <a:gd name="T56" fmla="*/ 7 w 30"/>
              <a:gd name="T57" fmla="*/ 26 h 48"/>
              <a:gd name="T58" fmla="*/ 0 w 30"/>
              <a:gd name="T59" fmla="*/ 28 h 48"/>
              <a:gd name="T60" fmla="*/ 1 w 30"/>
              <a:gd name="T61" fmla="*/ 30 h 48"/>
              <a:gd name="T62" fmla="*/ 8 w 30"/>
              <a:gd name="T63" fmla="*/ 29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8 h 48"/>
              <a:gd name="T70" fmla="*/ 7 w 30"/>
              <a:gd name="T71" fmla="*/ 39 h 48"/>
              <a:gd name="T72" fmla="*/ 8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1" y="9"/>
                  <a:pt x="21" y="10"/>
                </a:cubicBezTo>
                <a:cubicBezTo>
                  <a:pt x="21" y="11"/>
                  <a:pt x="21" y="11"/>
                  <a:pt x="21" y="12"/>
                </a:cubicBezTo>
                <a:cubicBezTo>
                  <a:pt x="21" y="13"/>
                  <a:pt x="22" y="13"/>
                  <a:pt x="23" y="13"/>
                </a:cubicBezTo>
                <a:cubicBezTo>
                  <a:pt x="25" y="13"/>
                  <a:pt x="27" y="13"/>
                  <a:pt x="29" y="13"/>
                </a:cubicBezTo>
                <a:cubicBezTo>
                  <a:pt x="30" y="13"/>
                  <a:pt x="30" y="13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9"/>
                  <a:pt x="29" y="9"/>
                </a:cubicBezTo>
                <a:close/>
                <a:moveTo>
                  <a:pt x="29" y="14"/>
                </a:moveTo>
                <a:cubicBezTo>
                  <a:pt x="27" y="14"/>
                  <a:pt x="25" y="14"/>
                  <a:pt x="23" y="14"/>
                </a:cubicBezTo>
                <a:cubicBezTo>
                  <a:pt x="22" y="14"/>
                  <a:pt x="21" y="14"/>
                  <a:pt x="21" y="15"/>
                </a:cubicBezTo>
                <a:cubicBezTo>
                  <a:pt x="21" y="31"/>
                  <a:pt x="21" y="22"/>
                  <a:pt x="21" y="38"/>
                </a:cubicBezTo>
                <a:cubicBezTo>
                  <a:pt x="21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0" y="39"/>
                  <a:pt x="30" y="38"/>
                </a:cubicBezTo>
                <a:cubicBezTo>
                  <a:pt x="30" y="22"/>
                  <a:pt x="30" y="31"/>
                  <a:pt x="30" y="15"/>
                </a:cubicBezTo>
                <a:cubicBezTo>
                  <a:pt x="30" y="14"/>
                  <a:pt x="30" y="14"/>
                  <a:pt x="29" y="14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1"/>
                  <a:pt x="19" y="20"/>
                </a:cubicBezTo>
                <a:cubicBezTo>
                  <a:pt x="19" y="20"/>
                  <a:pt x="19" y="19"/>
                  <a:pt x="19" y="19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22"/>
                  <a:pt x="19" y="39"/>
                  <a:pt x="19" y="23"/>
                </a:cubicBezTo>
                <a:cubicBezTo>
                  <a:pt x="19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2"/>
                  <a:pt x="22" y="2"/>
                  <a:pt x="23" y="1"/>
                </a:cubicBezTo>
                <a:cubicBezTo>
                  <a:pt x="24" y="0"/>
                  <a:pt x="24" y="1"/>
                  <a:pt x="24" y="2"/>
                </a:cubicBezTo>
                <a:cubicBezTo>
                  <a:pt x="24" y="3"/>
                  <a:pt x="23" y="5"/>
                  <a:pt x="23" y="6"/>
                </a:cubicBezTo>
                <a:cubicBezTo>
                  <a:pt x="23" y="7"/>
                  <a:pt x="23" y="7"/>
                  <a:pt x="22" y="7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8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4"/>
                  <a:pt x="12" y="13"/>
                </a:cubicBezTo>
                <a:cubicBezTo>
                  <a:pt x="11" y="13"/>
                  <a:pt x="11" y="13"/>
                  <a:pt x="10" y="14"/>
                </a:cubicBezTo>
                <a:cubicBezTo>
                  <a:pt x="7" y="18"/>
                  <a:pt x="5" y="22"/>
                  <a:pt x="3" y="24"/>
                </a:cubicBezTo>
                <a:cubicBezTo>
                  <a:pt x="3" y="25"/>
                  <a:pt x="3" y="25"/>
                  <a:pt x="2" y="24"/>
                </a:cubicBezTo>
                <a:cubicBezTo>
                  <a:pt x="2" y="24"/>
                  <a:pt x="1" y="24"/>
                  <a:pt x="1" y="23"/>
                </a:cubicBezTo>
                <a:cubicBezTo>
                  <a:pt x="0" y="23"/>
                  <a:pt x="0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0" y="9"/>
                  <a:pt x="11" y="9"/>
                  <a:pt x="12" y="10"/>
                </a:cubicBezTo>
                <a:cubicBezTo>
                  <a:pt x="12" y="10"/>
                  <a:pt x="13" y="10"/>
                  <a:pt x="13" y="11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7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8" y="30"/>
                  <a:pt x="8" y="29"/>
                </a:cubicBezTo>
                <a:cubicBezTo>
                  <a:pt x="8" y="29"/>
                  <a:pt x="8" y="28"/>
                  <a:pt x="8" y="28"/>
                </a:cubicBezTo>
                <a:cubicBezTo>
                  <a:pt x="8" y="27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8" y="39"/>
                  <a:pt x="8" y="38"/>
                </a:cubicBezTo>
                <a:cubicBezTo>
                  <a:pt x="8" y="22"/>
                  <a:pt x="8" y="48"/>
                  <a:pt x="8" y="32"/>
                </a:cubicBezTo>
                <a:cubicBezTo>
                  <a:pt x="8" y="31"/>
                  <a:pt x="8" y="31"/>
                  <a:pt x="7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443"/>
          <p:cNvSpPr>
            <a:spLocks noEditPoints="1"/>
          </p:cNvSpPr>
          <p:nvPr/>
        </p:nvSpPr>
        <p:spPr bwMode="auto">
          <a:xfrm>
            <a:off x="229669" y="2253406"/>
            <a:ext cx="326986" cy="515783"/>
          </a:xfrm>
          <a:custGeom>
            <a:avLst/>
            <a:gdLst>
              <a:gd name="T0" fmla="*/ 23 w 30"/>
              <a:gd name="T1" fmla="*/ 8 h 47"/>
              <a:gd name="T2" fmla="*/ 22 w 30"/>
              <a:gd name="T3" fmla="*/ 11 h 47"/>
              <a:gd name="T4" fmla="*/ 29 w 30"/>
              <a:gd name="T5" fmla="*/ 12 h 47"/>
              <a:gd name="T6" fmla="*/ 30 w 30"/>
              <a:gd name="T7" fmla="*/ 9 h 47"/>
              <a:gd name="T8" fmla="*/ 29 w 30"/>
              <a:gd name="T9" fmla="*/ 13 h 47"/>
              <a:gd name="T10" fmla="*/ 22 w 30"/>
              <a:gd name="T11" fmla="*/ 14 h 47"/>
              <a:gd name="T12" fmla="*/ 23 w 30"/>
              <a:gd name="T13" fmla="*/ 38 h 47"/>
              <a:gd name="T14" fmla="*/ 30 w 30"/>
              <a:gd name="T15" fmla="*/ 37 h 47"/>
              <a:gd name="T16" fmla="*/ 29 w 30"/>
              <a:gd name="T17" fmla="*/ 13 h 47"/>
              <a:gd name="T18" fmla="*/ 12 w 30"/>
              <a:gd name="T19" fmla="*/ 16 h 47"/>
              <a:gd name="T20" fmla="*/ 11 w 30"/>
              <a:gd name="T21" fmla="*/ 19 h 47"/>
              <a:gd name="T22" fmla="*/ 18 w 30"/>
              <a:gd name="T23" fmla="*/ 20 h 47"/>
              <a:gd name="T24" fmla="*/ 20 w 30"/>
              <a:gd name="T25" fmla="*/ 18 h 47"/>
              <a:gd name="T26" fmla="*/ 18 w 30"/>
              <a:gd name="T27" fmla="*/ 21 h 47"/>
              <a:gd name="T28" fmla="*/ 11 w 30"/>
              <a:gd name="T29" fmla="*/ 22 h 47"/>
              <a:gd name="T30" fmla="*/ 12 w 30"/>
              <a:gd name="T31" fmla="*/ 38 h 47"/>
              <a:gd name="T32" fmla="*/ 20 w 30"/>
              <a:gd name="T33" fmla="*/ 37 h 47"/>
              <a:gd name="T34" fmla="*/ 18 w 30"/>
              <a:gd name="T35" fmla="*/ 21 h 47"/>
              <a:gd name="T36" fmla="*/ 19 w 30"/>
              <a:gd name="T37" fmla="*/ 4 h 47"/>
              <a:gd name="T38" fmla="*/ 19 w 30"/>
              <a:gd name="T39" fmla="*/ 2 h 47"/>
              <a:gd name="T40" fmla="*/ 24 w 30"/>
              <a:gd name="T41" fmla="*/ 1 h 47"/>
              <a:gd name="T42" fmla="*/ 22 w 30"/>
              <a:gd name="T43" fmla="*/ 6 h 47"/>
              <a:gd name="T44" fmla="*/ 16 w 30"/>
              <a:gd name="T45" fmla="*/ 13 h 47"/>
              <a:gd name="T46" fmla="*/ 12 w 30"/>
              <a:gd name="T47" fmla="*/ 12 h 47"/>
              <a:gd name="T48" fmla="*/ 3 w 30"/>
              <a:gd name="T49" fmla="*/ 23 h 47"/>
              <a:gd name="T50" fmla="*/ 1 w 30"/>
              <a:gd name="T51" fmla="*/ 22 h 47"/>
              <a:gd name="T52" fmla="*/ 10 w 30"/>
              <a:gd name="T53" fmla="*/ 9 h 47"/>
              <a:gd name="T54" fmla="*/ 13 w 30"/>
              <a:gd name="T55" fmla="*/ 10 h 47"/>
              <a:gd name="T56" fmla="*/ 7 w 30"/>
              <a:gd name="T57" fmla="*/ 25 h 47"/>
              <a:gd name="T58" fmla="*/ 0 w 30"/>
              <a:gd name="T59" fmla="*/ 27 h 47"/>
              <a:gd name="T60" fmla="*/ 1 w 30"/>
              <a:gd name="T61" fmla="*/ 29 h 47"/>
              <a:gd name="T62" fmla="*/ 9 w 30"/>
              <a:gd name="T63" fmla="*/ 28 h 47"/>
              <a:gd name="T64" fmla="*/ 7 w 30"/>
              <a:gd name="T65" fmla="*/ 25 h 47"/>
              <a:gd name="T66" fmla="*/ 1 w 30"/>
              <a:gd name="T67" fmla="*/ 30 h 47"/>
              <a:gd name="T68" fmla="*/ 0 w 30"/>
              <a:gd name="T69" fmla="*/ 37 h 47"/>
              <a:gd name="T70" fmla="*/ 7 w 30"/>
              <a:gd name="T71" fmla="*/ 38 h 47"/>
              <a:gd name="T72" fmla="*/ 9 w 30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21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19" y="4"/>
                  <a:pt x="19" y="3"/>
                  <a:pt x="19" y="3"/>
                </a:cubicBezTo>
                <a:cubicBezTo>
                  <a:pt x="18" y="2"/>
                  <a:pt x="18" y="2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3" y="4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3"/>
                </a:cubicBezTo>
                <a:cubicBezTo>
                  <a:pt x="13" y="13"/>
                  <a:pt x="13" y="13"/>
                  <a:pt x="12" y="12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1" y="23"/>
                  <a:pt x="1" y="22"/>
                </a:cubicBezTo>
                <a:cubicBezTo>
                  <a:pt x="0" y="22"/>
                  <a:pt x="0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0" y="8"/>
                  <a:pt x="11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4" y="10"/>
                  <a:pt x="14" y="10"/>
                  <a:pt x="15" y="10"/>
                </a:cubicBezTo>
                <a:close/>
                <a:moveTo>
                  <a:pt x="7" y="25"/>
                </a:moveTo>
                <a:cubicBezTo>
                  <a:pt x="5" y="25"/>
                  <a:pt x="3" y="25"/>
                  <a:pt x="1" y="25"/>
                </a:cubicBezTo>
                <a:cubicBezTo>
                  <a:pt x="0" y="25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1" y="29"/>
                </a:cubicBezTo>
                <a:cubicBezTo>
                  <a:pt x="3" y="29"/>
                  <a:pt x="5" y="29"/>
                  <a:pt x="7" y="29"/>
                </a:cubicBezTo>
                <a:cubicBezTo>
                  <a:pt x="8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5"/>
                  <a:pt x="7" y="25"/>
                </a:cubicBezTo>
                <a:close/>
                <a:moveTo>
                  <a:pt x="7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8" y="30"/>
                  <a:pt x="7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444"/>
          <p:cNvSpPr>
            <a:spLocks noEditPoints="1"/>
          </p:cNvSpPr>
          <p:nvPr/>
        </p:nvSpPr>
        <p:spPr bwMode="auto">
          <a:xfrm>
            <a:off x="229669" y="2253406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9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8 w 31"/>
              <a:gd name="T23" fmla="*/ 20 h 47"/>
              <a:gd name="T24" fmla="*/ 20 w 31"/>
              <a:gd name="T25" fmla="*/ 18 h 47"/>
              <a:gd name="T26" fmla="*/ 18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8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2 w 31"/>
              <a:gd name="T43" fmla="*/ 6 h 47"/>
              <a:gd name="T44" fmla="*/ 16 w 31"/>
              <a:gd name="T45" fmla="*/ 13 h 47"/>
              <a:gd name="T46" fmla="*/ 12 w 31"/>
              <a:gd name="T47" fmla="*/ 13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3 w 31"/>
              <a:gd name="T55" fmla="*/ 10 h 47"/>
              <a:gd name="T56" fmla="*/ 7 w 31"/>
              <a:gd name="T57" fmla="*/ 26 h 47"/>
              <a:gd name="T58" fmla="*/ 0 w 31"/>
              <a:gd name="T59" fmla="*/ 27 h 47"/>
              <a:gd name="T60" fmla="*/ 1 w 31"/>
              <a:gd name="T61" fmla="*/ 29 h 47"/>
              <a:gd name="T62" fmla="*/ 9 w 31"/>
              <a:gd name="T63" fmla="*/ 28 h 47"/>
              <a:gd name="T64" fmla="*/ 7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7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2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4" y="10"/>
                  <a:pt x="15" y="10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1" y="29"/>
                </a:cubicBezTo>
                <a:cubicBezTo>
                  <a:pt x="3" y="29"/>
                  <a:pt x="5" y="29"/>
                  <a:pt x="7" y="29"/>
                </a:cubicBezTo>
                <a:cubicBezTo>
                  <a:pt x="8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8" y="30"/>
                  <a:pt x="7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445"/>
          <p:cNvSpPr>
            <a:spLocks noEditPoints="1"/>
          </p:cNvSpPr>
          <p:nvPr/>
        </p:nvSpPr>
        <p:spPr bwMode="auto">
          <a:xfrm>
            <a:off x="229669" y="2253406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9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8 w 31"/>
              <a:gd name="T23" fmla="*/ 20 h 47"/>
              <a:gd name="T24" fmla="*/ 20 w 31"/>
              <a:gd name="T25" fmla="*/ 18 h 47"/>
              <a:gd name="T26" fmla="*/ 18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8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2 w 31"/>
              <a:gd name="T47" fmla="*/ 13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3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1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6"/>
                </a:moveTo>
                <a:cubicBezTo>
                  <a:pt x="16" y="16"/>
                  <a:pt x="14" y="16"/>
                  <a:pt x="12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8" y="20"/>
                </a:cubicBezTo>
                <a:cubicBezTo>
                  <a:pt x="19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6"/>
                  <a:pt x="18" y="16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1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1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446"/>
          <p:cNvSpPr>
            <a:spLocks noEditPoints="1"/>
          </p:cNvSpPr>
          <p:nvPr/>
        </p:nvSpPr>
        <p:spPr bwMode="auto">
          <a:xfrm>
            <a:off x="229669" y="2253406"/>
            <a:ext cx="338664" cy="515783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29 w 31"/>
              <a:gd name="T5" fmla="*/ 12 h 47"/>
              <a:gd name="T6" fmla="*/ 31 w 31"/>
              <a:gd name="T7" fmla="*/ 10 h 47"/>
              <a:gd name="T8" fmla="*/ 29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29 w 31"/>
              <a:gd name="T17" fmla="*/ 13 h 47"/>
              <a:gd name="T18" fmla="*/ 12 w 31"/>
              <a:gd name="T19" fmla="*/ 17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3 h 47"/>
              <a:gd name="T30" fmla="*/ 12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19 w 31"/>
              <a:gd name="T37" fmla="*/ 5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3 w 31"/>
              <a:gd name="T47" fmla="*/ 13 h 47"/>
              <a:gd name="T48" fmla="*/ 3 w 31"/>
              <a:gd name="T49" fmla="*/ 23 h 47"/>
              <a:gd name="T50" fmla="*/ 1 w 31"/>
              <a:gd name="T51" fmla="*/ 23 h 47"/>
              <a:gd name="T52" fmla="*/ 10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1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1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8"/>
                  <a:pt x="31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29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4" y="20"/>
                  <a:pt x="16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7"/>
                  <a:pt x="18" y="5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3" y="10"/>
                  <a:pt x="14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5" y="30"/>
                  <a:pt x="3" y="30"/>
                  <a:pt x="1" y="30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447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8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1 h 48"/>
              <a:gd name="T28" fmla="*/ 11 w 31"/>
              <a:gd name="T29" fmla="*/ 23 h 48"/>
              <a:gd name="T30" fmla="*/ 12 w 31"/>
              <a:gd name="T31" fmla="*/ 38 h 48"/>
              <a:gd name="T32" fmla="*/ 20 w 31"/>
              <a:gd name="T33" fmla="*/ 37 h 48"/>
              <a:gd name="T34" fmla="*/ 19 w 31"/>
              <a:gd name="T35" fmla="*/ 21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3 h 48"/>
              <a:gd name="T46" fmla="*/ 13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8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8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8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7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1"/>
                  <a:pt x="12" y="21"/>
                </a:cubicBezTo>
                <a:cubicBezTo>
                  <a:pt x="14" y="21"/>
                  <a:pt x="16" y="21"/>
                  <a:pt x="19" y="21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2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7"/>
                  <a:pt x="19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4"/>
                  <a:pt x="24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1" y="7"/>
                  <a:pt x="19" y="10"/>
                  <a:pt x="16" y="13"/>
                </a:cubicBezTo>
                <a:cubicBezTo>
                  <a:pt x="15" y="14"/>
                  <a:pt x="15" y="15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448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8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1 h 48"/>
              <a:gd name="T28" fmla="*/ 11 w 31"/>
              <a:gd name="T29" fmla="*/ 23 h 48"/>
              <a:gd name="T30" fmla="*/ 12 w 31"/>
              <a:gd name="T31" fmla="*/ 38 h 48"/>
              <a:gd name="T32" fmla="*/ 20 w 31"/>
              <a:gd name="T33" fmla="*/ 37 h 48"/>
              <a:gd name="T34" fmla="*/ 19 w 31"/>
              <a:gd name="T35" fmla="*/ 21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3 h 48"/>
              <a:gd name="T46" fmla="*/ 13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8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8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8" y="8"/>
                  <a:pt x="25" y="8"/>
                  <a:pt x="23" y="8"/>
                </a:cubicBezTo>
                <a:cubicBezTo>
                  <a:pt x="22" y="8"/>
                  <a:pt x="22" y="8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5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1"/>
                  <a:pt x="12" y="21"/>
                </a:cubicBezTo>
                <a:cubicBezTo>
                  <a:pt x="14" y="21"/>
                  <a:pt x="17" y="21"/>
                  <a:pt x="19" y="21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7" y="21"/>
                  <a:pt x="14" y="21"/>
                  <a:pt x="12" y="21"/>
                </a:cubicBezTo>
                <a:cubicBezTo>
                  <a:pt x="11" y="21"/>
                  <a:pt x="11" y="22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5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3" y="7"/>
                  <a:pt x="23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7"/>
                  <a:pt x="19" y="10"/>
                  <a:pt x="16" y="13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1" y="9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449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3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4 w 31"/>
              <a:gd name="T49" fmla="*/ 23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8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1" y="2"/>
                  <a:pt x="22" y="1"/>
                  <a:pt x="24" y="0"/>
                </a:cubicBezTo>
                <a:cubicBezTo>
                  <a:pt x="24" y="0"/>
                  <a:pt x="25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8"/>
                  <a:pt x="19" y="10"/>
                  <a:pt x="16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450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2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8"/>
                  <a:pt x="19" y="10"/>
                  <a:pt x="16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451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7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20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0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19"/>
                  <a:pt x="7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452"/>
          <p:cNvSpPr>
            <a:spLocks noEditPoints="1"/>
          </p:cNvSpPr>
          <p:nvPr/>
        </p:nvSpPr>
        <p:spPr bwMode="auto">
          <a:xfrm>
            <a:off x="229669" y="2253406"/>
            <a:ext cx="338664" cy="527461"/>
          </a:xfrm>
          <a:custGeom>
            <a:avLst/>
            <a:gdLst>
              <a:gd name="T0" fmla="*/ 24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4 w 31"/>
              <a:gd name="T13" fmla="*/ 39 h 48"/>
              <a:gd name="T14" fmla="*/ 31 w 31"/>
              <a:gd name="T15" fmla="*/ 38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3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20 w 31"/>
              <a:gd name="T37" fmla="*/ 5 h 48"/>
              <a:gd name="T38" fmla="*/ 20 w 31"/>
              <a:gd name="T39" fmla="*/ 3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1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6" y="9"/>
                  <a:pt x="24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4" y="13"/>
                </a:cubicBezTo>
                <a:cubicBezTo>
                  <a:pt x="26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4" y="39"/>
                </a:cubicBezTo>
                <a:cubicBezTo>
                  <a:pt x="26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3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3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3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20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3"/>
                  <a:pt x="19" y="3"/>
                  <a:pt x="20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4" y="7"/>
                  <a:pt x="24" y="7"/>
                  <a:pt x="23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7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1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2" y="22"/>
                </a:cubicBezTo>
                <a:cubicBezTo>
                  <a:pt x="3" y="19"/>
                  <a:pt x="7" y="15"/>
                  <a:pt x="11" y="10"/>
                </a:cubicBezTo>
                <a:cubicBezTo>
                  <a:pt x="11" y="9"/>
                  <a:pt x="12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2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453"/>
          <p:cNvSpPr>
            <a:spLocks noEditPoints="1"/>
          </p:cNvSpPr>
          <p:nvPr/>
        </p:nvSpPr>
        <p:spPr bwMode="auto">
          <a:xfrm>
            <a:off x="383431" y="2231997"/>
            <a:ext cx="163493" cy="428196"/>
          </a:xfrm>
          <a:custGeom>
            <a:avLst/>
            <a:gdLst>
              <a:gd name="T0" fmla="*/ 14 w 15"/>
              <a:gd name="T1" fmla="*/ 13 h 39"/>
              <a:gd name="T2" fmla="*/ 8 w 15"/>
              <a:gd name="T3" fmla="*/ 13 h 39"/>
              <a:gd name="T4" fmla="*/ 6 w 15"/>
              <a:gd name="T5" fmla="*/ 15 h 39"/>
              <a:gd name="T6" fmla="*/ 6 w 15"/>
              <a:gd name="T7" fmla="*/ 38 h 39"/>
              <a:gd name="T8" fmla="*/ 8 w 15"/>
              <a:gd name="T9" fmla="*/ 39 h 39"/>
              <a:gd name="T10" fmla="*/ 14 w 15"/>
              <a:gd name="T11" fmla="*/ 39 h 39"/>
              <a:gd name="T12" fmla="*/ 15 w 15"/>
              <a:gd name="T13" fmla="*/ 37 h 39"/>
              <a:gd name="T14" fmla="*/ 15 w 15"/>
              <a:gd name="T15" fmla="*/ 15 h 39"/>
              <a:gd name="T16" fmla="*/ 14 w 15"/>
              <a:gd name="T17" fmla="*/ 13 h 39"/>
              <a:gd name="T18" fmla="*/ 0 w 15"/>
              <a:gd name="T19" fmla="*/ 10 h 39"/>
              <a:gd name="T20" fmla="*/ 4 w 15"/>
              <a:gd name="T21" fmla="*/ 5 h 39"/>
              <a:gd name="T22" fmla="*/ 3 w 15"/>
              <a:gd name="T23" fmla="*/ 4 h 39"/>
              <a:gd name="T24" fmla="*/ 4 w 15"/>
              <a:gd name="T25" fmla="*/ 3 h 39"/>
              <a:gd name="T26" fmla="*/ 8 w 15"/>
              <a:gd name="T27" fmla="*/ 1 h 39"/>
              <a:gd name="T28" fmla="*/ 9 w 15"/>
              <a:gd name="T29" fmla="*/ 1 h 39"/>
              <a:gd name="T30" fmla="*/ 8 w 15"/>
              <a:gd name="T31" fmla="*/ 6 h 39"/>
              <a:gd name="T32" fmla="*/ 7 w 15"/>
              <a:gd name="T33" fmla="*/ 6 h 39"/>
              <a:gd name="T34" fmla="*/ 6 w 15"/>
              <a:gd name="T35" fmla="*/ 7 h 39"/>
              <a:gd name="T36" fmla="*/ 1 w 15"/>
              <a:gd name="T37" fmla="*/ 14 h 39"/>
              <a:gd name="T38" fmla="*/ 0 w 15"/>
              <a:gd name="T39" fmla="*/ 15 h 39"/>
              <a:gd name="T40" fmla="*/ 0 w 15"/>
              <a:gd name="T41" fmla="*/ 10 h 39"/>
              <a:gd name="T42" fmla="*/ 3 w 15"/>
              <a:gd name="T43" fmla="*/ 22 h 39"/>
              <a:gd name="T44" fmla="*/ 0 w 15"/>
              <a:gd name="T45" fmla="*/ 22 h 39"/>
              <a:gd name="T46" fmla="*/ 0 w 15"/>
              <a:gd name="T47" fmla="*/ 39 h 39"/>
              <a:gd name="T48" fmla="*/ 3 w 15"/>
              <a:gd name="T49" fmla="*/ 39 h 39"/>
              <a:gd name="T50" fmla="*/ 4 w 15"/>
              <a:gd name="T51" fmla="*/ 37 h 39"/>
              <a:gd name="T52" fmla="*/ 4 w 15"/>
              <a:gd name="T53" fmla="*/ 23 h 39"/>
              <a:gd name="T54" fmla="*/ 3 w 15"/>
              <a:gd name="T55" fmla="*/ 22 h 39"/>
              <a:gd name="T56" fmla="*/ 3 w 15"/>
              <a:gd name="T57" fmla="*/ 17 h 39"/>
              <a:gd name="T58" fmla="*/ 0 w 15"/>
              <a:gd name="T59" fmla="*/ 17 h 39"/>
              <a:gd name="T60" fmla="*/ 0 w 15"/>
              <a:gd name="T61" fmla="*/ 21 h 39"/>
              <a:gd name="T62" fmla="*/ 3 w 15"/>
              <a:gd name="T63" fmla="*/ 21 h 39"/>
              <a:gd name="T64" fmla="*/ 4 w 15"/>
              <a:gd name="T65" fmla="*/ 20 h 39"/>
              <a:gd name="T66" fmla="*/ 4 w 15"/>
              <a:gd name="T67" fmla="*/ 18 h 39"/>
              <a:gd name="T68" fmla="*/ 3 w 15"/>
              <a:gd name="T69" fmla="*/ 17 h 39"/>
              <a:gd name="T70" fmla="*/ 14 w 15"/>
              <a:gd name="T71" fmla="*/ 9 h 39"/>
              <a:gd name="T72" fmla="*/ 8 w 15"/>
              <a:gd name="T73" fmla="*/ 9 h 39"/>
              <a:gd name="T74" fmla="*/ 6 w 15"/>
              <a:gd name="T75" fmla="*/ 10 h 39"/>
              <a:gd name="T76" fmla="*/ 6 w 15"/>
              <a:gd name="T77" fmla="*/ 11 h 39"/>
              <a:gd name="T78" fmla="*/ 8 w 15"/>
              <a:gd name="T79" fmla="*/ 13 h 39"/>
              <a:gd name="T80" fmla="*/ 14 w 15"/>
              <a:gd name="T81" fmla="*/ 13 h 39"/>
              <a:gd name="T82" fmla="*/ 15 w 15"/>
              <a:gd name="T83" fmla="*/ 11 h 39"/>
              <a:gd name="T84" fmla="*/ 15 w 15"/>
              <a:gd name="T85" fmla="*/ 10 h 39"/>
              <a:gd name="T86" fmla="*/ 14 w 15"/>
              <a:gd name="T87" fmla="*/ 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" h="39">
                <a:moveTo>
                  <a:pt x="14" y="13"/>
                </a:moveTo>
                <a:cubicBezTo>
                  <a:pt x="12" y="13"/>
                  <a:pt x="10" y="13"/>
                  <a:pt x="8" y="13"/>
                </a:cubicBezTo>
                <a:cubicBezTo>
                  <a:pt x="6" y="13"/>
                  <a:pt x="6" y="14"/>
                  <a:pt x="6" y="15"/>
                </a:cubicBezTo>
                <a:cubicBezTo>
                  <a:pt x="6" y="30"/>
                  <a:pt x="6" y="22"/>
                  <a:pt x="6" y="38"/>
                </a:cubicBezTo>
                <a:cubicBezTo>
                  <a:pt x="6" y="39"/>
                  <a:pt x="6" y="39"/>
                  <a:pt x="8" y="39"/>
                </a:cubicBezTo>
                <a:cubicBezTo>
                  <a:pt x="10" y="39"/>
                  <a:pt x="12" y="39"/>
                  <a:pt x="14" y="39"/>
                </a:cubicBezTo>
                <a:cubicBezTo>
                  <a:pt x="15" y="39"/>
                  <a:pt x="15" y="39"/>
                  <a:pt x="15" y="37"/>
                </a:cubicBezTo>
                <a:cubicBezTo>
                  <a:pt x="15" y="22"/>
                  <a:pt x="15" y="30"/>
                  <a:pt x="15" y="15"/>
                </a:cubicBezTo>
                <a:cubicBezTo>
                  <a:pt x="15" y="14"/>
                  <a:pt x="15" y="13"/>
                  <a:pt x="14" y="13"/>
                </a:cubicBezTo>
                <a:close/>
                <a:moveTo>
                  <a:pt x="0" y="10"/>
                </a:moveTo>
                <a:cubicBezTo>
                  <a:pt x="1" y="8"/>
                  <a:pt x="3" y="6"/>
                  <a:pt x="4" y="5"/>
                </a:cubicBezTo>
                <a:cubicBezTo>
                  <a:pt x="4" y="4"/>
                  <a:pt x="4" y="4"/>
                  <a:pt x="3" y="4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9" y="0"/>
                  <a:pt x="9" y="1"/>
                </a:cubicBezTo>
                <a:cubicBezTo>
                  <a:pt x="8" y="3"/>
                  <a:pt x="8" y="4"/>
                  <a:pt x="8" y="6"/>
                </a:cubicBezTo>
                <a:cubicBezTo>
                  <a:pt x="8" y="7"/>
                  <a:pt x="8" y="7"/>
                  <a:pt x="7" y="6"/>
                </a:cubicBezTo>
                <a:cubicBezTo>
                  <a:pt x="6" y="6"/>
                  <a:pt x="6" y="6"/>
                  <a:pt x="6" y="7"/>
                </a:cubicBezTo>
                <a:cubicBezTo>
                  <a:pt x="5" y="8"/>
                  <a:pt x="3" y="11"/>
                  <a:pt x="1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0" y="10"/>
                  <a:pt x="0" y="10"/>
                  <a:pt x="0" y="10"/>
                </a:cubicBezTo>
                <a:close/>
                <a:moveTo>
                  <a:pt x="3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4" y="39"/>
                  <a:pt x="4" y="39"/>
                  <a:pt x="4" y="37"/>
                </a:cubicBezTo>
                <a:cubicBezTo>
                  <a:pt x="4" y="22"/>
                  <a:pt x="4" y="39"/>
                  <a:pt x="4" y="23"/>
                </a:cubicBezTo>
                <a:cubicBezTo>
                  <a:pt x="4" y="22"/>
                  <a:pt x="4" y="22"/>
                  <a:pt x="3" y="22"/>
                </a:cubicBezTo>
                <a:close/>
                <a:moveTo>
                  <a:pt x="3" y="17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4" y="21"/>
                  <a:pt x="4" y="20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7"/>
                  <a:pt x="4" y="17"/>
                  <a:pt x="3" y="17"/>
                </a:cubicBezTo>
                <a:close/>
                <a:moveTo>
                  <a:pt x="14" y="9"/>
                </a:moveTo>
                <a:cubicBezTo>
                  <a:pt x="12" y="9"/>
                  <a:pt x="10" y="9"/>
                  <a:pt x="8" y="9"/>
                </a:cubicBezTo>
                <a:cubicBezTo>
                  <a:pt x="6" y="9"/>
                  <a:pt x="6" y="9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2"/>
                  <a:pt x="6" y="13"/>
                  <a:pt x="8" y="13"/>
                </a:cubicBezTo>
                <a:cubicBezTo>
                  <a:pt x="10" y="13"/>
                  <a:pt x="12" y="13"/>
                  <a:pt x="14" y="13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5" y="9"/>
                  <a:pt x="15" y="9"/>
                  <a:pt x="14" y="9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454"/>
          <p:cNvSpPr>
            <a:spLocks noEditPoints="1"/>
          </p:cNvSpPr>
          <p:nvPr/>
        </p:nvSpPr>
        <p:spPr bwMode="auto">
          <a:xfrm>
            <a:off x="208260" y="2331260"/>
            <a:ext cx="175171" cy="428196"/>
          </a:xfrm>
          <a:custGeom>
            <a:avLst/>
            <a:gdLst>
              <a:gd name="T0" fmla="*/ 16 w 16"/>
              <a:gd name="T1" fmla="*/ 1 h 39"/>
              <a:gd name="T2" fmla="*/ 16 w 16"/>
              <a:gd name="T3" fmla="*/ 6 h 39"/>
              <a:gd name="T4" fmla="*/ 14 w 16"/>
              <a:gd name="T5" fmla="*/ 5 h 39"/>
              <a:gd name="T6" fmla="*/ 13 w 16"/>
              <a:gd name="T7" fmla="*/ 4 h 39"/>
              <a:gd name="T8" fmla="*/ 11 w 16"/>
              <a:gd name="T9" fmla="*/ 4 h 39"/>
              <a:gd name="T10" fmla="*/ 4 w 16"/>
              <a:gd name="T11" fmla="*/ 15 h 39"/>
              <a:gd name="T12" fmla="*/ 3 w 16"/>
              <a:gd name="T13" fmla="*/ 15 h 39"/>
              <a:gd name="T14" fmla="*/ 2 w 16"/>
              <a:gd name="T15" fmla="*/ 14 h 39"/>
              <a:gd name="T16" fmla="*/ 2 w 16"/>
              <a:gd name="T17" fmla="*/ 13 h 39"/>
              <a:gd name="T18" fmla="*/ 10 w 16"/>
              <a:gd name="T19" fmla="*/ 1 h 39"/>
              <a:gd name="T20" fmla="*/ 12 w 16"/>
              <a:gd name="T21" fmla="*/ 0 h 39"/>
              <a:gd name="T22" fmla="*/ 14 w 16"/>
              <a:gd name="T23" fmla="*/ 1 h 39"/>
              <a:gd name="T24" fmla="*/ 16 w 16"/>
              <a:gd name="T25" fmla="*/ 1 h 39"/>
              <a:gd name="T26" fmla="*/ 16 w 16"/>
              <a:gd name="T27" fmla="*/ 8 h 39"/>
              <a:gd name="T28" fmla="*/ 16 w 16"/>
              <a:gd name="T29" fmla="*/ 12 h 39"/>
              <a:gd name="T30" fmla="*/ 13 w 16"/>
              <a:gd name="T31" fmla="*/ 12 h 39"/>
              <a:gd name="T32" fmla="*/ 11 w 16"/>
              <a:gd name="T33" fmla="*/ 11 h 39"/>
              <a:gd name="T34" fmla="*/ 11 w 16"/>
              <a:gd name="T35" fmla="*/ 9 h 39"/>
              <a:gd name="T36" fmla="*/ 13 w 16"/>
              <a:gd name="T37" fmla="*/ 8 h 39"/>
              <a:gd name="T38" fmla="*/ 16 w 16"/>
              <a:gd name="T39" fmla="*/ 8 h 39"/>
              <a:gd name="T40" fmla="*/ 16 w 16"/>
              <a:gd name="T41" fmla="*/ 13 h 39"/>
              <a:gd name="T42" fmla="*/ 16 w 16"/>
              <a:gd name="T43" fmla="*/ 30 h 39"/>
              <a:gd name="T44" fmla="*/ 13 w 16"/>
              <a:gd name="T45" fmla="*/ 30 h 39"/>
              <a:gd name="T46" fmla="*/ 11 w 16"/>
              <a:gd name="T47" fmla="*/ 29 h 39"/>
              <a:gd name="T48" fmla="*/ 11 w 16"/>
              <a:gd name="T49" fmla="*/ 14 h 39"/>
              <a:gd name="T50" fmla="*/ 13 w 16"/>
              <a:gd name="T51" fmla="*/ 13 h 39"/>
              <a:gd name="T52" fmla="*/ 16 w 16"/>
              <a:gd name="T53" fmla="*/ 13 h 39"/>
              <a:gd name="T54" fmla="*/ 8 w 16"/>
              <a:gd name="T55" fmla="*/ 22 h 39"/>
              <a:gd name="T56" fmla="*/ 2 w 16"/>
              <a:gd name="T57" fmla="*/ 22 h 39"/>
              <a:gd name="T58" fmla="*/ 0 w 16"/>
              <a:gd name="T59" fmla="*/ 23 h 39"/>
              <a:gd name="T60" fmla="*/ 0 w 16"/>
              <a:gd name="T61" fmla="*/ 29 h 39"/>
              <a:gd name="T62" fmla="*/ 2 w 16"/>
              <a:gd name="T63" fmla="*/ 30 h 39"/>
              <a:gd name="T64" fmla="*/ 8 w 16"/>
              <a:gd name="T65" fmla="*/ 30 h 39"/>
              <a:gd name="T66" fmla="*/ 9 w 16"/>
              <a:gd name="T67" fmla="*/ 28 h 39"/>
              <a:gd name="T68" fmla="*/ 9 w 16"/>
              <a:gd name="T69" fmla="*/ 23 h 39"/>
              <a:gd name="T70" fmla="*/ 8 w 16"/>
              <a:gd name="T71" fmla="*/ 22 h 39"/>
              <a:gd name="T72" fmla="*/ 8 w 16"/>
              <a:gd name="T73" fmla="*/ 17 h 39"/>
              <a:gd name="T74" fmla="*/ 2 w 16"/>
              <a:gd name="T75" fmla="*/ 17 h 39"/>
              <a:gd name="T76" fmla="*/ 0 w 16"/>
              <a:gd name="T77" fmla="*/ 18 h 39"/>
              <a:gd name="T78" fmla="*/ 0 w 16"/>
              <a:gd name="T79" fmla="*/ 20 h 39"/>
              <a:gd name="T80" fmla="*/ 2 w 16"/>
              <a:gd name="T81" fmla="*/ 21 h 39"/>
              <a:gd name="T82" fmla="*/ 8 w 16"/>
              <a:gd name="T83" fmla="*/ 21 h 39"/>
              <a:gd name="T84" fmla="*/ 9 w 16"/>
              <a:gd name="T85" fmla="*/ 20 h 39"/>
              <a:gd name="T86" fmla="*/ 9 w 16"/>
              <a:gd name="T87" fmla="*/ 18 h 39"/>
              <a:gd name="T88" fmla="*/ 8 w 16"/>
              <a:gd name="T89" fmla="*/ 17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" h="39">
                <a:moveTo>
                  <a:pt x="16" y="1"/>
                </a:move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4" y="5"/>
                </a:cubicBezTo>
                <a:cubicBezTo>
                  <a:pt x="14" y="5"/>
                  <a:pt x="13" y="4"/>
                  <a:pt x="13" y="4"/>
                </a:cubicBezTo>
                <a:cubicBezTo>
                  <a:pt x="12" y="3"/>
                  <a:pt x="12" y="4"/>
                  <a:pt x="11" y="4"/>
                </a:cubicBezTo>
                <a:cubicBezTo>
                  <a:pt x="8" y="9"/>
                  <a:pt x="5" y="12"/>
                  <a:pt x="4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1" y="14"/>
                  <a:pt x="1" y="14"/>
                  <a:pt x="2" y="13"/>
                </a:cubicBezTo>
                <a:cubicBezTo>
                  <a:pt x="3" y="10"/>
                  <a:pt x="7" y="6"/>
                  <a:pt x="10" y="1"/>
                </a:cubicBezTo>
                <a:cubicBezTo>
                  <a:pt x="11" y="0"/>
                  <a:pt x="11" y="0"/>
                  <a:pt x="12" y="0"/>
                </a:cubicBezTo>
                <a:cubicBezTo>
                  <a:pt x="13" y="1"/>
                  <a:pt x="13" y="1"/>
                  <a:pt x="14" y="1"/>
                </a:cubicBezTo>
                <a:cubicBezTo>
                  <a:pt x="15" y="2"/>
                  <a:pt x="15" y="2"/>
                  <a:pt x="16" y="1"/>
                </a:cubicBezTo>
                <a:close/>
                <a:moveTo>
                  <a:pt x="16" y="8"/>
                </a:moveTo>
                <a:cubicBezTo>
                  <a:pt x="16" y="12"/>
                  <a:pt x="16" y="12"/>
                  <a:pt x="16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10"/>
                  <a:pt x="11" y="10"/>
                  <a:pt x="11" y="9"/>
                </a:cubicBezTo>
                <a:cubicBezTo>
                  <a:pt x="11" y="8"/>
                  <a:pt x="11" y="8"/>
                  <a:pt x="13" y="8"/>
                </a:cubicBezTo>
                <a:lnTo>
                  <a:pt x="16" y="8"/>
                </a:lnTo>
                <a:close/>
                <a:moveTo>
                  <a:pt x="16" y="13"/>
                </a:moveTo>
                <a:cubicBezTo>
                  <a:pt x="16" y="30"/>
                  <a:pt x="16" y="30"/>
                  <a:pt x="16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1" y="30"/>
                  <a:pt x="11" y="30"/>
                  <a:pt x="11" y="29"/>
                </a:cubicBezTo>
                <a:cubicBezTo>
                  <a:pt x="11" y="13"/>
                  <a:pt x="11" y="30"/>
                  <a:pt x="11" y="14"/>
                </a:cubicBezTo>
                <a:cubicBezTo>
                  <a:pt x="11" y="13"/>
                  <a:pt x="11" y="13"/>
                  <a:pt x="13" y="13"/>
                </a:cubicBezTo>
                <a:lnTo>
                  <a:pt x="16" y="13"/>
                </a:lnTo>
                <a:close/>
                <a:moveTo>
                  <a:pt x="8" y="22"/>
                </a:moveTo>
                <a:cubicBezTo>
                  <a:pt x="6" y="22"/>
                  <a:pt x="4" y="22"/>
                  <a:pt x="2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0" y="39"/>
                  <a:pt x="0" y="13"/>
                  <a:pt x="0" y="29"/>
                </a:cubicBezTo>
                <a:cubicBezTo>
                  <a:pt x="0" y="30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8"/>
                </a:cubicBezTo>
                <a:cubicBezTo>
                  <a:pt x="9" y="13"/>
                  <a:pt x="9" y="39"/>
                  <a:pt x="9" y="23"/>
                </a:cubicBezTo>
                <a:cubicBezTo>
                  <a:pt x="9" y="22"/>
                  <a:pt x="9" y="22"/>
                  <a:pt x="8" y="22"/>
                </a:cubicBezTo>
                <a:close/>
                <a:moveTo>
                  <a:pt x="8" y="17"/>
                </a:moveTo>
                <a:cubicBezTo>
                  <a:pt x="6" y="17"/>
                  <a:pt x="4" y="17"/>
                  <a:pt x="2" y="17"/>
                </a:cubicBezTo>
                <a:cubicBezTo>
                  <a:pt x="0" y="17"/>
                  <a:pt x="0" y="17"/>
                  <a:pt x="0" y="18"/>
                </a:cubicBezTo>
                <a:cubicBezTo>
                  <a:pt x="0" y="19"/>
                  <a:pt x="0" y="19"/>
                  <a:pt x="0" y="20"/>
                </a:cubicBezTo>
                <a:cubicBezTo>
                  <a:pt x="0" y="21"/>
                  <a:pt x="0" y="21"/>
                  <a:pt x="2" y="21"/>
                </a:cubicBezTo>
                <a:cubicBezTo>
                  <a:pt x="4" y="21"/>
                  <a:pt x="6" y="21"/>
                  <a:pt x="8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19"/>
                  <a:pt x="9" y="18"/>
                </a:cubicBezTo>
                <a:cubicBezTo>
                  <a:pt x="9" y="17"/>
                  <a:pt x="9" y="17"/>
                  <a:pt x="8" y="17"/>
                </a:cubicBezTo>
                <a:close/>
              </a:path>
            </a:pathLst>
          </a:cu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455"/>
          <p:cNvSpPr>
            <a:spLocks noEditPoints="1"/>
          </p:cNvSpPr>
          <p:nvPr/>
        </p:nvSpPr>
        <p:spPr bwMode="auto">
          <a:xfrm>
            <a:off x="1922990" y="1683127"/>
            <a:ext cx="393162" cy="340611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456"/>
          <p:cNvSpPr>
            <a:spLocks noEditPoints="1"/>
          </p:cNvSpPr>
          <p:nvPr/>
        </p:nvSpPr>
        <p:spPr bwMode="auto">
          <a:xfrm>
            <a:off x="1922990" y="1694805"/>
            <a:ext cx="393162" cy="338664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8 h 31"/>
              <a:gd name="T8" fmla="*/ 3 w 36"/>
              <a:gd name="T9" fmla="*/ 8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3 h 31"/>
              <a:gd name="T24" fmla="*/ 20 w 36"/>
              <a:gd name="T25" fmla="*/ 3 h 31"/>
              <a:gd name="T26" fmla="*/ 16 w 36"/>
              <a:gd name="T27" fmla="*/ 1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4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5" y="31"/>
                  <a:pt x="36" y="30"/>
                  <a:pt x="36" y="29"/>
                </a:cubicBezTo>
                <a:cubicBezTo>
                  <a:pt x="36" y="22"/>
                  <a:pt x="36" y="12"/>
                  <a:pt x="36" y="5"/>
                </a:cubicBezTo>
                <a:cubicBezTo>
                  <a:pt x="36" y="4"/>
                  <a:pt x="35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3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457"/>
          <p:cNvSpPr>
            <a:spLocks noEditPoints="1"/>
          </p:cNvSpPr>
          <p:nvPr/>
        </p:nvSpPr>
        <p:spPr bwMode="auto">
          <a:xfrm>
            <a:off x="1922990" y="1694805"/>
            <a:ext cx="393162" cy="338664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6 w 36"/>
              <a:gd name="T31" fmla="*/ 0 h 31"/>
              <a:gd name="T32" fmla="*/ 2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4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9"/>
                  <a:pt x="34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6" y="31"/>
                  <a:pt x="36" y="30"/>
                  <a:pt x="36" y="29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4"/>
                  <a:pt x="36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3"/>
                  <a:pt x="16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458"/>
          <p:cNvSpPr>
            <a:spLocks noEditPoints="1"/>
          </p:cNvSpPr>
          <p:nvPr/>
        </p:nvSpPr>
        <p:spPr bwMode="auto">
          <a:xfrm>
            <a:off x="1934669" y="1694805"/>
            <a:ext cx="381484" cy="33866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459"/>
          <p:cNvSpPr>
            <a:spLocks noEditPoints="1"/>
          </p:cNvSpPr>
          <p:nvPr/>
        </p:nvSpPr>
        <p:spPr bwMode="auto">
          <a:xfrm>
            <a:off x="1934669" y="1694805"/>
            <a:ext cx="381484" cy="33866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1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460"/>
          <p:cNvSpPr>
            <a:spLocks noEditPoints="1"/>
          </p:cNvSpPr>
          <p:nvPr/>
        </p:nvSpPr>
        <p:spPr bwMode="auto">
          <a:xfrm>
            <a:off x="1934669" y="1694805"/>
            <a:ext cx="393162" cy="338664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7 h 31"/>
              <a:gd name="T6" fmla="*/ 33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5 w 36"/>
              <a:gd name="T27" fmla="*/ 2 h 31"/>
              <a:gd name="T28" fmla="*/ 11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0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461"/>
          <p:cNvSpPr>
            <a:spLocks noEditPoints="1"/>
          </p:cNvSpPr>
          <p:nvPr/>
        </p:nvSpPr>
        <p:spPr bwMode="auto">
          <a:xfrm>
            <a:off x="1934669" y="1694805"/>
            <a:ext cx="393162" cy="338664"/>
          </a:xfrm>
          <a:custGeom>
            <a:avLst/>
            <a:gdLst>
              <a:gd name="T0" fmla="*/ 2 w 36"/>
              <a:gd name="T1" fmla="*/ 6 h 31"/>
              <a:gd name="T2" fmla="*/ 34 w 36"/>
              <a:gd name="T3" fmla="*/ 6 h 31"/>
              <a:gd name="T4" fmla="*/ 35 w 36"/>
              <a:gd name="T5" fmla="*/ 8 h 31"/>
              <a:gd name="T6" fmla="*/ 34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0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462"/>
          <p:cNvSpPr>
            <a:spLocks noEditPoints="1"/>
          </p:cNvSpPr>
          <p:nvPr/>
        </p:nvSpPr>
        <p:spPr bwMode="auto">
          <a:xfrm>
            <a:off x="1934669" y="1694805"/>
            <a:ext cx="393162" cy="338664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1 w 36"/>
              <a:gd name="T15" fmla="*/ 31 h 31"/>
              <a:gd name="T16" fmla="*/ 35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5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" name="Freeform 463"/>
          <p:cNvSpPr>
            <a:spLocks noEditPoints="1"/>
          </p:cNvSpPr>
          <p:nvPr/>
        </p:nvSpPr>
        <p:spPr bwMode="auto">
          <a:xfrm>
            <a:off x="1934669" y="1694805"/>
            <a:ext cx="393162" cy="338664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" name="Freeform 464"/>
          <p:cNvSpPr>
            <a:spLocks noEditPoints="1"/>
          </p:cNvSpPr>
          <p:nvPr/>
        </p:nvSpPr>
        <p:spPr bwMode="auto">
          <a:xfrm>
            <a:off x="1934669" y="1704537"/>
            <a:ext cx="393162" cy="340611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8 h 31"/>
              <a:gd name="T8" fmla="*/ 3 w 36"/>
              <a:gd name="T9" fmla="*/ 8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3 h 31"/>
              <a:gd name="T24" fmla="*/ 20 w 36"/>
              <a:gd name="T25" fmla="*/ 3 h 31"/>
              <a:gd name="T26" fmla="*/ 16 w 36"/>
              <a:gd name="T27" fmla="*/ 1 h 31"/>
              <a:gd name="T28" fmla="*/ 12 w 36"/>
              <a:gd name="T29" fmla="*/ 0 h 31"/>
              <a:gd name="T30" fmla="*/ 5 w 36"/>
              <a:gd name="T31" fmla="*/ 0 h 31"/>
              <a:gd name="T32" fmla="*/ 2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4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6" y="31"/>
                  <a:pt x="36" y="30"/>
                  <a:pt x="36" y="29"/>
                </a:cubicBezTo>
                <a:cubicBezTo>
                  <a:pt x="36" y="22"/>
                  <a:pt x="36" y="12"/>
                  <a:pt x="36" y="5"/>
                </a:cubicBezTo>
                <a:cubicBezTo>
                  <a:pt x="36" y="4"/>
                  <a:pt x="36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" name="Freeform 465"/>
          <p:cNvSpPr>
            <a:spLocks noEditPoints="1"/>
          </p:cNvSpPr>
          <p:nvPr/>
        </p:nvSpPr>
        <p:spPr bwMode="auto">
          <a:xfrm>
            <a:off x="1934669" y="1704537"/>
            <a:ext cx="393162" cy="340611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6 w 36"/>
              <a:gd name="T31" fmla="*/ 0 h 31"/>
              <a:gd name="T32" fmla="*/ 2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4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4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6" y="31"/>
                  <a:pt x="36" y="30"/>
                  <a:pt x="36" y="29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4"/>
                  <a:pt x="36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3"/>
                  <a:pt x="16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1" name="Freeform 466"/>
          <p:cNvSpPr>
            <a:spLocks noEditPoints="1"/>
          </p:cNvSpPr>
          <p:nvPr/>
        </p:nvSpPr>
        <p:spPr bwMode="auto">
          <a:xfrm>
            <a:off x="1944401" y="1704537"/>
            <a:ext cx="383431" cy="340611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5" y="6"/>
                  <a:pt x="35" y="7"/>
                </a:cubicBezTo>
                <a:cubicBezTo>
                  <a:pt x="35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5"/>
                  <a:pt x="0" y="9"/>
                </a:cubicBezTo>
                <a:cubicBezTo>
                  <a:pt x="0" y="15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" name="Freeform 467"/>
          <p:cNvSpPr>
            <a:spLocks noEditPoints="1"/>
          </p:cNvSpPr>
          <p:nvPr/>
        </p:nvSpPr>
        <p:spPr bwMode="auto">
          <a:xfrm>
            <a:off x="1944401" y="1704537"/>
            <a:ext cx="383431" cy="340611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0" y="9"/>
                  <a:pt x="0" y="7"/>
                </a:cubicBezTo>
                <a:cubicBezTo>
                  <a:pt x="0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" name="Freeform 468"/>
          <p:cNvSpPr>
            <a:spLocks noEditPoints="1"/>
          </p:cNvSpPr>
          <p:nvPr/>
        </p:nvSpPr>
        <p:spPr bwMode="auto">
          <a:xfrm>
            <a:off x="1944401" y="1704537"/>
            <a:ext cx="393162" cy="340611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8 h 31"/>
              <a:gd name="T6" fmla="*/ 33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1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0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" name="Freeform 469"/>
          <p:cNvSpPr>
            <a:spLocks noEditPoints="1"/>
          </p:cNvSpPr>
          <p:nvPr/>
        </p:nvSpPr>
        <p:spPr bwMode="auto">
          <a:xfrm>
            <a:off x="1944401" y="1704537"/>
            <a:ext cx="393162" cy="340611"/>
          </a:xfrm>
          <a:custGeom>
            <a:avLst/>
            <a:gdLst>
              <a:gd name="T0" fmla="*/ 2 w 36"/>
              <a:gd name="T1" fmla="*/ 6 h 31"/>
              <a:gd name="T2" fmla="*/ 34 w 36"/>
              <a:gd name="T3" fmla="*/ 6 h 31"/>
              <a:gd name="T4" fmla="*/ 35 w 36"/>
              <a:gd name="T5" fmla="*/ 8 h 31"/>
              <a:gd name="T6" fmla="*/ 34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0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" name="Freeform 470"/>
          <p:cNvSpPr>
            <a:spLocks noEditPoints="1"/>
          </p:cNvSpPr>
          <p:nvPr/>
        </p:nvSpPr>
        <p:spPr bwMode="auto">
          <a:xfrm>
            <a:off x="1944401" y="1704537"/>
            <a:ext cx="393162" cy="340611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1 w 36"/>
              <a:gd name="T15" fmla="*/ 31 h 31"/>
              <a:gd name="T16" fmla="*/ 35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5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" name="Freeform 471"/>
          <p:cNvSpPr>
            <a:spLocks noEditPoints="1"/>
          </p:cNvSpPr>
          <p:nvPr/>
        </p:nvSpPr>
        <p:spPr bwMode="auto">
          <a:xfrm>
            <a:off x="1944401" y="1704537"/>
            <a:ext cx="393162" cy="340611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" name="Freeform 472"/>
          <p:cNvSpPr>
            <a:spLocks noEditPoints="1"/>
          </p:cNvSpPr>
          <p:nvPr/>
        </p:nvSpPr>
        <p:spPr bwMode="auto">
          <a:xfrm>
            <a:off x="1944401" y="1716215"/>
            <a:ext cx="393162" cy="340611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8 h 31"/>
              <a:gd name="T8" fmla="*/ 3 w 36"/>
              <a:gd name="T9" fmla="*/ 8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3 h 31"/>
              <a:gd name="T24" fmla="*/ 20 w 36"/>
              <a:gd name="T25" fmla="*/ 3 h 31"/>
              <a:gd name="T26" fmla="*/ 16 w 36"/>
              <a:gd name="T27" fmla="*/ 1 h 31"/>
              <a:gd name="T28" fmla="*/ 12 w 36"/>
              <a:gd name="T29" fmla="*/ 0 h 31"/>
              <a:gd name="T30" fmla="*/ 5 w 36"/>
              <a:gd name="T31" fmla="*/ 0 h 31"/>
              <a:gd name="T32" fmla="*/ 2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4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4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6" y="31"/>
                  <a:pt x="36" y="30"/>
                  <a:pt x="36" y="29"/>
                </a:cubicBezTo>
                <a:cubicBezTo>
                  <a:pt x="36" y="22"/>
                  <a:pt x="36" y="12"/>
                  <a:pt x="36" y="5"/>
                </a:cubicBezTo>
                <a:cubicBezTo>
                  <a:pt x="36" y="4"/>
                  <a:pt x="36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" name="Freeform 473"/>
          <p:cNvSpPr>
            <a:spLocks noEditPoints="1"/>
          </p:cNvSpPr>
          <p:nvPr/>
        </p:nvSpPr>
        <p:spPr bwMode="auto">
          <a:xfrm>
            <a:off x="1944401" y="1716215"/>
            <a:ext cx="393162" cy="340611"/>
          </a:xfrm>
          <a:custGeom>
            <a:avLst/>
            <a:gdLst>
              <a:gd name="T0" fmla="*/ 3 w 36"/>
              <a:gd name="T1" fmla="*/ 6 h 31"/>
              <a:gd name="T2" fmla="*/ 34 w 36"/>
              <a:gd name="T3" fmla="*/ 6 h 31"/>
              <a:gd name="T4" fmla="*/ 35 w 36"/>
              <a:gd name="T5" fmla="*/ 7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7 h 31"/>
              <a:gd name="T12" fmla="*/ 3 w 36"/>
              <a:gd name="T13" fmla="*/ 6 h 31"/>
              <a:gd name="T14" fmla="*/ 2 w 36"/>
              <a:gd name="T15" fmla="*/ 31 h 31"/>
              <a:gd name="T16" fmla="*/ 35 w 36"/>
              <a:gd name="T17" fmla="*/ 31 h 31"/>
              <a:gd name="T18" fmla="*/ 36 w 36"/>
              <a:gd name="T19" fmla="*/ 29 h 31"/>
              <a:gd name="T20" fmla="*/ 36 w 36"/>
              <a:gd name="T21" fmla="*/ 5 h 31"/>
              <a:gd name="T22" fmla="*/ 35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6 w 36"/>
              <a:gd name="T31" fmla="*/ 0 h 31"/>
              <a:gd name="T32" fmla="*/ 2 w 36"/>
              <a:gd name="T33" fmla="*/ 2 h 31"/>
              <a:gd name="T34" fmla="*/ 0 w 36"/>
              <a:gd name="T35" fmla="*/ 9 h 31"/>
              <a:gd name="T36" fmla="*/ 0 w 36"/>
              <a:gd name="T37" fmla="*/ 29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3" y="6"/>
                </a:moveTo>
                <a:cubicBezTo>
                  <a:pt x="13" y="6"/>
                  <a:pt x="24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4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1"/>
                </a:moveTo>
                <a:cubicBezTo>
                  <a:pt x="13" y="31"/>
                  <a:pt x="24" y="31"/>
                  <a:pt x="35" y="31"/>
                </a:cubicBezTo>
                <a:cubicBezTo>
                  <a:pt x="36" y="31"/>
                  <a:pt x="36" y="30"/>
                  <a:pt x="36" y="29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4"/>
                  <a:pt x="36" y="4"/>
                  <a:pt x="35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8" y="4"/>
                  <a:pt x="17" y="3"/>
                  <a:pt x="16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1"/>
                  <a:pt x="2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" name="Freeform 474"/>
          <p:cNvSpPr>
            <a:spLocks noEditPoints="1"/>
          </p:cNvSpPr>
          <p:nvPr/>
        </p:nvSpPr>
        <p:spPr bwMode="auto">
          <a:xfrm>
            <a:off x="1956079" y="1716215"/>
            <a:ext cx="381484" cy="340611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5" y="6"/>
                  <a:pt x="35" y="7"/>
                </a:cubicBezTo>
                <a:cubicBezTo>
                  <a:pt x="35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5"/>
                  <a:pt x="0" y="9"/>
                </a:cubicBezTo>
                <a:cubicBezTo>
                  <a:pt x="0" y="15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0" name="Freeform 475"/>
          <p:cNvSpPr>
            <a:spLocks noEditPoints="1"/>
          </p:cNvSpPr>
          <p:nvPr/>
        </p:nvSpPr>
        <p:spPr bwMode="auto">
          <a:xfrm>
            <a:off x="1956079" y="1716215"/>
            <a:ext cx="381484" cy="340611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0" y="9"/>
                  <a:pt x="0" y="7"/>
                </a:cubicBezTo>
                <a:cubicBezTo>
                  <a:pt x="0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" name="Freeform 476"/>
          <p:cNvSpPr>
            <a:spLocks noEditPoints="1"/>
          </p:cNvSpPr>
          <p:nvPr/>
        </p:nvSpPr>
        <p:spPr bwMode="auto">
          <a:xfrm>
            <a:off x="1956079" y="1716215"/>
            <a:ext cx="393162" cy="340611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8 h 31"/>
              <a:gd name="T6" fmla="*/ 33 w 36"/>
              <a:gd name="T7" fmla="*/ 9 h 31"/>
              <a:gd name="T8" fmla="*/ 2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1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1"/>
                  <a:pt x="0" y="31"/>
                  <a:pt x="1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" name="Freeform 477"/>
          <p:cNvSpPr>
            <a:spLocks/>
          </p:cNvSpPr>
          <p:nvPr/>
        </p:nvSpPr>
        <p:spPr bwMode="auto">
          <a:xfrm>
            <a:off x="1922990" y="1683127"/>
            <a:ext cx="196582" cy="340611"/>
          </a:xfrm>
          <a:custGeom>
            <a:avLst/>
            <a:gdLst>
              <a:gd name="T0" fmla="*/ 2 w 18"/>
              <a:gd name="T1" fmla="*/ 31 h 31"/>
              <a:gd name="T2" fmla="*/ 18 w 18"/>
              <a:gd name="T3" fmla="*/ 31 h 31"/>
              <a:gd name="T4" fmla="*/ 18 w 18"/>
              <a:gd name="T5" fmla="*/ 9 h 31"/>
              <a:gd name="T6" fmla="*/ 3 w 18"/>
              <a:gd name="T7" fmla="*/ 9 h 31"/>
              <a:gd name="T8" fmla="*/ 1 w 18"/>
              <a:gd name="T9" fmla="*/ 8 h 31"/>
              <a:gd name="T10" fmla="*/ 2 w 18"/>
              <a:gd name="T11" fmla="*/ 7 h 31"/>
              <a:gd name="T12" fmla="*/ 18 w 18"/>
              <a:gd name="T13" fmla="*/ 7 h 31"/>
              <a:gd name="T14" fmla="*/ 18 w 18"/>
              <a:gd name="T15" fmla="*/ 4 h 31"/>
              <a:gd name="T16" fmla="*/ 16 w 18"/>
              <a:gd name="T17" fmla="*/ 2 h 31"/>
              <a:gd name="T18" fmla="*/ 12 w 18"/>
              <a:gd name="T19" fmla="*/ 0 h 31"/>
              <a:gd name="T20" fmla="*/ 5 w 18"/>
              <a:gd name="T21" fmla="*/ 0 h 31"/>
              <a:gd name="T22" fmla="*/ 1 w 18"/>
              <a:gd name="T23" fmla="*/ 3 h 31"/>
              <a:gd name="T24" fmla="*/ 0 w 18"/>
              <a:gd name="T25" fmla="*/ 10 h 31"/>
              <a:gd name="T26" fmla="*/ 0 w 18"/>
              <a:gd name="T27" fmla="*/ 30 h 31"/>
              <a:gd name="T28" fmla="*/ 2 w 18"/>
              <a:gd name="T2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31">
                <a:moveTo>
                  <a:pt x="2" y="31"/>
                </a:moveTo>
                <a:cubicBezTo>
                  <a:pt x="18" y="31"/>
                  <a:pt x="18" y="31"/>
                  <a:pt x="18" y="31"/>
                </a:cubicBezTo>
                <a:cubicBezTo>
                  <a:pt x="18" y="9"/>
                  <a:pt x="18" y="9"/>
                  <a:pt x="18" y="9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3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3" name="Freeform 478"/>
          <p:cNvSpPr>
            <a:spLocks/>
          </p:cNvSpPr>
          <p:nvPr/>
        </p:nvSpPr>
        <p:spPr bwMode="auto">
          <a:xfrm>
            <a:off x="2119572" y="1725947"/>
            <a:ext cx="196582" cy="297792"/>
          </a:xfrm>
          <a:custGeom>
            <a:avLst/>
            <a:gdLst>
              <a:gd name="T0" fmla="*/ 0 w 18"/>
              <a:gd name="T1" fmla="*/ 27 h 27"/>
              <a:gd name="T2" fmla="*/ 17 w 18"/>
              <a:gd name="T3" fmla="*/ 27 h 27"/>
              <a:gd name="T4" fmla="*/ 18 w 18"/>
              <a:gd name="T5" fmla="*/ 26 h 27"/>
              <a:gd name="T6" fmla="*/ 18 w 18"/>
              <a:gd name="T7" fmla="*/ 2 h 27"/>
              <a:gd name="T8" fmla="*/ 17 w 18"/>
              <a:gd name="T9" fmla="*/ 0 h 27"/>
              <a:gd name="T10" fmla="*/ 2 w 18"/>
              <a:gd name="T11" fmla="*/ 0 h 27"/>
              <a:gd name="T12" fmla="*/ 0 w 18"/>
              <a:gd name="T13" fmla="*/ 0 h 27"/>
              <a:gd name="T14" fmla="*/ 0 w 18"/>
              <a:gd name="T15" fmla="*/ 3 h 27"/>
              <a:gd name="T16" fmla="*/ 16 w 18"/>
              <a:gd name="T17" fmla="*/ 3 h 27"/>
              <a:gd name="T18" fmla="*/ 17 w 18"/>
              <a:gd name="T19" fmla="*/ 4 h 27"/>
              <a:gd name="T20" fmla="*/ 16 w 18"/>
              <a:gd name="T21" fmla="*/ 5 h 27"/>
              <a:gd name="T22" fmla="*/ 0 w 18"/>
              <a:gd name="T23" fmla="*/ 5 h 27"/>
              <a:gd name="T24" fmla="*/ 0 w 18"/>
              <a:gd name="T2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27">
                <a:moveTo>
                  <a:pt x="0" y="27"/>
                </a:move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8" y="27"/>
                  <a:pt x="18" y="26"/>
                </a:cubicBezTo>
                <a:cubicBezTo>
                  <a:pt x="18" y="18"/>
                  <a:pt x="18" y="9"/>
                  <a:pt x="18" y="2"/>
                </a:cubicBezTo>
                <a:cubicBezTo>
                  <a:pt x="18" y="1"/>
                  <a:pt x="17" y="0"/>
                  <a:pt x="17" y="0"/>
                </a:cubicBezTo>
                <a:cubicBezTo>
                  <a:pt x="12" y="0"/>
                  <a:pt x="7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5"/>
                  <a:pt x="17" y="5"/>
                  <a:pt x="16" y="5"/>
                </a:cubicBezTo>
                <a:cubicBezTo>
                  <a:pt x="0" y="5"/>
                  <a:pt x="0" y="5"/>
                  <a:pt x="0" y="5"/>
                </a:cubicBezTo>
                <a:lnTo>
                  <a:pt x="0" y="27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" name="Freeform 479"/>
          <p:cNvSpPr>
            <a:spLocks noEditPoints="1"/>
          </p:cNvSpPr>
          <p:nvPr/>
        </p:nvSpPr>
        <p:spPr bwMode="auto">
          <a:xfrm>
            <a:off x="1453922" y="1023315"/>
            <a:ext cx="173225" cy="494372"/>
          </a:xfrm>
          <a:custGeom>
            <a:avLst/>
            <a:gdLst>
              <a:gd name="T0" fmla="*/ 3 w 16"/>
              <a:gd name="T1" fmla="*/ 24 h 45"/>
              <a:gd name="T2" fmla="*/ 3 w 16"/>
              <a:gd name="T3" fmla="*/ 40 h 45"/>
              <a:gd name="T4" fmla="*/ 7 w 16"/>
              <a:gd name="T5" fmla="*/ 44 h 45"/>
              <a:gd name="T6" fmla="*/ 9 w 16"/>
              <a:gd name="T7" fmla="*/ 44 h 45"/>
              <a:gd name="T8" fmla="*/ 13 w 16"/>
              <a:gd name="T9" fmla="*/ 40 h 45"/>
              <a:gd name="T10" fmla="*/ 13 w 16"/>
              <a:gd name="T11" fmla="*/ 24 h 45"/>
              <a:gd name="T12" fmla="*/ 12 w 16"/>
              <a:gd name="T13" fmla="*/ 23 h 45"/>
              <a:gd name="T14" fmla="*/ 4 w 16"/>
              <a:gd name="T15" fmla="*/ 23 h 45"/>
              <a:gd name="T16" fmla="*/ 3 w 16"/>
              <a:gd name="T17" fmla="*/ 24 h 45"/>
              <a:gd name="T18" fmla="*/ 9 w 16"/>
              <a:gd name="T19" fmla="*/ 7 h 45"/>
              <a:gd name="T20" fmla="*/ 9 w 16"/>
              <a:gd name="T21" fmla="*/ 11 h 45"/>
              <a:gd name="T22" fmla="*/ 9 w 16"/>
              <a:gd name="T23" fmla="*/ 12 h 45"/>
              <a:gd name="T24" fmla="*/ 10 w 16"/>
              <a:gd name="T25" fmla="*/ 14 h 45"/>
              <a:gd name="T26" fmla="*/ 6 w 16"/>
              <a:gd name="T27" fmla="*/ 14 h 45"/>
              <a:gd name="T28" fmla="*/ 7 w 16"/>
              <a:gd name="T29" fmla="*/ 12 h 45"/>
              <a:gd name="T30" fmla="*/ 7 w 16"/>
              <a:gd name="T31" fmla="*/ 11 h 45"/>
              <a:gd name="T32" fmla="*/ 7 w 16"/>
              <a:gd name="T33" fmla="*/ 7 h 45"/>
              <a:gd name="T34" fmla="*/ 7 w 16"/>
              <a:gd name="T35" fmla="*/ 7 h 45"/>
              <a:gd name="T36" fmla="*/ 3 w 16"/>
              <a:gd name="T37" fmla="*/ 11 h 45"/>
              <a:gd name="T38" fmla="*/ 3 w 16"/>
              <a:gd name="T39" fmla="*/ 13 h 45"/>
              <a:gd name="T40" fmla="*/ 5 w 16"/>
              <a:gd name="T41" fmla="*/ 21 h 45"/>
              <a:gd name="T42" fmla="*/ 5 w 16"/>
              <a:gd name="T43" fmla="*/ 21 h 45"/>
              <a:gd name="T44" fmla="*/ 11 w 16"/>
              <a:gd name="T45" fmla="*/ 21 h 45"/>
              <a:gd name="T46" fmla="*/ 11 w 16"/>
              <a:gd name="T47" fmla="*/ 21 h 45"/>
              <a:gd name="T48" fmla="*/ 13 w 16"/>
              <a:gd name="T49" fmla="*/ 13 h 45"/>
              <a:gd name="T50" fmla="*/ 13 w 16"/>
              <a:gd name="T51" fmla="*/ 11 h 45"/>
              <a:gd name="T52" fmla="*/ 9 w 16"/>
              <a:gd name="T53" fmla="*/ 6 h 45"/>
              <a:gd name="T54" fmla="*/ 9 w 16"/>
              <a:gd name="T55" fmla="*/ 7 h 45"/>
              <a:gd name="T56" fmla="*/ 9 w 16"/>
              <a:gd name="T57" fmla="*/ 2 h 45"/>
              <a:gd name="T58" fmla="*/ 15 w 16"/>
              <a:gd name="T59" fmla="*/ 10 h 45"/>
              <a:gd name="T60" fmla="*/ 15 w 16"/>
              <a:gd name="T61" fmla="*/ 13 h 45"/>
              <a:gd name="T62" fmla="*/ 13 w 16"/>
              <a:gd name="T63" fmla="*/ 21 h 45"/>
              <a:gd name="T64" fmla="*/ 14 w 16"/>
              <a:gd name="T65" fmla="*/ 21 h 45"/>
              <a:gd name="T66" fmla="*/ 14 w 16"/>
              <a:gd name="T67" fmla="*/ 21 h 45"/>
              <a:gd name="T68" fmla="*/ 15 w 16"/>
              <a:gd name="T69" fmla="*/ 22 h 45"/>
              <a:gd name="T70" fmla="*/ 15 w 16"/>
              <a:gd name="T71" fmla="*/ 40 h 45"/>
              <a:gd name="T72" fmla="*/ 9 w 16"/>
              <a:gd name="T73" fmla="*/ 45 h 45"/>
              <a:gd name="T74" fmla="*/ 7 w 16"/>
              <a:gd name="T75" fmla="*/ 45 h 45"/>
              <a:gd name="T76" fmla="*/ 1 w 16"/>
              <a:gd name="T77" fmla="*/ 40 h 45"/>
              <a:gd name="T78" fmla="*/ 1 w 16"/>
              <a:gd name="T79" fmla="*/ 22 h 45"/>
              <a:gd name="T80" fmla="*/ 2 w 16"/>
              <a:gd name="T81" fmla="*/ 21 h 45"/>
              <a:gd name="T82" fmla="*/ 2 w 16"/>
              <a:gd name="T83" fmla="*/ 21 h 45"/>
              <a:gd name="T84" fmla="*/ 3 w 16"/>
              <a:gd name="T85" fmla="*/ 21 h 45"/>
              <a:gd name="T86" fmla="*/ 0 w 16"/>
              <a:gd name="T87" fmla="*/ 13 h 45"/>
              <a:gd name="T88" fmla="*/ 1 w 16"/>
              <a:gd name="T89" fmla="*/ 10 h 45"/>
              <a:gd name="T90" fmla="*/ 7 w 16"/>
              <a:gd name="T91" fmla="*/ 2 h 45"/>
              <a:gd name="T92" fmla="*/ 9 w 16"/>
              <a:gd name="T93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5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4"/>
                  <a:pt x="13" y="29"/>
                  <a:pt x="13" y="24"/>
                </a:cubicBezTo>
                <a:cubicBezTo>
                  <a:pt x="13" y="23"/>
                  <a:pt x="13" y="23"/>
                  <a:pt x="12" y="23"/>
                </a:cubicBezTo>
                <a:cubicBezTo>
                  <a:pt x="9" y="23"/>
                  <a:pt x="7" y="23"/>
                  <a:pt x="4" y="23"/>
                </a:cubicBezTo>
                <a:cubicBezTo>
                  <a:pt x="3" y="23"/>
                  <a:pt x="3" y="23"/>
                  <a:pt x="3" y="24"/>
                </a:cubicBezTo>
                <a:close/>
                <a:moveTo>
                  <a:pt x="9" y="7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6"/>
                  <a:pt x="6" y="16"/>
                  <a:pt x="6" y="14"/>
                </a:cubicBezTo>
                <a:cubicBezTo>
                  <a:pt x="6" y="13"/>
                  <a:pt x="6" y="13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7"/>
                </a:cubicBezTo>
                <a:cubicBezTo>
                  <a:pt x="6" y="8"/>
                  <a:pt x="4" y="10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3" y="15"/>
                  <a:pt x="4" y="18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7" y="21"/>
                  <a:pt x="9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18"/>
                  <a:pt x="12" y="15"/>
                  <a:pt x="13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1" y="9"/>
                  <a:pt x="10" y="8"/>
                  <a:pt x="9" y="6"/>
                </a:cubicBezTo>
                <a:cubicBezTo>
                  <a:pt x="9" y="5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2" y="8"/>
                  <a:pt x="15" y="10"/>
                </a:cubicBezTo>
                <a:cubicBezTo>
                  <a:pt x="16" y="11"/>
                  <a:pt x="16" y="12"/>
                  <a:pt x="15" y="13"/>
                </a:cubicBezTo>
                <a:cubicBezTo>
                  <a:pt x="15" y="15"/>
                  <a:pt x="14" y="18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2" y="45"/>
                  <a:pt x="9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4" y="45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1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1" y="15"/>
                  <a:pt x="0" y="13"/>
                </a:cubicBezTo>
                <a:cubicBezTo>
                  <a:pt x="0" y="12"/>
                  <a:pt x="0" y="11"/>
                  <a:pt x="1" y="10"/>
                </a:cubicBezTo>
                <a:cubicBezTo>
                  <a:pt x="4" y="8"/>
                  <a:pt x="5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" name="Freeform 480"/>
          <p:cNvSpPr>
            <a:spLocks noEditPoints="1"/>
          </p:cNvSpPr>
          <p:nvPr/>
        </p:nvSpPr>
        <p:spPr bwMode="auto">
          <a:xfrm>
            <a:off x="1453922" y="1023315"/>
            <a:ext cx="173225" cy="506050"/>
          </a:xfrm>
          <a:custGeom>
            <a:avLst/>
            <a:gdLst>
              <a:gd name="T0" fmla="*/ 3 w 16"/>
              <a:gd name="T1" fmla="*/ 24 h 46"/>
              <a:gd name="T2" fmla="*/ 3 w 16"/>
              <a:gd name="T3" fmla="*/ 40 h 46"/>
              <a:gd name="T4" fmla="*/ 7 w 16"/>
              <a:gd name="T5" fmla="*/ 44 h 46"/>
              <a:gd name="T6" fmla="*/ 9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2 w 16"/>
              <a:gd name="T13" fmla="*/ 23 h 46"/>
              <a:gd name="T14" fmla="*/ 4 w 16"/>
              <a:gd name="T15" fmla="*/ 23 h 46"/>
              <a:gd name="T16" fmla="*/ 3 w 16"/>
              <a:gd name="T17" fmla="*/ 24 h 46"/>
              <a:gd name="T18" fmla="*/ 9 w 16"/>
              <a:gd name="T19" fmla="*/ 7 h 46"/>
              <a:gd name="T20" fmla="*/ 9 w 16"/>
              <a:gd name="T21" fmla="*/ 11 h 46"/>
              <a:gd name="T22" fmla="*/ 9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3 h 46"/>
              <a:gd name="T30" fmla="*/ 7 w 16"/>
              <a:gd name="T31" fmla="*/ 11 h 46"/>
              <a:gd name="T32" fmla="*/ 7 w 16"/>
              <a:gd name="T33" fmla="*/ 7 h 46"/>
              <a:gd name="T34" fmla="*/ 7 w 16"/>
              <a:gd name="T35" fmla="*/ 7 h 46"/>
              <a:gd name="T36" fmla="*/ 3 w 16"/>
              <a:gd name="T37" fmla="*/ 11 h 46"/>
              <a:gd name="T38" fmla="*/ 3 w 16"/>
              <a:gd name="T39" fmla="*/ 14 h 46"/>
              <a:gd name="T40" fmla="*/ 5 w 16"/>
              <a:gd name="T41" fmla="*/ 21 h 46"/>
              <a:gd name="T42" fmla="*/ 6 w 16"/>
              <a:gd name="T43" fmla="*/ 21 h 46"/>
              <a:gd name="T44" fmla="*/ 11 w 16"/>
              <a:gd name="T45" fmla="*/ 21 h 46"/>
              <a:gd name="T46" fmla="*/ 11 w 16"/>
              <a:gd name="T47" fmla="*/ 21 h 46"/>
              <a:gd name="T48" fmla="*/ 13 w 16"/>
              <a:gd name="T49" fmla="*/ 13 h 46"/>
              <a:gd name="T50" fmla="*/ 13 w 16"/>
              <a:gd name="T51" fmla="*/ 11 h 46"/>
              <a:gd name="T52" fmla="*/ 9 w 16"/>
              <a:gd name="T53" fmla="*/ 7 h 46"/>
              <a:gd name="T54" fmla="*/ 9 w 16"/>
              <a:gd name="T55" fmla="*/ 7 h 46"/>
              <a:gd name="T56" fmla="*/ 9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3 w 16"/>
              <a:gd name="T63" fmla="*/ 21 h 46"/>
              <a:gd name="T64" fmla="*/ 14 w 16"/>
              <a:gd name="T65" fmla="*/ 21 h 46"/>
              <a:gd name="T66" fmla="*/ 14 w 16"/>
              <a:gd name="T67" fmla="*/ 21 h 46"/>
              <a:gd name="T68" fmla="*/ 15 w 16"/>
              <a:gd name="T69" fmla="*/ 22 h 46"/>
              <a:gd name="T70" fmla="*/ 15 w 16"/>
              <a:gd name="T71" fmla="*/ 40 h 46"/>
              <a:gd name="T72" fmla="*/ 9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2 h 46"/>
              <a:gd name="T80" fmla="*/ 2 w 16"/>
              <a:gd name="T81" fmla="*/ 21 h 46"/>
              <a:gd name="T82" fmla="*/ 3 w 16"/>
              <a:gd name="T83" fmla="*/ 21 h 46"/>
              <a:gd name="T84" fmla="*/ 3 w 16"/>
              <a:gd name="T85" fmla="*/ 21 h 46"/>
              <a:gd name="T86" fmla="*/ 1 w 16"/>
              <a:gd name="T87" fmla="*/ 13 h 46"/>
              <a:gd name="T88" fmla="*/ 1 w 16"/>
              <a:gd name="T89" fmla="*/ 10 h 46"/>
              <a:gd name="T90" fmla="*/ 7 w 16"/>
              <a:gd name="T91" fmla="*/ 2 h 46"/>
              <a:gd name="T92" fmla="*/ 9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5"/>
                  <a:pt x="13" y="29"/>
                  <a:pt x="13" y="24"/>
                </a:cubicBezTo>
                <a:cubicBezTo>
                  <a:pt x="13" y="24"/>
                  <a:pt x="13" y="23"/>
                  <a:pt x="12" y="23"/>
                </a:cubicBezTo>
                <a:cubicBezTo>
                  <a:pt x="10" y="23"/>
                  <a:pt x="7" y="23"/>
                  <a:pt x="4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9" y="7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3"/>
                  <a:pt x="6" y="13"/>
                  <a:pt x="7" y="13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7"/>
                </a:cubicBezTo>
                <a:cubicBezTo>
                  <a:pt x="6" y="8"/>
                  <a:pt x="5" y="10"/>
                  <a:pt x="3" y="11"/>
                </a:cubicBezTo>
                <a:cubicBezTo>
                  <a:pt x="2" y="12"/>
                  <a:pt x="2" y="12"/>
                  <a:pt x="3" y="14"/>
                </a:cubicBezTo>
                <a:cubicBezTo>
                  <a:pt x="4" y="15"/>
                  <a:pt x="4" y="19"/>
                  <a:pt x="5" y="21"/>
                </a:cubicBezTo>
                <a:cubicBezTo>
                  <a:pt x="5" y="21"/>
                  <a:pt x="5" y="21"/>
                  <a:pt x="6" y="21"/>
                </a:cubicBezTo>
                <a:cubicBezTo>
                  <a:pt x="7" y="21"/>
                  <a:pt x="9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19"/>
                  <a:pt x="13" y="15"/>
                  <a:pt x="13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2" y="10"/>
                  <a:pt x="10" y="8"/>
                  <a:pt x="9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5"/>
                  <a:pt x="14" y="18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9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2" y="15"/>
                  <a:pt x="1" y="13"/>
                </a:cubicBezTo>
                <a:cubicBezTo>
                  <a:pt x="0" y="12"/>
                  <a:pt x="0" y="12"/>
                  <a:pt x="1" y="10"/>
                </a:cubicBezTo>
                <a:cubicBezTo>
                  <a:pt x="4" y="8"/>
                  <a:pt x="6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" name="Freeform 481"/>
          <p:cNvSpPr>
            <a:spLocks noEditPoints="1"/>
          </p:cNvSpPr>
          <p:nvPr/>
        </p:nvSpPr>
        <p:spPr bwMode="auto">
          <a:xfrm>
            <a:off x="1453922" y="1023315"/>
            <a:ext cx="173225" cy="506050"/>
          </a:xfrm>
          <a:custGeom>
            <a:avLst/>
            <a:gdLst>
              <a:gd name="T0" fmla="*/ 3 w 16"/>
              <a:gd name="T1" fmla="*/ 25 h 46"/>
              <a:gd name="T2" fmla="*/ 3 w 16"/>
              <a:gd name="T3" fmla="*/ 40 h 46"/>
              <a:gd name="T4" fmla="*/ 7 w 16"/>
              <a:gd name="T5" fmla="*/ 44 h 46"/>
              <a:gd name="T6" fmla="*/ 10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3 w 16"/>
              <a:gd name="T13" fmla="*/ 24 h 46"/>
              <a:gd name="T14" fmla="*/ 4 w 16"/>
              <a:gd name="T15" fmla="*/ 24 h 46"/>
              <a:gd name="T16" fmla="*/ 3 w 16"/>
              <a:gd name="T17" fmla="*/ 25 h 46"/>
              <a:gd name="T18" fmla="*/ 9 w 16"/>
              <a:gd name="T19" fmla="*/ 7 h 46"/>
              <a:gd name="T20" fmla="*/ 9 w 16"/>
              <a:gd name="T21" fmla="*/ 12 h 46"/>
              <a:gd name="T22" fmla="*/ 10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3 h 46"/>
              <a:gd name="T30" fmla="*/ 8 w 16"/>
              <a:gd name="T31" fmla="*/ 12 h 46"/>
              <a:gd name="T32" fmla="*/ 8 w 16"/>
              <a:gd name="T33" fmla="*/ 7 h 46"/>
              <a:gd name="T34" fmla="*/ 7 w 16"/>
              <a:gd name="T35" fmla="*/ 7 h 46"/>
              <a:gd name="T36" fmla="*/ 4 w 16"/>
              <a:gd name="T37" fmla="*/ 11 h 46"/>
              <a:gd name="T38" fmla="*/ 3 w 16"/>
              <a:gd name="T39" fmla="*/ 14 h 46"/>
              <a:gd name="T40" fmla="*/ 5 w 16"/>
              <a:gd name="T41" fmla="*/ 21 h 46"/>
              <a:gd name="T42" fmla="*/ 6 w 16"/>
              <a:gd name="T43" fmla="*/ 22 h 46"/>
              <a:gd name="T44" fmla="*/ 11 w 16"/>
              <a:gd name="T45" fmla="*/ 22 h 46"/>
              <a:gd name="T46" fmla="*/ 12 w 16"/>
              <a:gd name="T47" fmla="*/ 21 h 46"/>
              <a:gd name="T48" fmla="*/ 14 w 16"/>
              <a:gd name="T49" fmla="*/ 14 h 46"/>
              <a:gd name="T50" fmla="*/ 13 w 16"/>
              <a:gd name="T51" fmla="*/ 11 h 46"/>
              <a:gd name="T52" fmla="*/ 10 w 16"/>
              <a:gd name="T53" fmla="*/ 7 h 46"/>
              <a:gd name="T54" fmla="*/ 9 w 16"/>
              <a:gd name="T55" fmla="*/ 7 h 46"/>
              <a:gd name="T56" fmla="*/ 10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4 w 16"/>
              <a:gd name="T63" fmla="*/ 21 h 46"/>
              <a:gd name="T64" fmla="*/ 14 w 16"/>
              <a:gd name="T65" fmla="*/ 22 h 46"/>
              <a:gd name="T66" fmla="*/ 14 w 16"/>
              <a:gd name="T67" fmla="*/ 22 h 46"/>
              <a:gd name="T68" fmla="*/ 15 w 16"/>
              <a:gd name="T69" fmla="*/ 23 h 46"/>
              <a:gd name="T70" fmla="*/ 15 w 16"/>
              <a:gd name="T71" fmla="*/ 40 h 46"/>
              <a:gd name="T72" fmla="*/ 10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3 h 46"/>
              <a:gd name="T80" fmla="*/ 2 w 16"/>
              <a:gd name="T81" fmla="*/ 22 h 46"/>
              <a:gd name="T82" fmla="*/ 3 w 16"/>
              <a:gd name="T83" fmla="*/ 22 h 46"/>
              <a:gd name="T84" fmla="*/ 3 w 16"/>
              <a:gd name="T85" fmla="*/ 21 h 46"/>
              <a:gd name="T86" fmla="*/ 1 w 16"/>
              <a:gd name="T87" fmla="*/ 13 h 46"/>
              <a:gd name="T88" fmla="*/ 2 w 16"/>
              <a:gd name="T89" fmla="*/ 11 h 46"/>
              <a:gd name="T90" fmla="*/ 7 w 16"/>
              <a:gd name="T91" fmla="*/ 3 h 46"/>
              <a:gd name="T92" fmla="*/ 10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5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2" y="44"/>
                  <a:pt x="13" y="42"/>
                  <a:pt x="13" y="40"/>
                </a:cubicBezTo>
                <a:cubicBezTo>
                  <a:pt x="13" y="35"/>
                  <a:pt x="13" y="30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0" y="24"/>
                  <a:pt x="7" y="24"/>
                  <a:pt x="4" y="24"/>
                </a:cubicBezTo>
                <a:cubicBezTo>
                  <a:pt x="3" y="24"/>
                  <a:pt x="3" y="24"/>
                  <a:pt x="3" y="25"/>
                </a:cubicBezTo>
                <a:close/>
                <a:moveTo>
                  <a:pt x="9" y="7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10" y="13"/>
                </a:cubicBezTo>
                <a:cubicBezTo>
                  <a:pt x="10" y="13"/>
                  <a:pt x="10" y="14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7" y="7"/>
                </a:cubicBezTo>
                <a:cubicBezTo>
                  <a:pt x="6" y="9"/>
                  <a:pt x="5" y="10"/>
                  <a:pt x="4" y="11"/>
                </a:cubicBezTo>
                <a:cubicBezTo>
                  <a:pt x="3" y="12"/>
                  <a:pt x="3" y="13"/>
                  <a:pt x="3" y="14"/>
                </a:cubicBezTo>
                <a:cubicBezTo>
                  <a:pt x="4" y="16"/>
                  <a:pt x="5" y="19"/>
                  <a:pt x="5" y="21"/>
                </a:cubicBezTo>
                <a:cubicBezTo>
                  <a:pt x="5" y="22"/>
                  <a:pt x="5" y="22"/>
                  <a:pt x="6" y="22"/>
                </a:cubicBezTo>
                <a:cubicBezTo>
                  <a:pt x="8" y="22"/>
                  <a:pt x="9" y="22"/>
                  <a:pt x="11" y="22"/>
                </a:cubicBezTo>
                <a:cubicBezTo>
                  <a:pt x="11" y="22"/>
                  <a:pt x="12" y="22"/>
                  <a:pt x="12" y="21"/>
                </a:cubicBezTo>
                <a:cubicBezTo>
                  <a:pt x="12" y="19"/>
                  <a:pt x="13" y="16"/>
                  <a:pt x="14" y="14"/>
                </a:cubicBezTo>
                <a:cubicBezTo>
                  <a:pt x="14" y="12"/>
                  <a:pt x="14" y="12"/>
                  <a:pt x="13" y="11"/>
                </a:cubicBezTo>
                <a:cubicBezTo>
                  <a:pt x="12" y="10"/>
                  <a:pt x="11" y="8"/>
                  <a:pt x="10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10" y="2"/>
                </a:moveTo>
                <a:cubicBezTo>
                  <a:pt x="11" y="6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6"/>
                  <a:pt x="14" y="19"/>
                  <a:pt x="14" y="21"/>
                </a:cubicBezTo>
                <a:cubicBezTo>
                  <a:pt x="13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5" y="22"/>
                  <a:pt x="15" y="22"/>
                  <a:pt x="15" y="23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10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3"/>
                </a:cubicBezTo>
                <a:cubicBezTo>
                  <a:pt x="1" y="22"/>
                  <a:pt x="2" y="22"/>
                  <a:pt x="2" y="22"/>
                </a:cubicBezTo>
                <a:cubicBezTo>
                  <a:pt x="2" y="22"/>
                  <a:pt x="3" y="22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2" y="19"/>
                  <a:pt x="2" y="16"/>
                  <a:pt x="1" y="13"/>
                </a:cubicBezTo>
                <a:cubicBezTo>
                  <a:pt x="0" y="12"/>
                  <a:pt x="0" y="12"/>
                  <a:pt x="2" y="11"/>
                </a:cubicBezTo>
                <a:cubicBezTo>
                  <a:pt x="4" y="8"/>
                  <a:pt x="6" y="6"/>
                  <a:pt x="7" y="3"/>
                </a:cubicBezTo>
                <a:cubicBezTo>
                  <a:pt x="8" y="0"/>
                  <a:pt x="8" y="0"/>
                  <a:pt x="10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" name="Freeform 482"/>
          <p:cNvSpPr>
            <a:spLocks noEditPoints="1"/>
          </p:cNvSpPr>
          <p:nvPr/>
        </p:nvSpPr>
        <p:spPr bwMode="auto">
          <a:xfrm>
            <a:off x="1463653" y="1023315"/>
            <a:ext cx="175171" cy="506050"/>
          </a:xfrm>
          <a:custGeom>
            <a:avLst/>
            <a:gdLst>
              <a:gd name="T0" fmla="*/ 3 w 16"/>
              <a:gd name="T1" fmla="*/ 25 h 46"/>
              <a:gd name="T2" fmla="*/ 3 w 16"/>
              <a:gd name="T3" fmla="*/ 40 h 46"/>
              <a:gd name="T4" fmla="*/ 6 w 16"/>
              <a:gd name="T5" fmla="*/ 44 h 46"/>
              <a:gd name="T6" fmla="*/ 9 w 16"/>
              <a:gd name="T7" fmla="*/ 44 h 46"/>
              <a:gd name="T8" fmla="*/ 13 w 16"/>
              <a:gd name="T9" fmla="*/ 40 h 46"/>
              <a:gd name="T10" fmla="*/ 13 w 16"/>
              <a:gd name="T11" fmla="*/ 25 h 46"/>
              <a:gd name="T12" fmla="*/ 12 w 16"/>
              <a:gd name="T13" fmla="*/ 24 h 46"/>
              <a:gd name="T14" fmla="*/ 3 w 16"/>
              <a:gd name="T15" fmla="*/ 24 h 46"/>
              <a:gd name="T16" fmla="*/ 3 w 16"/>
              <a:gd name="T17" fmla="*/ 25 h 46"/>
              <a:gd name="T18" fmla="*/ 8 w 16"/>
              <a:gd name="T19" fmla="*/ 7 h 46"/>
              <a:gd name="T20" fmla="*/ 8 w 16"/>
              <a:gd name="T21" fmla="*/ 12 h 46"/>
              <a:gd name="T22" fmla="*/ 9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6 w 16"/>
              <a:gd name="T29" fmla="*/ 13 h 46"/>
              <a:gd name="T30" fmla="*/ 7 w 16"/>
              <a:gd name="T31" fmla="*/ 12 h 46"/>
              <a:gd name="T32" fmla="*/ 7 w 16"/>
              <a:gd name="T33" fmla="*/ 7 h 46"/>
              <a:gd name="T34" fmla="*/ 6 w 16"/>
              <a:gd name="T35" fmla="*/ 7 h 46"/>
              <a:gd name="T36" fmla="*/ 3 w 16"/>
              <a:gd name="T37" fmla="*/ 12 h 46"/>
              <a:gd name="T38" fmla="*/ 2 w 16"/>
              <a:gd name="T39" fmla="*/ 14 h 46"/>
              <a:gd name="T40" fmla="*/ 4 w 16"/>
              <a:gd name="T41" fmla="*/ 21 h 46"/>
              <a:gd name="T42" fmla="*/ 5 w 16"/>
              <a:gd name="T43" fmla="*/ 22 h 46"/>
              <a:gd name="T44" fmla="*/ 10 w 16"/>
              <a:gd name="T45" fmla="*/ 22 h 46"/>
              <a:gd name="T46" fmla="*/ 11 w 16"/>
              <a:gd name="T47" fmla="*/ 21 h 46"/>
              <a:gd name="T48" fmla="*/ 13 w 16"/>
              <a:gd name="T49" fmla="*/ 14 h 46"/>
              <a:gd name="T50" fmla="*/ 12 w 16"/>
              <a:gd name="T51" fmla="*/ 12 h 46"/>
              <a:gd name="T52" fmla="*/ 9 w 16"/>
              <a:gd name="T53" fmla="*/ 7 h 46"/>
              <a:gd name="T54" fmla="*/ 8 w 16"/>
              <a:gd name="T55" fmla="*/ 7 h 46"/>
              <a:gd name="T56" fmla="*/ 9 w 16"/>
              <a:gd name="T57" fmla="*/ 3 h 46"/>
              <a:gd name="T58" fmla="*/ 15 w 16"/>
              <a:gd name="T59" fmla="*/ 11 h 46"/>
              <a:gd name="T60" fmla="*/ 15 w 16"/>
              <a:gd name="T61" fmla="*/ 14 h 46"/>
              <a:gd name="T62" fmla="*/ 13 w 16"/>
              <a:gd name="T63" fmla="*/ 21 h 46"/>
              <a:gd name="T64" fmla="*/ 13 w 16"/>
              <a:gd name="T65" fmla="*/ 22 h 46"/>
              <a:gd name="T66" fmla="*/ 14 w 16"/>
              <a:gd name="T67" fmla="*/ 22 h 46"/>
              <a:gd name="T68" fmla="*/ 15 w 16"/>
              <a:gd name="T69" fmla="*/ 23 h 46"/>
              <a:gd name="T70" fmla="*/ 15 w 16"/>
              <a:gd name="T71" fmla="*/ 40 h 46"/>
              <a:gd name="T72" fmla="*/ 9 w 16"/>
              <a:gd name="T73" fmla="*/ 46 h 46"/>
              <a:gd name="T74" fmla="*/ 6 w 16"/>
              <a:gd name="T75" fmla="*/ 46 h 46"/>
              <a:gd name="T76" fmla="*/ 1 w 16"/>
              <a:gd name="T77" fmla="*/ 40 h 46"/>
              <a:gd name="T78" fmla="*/ 1 w 16"/>
              <a:gd name="T79" fmla="*/ 23 h 46"/>
              <a:gd name="T80" fmla="*/ 1 w 16"/>
              <a:gd name="T81" fmla="*/ 22 h 46"/>
              <a:gd name="T82" fmla="*/ 2 w 16"/>
              <a:gd name="T83" fmla="*/ 22 h 46"/>
              <a:gd name="T84" fmla="*/ 2 w 16"/>
              <a:gd name="T85" fmla="*/ 21 h 46"/>
              <a:gd name="T86" fmla="*/ 0 w 16"/>
              <a:gd name="T87" fmla="*/ 14 h 46"/>
              <a:gd name="T88" fmla="*/ 1 w 16"/>
              <a:gd name="T89" fmla="*/ 11 h 46"/>
              <a:gd name="T90" fmla="*/ 6 w 16"/>
              <a:gd name="T91" fmla="*/ 3 h 46"/>
              <a:gd name="T92" fmla="*/ 9 w 16"/>
              <a:gd name="T93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5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4" y="44"/>
                  <a:pt x="6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5"/>
                  <a:pt x="13" y="30"/>
                  <a:pt x="13" y="25"/>
                </a:cubicBezTo>
                <a:cubicBezTo>
                  <a:pt x="13" y="24"/>
                  <a:pt x="13" y="24"/>
                  <a:pt x="12" y="24"/>
                </a:cubicBezTo>
                <a:cubicBezTo>
                  <a:pt x="9" y="24"/>
                  <a:pt x="6" y="24"/>
                  <a:pt x="3" y="24"/>
                </a:cubicBezTo>
                <a:cubicBezTo>
                  <a:pt x="3" y="24"/>
                  <a:pt x="3" y="24"/>
                  <a:pt x="3" y="25"/>
                </a:cubicBezTo>
                <a:close/>
                <a:moveTo>
                  <a:pt x="8" y="7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9" y="13"/>
                </a:cubicBezTo>
                <a:cubicBezTo>
                  <a:pt x="9" y="13"/>
                  <a:pt x="10" y="14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4"/>
                  <a:pt x="6" y="13"/>
                  <a:pt x="6" y="13"/>
                </a:cubicBezTo>
                <a:cubicBezTo>
                  <a:pt x="7" y="13"/>
                  <a:pt x="7" y="12"/>
                  <a:pt x="7" y="12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6" y="7"/>
                </a:cubicBezTo>
                <a:cubicBezTo>
                  <a:pt x="5" y="9"/>
                  <a:pt x="4" y="10"/>
                  <a:pt x="3" y="12"/>
                </a:cubicBezTo>
                <a:cubicBezTo>
                  <a:pt x="2" y="13"/>
                  <a:pt x="2" y="13"/>
                  <a:pt x="2" y="14"/>
                </a:cubicBezTo>
                <a:cubicBezTo>
                  <a:pt x="3" y="16"/>
                  <a:pt x="4" y="19"/>
                  <a:pt x="4" y="21"/>
                </a:cubicBezTo>
                <a:cubicBezTo>
                  <a:pt x="4" y="22"/>
                  <a:pt x="5" y="22"/>
                  <a:pt x="5" y="22"/>
                </a:cubicBezTo>
                <a:cubicBezTo>
                  <a:pt x="7" y="22"/>
                  <a:pt x="8" y="22"/>
                  <a:pt x="10" y="22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9"/>
                  <a:pt x="12" y="16"/>
                  <a:pt x="13" y="14"/>
                </a:cubicBezTo>
                <a:cubicBezTo>
                  <a:pt x="13" y="13"/>
                  <a:pt x="13" y="13"/>
                  <a:pt x="12" y="12"/>
                </a:cubicBezTo>
                <a:cubicBezTo>
                  <a:pt x="11" y="10"/>
                  <a:pt x="10" y="9"/>
                  <a:pt x="9" y="7"/>
                </a:cubicBezTo>
                <a:cubicBezTo>
                  <a:pt x="8" y="6"/>
                  <a:pt x="8" y="6"/>
                  <a:pt x="8" y="7"/>
                </a:cubicBezTo>
                <a:close/>
                <a:moveTo>
                  <a:pt x="9" y="3"/>
                </a:moveTo>
                <a:cubicBezTo>
                  <a:pt x="10" y="6"/>
                  <a:pt x="12" y="9"/>
                  <a:pt x="15" y="11"/>
                </a:cubicBezTo>
                <a:cubicBezTo>
                  <a:pt x="16" y="12"/>
                  <a:pt x="16" y="12"/>
                  <a:pt x="15" y="14"/>
                </a:cubicBezTo>
                <a:cubicBezTo>
                  <a:pt x="14" y="16"/>
                  <a:pt x="13" y="19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4" y="22"/>
                  <a:pt x="14" y="22"/>
                </a:cubicBezTo>
                <a:cubicBezTo>
                  <a:pt x="14" y="22"/>
                  <a:pt x="15" y="22"/>
                  <a:pt x="15" y="23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4"/>
                  <a:pt x="12" y="46"/>
                  <a:pt x="9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1" y="44"/>
                  <a:pt x="1" y="40"/>
                </a:cubicBezTo>
                <a:cubicBezTo>
                  <a:pt x="1" y="35"/>
                  <a:pt x="1" y="29"/>
                  <a:pt x="1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1"/>
                </a:cubicBezTo>
                <a:cubicBezTo>
                  <a:pt x="2" y="19"/>
                  <a:pt x="1" y="16"/>
                  <a:pt x="0" y="14"/>
                </a:cubicBezTo>
                <a:cubicBezTo>
                  <a:pt x="0" y="12"/>
                  <a:pt x="0" y="12"/>
                  <a:pt x="1" y="11"/>
                </a:cubicBezTo>
                <a:cubicBezTo>
                  <a:pt x="3" y="8"/>
                  <a:pt x="5" y="6"/>
                  <a:pt x="6" y="3"/>
                </a:cubicBezTo>
                <a:cubicBezTo>
                  <a:pt x="8" y="0"/>
                  <a:pt x="8" y="0"/>
                  <a:pt x="9" y="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" name="Freeform 483"/>
          <p:cNvSpPr>
            <a:spLocks noEditPoints="1"/>
          </p:cNvSpPr>
          <p:nvPr/>
        </p:nvSpPr>
        <p:spPr bwMode="auto">
          <a:xfrm>
            <a:off x="1463653" y="1023315"/>
            <a:ext cx="175171" cy="506050"/>
          </a:xfrm>
          <a:custGeom>
            <a:avLst/>
            <a:gdLst>
              <a:gd name="T0" fmla="*/ 3 w 16"/>
              <a:gd name="T1" fmla="*/ 25 h 46"/>
              <a:gd name="T2" fmla="*/ 3 w 16"/>
              <a:gd name="T3" fmla="*/ 41 h 46"/>
              <a:gd name="T4" fmla="*/ 7 w 16"/>
              <a:gd name="T5" fmla="*/ 44 h 46"/>
              <a:gd name="T6" fmla="*/ 9 w 16"/>
              <a:gd name="T7" fmla="*/ 44 h 46"/>
              <a:gd name="T8" fmla="*/ 13 w 16"/>
              <a:gd name="T9" fmla="*/ 41 h 46"/>
              <a:gd name="T10" fmla="*/ 13 w 16"/>
              <a:gd name="T11" fmla="*/ 25 h 46"/>
              <a:gd name="T12" fmla="*/ 12 w 16"/>
              <a:gd name="T13" fmla="*/ 24 h 46"/>
              <a:gd name="T14" fmla="*/ 4 w 16"/>
              <a:gd name="T15" fmla="*/ 24 h 46"/>
              <a:gd name="T16" fmla="*/ 3 w 16"/>
              <a:gd name="T17" fmla="*/ 25 h 46"/>
              <a:gd name="T18" fmla="*/ 8 w 16"/>
              <a:gd name="T19" fmla="*/ 8 h 46"/>
              <a:gd name="T20" fmla="*/ 8 w 16"/>
              <a:gd name="T21" fmla="*/ 12 h 46"/>
              <a:gd name="T22" fmla="*/ 9 w 16"/>
              <a:gd name="T23" fmla="*/ 13 h 46"/>
              <a:gd name="T24" fmla="*/ 10 w 16"/>
              <a:gd name="T25" fmla="*/ 15 h 46"/>
              <a:gd name="T26" fmla="*/ 6 w 16"/>
              <a:gd name="T27" fmla="*/ 15 h 46"/>
              <a:gd name="T28" fmla="*/ 7 w 16"/>
              <a:gd name="T29" fmla="*/ 13 h 46"/>
              <a:gd name="T30" fmla="*/ 7 w 16"/>
              <a:gd name="T31" fmla="*/ 12 h 46"/>
              <a:gd name="T32" fmla="*/ 7 w 16"/>
              <a:gd name="T33" fmla="*/ 8 h 46"/>
              <a:gd name="T34" fmla="*/ 6 w 16"/>
              <a:gd name="T35" fmla="*/ 7 h 46"/>
              <a:gd name="T36" fmla="*/ 3 w 16"/>
              <a:gd name="T37" fmla="*/ 12 h 46"/>
              <a:gd name="T38" fmla="*/ 3 w 16"/>
              <a:gd name="T39" fmla="*/ 14 h 46"/>
              <a:gd name="T40" fmla="*/ 5 w 16"/>
              <a:gd name="T41" fmla="*/ 22 h 46"/>
              <a:gd name="T42" fmla="*/ 5 w 16"/>
              <a:gd name="T43" fmla="*/ 22 h 46"/>
              <a:gd name="T44" fmla="*/ 10 w 16"/>
              <a:gd name="T45" fmla="*/ 22 h 46"/>
              <a:gd name="T46" fmla="*/ 11 w 16"/>
              <a:gd name="T47" fmla="*/ 22 h 46"/>
              <a:gd name="T48" fmla="*/ 13 w 16"/>
              <a:gd name="T49" fmla="*/ 14 h 46"/>
              <a:gd name="T50" fmla="*/ 13 w 16"/>
              <a:gd name="T51" fmla="*/ 12 h 46"/>
              <a:gd name="T52" fmla="*/ 9 w 16"/>
              <a:gd name="T53" fmla="*/ 7 h 46"/>
              <a:gd name="T54" fmla="*/ 8 w 16"/>
              <a:gd name="T55" fmla="*/ 8 h 46"/>
              <a:gd name="T56" fmla="*/ 9 w 16"/>
              <a:gd name="T57" fmla="*/ 3 h 46"/>
              <a:gd name="T58" fmla="*/ 15 w 16"/>
              <a:gd name="T59" fmla="*/ 11 h 46"/>
              <a:gd name="T60" fmla="*/ 15 w 16"/>
              <a:gd name="T61" fmla="*/ 14 h 46"/>
              <a:gd name="T62" fmla="*/ 13 w 16"/>
              <a:gd name="T63" fmla="*/ 22 h 46"/>
              <a:gd name="T64" fmla="*/ 13 w 16"/>
              <a:gd name="T65" fmla="*/ 22 h 46"/>
              <a:gd name="T66" fmla="*/ 14 w 16"/>
              <a:gd name="T67" fmla="*/ 22 h 46"/>
              <a:gd name="T68" fmla="*/ 15 w 16"/>
              <a:gd name="T69" fmla="*/ 23 h 46"/>
              <a:gd name="T70" fmla="*/ 15 w 16"/>
              <a:gd name="T71" fmla="*/ 41 h 46"/>
              <a:gd name="T72" fmla="*/ 9 w 16"/>
              <a:gd name="T73" fmla="*/ 46 h 46"/>
              <a:gd name="T74" fmla="*/ 7 w 16"/>
              <a:gd name="T75" fmla="*/ 46 h 46"/>
              <a:gd name="T76" fmla="*/ 1 w 16"/>
              <a:gd name="T77" fmla="*/ 41 h 46"/>
              <a:gd name="T78" fmla="*/ 1 w 16"/>
              <a:gd name="T79" fmla="*/ 23 h 46"/>
              <a:gd name="T80" fmla="*/ 2 w 16"/>
              <a:gd name="T81" fmla="*/ 22 h 46"/>
              <a:gd name="T82" fmla="*/ 2 w 16"/>
              <a:gd name="T83" fmla="*/ 22 h 46"/>
              <a:gd name="T84" fmla="*/ 3 w 16"/>
              <a:gd name="T85" fmla="*/ 22 h 46"/>
              <a:gd name="T86" fmla="*/ 0 w 16"/>
              <a:gd name="T87" fmla="*/ 14 h 46"/>
              <a:gd name="T88" fmla="*/ 1 w 16"/>
              <a:gd name="T89" fmla="*/ 11 h 46"/>
              <a:gd name="T90" fmla="*/ 7 w 16"/>
              <a:gd name="T91" fmla="*/ 3 h 46"/>
              <a:gd name="T92" fmla="*/ 9 w 16"/>
              <a:gd name="T93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5"/>
                </a:moveTo>
                <a:cubicBezTo>
                  <a:pt x="3" y="41"/>
                  <a:pt x="3" y="41"/>
                  <a:pt x="3" y="41"/>
                </a:cubicBezTo>
                <a:cubicBezTo>
                  <a:pt x="3" y="43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3"/>
                  <a:pt x="13" y="41"/>
                </a:cubicBezTo>
                <a:cubicBezTo>
                  <a:pt x="13" y="35"/>
                  <a:pt x="13" y="30"/>
                  <a:pt x="13" y="25"/>
                </a:cubicBezTo>
                <a:cubicBezTo>
                  <a:pt x="13" y="24"/>
                  <a:pt x="13" y="24"/>
                  <a:pt x="12" y="24"/>
                </a:cubicBezTo>
                <a:cubicBezTo>
                  <a:pt x="9" y="24"/>
                  <a:pt x="6" y="24"/>
                  <a:pt x="4" y="24"/>
                </a:cubicBezTo>
                <a:cubicBezTo>
                  <a:pt x="3" y="24"/>
                  <a:pt x="3" y="24"/>
                  <a:pt x="3" y="25"/>
                </a:cubicBezTo>
                <a:close/>
                <a:moveTo>
                  <a:pt x="8" y="8"/>
                </a:move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9" y="13"/>
                  <a:pt x="9" y="13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7"/>
                  <a:pt x="6" y="17"/>
                  <a:pt x="6" y="15"/>
                </a:cubicBezTo>
                <a:cubicBezTo>
                  <a:pt x="6" y="14"/>
                  <a:pt x="6" y="14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6"/>
                  <a:pt x="7" y="6"/>
                  <a:pt x="6" y="7"/>
                </a:cubicBezTo>
                <a:cubicBezTo>
                  <a:pt x="5" y="9"/>
                  <a:pt x="4" y="10"/>
                  <a:pt x="3" y="12"/>
                </a:cubicBezTo>
                <a:cubicBezTo>
                  <a:pt x="2" y="13"/>
                  <a:pt x="2" y="13"/>
                  <a:pt x="3" y="14"/>
                </a:cubicBezTo>
                <a:cubicBezTo>
                  <a:pt x="3" y="16"/>
                  <a:pt x="4" y="19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2"/>
                  <a:pt x="9" y="22"/>
                  <a:pt x="10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19"/>
                  <a:pt x="12" y="16"/>
                  <a:pt x="13" y="14"/>
                </a:cubicBezTo>
                <a:cubicBezTo>
                  <a:pt x="14" y="13"/>
                  <a:pt x="14" y="13"/>
                  <a:pt x="13" y="12"/>
                </a:cubicBezTo>
                <a:cubicBezTo>
                  <a:pt x="11" y="10"/>
                  <a:pt x="10" y="9"/>
                  <a:pt x="9" y="7"/>
                </a:cubicBezTo>
                <a:cubicBezTo>
                  <a:pt x="9" y="6"/>
                  <a:pt x="8" y="6"/>
                  <a:pt x="8" y="8"/>
                </a:cubicBezTo>
                <a:close/>
                <a:moveTo>
                  <a:pt x="9" y="3"/>
                </a:moveTo>
                <a:cubicBezTo>
                  <a:pt x="10" y="6"/>
                  <a:pt x="12" y="9"/>
                  <a:pt x="15" y="11"/>
                </a:cubicBezTo>
                <a:cubicBezTo>
                  <a:pt x="16" y="12"/>
                  <a:pt x="16" y="12"/>
                  <a:pt x="15" y="14"/>
                </a:cubicBezTo>
                <a:cubicBezTo>
                  <a:pt x="14" y="16"/>
                  <a:pt x="14" y="19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5" y="23"/>
                  <a:pt x="15" y="23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4"/>
                  <a:pt x="12" y="46"/>
                  <a:pt x="9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3" y="46"/>
                  <a:pt x="1" y="44"/>
                  <a:pt x="1" y="41"/>
                </a:cubicBezTo>
                <a:cubicBezTo>
                  <a:pt x="1" y="35"/>
                  <a:pt x="1" y="29"/>
                  <a:pt x="1" y="23"/>
                </a:cubicBezTo>
                <a:cubicBezTo>
                  <a:pt x="1" y="23"/>
                  <a:pt x="1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19"/>
                  <a:pt x="1" y="16"/>
                  <a:pt x="0" y="14"/>
                </a:cubicBezTo>
                <a:cubicBezTo>
                  <a:pt x="0" y="12"/>
                  <a:pt x="0" y="12"/>
                  <a:pt x="1" y="11"/>
                </a:cubicBezTo>
                <a:cubicBezTo>
                  <a:pt x="3" y="9"/>
                  <a:pt x="5" y="6"/>
                  <a:pt x="7" y="3"/>
                </a:cubicBezTo>
                <a:cubicBezTo>
                  <a:pt x="8" y="0"/>
                  <a:pt x="8" y="0"/>
                  <a:pt x="9" y="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" name="Freeform 484"/>
          <p:cNvSpPr>
            <a:spLocks noEditPoints="1"/>
          </p:cNvSpPr>
          <p:nvPr/>
        </p:nvSpPr>
        <p:spPr bwMode="auto">
          <a:xfrm>
            <a:off x="1463653" y="1034993"/>
            <a:ext cx="175171" cy="506050"/>
          </a:xfrm>
          <a:custGeom>
            <a:avLst/>
            <a:gdLst>
              <a:gd name="T0" fmla="*/ 3 w 16"/>
              <a:gd name="T1" fmla="*/ 24 h 46"/>
              <a:gd name="T2" fmla="*/ 3 w 16"/>
              <a:gd name="T3" fmla="*/ 40 h 46"/>
              <a:gd name="T4" fmla="*/ 7 w 16"/>
              <a:gd name="T5" fmla="*/ 44 h 46"/>
              <a:gd name="T6" fmla="*/ 9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2 w 16"/>
              <a:gd name="T13" fmla="*/ 23 h 46"/>
              <a:gd name="T14" fmla="*/ 4 w 16"/>
              <a:gd name="T15" fmla="*/ 23 h 46"/>
              <a:gd name="T16" fmla="*/ 3 w 16"/>
              <a:gd name="T17" fmla="*/ 24 h 46"/>
              <a:gd name="T18" fmla="*/ 9 w 16"/>
              <a:gd name="T19" fmla="*/ 7 h 46"/>
              <a:gd name="T20" fmla="*/ 9 w 16"/>
              <a:gd name="T21" fmla="*/ 11 h 46"/>
              <a:gd name="T22" fmla="*/ 9 w 16"/>
              <a:gd name="T23" fmla="*/ 12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2 h 46"/>
              <a:gd name="T30" fmla="*/ 7 w 16"/>
              <a:gd name="T31" fmla="*/ 11 h 46"/>
              <a:gd name="T32" fmla="*/ 7 w 16"/>
              <a:gd name="T33" fmla="*/ 7 h 46"/>
              <a:gd name="T34" fmla="*/ 7 w 16"/>
              <a:gd name="T35" fmla="*/ 7 h 46"/>
              <a:gd name="T36" fmla="*/ 3 w 16"/>
              <a:gd name="T37" fmla="*/ 11 h 46"/>
              <a:gd name="T38" fmla="*/ 3 w 16"/>
              <a:gd name="T39" fmla="*/ 13 h 46"/>
              <a:gd name="T40" fmla="*/ 5 w 16"/>
              <a:gd name="T41" fmla="*/ 21 h 46"/>
              <a:gd name="T42" fmla="*/ 6 w 16"/>
              <a:gd name="T43" fmla="*/ 21 h 46"/>
              <a:gd name="T44" fmla="*/ 11 w 16"/>
              <a:gd name="T45" fmla="*/ 21 h 46"/>
              <a:gd name="T46" fmla="*/ 11 w 16"/>
              <a:gd name="T47" fmla="*/ 21 h 46"/>
              <a:gd name="T48" fmla="*/ 13 w 16"/>
              <a:gd name="T49" fmla="*/ 13 h 46"/>
              <a:gd name="T50" fmla="*/ 13 w 16"/>
              <a:gd name="T51" fmla="*/ 11 h 46"/>
              <a:gd name="T52" fmla="*/ 9 w 16"/>
              <a:gd name="T53" fmla="*/ 7 h 46"/>
              <a:gd name="T54" fmla="*/ 9 w 16"/>
              <a:gd name="T55" fmla="*/ 7 h 46"/>
              <a:gd name="T56" fmla="*/ 9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3 w 16"/>
              <a:gd name="T63" fmla="*/ 21 h 46"/>
              <a:gd name="T64" fmla="*/ 14 w 16"/>
              <a:gd name="T65" fmla="*/ 21 h 46"/>
              <a:gd name="T66" fmla="*/ 14 w 16"/>
              <a:gd name="T67" fmla="*/ 21 h 46"/>
              <a:gd name="T68" fmla="*/ 15 w 16"/>
              <a:gd name="T69" fmla="*/ 22 h 46"/>
              <a:gd name="T70" fmla="*/ 15 w 16"/>
              <a:gd name="T71" fmla="*/ 40 h 46"/>
              <a:gd name="T72" fmla="*/ 9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2 h 46"/>
              <a:gd name="T80" fmla="*/ 2 w 16"/>
              <a:gd name="T81" fmla="*/ 21 h 46"/>
              <a:gd name="T82" fmla="*/ 2 w 16"/>
              <a:gd name="T83" fmla="*/ 21 h 46"/>
              <a:gd name="T84" fmla="*/ 3 w 16"/>
              <a:gd name="T85" fmla="*/ 21 h 46"/>
              <a:gd name="T86" fmla="*/ 1 w 16"/>
              <a:gd name="T87" fmla="*/ 13 h 46"/>
              <a:gd name="T88" fmla="*/ 1 w 16"/>
              <a:gd name="T89" fmla="*/ 10 h 46"/>
              <a:gd name="T90" fmla="*/ 7 w 16"/>
              <a:gd name="T91" fmla="*/ 2 h 46"/>
              <a:gd name="T92" fmla="*/ 9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5"/>
                  <a:pt x="13" y="29"/>
                  <a:pt x="13" y="24"/>
                </a:cubicBezTo>
                <a:cubicBezTo>
                  <a:pt x="13" y="23"/>
                  <a:pt x="13" y="23"/>
                  <a:pt x="12" y="23"/>
                </a:cubicBezTo>
                <a:cubicBezTo>
                  <a:pt x="9" y="23"/>
                  <a:pt x="7" y="23"/>
                  <a:pt x="4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9" y="7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3"/>
                  <a:pt x="6" y="13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7"/>
                </a:cubicBezTo>
                <a:cubicBezTo>
                  <a:pt x="6" y="8"/>
                  <a:pt x="5" y="10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4" y="15"/>
                  <a:pt x="4" y="19"/>
                  <a:pt x="5" y="21"/>
                </a:cubicBezTo>
                <a:cubicBezTo>
                  <a:pt x="5" y="21"/>
                  <a:pt x="5" y="21"/>
                  <a:pt x="6" y="21"/>
                </a:cubicBezTo>
                <a:cubicBezTo>
                  <a:pt x="7" y="21"/>
                  <a:pt x="9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19"/>
                  <a:pt x="13" y="15"/>
                  <a:pt x="13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1" y="10"/>
                  <a:pt x="10" y="8"/>
                  <a:pt x="9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5"/>
                  <a:pt x="14" y="18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2" y="46"/>
                  <a:pt x="9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1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1" y="15"/>
                  <a:pt x="1" y="13"/>
                </a:cubicBezTo>
                <a:cubicBezTo>
                  <a:pt x="0" y="12"/>
                  <a:pt x="0" y="12"/>
                  <a:pt x="1" y="10"/>
                </a:cubicBezTo>
                <a:cubicBezTo>
                  <a:pt x="4" y="8"/>
                  <a:pt x="5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" name="Freeform 485"/>
          <p:cNvSpPr>
            <a:spLocks noEditPoints="1"/>
          </p:cNvSpPr>
          <p:nvPr/>
        </p:nvSpPr>
        <p:spPr bwMode="auto">
          <a:xfrm>
            <a:off x="1463653" y="1034993"/>
            <a:ext cx="175171" cy="506050"/>
          </a:xfrm>
          <a:custGeom>
            <a:avLst/>
            <a:gdLst>
              <a:gd name="T0" fmla="*/ 3 w 16"/>
              <a:gd name="T1" fmla="*/ 24 h 46"/>
              <a:gd name="T2" fmla="*/ 3 w 16"/>
              <a:gd name="T3" fmla="*/ 40 h 46"/>
              <a:gd name="T4" fmla="*/ 7 w 16"/>
              <a:gd name="T5" fmla="*/ 44 h 46"/>
              <a:gd name="T6" fmla="*/ 10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3 w 16"/>
              <a:gd name="T13" fmla="*/ 24 h 46"/>
              <a:gd name="T14" fmla="*/ 4 w 16"/>
              <a:gd name="T15" fmla="*/ 24 h 46"/>
              <a:gd name="T16" fmla="*/ 3 w 16"/>
              <a:gd name="T17" fmla="*/ 24 h 46"/>
              <a:gd name="T18" fmla="*/ 9 w 16"/>
              <a:gd name="T19" fmla="*/ 7 h 46"/>
              <a:gd name="T20" fmla="*/ 9 w 16"/>
              <a:gd name="T21" fmla="*/ 12 h 46"/>
              <a:gd name="T22" fmla="*/ 10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3 h 46"/>
              <a:gd name="T30" fmla="*/ 8 w 16"/>
              <a:gd name="T31" fmla="*/ 12 h 46"/>
              <a:gd name="T32" fmla="*/ 8 w 16"/>
              <a:gd name="T33" fmla="*/ 7 h 46"/>
              <a:gd name="T34" fmla="*/ 7 w 16"/>
              <a:gd name="T35" fmla="*/ 7 h 46"/>
              <a:gd name="T36" fmla="*/ 4 w 16"/>
              <a:gd name="T37" fmla="*/ 11 h 46"/>
              <a:gd name="T38" fmla="*/ 3 w 16"/>
              <a:gd name="T39" fmla="*/ 14 h 46"/>
              <a:gd name="T40" fmla="*/ 5 w 16"/>
              <a:gd name="T41" fmla="*/ 21 h 46"/>
              <a:gd name="T42" fmla="*/ 6 w 16"/>
              <a:gd name="T43" fmla="*/ 22 h 46"/>
              <a:gd name="T44" fmla="*/ 11 w 16"/>
              <a:gd name="T45" fmla="*/ 22 h 46"/>
              <a:gd name="T46" fmla="*/ 12 w 16"/>
              <a:gd name="T47" fmla="*/ 21 h 46"/>
              <a:gd name="T48" fmla="*/ 14 w 16"/>
              <a:gd name="T49" fmla="*/ 13 h 46"/>
              <a:gd name="T50" fmla="*/ 13 w 16"/>
              <a:gd name="T51" fmla="*/ 11 h 46"/>
              <a:gd name="T52" fmla="*/ 10 w 16"/>
              <a:gd name="T53" fmla="*/ 7 h 46"/>
              <a:gd name="T54" fmla="*/ 9 w 16"/>
              <a:gd name="T55" fmla="*/ 7 h 46"/>
              <a:gd name="T56" fmla="*/ 9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4 w 16"/>
              <a:gd name="T63" fmla="*/ 21 h 46"/>
              <a:gd name="T64" fmla="*/ 14 w 16"/>
              <a:gd name="T65" fmla="*/ 22 h 46"/>
              <a:gd name="T66" fmla="*/ 14 w 16"/>
              <a:gd name="T67" fmla="*/ 22 h 46"/>
              <a:gd name="T68" fmla="*/ 15 w 16"/>
              <a:gd name="T69" fmla="*/ 22 h 46"/>
              <a:gd name="T70" fmla="*/ 15 w 16"/>
              <a:gd name="T71" fmla="*/ 40 h 46"/>
              <a:gd name="T72" fmla="*/ 10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2 h 46"/>
              <a:gd name="T80" fmla="*/ 2 w 16"/>
              <a:gd name="T81" fmla="*/ 22 h 46"/>
              <a:gd name="T82" fmla="*/ 3 w 16"/>
              <a:gd name="T83" fmla="*/ 22 h 46"/>
              <a:gd name="T84" fmla="*/ 3 w 16"/>
              <a:gd name="T85" fmla="*/ 21 h 46"/>
              <a:gd name="T86" fmla="*/ 1 w 16"/>
              <a:gd name="T87" fmla="*/ 13 h 46"/>
              <a:gd name="T88" fmla="*/ 1 w 16"/>
              <a:gd name="T89" fmla="*/ 11 h 46"/>
              <a:gd name="T90" fmla="*/ 7 w 16"/>
              <a:gd name="T91" fmla="*/ 2 h 46"/>
              <a:gd name="T92" fmla="*/ 9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2" y="44"/>
                  <a:pt x="13" y="42"/>
                  <a:pt x="13" y="40"/>
                </a:cubicBezTo>
                <a:cubicBezTo>
                  <a:pt x="13" y="35"/>
                  <a:pt x="13" y="30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0" y="24"/>
                  <a:pt x="7" y="24"/>
                  <a:pt x="4" y="24"/>
                </a:cubicBezTo>
                <a:cubicBezTo>
                  <a:pt x="3" y="24"/>
                  <a:pt x="3" y="24"/>
                  <a:pt x="3" y="24"/>
                </a:cubicBezTo>
                <a:close/>
                <a:moveTo>
                  <a:pt x="9" y="7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10" y="13"/>
                </a:cubicBezTo>
                <a:cubicBezTo>
                  <a:pt x="10" y="13"/>
                  <a:pt x="10" y="14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7" y="7"/>
                </a:cubicBezTo>
                <a:cubicBezTo>
                  <a:pt x="6" y="8"/>
                  <a:pt x="5" y="10"/>
                  <a:pt x="4" y="11"/>
                </a:cubicBezTo>
                <a:cubicBezTo>
                  <a:pt x="3" y="12"/>
                  <a:pt x="3" y="12"/>
                  <a:pt x="3" y="14"/>
                </a:cubicBezTo>
                <a:cubicBezTo>
                  <a:pt x="4" y="16"/>
                  <a:pt x="4" y="19"/>
                  <a:pt x="5" y="21"/>
                </a:cubicBezTo>
                <a:cubicBezTo>
                  <a:pt x="5" y="22"/>
                  <a:pt x="5" y="22"/>
                  <a:pt x="6" y="22"/>
                </a:cubicBezTo>
                <a:cubicBezTo>
                  <a:pt x="7" y="22"/>
                  <a:pt x="9" y="22"/>
                  <a:pt x="11" y="22"/>
                </a:cubicBezTo>
                <a:cubicBezTo>
                  <a:pt x="11" y="22"/>
                  <a:pt x="11" y="22"/>
                  <a:pt x="12" y="21"/>
                </a:cubicBezTo>
                <a:cubicBezTo>
                  <a:pt x="12" y="19"/>
                  <a:pt x="13" y="15"/>
                  <a:pt x="14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2" y="10"/>
                  <a:pt x="11" y="8"/>
                  <a:pt x="10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5"/>
                  <a:pt x="14" y="18"/>
                  <a:pt x="14" y="21"/>
                </a:cubicBezTo>
                <a:cubicBezTo>
                  <a:pt x="13" y="22"/>
                  <a:pt x="13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10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2" y="22"/>
                  <a:pt x="2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2" y="18"/>
                  <a:pt x="2" y="15"/>
                  <a:pt x="1" y="13"/>
                </a:cubicBezTo>
                <a:cubicBezTo>
                  <a:pt x="0" y="12"/>
                  <a:pt x="0" y="12"/>
                  <a:pt x="1" y="11"/>
                </a:cubicBezTo>
                <a:cubicBezTo>
                  <a:pt x="4" y="8"/>
                  <a:pt x="6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" name="Freeform 486"/>
          <p:cNvSpPr>
            <a:spLocks noEditPoints="1"/>
          </p:cNvSpPr>
          <p:nvPr/>
        </p:nvSpPr>
        <p:spPr bwMode="auto">
          <a:xfrm>
            <a:off x="1463653" y="1034993"/>
            <a:ext cx="186849" cy="506050"/>
          </a:xfrm>
          <a:custGeom>
            <a:avLst/>
            <a:gdLst>
              <a:gd name="T0" fmla="*/ 3 w 17"/>
              <a:gd name="T1" fmla="*/ 25 h 46"/>
              <a:gd name="T2" fmla="*/ 3 w 17"/>
              <a:gd name="T3" fmla="*/ 40 h 46"/>
              <a:gd name="T4" fmla="*/ 7 w 17"/>
              <a:gd name="T5" fmla="*/ 44 h 46"/>
              <a:gd name="T6" fmla="*/ 10 w 17"/>
              <a:gd name="T7" fmla="*/ 44 h 46"/>
              <a:gd name="T8" fmla="*/ 14 w 17"/>
              <a:gd name="T9" fmla="*/ 40 h 46"/>
              <a:gd name="T10" fmla="*/ 14 w 17"/>
              <a:gd name="T11" fmla="*/ 25 h 46"/>
              <a:gd name="T12" fmla="*/ 13 w 17"/>
              <a:gd name="T13" fmla="*/ 24 h 46"/>
              <a:gd name="T14" fmla="*/ 4 w 17"/>
              <a:gd name="T15" fmla="*/ 24 h 46"/>
              <a:gd name="T16" fmla="*/ 3 w 17"/>
              <a:gd name="T17" fmla="*/ 25 h 46"/>
              <a:gd name="T18" fmla="*/ 9 w 17"/>
              <a:gd name="T19" fmla="*/ 7 h 46"/>
              <a:gd name="T20" fmla="*/ 9 w 17"/>
              <a:gd name="T21" fmla="*/ 12 h 46"/>
              <a:gd name="T22" fmla="*/ 10 w 17"/>
              <a:gd name="T23" fmla="*/ 13 h 46"/>
              <a:gd name="T24" fmla="*/ 10 w 17"/>
              <a:gd name="T25" fmla="*/ 14 h 46"/>
              <a:gd name="T26" fmla="*/ 7 w 17"/>
              <a:gd name="T27" fmla="*/ 14 h 46"/>
              <a:gd name="T28" fmla="*/ 7 w 17"/>
              <a:gd name="T29" fmla="*/ 13 h 46"/>
              <a:gd name="T30" fmla="*/ 8 w 17"/>
              <a:gd name="T31" fmla="*/ 12 h 46"/>
              <a:gd name="T32" fmla="*/ 8 w 17"/>
              <a:gd name="T33" fmla="*/ 7 h 46"/>
              <a:gd name="T34" fmla="*/ 7 w 17"/>
              <a:gd name="T35" fmla="*/ 7 h 46"/>
              <a:gd name="T36" fmla="*/ 4 w 17"/>
              <a:gd name="T37" fmla="*/ 11 h 46"/>
              <a:gd name="T38" fmla="*/ 3 w 17"/>
              <a:gd name="T39" fmla="*/ 14 h 46"/>
              <a:gd name="T40" fmla="*/ 5 w 17"/>
              <a:gd name="T41" fmla="*/ 21 h 46"/>
              <a:gd name="T42" fmla="*/ 6 w 17"/>
              <a:gd name="T43" fmla="*/ 22 h 46"/>
              <a:gd name="T44" fmla="*/ 11 w 17"/>
              <a:gd name="T45" fmla="*/ 22 h 46"/>
              <a:gd name="T46" fmla="*/ 12 w 17"/>
              <a:gd name="T47" fmla="*/ 21 h 46"/>
              <a:gd name="T48" fmla="*/ 14 w 17"/>
              <a:gd name="T49" fmla="*/ 14 h 46"/>
              <a:gd name="T50" fmla="*/ 13 w 17"/>
              <a:gd name="T51" fmla="*/ 11 h 46"/>
              <a:gd name="T52" fmla="*/ 10 w 17"/>
              <a:gd name="T53" fmla="*/ 7 h 46"/>
              <a:gd name="T54" fmla="*/ 9 w 17"/>
              <a:gd name="T55" fmla="*/ 7 h 46"/>
              <a:gd name="T56" fmla="*/ 10 w 17"/>
              <a:gd name="T57" fmla="*/ 3 h 46"/>
              <a:gd name="T58" fmla="*/ 16 w 17"/>
              <a:gd name="T59" fmla="*/ 11 h 46"/>
              <a:gd name="T60" fmla="*/ 16 w 17"/>
              <a:gd name="T61" fmla="*/ 13 h 46"/>
              <a:gd name="T62" fmla="*/ 14 w 17"/>
              <a:gd name="T63" fmla="*/ 21 h 46"/>
              <a:gd name="T64" fmla="*/ 14 w 17"/>
              <a:gd name="T65" fmla="*/ 22 h 46"/>
              <a:gd name="T66" fmla="*/ 15 w 17"/>
              <a:gd name="T67" fmla="*/ 22 h 46"/>
              <a:gd name="T68" fmla="*/ 15 w 17"/>
              <a:gd name="T69" fmla="*/ 23 h 46"/>
              <a:gd name="T70" fmla="*/ 15 w 17"/>
              <a:gd name="T71" fmla="*/ 40 h 46"/>
              <a:gd name="T72" fmla="*/ 10 w 17"/>
              <a:gd name="T73" fmla="*/ 46 h 46"/>
              <a:gd name="T74" fmla="*/ 7 w 17"/>
              <a:gd name="T75" fmla="*/ 46 h 46"/>
              <a:gd name="T76" fmla="*/ 2 w 17"/>
              <a:gd name="T77" fmla="*/ 40 h 46"/>
              <a:gd name="T78" fmla="*/ 2 w 17"/>
              <a:gd name="T79" fmla="*/ 23 h 46"/>
              <a:gd name="T80" fmla="*/ 2 w 17"/>
              <a:gd name="T81" fmla="*/ 22 h 46"/>
              <a:gd name="T82" fmla="*/ 3 w 17"/>
              <a:gd name="T83" fmla="*/ 22 h 46"/>
              <a:gd name="T84" fmla="*/ 3 w 17"/>
              <a:gd name="T85" fmla="*/ 21 h 46"/>
              <a:gd name="T86" fmla="*/ 1 w 17"/>
              <a:gd name="T87" fmla="*/ 13 h 46"/>
              <a:gd name="T88" fmla="*/ 2 w 17"/>
              <a:gd name="T89" fmla="*/ 11 h 46"/>
              <a:gd name="T90" fmla="*/ 7 w 17"/>
              <a:gd name="T91" fmla="*/ 3 h 46"/>
              <a:gd name="T92" fmla="*/ 10 w 17"/>
              <a:gd name="T93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" h="46">
                <a:moveTo>
                  <a:pt x="3" y="25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2" y="44"/>
                  <a:pt x="14" y="42"/>
                  <a:pt x="14" y="40"/>
                </a:cubicBezTo>
                <a:cubicBezTo>
                  <a:pt x="14" y="35"/>
                  <a:pt x="14" y="30"/>
                  <a:pt x="14" y="25"/>
                </a:cubicBezTo>
                <a:cubicBezTo>
                  <a:pt x="14" y="24"/>
                  <a:pt x="13" y="24"/>
                  <a:pt x="13" y="24"/>
                </a:cubicBezTo>
                <a:cubicBezTo>
                  <a:pt x="10" y="24"/>
                  <a:pt x="7" y="24"/>
                  <a:pt x="4" y="24"/>
                </a:cubicBezTo>
                <a:cubicBezTo>
                  <a:pt x="4" y="24"/>
                  <a:pt x="3" y="24"/>
                  <a:pt x="3" y="25"/>
                </a:cubicBezTo>
                <a:close/>
                <a:moveTo>
                  <a:pt x="9" y="7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10" y="13"/>
                </a:cubicBezTo>
                <a:cubicBezTo>
                  <a:pt x="10" y="13"/>
                  <a:pt x="10" y="14"/>
                  <a:pt x="10" y="14"/>
                </a:cubicBezTo>
                <a:cubicBezTo>
                  <a:pt x="10" y="17"/>
                  <a:pt x="7" y="17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7" y="7"/>
                </a:cubicBezTo>
                <a:cubicBezTo>
                  <a:pt x="6" y="9"/>
                  <a:pt x="5" y="10"/>
                  <a:pt x="4" y="11"/>
                </a:cubicBezTo>
                <a:cubicBezTo>
                  <a:pt x="3" y="13"/>
                  <a:pt x="3" y="13"/>
                  <a:pt x="3" y="14"/>
                </a:cubicBezTo>
                <a:cubicBezTo>
                  <a:pt x="4" y="16"/>
                  <a:pt x="5" y="19"/>
                  <a:pt x="5" y="21"/>
                </a:cubicBezTo>
                <a:cubicBezTo>
                  <a:pt x="5" y="22"/>
                  <a:pt x="5" y="22"/>
                  <a:pt x="6" y="22"/>
                </a:cubicBezTo>
                <a:cubicBezTo>
                  <a:pt x="8" y="22"/>
                  <a:pt x="9" y="22"/>
                  <a:pt x="11" y="22"/>
                </a:cubicBezTo>
                <a:cubicBezTo>
                  <a:pt x="12" y="22"/>
                  <a:pt x="12" y="22"/>
                  <a:pt x="12" y="21"/>
                </a:cubicBezTo>
                <a:cubicBezTo>
                  <a:pt x="12" y="19"/>
                  <a:pt x="13" y="16"/>
                  <a:pt x="14" y="14"/>
                </a:cubicBezTo>
                <a:cubicBezTo>
                  <a:pt x="14" y="13"/>
                  <a:pt x="14" y="13"/>
                  <a:pt x="13" y="11"/>
                </a:cubicBezTo>
                <a:cubicBezTo>
                  <a:pt x="12" y="10"/>
                  <a:pt x="11" y="9"/>
                  <a:pt x="10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10" y="3"/>
                </a:moveTo>
                <a:cubicBezTo>
                  <a:pt x="11" y="6"/>
                  <a:pt x="13" y="9"/>
                  <a:pt x="16" y="11"/>
                </a:cubicBezTo>
                <a:cubicBezTo>
                  <a:pt x="17" y="12"/>
                  <a:pt x="17" y="12"/>
                  <a:pt x="16" y="13"/>
                </a:cubicBezTo>
                <a:cubicBezTo>
                  <a:pt x="15" y="16"/>
                  <a:pt x="14" y="19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3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10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2" y="43"/>
                  <a:pt x="2" y="40"/>
                </a:cubicBezTo>
                <a:cubicBezTo>
                  <a:pt x="2" y="34"/>
                  <a:pt x="2" y="29"/>
                  <a:pt x="2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3" y="19"/>
                  <a:pt x="2" y="16"/>
                  <a:pt x="1" y="13"/>
                </a:cubicBezTo>
                <a:cubicBezTo>
                  <a:pt x="0" y="12"/>
                  <a:pt x="0" y="12"/>
                  <a:pt x="2" y="11"/>
                </a:cubicBezTo>
                <a:cubicBezTo>
                  <a:pt x="4" y="8"/>
                  <a:pt x="6" y="6"/>
                  <a:pt x="7" y="3"/>
                </a:cubicBezTo>
                <a:cubicBezTo>
                  <a:pt x="8" y="0"/>
                  <a:pt x="9" y="0"/>
                  <a:pt x="10" y="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" name="Freeform 487"/>
          <p:cNvSpPr>
            <a:spLocks noEditPoints="1"/>
          </p:cNvSpPr>
          <p:nvPr/>
        </p:nvSpPr>
        <p:spPr bwMode="auto">
          <a:xfrm>
            <a:off x="1475331" y="1034993"/>
            <a:ext cx="175171" cy="506050"/>
          </a:xfrm>
          <a:custGeom>
            <a:avLst/>
            <a:gdLst>
              <a:gd name="T0" fmla="*/ 3 w 16"/>
              <a:gd name="T1" fmla="*/ 25 h 46"/>
              <a:gd name="T2" fmla="*/ 3 w 16"/>
              <a:gd name="T3" fmla="*/ 41 h 46"/>
              <a:gd name="T4" fmla="*/ 6 w 16"/>
              <a:gd name="T5" fmla="*/ 44 h 46"/>
              <a:gd name="T6" fmla="*/ 9 w 16"/>
              <a:gd name="T7" fmla="*/ 44 h 46"/>
              <a:gd name="T8" fmla="*/ 13 w 16"/>
              <a:gd name="T9" fmla="*/ 41 h 46"/>
              <a:gd name="T10" fmla="*/ 13 w 16"/>
              <a:gd name="T11" fmla="*/ 25 h 46"/>
              <a:gd name="T12" fmla="*/ 12 w 16"/>
              <a:gd name="T13" fmla="*/ 24 h 46"/>
              <a:gd name="T14" fmla="*/ 3 w 16"/>
              <a:gd name="T15" fmla="*/ 24 h 46"/>
              <a:gd name="T16" fmla="*/ 3 w 16"/>
              <a:gd name="T17" fmla="*/ 25 h 46"/>
              <a:gd name="T18" fmla="*/ 8 w 16"/>
              <a:gd name="T19" fmla="*/ 7 h 46"/>
              <a:gd name="T20" fmla="*/ 8 w 16"/>
              <a:gd name="T21" fmla="*/ 12 h 46"/>
              <a:gd name="T22" fmla="*/ 9 w 16"/>
              <a:gd name="T23" fmla="*/ 13 h 46"/>
              <a:gd name="T24" fmla="*/ 10 w 16"/>
              <a:gd name="T25" fmla="*/ 15 h 46"/>
              <a:gd name="T26" fmla="*/ 6 w 16"/>
              <a:gd name="T27" fmla="*/ 15 h 46"/>
              <a:gd name="T28" fmla="*/ 6 w 16"/>
              <a:gd name="T29" fmla="*/ 13 h 46"/>
              <a:gd name="T30" fmla="*/ 7 w 16"/>
              <a:gd name="T31" fmla="*/ 12 h 46"/>
              <a:gd name="T32" fmla="*/ 7 w 16"/>
              <a:gd name="T33" fmla="*/ 8 h 46"/>
              <a:gd name="T34" fmla="*/ 6 w 16"/>
              <a:gd name="T35" fmla="*/ 7 h 46"/>
              <a:gd name="T36" fmla="*/ 3 w 16"/>
              <a:gd name="T37" fmla="*/ 12 h 46"/>
              <a:gd name="T38" fmla="*/ 2 w 16"/>
              <a:gd name="T39" fmla="*/ 14 h 46"/>
              <a:gd name="T40" fmla="*/ 4 w 16"/>
              <a:gd name="T41" fmla="*/ 21 h 46"/>
              <a:gd name="T42" fmla="*/ 5 w 16"/>
              <a:gd name="T43" fmla="*/ 22 h 46"/>
              <a:gd name="T44" fmla="*/ 10 w 16"/>
              <a:gd name="T45" fmla="*/ 22 h 46"/>
              <a:gd name="T46" fmla="*/ 11 w 16"/>
              <a:gd name="T47" fmla="*/ 22 h 46"/>
              <a:gd name="T48" fmla="*/ 13 w 16"/>
              <a:gd name="T49" fmla="*/ 14 h 46"/>
              <a:gd name="T50" fmla="*/ 12 w 16"/>
              <a:gd name="T51" fmla="*/ 12 h 46"/>
              <a:gd name="T52" fmla="*/ 9 w 16"/>
              <a:gd name="T53" fmla="*/ 7 h 46"/>
              <a:gd name="T54" fmla="*/ 8 w 16"/>
              <a:gd name="T55" fmla="*/ 7 h 46"/>
              <a:gd name="T56" fmla="*/ 9 w 16"/>
              <a:gd name="T57" fmla="*/ 3 h 46"/>
              <a:gd name="T58" fmla="*/ 15 w 16"/>
              <a:gd name="T59" fmla="*/ 11 h 46"/>
              <a:gd name="T60" fmla="*/ 15 w 16"/>
              <a:gd name="T61" fmla="*/ 14 h 46"/>
              <a:gd name="T62" fmla="*/ 13 w 16"/>
              <a:gd name="T63" fmla="*/ 22 h 46"/>
              <a:gd name="T64" fmla="*/ 13 w 16"/>
              <a:gd name="T65" fmla="*/ 22 h 46"/>
              <a:gd name="T66" fmla="*/ 14 w 16"/>
              <a:gd name="T67" fmla="*/ 22 h 46"/>
              <a:gd name="T68" fmla="*/ 15 w 16"/>
              <a:gd name="T69" fmla="*/ 23 h 46"/>
              <a:gd name="T70" fmla="*/ 15 w 16"/>
              <a:gd name="T71" fmla="*/ 41 h 46"/>
              <a:gd name="T72" fmla="*/ 9 w 16"/>
              <a:gd name="T73" fmla="*/ 46 h 46"/>
              <a:gd name="T74" fmla="*/ 6 w 16"/>
              <a:gd name="T75" fmla="*/ 46 h 46"/>
              <a:gd name="T76" fmla="*/ 1 w 16"/>
              <a:gd name="T77" fmla="*/ 41 h 46"/>
              <a:gd name="T78" fmla="*/ 1 w 16"/>
              <a:gd name="T79" fmla="*/ 23 h 46"/>
              <a:gd name="T80" fmla="*/ 2 w 16"/>
              <a:gd name="T81" fmla="*/ 22 h 46"/>
              <a:gd name="T82" fmla="*/ 2 w 16"/>
              <a:gd name="T83" fmla="*/ 22 h 46"/>
              <a:gd name="T84" fmla="*/ 2 w 16"/>
              <a:gd name="T85" fmla="*/ 22 h 46"/>
              <a:gd name="T86" fmla="*/ 0 w 16"/>
              <a:gd name="T87" fmla="*/ 14 h 46"/>
              <a:gd name="T88" fmla="*/ 1 w 16"/>
              <a:gd name="T89" fmla="*/ 11 h 46"/>
              <a:gd name="T90" fmla="*/ 7 w 16"/>
              <a:gd name="T91" fmla="*/ 3 h 46"/>
              <a:gd name="T92" fmla="*/ 9 w 16"/>
              <a:gd name="T93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5"/>
                </a:moveTo>
                <a:cubicBezTo>
                  <a:pt x="3" y="41"/>
                  <a:pt x="3" y="41"/>
                  <a:pt x="3" y="41"/>
                </a:cubicBezTo>
                <a:cubicBezTo>
                  <a:pt x="3" y="43"/>
                  <a:pt x="4" y="44"/>
                  <a:pt x="6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3"/>
                  <a:pt x="13" y="41"/>
                </a:cubicBezTo>
                <a:cubicBezTo>
                  <a:pt x="13" y="35"/>
                  <a:pt x="13" y="30"/>
                  <a:pt x="13" y="25"/>
                </a:cubicBezTo>
                <a:cubicBezTo>
                  <a:pt x="13" y="24"/>
                  <a:pt x="13" y="24"/>
                  <a:pt x="12" y="24"/>
                </a:cubicBezTo>
                <a:cubicBezTo>
                  <a:pt x="9" y="24"/>
                  <a:pt x="6" y="24"/>
                  <a:pt x="3" y="24"/>
                </a:cubicBezTo>
                <a:cubicBezTo>
                  <a:pt x="3" y="24"/>
                  <a:pt x="3" y="24"/>
                  <a:pt x="3" y="25"/>
                </a:cubicBezTo>
                <a:close/>
                <a:moveTo>
                  <a:pt x="8" y="7"/>
                </a:move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9" y="13"/>
                  <a:pt x="9" y="13"/>
                </a:cubicBezTo>
                <a:cubicBezTo>
                  <a:pt x="9" y="13"/>
                  <a:pt x="10" y="14"/>
                  <a:pt x="10" y="15"/>
                </a:cubicBezTo>
                <a:cubicBezTo>
                  <a:pt x="10" y="17"/>
                  <a:pt x="6" y="17"/>
                  <a:pt x="6" y="15"/>
                </a:cubicBezTo>
                <a:cubicBezTo>
                  <a:pt x="6" y="14"/>
                  <a:pt x="6" y="13"/>
                  <a:pt x="6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6"/>
                  <a:pt x="7" y="6"/>
                  <a:pt x="6" y="7"/>
                </a:cubicBezTo>
                <a:cubicBezTo>
                  <a:pt x="5" y="9"/>
                  <a:pt x="4" y="10"/>
                  <a:pt x="3" y="12"/>
                </a:cubicBezTo>
                <a:cubicBezTo>
                  <a:pt x="2" y="13"/>
                  <a:pt x="2" y="13"/>
                  <a:pt x="2" y="14"/>
                </a:cubicBezTo>
                <a:cubicBezTo>
                  <a:pt x="3" y="16"/>
                  <a:pt x="4" y="19"/>
                  <a:pt x="4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2"/>
                  <a:pt x="9" y="22"/>
                  <a:pt x="10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19"/>
                  <a:pt x="12" y="16"/>
                  <a:pt x="13" y="14"/>
                </a:cubicBezTo>
                <a:cubicBezTo>
                  <a:pt x="13" y="13"/>
                  <a:pt x="13" y="13"/>
                  <a:pt x="12" y="12"/>
                </a:cubicBezTo>
                <a:cubicBezTo>
                  <a:pt x="11" y="10"/>
                  <a:pt x="10" y="9"/>
                  <a:pt x="9" y="7"/>
                </a:cubicBezTo>
                <a:cubicBezTo>
                  <a:pt x="8" y="6"/>
                  <a:pt x="8" y="6"/>
                  <a:pt x="8" y="7"/>
                </a:cubicBezTo>
                <a:close/>
                <a:moveTo>
                  <a:pt x="9" y="3"/>
                </a:moveTo>
                <a:cubicBezTo>
                  <a:pt x="10" y="6"/>
                  <a:pt x="12" y="9"/>
                  <a:pt x="15" y="11"/>
                </a:cubicBezTo>
                <a:cubicBezTo>
                  <a:pt x="16" y="12"/>
                  <a:pt x="16" y="12"/>
                  <a:pt x="15" y="14"/>
                </a:cubicBezTo>
                <a:cubicBezTo>
                  <a:pt x="14" y="16"/>
                  <a:pt x="14" y="19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5" y="22"/>
                  <a:pt x="15" y="23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4"/>
                  <a:pt x="12" y="46"/>
                  <a:pt x="9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1" y="44"/>
                  <a:pt x="1" y="41"/>
                </a:cubicBezTo>
                <a:cubicBezTo>
                  <a:pt x="1" y="35"/>
                  <a:pt x="1" y="29"/>
                  <a:pt x="1" y="23"/>
                </a:cubicBezTo>
                <a:cubicBezTo>
                  <a:pt x="1" y="22"/>
                  <a:pt x="1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19"/>
                  <a:pt x="1" y="16"/>
                  <a:pt x="0" y="14"/>
                </a:cubicBezTo>
                <a:cubicBezTo>
                  <a:pt x="0" y="12"/>
                  <a:pt x="0" y="12"/>
                  <a:pt x="1" y="11"/>
                </a:cubicBezTo>
                <a:cubicBezTo>
                  <a:pt x="3" y="9"/>
                  <a:pt x="5" y="6"/>
                  <a:pt x="7" y="3"/>
                </a:cubicBezTo>
                <a:cubicBezTo>
                  <a:pt x="8" y="0"/>
                  <a:pt x="8" y="0"/>
                  <a:pt x="9" y="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" name="Freeform 488"/>
          <p:cNvSpPr>
            <a:spLocks noEditPoints="1"/>
          </p:cNvSpPr>
          <p:nvPr/>
        </p:nvSpPr>
        <p:spPr bwMode="auto">
          <a:xfrm>
            <a:off x="1475331" y="1046671"/>
            <a:ext cx="175171" cy="494372"/>
          </a:xfrm>
          <a:custGeom>
            <a:avLst/>
            <a:gdLst>
              <a:gd name="T0" fmla="*/ 3 w 16"/>
              <a:gd name="T1" fmla="*/ 24 h 45"/>
              <a:gd name="T2" fmla="*/ 3 w 16"/>
              <a:gd name="T3" fmla="*/ 40 h 45"/>
              <a:gd name="T4" fmla="*/ 7 w 16"/>
              <a:gd name="T5" fmla="*/ 44 h 45"/>
              <a:gd name="T6" fmla="*/ 9 w 16"/>
              <a:gd name="T7" fmla="*/ 44 h 45"/>
              <a:gd name="T8" fmla="*/ 13 w 16"/>
              <a:gd name="T9" fmla="*/ 40 h 45"/>
              <a:gd name="T10" fmla="*/ 13 w 16"/>
              <a:gd name="T11" fmla="*/ 24 h 45"/>
              <a:gd name="T12" fmla="*/ 12 w 16"/>
              <a:gd name="T13" fmla="*/ 23 h 45"/>
              <a:gd name="T14" fmla="*/ 4 w 16"/>
              <a:gd name="T15" fmla="*/ 23 h 45"/>
              <a:gd name="T16" fmla="*/ 3 w 16"/>
              <a:gd name="T17" fmla="*/ 24 h 45"/>
              <a:gd name="T18" fmla="*/ 9 w 16"/>
              <a:gd name="T19" fmla="*/ 7 h 45"/>
              <a:gd name="T20" fmla="*/ 9 w 16"/>
              <a:gd name="T21" fmla="*/ 11 h 45"/>
              <a:gd name="T22" fmla="*/ 9 w 16"/>
              <a:gd name="T23" fmla="*/ 12 h 45"/>
              <a:gd name="T24" fmla="*/ 10 w 16"/>
              <a:gd name="T25" fmla="*/ 14 h 45"/>
              <a:gd name="T26" fmla="*/ 6 w 16"/>
              <a:gd name="T27" fmla="*/ 14 h 45"/>
              <a:gd name="T28" fmla="*/ 7 w 16"/>
              <a:gd name="T29" fmla="*/ 12 h 45"/>
              <a:gd name="T30" fmla="*/ 7 w 16"/>
              <a:gd name="T31" fmla="*/ 11 h 45"/>
              <a:gd name="T32" fmla="*/ 7 w 16"/>
              <a:gd name="T33" fmla="*/ 7 h 45"/>
              <a:gd name="T34" fmla="*/ 7 w 16"/>
              <a:gd name="T35" fmla="*/ 7 h 45"/>
              <a:gd name="T36" fmla="*/ 3 w 16"/>
              <a:gd name="T37" fmla="*/ 11 h 45"/>
              <a:gd name="T38" fmla="*/ 3 w 16"/>
              <a:gd name="T39" fmla="*/ 13 h 45"/>
              <a:gd name="T40" fmla="*/ 5 w 16"/>
              <a:gd name="T41" fmla="*/ 21 h 45"/>
              <a:gd name="T42" fmla="*/ 5 w 16"/>
              <a:gd name="T43" fmla="*/ 21 h 45"/>
              <a:gd name="T44" fmla="*/ 11 w 16"/>
              <a:gd name="T45" fmla="*/ 21 h 45"/>
              <a:gd name="T46" fmla="*/ 11 w 16"/>
              <a:gd name="T47" fmla="*/ 21 h 45"/>
              <a:gd name="T48" fmla="*/ 13 w 16"/>
              <a:gd name="T49" fmla="*/ 13 h 45"/>
              <a:gd name="T50" fmla="*/ 13 w 16"/>
              <a:gd name="T51" fmla="*/ 11 h 45"/>
              <a:gd name="T52" fmla="*/ 9 w 16"/>
              <a:gd name="T53" fmla="*/ 6 h 45"/>
              <a:gd name="T54" fmla="*/ 9 w 16"/>
              <a:gd name="T55" fmla="*/ 7 h 45"/>
              <a:gd name="T56" fmla="*/ 9 w 16"/>
              <a:gd name="T57" fmla="*/ 2 h 45"/>
              <a:gd name="T58" fmla="*/ 15 w 16"/>
              <a:gd name="T59" fmla="*/ 10 h 45"/>
              <a:gd name="T60" fmla="*/ 15 w 16"/>
              <a:gd name="T61" fmla="*/ 13 h 45"/>
              <a:gd name="T62" fmla="*/ 13 w 16"/>
              <a:gd name="T63" fmla="*/ 21 h 45"/>
              <a:gd name="T64" fmla="*/ 14 w 16"/>
              <a:gd name="T65" fmla="*/ 21 h 45"/>
              <a:gd name="T66" fmla="*/ 14 w 16"/>
              <a:gd name="T67" fmla="*/ 21 h 45"/>
              <a:gd name="T68" fmla="*/ 15 w 16"/>
              <a:gd name="T69" fmla="*/ 22 h 45"/>
              <a:gd name="T70" fmla="*/ 15 w 16"/>
              <a:gd name="T71" fmla="*/ 40 h 45"/>
              <a:gd name="T72" fmla="*/ 9 w 16"/>
              <a:gd name="T73" fmla="*/ 45 h 45"/>
              <a:gd name="T74" fmla="*/ 7 w 16"/>
              <a:gd name="T75" fmla="*/ 45 h 45"/>
              <a:gd name="T76" fmla="*/ 1 w 16"/>
              <a:gd name="T77" fmla="*/ 40 h 45"/>
              <a:gd name="T78" fmla="*/ 1 w 16"/>
              <a:gd name="T79" fmla="*/ 22 h 45"/>
              <a:gd name="T80" fmla="*/ 2 w 16"/>
              <a:gd name="T81" fmla="*/ 21 h 45"/>
              <a:gd name="T82" fmla="*/ 2 w 16"/>
              <a:gd name="T83" fmla="*/ 21 h 45"/>
              <a:gd name="T84" fmla="*/ 3 w 16"/>
              <a:gd name="T85" fmla="*/ 21 h 45"/>
              <a:gd name="T86" fmla="*/ 0 w 16"/>
              <a:gd name="T87" fmla="*/ 13 h 45"/>
              <a:gd name="T88" fmla="*/ 1 w 16"/>
              <a:gd name="T89" fmla="*/ 10 h 45"/>
              <a:gd name="T90" fmla="*/ 7 w 16"/>
              <a:gd name="T91" fmla="*/ 2 h 45"/>
              <a:gd name="T92" fmla="*/ 9 w 16"/>
              <a:gd name="T93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5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5"/>
                  <a:pt x="13" y="29"/>
                  <a:pt x="13" y="24"/>
                </a:cubicBezTo>
                <a:cubicBezTo>
                  <a:pt x="13" y="23"/>
                  <a:pt x="13" y="23"/>
                  <a:pt x="12" y="23"/>
                </a:cubicBezTo>
                <a:cubicBezTo>
                  <a:pt x="9" y="23"/>
                  <a:pt x="7" y="23"/>
                  <a:pt x="4" y="23"/>
                </a:cubicBezTo>
                <a:cubicBezTo>
                  <a:pt x="3" y="23"/>
                  <a:pt x="3" y="23"/>
                  <a:pt x="3" y="24"/>
                </a:cubicBezTo>
                <a:close/>
                <a:moveTo>
                  <a:pt x="9" y="7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6"/>
                  <a:pt x="6" y="16"/>
                  <a:pt x="6" y="14"/>
                </a:cubicBezTo>
                <a:cubicBezTo>
                  <a:pt x="6" y="13"/>
                  <a:pt x="6" y="13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7"/>
                </a:cubicBezTo>
                <a:cubicBezTo>
                  <a:pt x="6" y="8"/>
                  <a:pt x="4" y="10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3" y="15"/>
                  <a:pt x="4" y="18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7" y="21"/>
                  <a:pt x="9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18"/>
                  <a:pt x="12" y="15"/>
                  <a:pt x="13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1" y="9"/>
                  <a:pt x="10" y="8"/>
                  <a:pt x="9" y="6"/>
                </a:cubicBezTo>
                <a:cubicBezTo>
                  <a:pt x="9" y="5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2" y="8"/>
                  <a:pt x="15" y="10"/>
                </a:cubicBezTo>
                <a:cubicBezTo>
                  <a:pt x="16" y="11"/>
                  <a:pt x="16" y="12"/>
                  <a:pt x="15" y="13"/>
                </a:cubicBezTo>
                <a:cubicBezTo>
                  <a:pt x="15" y="15"/>
                  <a:pt x="14" y="18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2" y="45"/>
                  <a:pt x="9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4" y="45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1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1" y="15"/>
                  <a:pt x="0" y="13"/>
                </a:cubicBezTo>
                <a:cubicBezTo>
                  <a:pt x="0" y="12"/>
                  <a:pt x="0" y="11"/>
                  <a:pt x="1" y="10"/>
                </a:cubicBezTo>
                <a:cubicBezTo>
                  <a:pt x="4" y="8"/>
                  <a:pt x="5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" name="Freeform 489"/>
          <p:cNvSpPr>
            <a:spLocks noEditPoints="1"/>
          </p:cNvSpPr>
          <p:nvPr/>
        </p:nvSpPr>
        <p:spPr bwMode="auto">
          <a:xfrm>
            <a:off x="1475331" y="1046671"/>
            <a:ext cx="175171" cy="504104"/>
          </a:xfrm>
          <a:custGeom>
            <a:avLst/>
            <a:gdLst>
              <a:gd name="T0" fmla="*/ 3 w 16"/>
              <a:gd name="T1" fmla="*/ 24 h 46"/>
              <a:gd name="T2" fmla="*/ 3 w 16"/>
              <a:gd name="T3" fmla="*/ 40 h 46"/>
              <a:gd name="T4" fmla="*/ 7 w 16"/>
              <a:gd name="T5" fmla="*/ 44 h 46"/>
              <a:gd name="T6" fmla="*/ 9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2 w 16"/>
              <a:gd name="T13" fmla="*/ 23 h 46"/>
              <a:gd name="T14" fmla="*/ 4 w 16"/>
              <a:gd name="T15" fmla="*/ 23 h 46"/>
              <a:gd name="T16" fmla="*/ 3 w 16"/>
              <a:gd name="T17" fmla="*/ 24 h 46"/>
              <a:gd name="T18" fmla="*/ 9 w 16"/>
              <a:gd name="T19" fmla="*/ 7 h 46"/>
              <a:gd name="T20" fmla="*/ 9 w 16"/>
              <a:gd name="T21" fmla="*/ 11 h 46"/>
              <a:gd name="T22" fmla="*/ 9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3 h 46"/>
              <a:gd name="T30" fmla="*/ 8 w 16"/>
              <a:gd name="T31" fmla="*/ 11 h 46"/>
              <a:gd name="T32" fmla="*/ 8 w 16"/>
              <a:gd name="T33" fmla="*/ 7 h 46"/>
              <a:gd name="T34" fmla="*/ 7 w 16"/>
              <a:gd name="T35" fmla="*/ 7 h 46"/>
              <a:gd name="T36" fmla="*/ 3 w 16"/>
              <a:gd name="T37" fmla="*/ 11 h 46"/>
              <a:gd name="T38" fmla="*/ 3 w 16"/>
              <a:gd name="T39" fmla="*/ 14 h 46"/>
              <a:gd name="T40" fmla="*/ 5 w 16"/>
              <a:gd name="T41" fmla="*/ 21 h 46"/>
              <a:gd name="T42" fmla="*/ 6 w 16"/>
              <a:gd name="T43" fmla="*/ 21 h 46"/>
              <a:gd name="T44" fmla="*/ 11 w 16"/>
              <a:gd name="T45" fmla="*/ 21 h 46"/>
              <a:gd name="T46" fmla="*/ 11 w 16"/>
              <a:gd name="T47" fmla="*/ 21 h 46"/>
              <a:gd name="T48" fmla="*/ 14 w 16"/>
              <a:gd name="T49" fmla="*/ 13 h 46"/>
              <a:gd name="T50" fmla="*/ 13 w 16"/>
              <a:gd name="T51" fmla="*/ 11 h 46"/>
              <a:gd name="T52" fmla="*/ 9 w 16"/>
              <a:gd name="T53" fmla="*/ 7 h 46"/>
              <a:gd name="T54" fmla="*/ 9 w 16"/>
              <a:gd name="T55" fmla="*/ 7 h 46"/>
              <a:gd name="T56" fmla="*/ 9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3 w 16"/>
              <a:gd name="T63" fmla="*/ 21 h 46"/>
              <a:gd name="T64" fmla="*/ 14 w 16"/>
              <a:gd name="T65" fmla="*/ 21 h 46"/>
              <a:gd name="T66" fmla="*/ 14 w 16"/>
              <a:gd name="T67" fmla="*/ 21 h 46"/>
              <a:gd name="T68" fmla="*/ 15 w 16"/>
              <a:gd name="T69" fmla="*/ 22 h 46"/>
              <a:gd name="T70" fmla="*/ 15 w 16"/>
              <a:gd name="T71" fmla="*/ 40 h 46"/>
              <a:gd name="T72" fmla="*/ 9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2 h 46"/>
              <a:gd name="T80" fmla="*/ 2 w 16"/>
              <a:gd name="T81" fmla="*/ 21 h 46"/>
              <a:gd name="T82" fmla="*/ 3 w 16"/>
              <a:gd name="T83" fmla="*/ 21 h 46"/>
              <a:gd name="T84" fmla="*/ 3 w 16"/>
              <a:gd name="T85" fmla="*/ 21 h 46"/>
              <a:gd name="T86" fmla="*/ 1 w 16"/>
              <a:gd name="T87" fmla="*/ 13 h 46"/>
              <a:gd name="T88" fmla="*/ 1 w 16"/>
              <a:gd name="T89" fmla="*/ 10 h 46"/>
              <a:gd name="T90" fmla="*/ 7 w 16"/>
              <a:gd name="T91" fmla="*/ 2 h 46"/>
              <a:gd name="T92" fmla="*/ 9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4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11" y="44"/>
                  <a:pt x="13" y="42"/>
                  <a:pt x="13" y="40"/>
                </a:cubicBezTo>
                <a:cubicBezTo>
                  <a:pt x="13" y="35"/>
                  <a:pt x="13" y="29"/>
                  <a:pt x="13" y="24"/>
                </a:cubicBezTo>
                <a:cubicBezTo>
                  <a:pt x="13" y="24"/>
                  <a:pt x="13" y="23"/>
                  <a:pt x="12" y="23"/>
                </a:cubicBezTo>
                <a:cubicBezTo>
                  <a:pt x="10" y="23"/>
                  <a:pt x="7" y="23"/>
                  <a:pt x="4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9" y="7"/>
                </a:move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3"/>
                  <a:pt x="6" y="13"/>
                  <a:pt x="7" y="13"/>
                </a:cubicBezTo>
                <a:cubicBezTo>
                  <a:pt x="7" y="12"/>
                  <a:pt x="8" y="12"/>
                  <a:pt x="8" y="11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7" y="6"/>
                  <a:pt x="7" y="7"/>
                </a:cubicBezTo>
                <a:cubicBezTo>
                  <a:pt x="6" y="8"/>
                  <a:pt x="5" y="10"/>
                  <a:pt x="3" y="11"/>
                </a:cubicBezTo>
                <a:cubicBezTo>
                  <a:pt x="2" y="12"/>
                  <a:pt x="2" y="12"/>
                  <a:pt x="3" y="14"/>
                </a:cubicBezTo>
                <a:cubicBezTo>
                  <a:pt x="4" y="16"/>
                  <a:pt x="4" y="19"/>
                  <a:pt x="5" y="21"/>
                </a:cubicBezTo>
                <a:cubicBezTo>
                  <a:pt x="5" y="21"/>
                  <a:pt x="5" y="21"/>
                  <a:pt x="6" y="21"/>
                </a:cubicBezTo>
                <a:cubicBezTo>
                  <a:pt x="7" y="21"/>
                  <a:pt x="9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19"/>
                  <a:pt x="13" y="15"/>
                  <a:pt x="14" y="13"/>
                </a:cubicBezTo>
                <a:cubicBezTo>
                  <a:pt x="14" y="12"/>
                  <a:pt x="14" y="12"/>
                  <a:pt x="13" y="11"/>
                </a:cubicBezTo>
                <a:cubicBezTo>
                  <a:pt x="12" y="10"/>
                  <a:pt x="10" y="8"/>
                  <a:pt x="9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9" y="2"/>
                </a:moveTo>
                <a:cubicBezTo>
                  <a:pt x="11" y="5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5"/>
                  <a:pt x="14" y="18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2"/>
                  <a:pt x="15" y="2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9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2" y="15"/>
                  <a:pt x="1" y="13"/>
                </a:cubicBezTo>
                <a:cubicBezTo>
                  <a:pt x="0" y="12"/>
                  <a:pt x="0" y="12"/>
                  <a:pt x="1" y="10"/>
                </a:cubicBezTo>
                <a:cubicBezTo>
                  <a:pt x="4" y="8"/>
                  <a:pt x="6" y="5"/>
                  <a:pt x="7" y="2"/>
                </a:cubicBezTo>
                <a:cubicBezTo>
                  <a:pt x="8" y="0"/>
                  <a:pt x="8" y="0"/>
                  <a:pt x="9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" name="Freeform 490"/>
          <p:cNvSpPr>
            <a:spLocks noEditPoints="1"/>
          </p:cNvSpPr>
          <p:nvPr/>
        </p:nvSpPr>
        <p:spPr bwMode="auto">
          <a:xfrm>
            <a:off x="1475331" y="1046671"/>
            <a:ext cx="175171" cy="504104"/>
          </a:xfrm>
          <a:custGeom>
            <a:avLst/>
            <a:gdLst>
              <a:gd name="T0" fmla="*/ 3 w 16"/>
              <a:gd name="T1" fmla="*/ 25 h 46"/>
              <a:gd name="T2" fmla="*/ 3 w 16"/>
              <a:gd name="T3" fmla="*/ 40 h 46"/>
              <a:gd name="T4" fmla="*/ 7 w 16"/>
              <a:gd name="T5" fmla="*/ 44 h 46"/>
              <a:gd name="T6" fmla="*/ 10 w 16"/>
              <a:gd name="T7" fmla="*/ 44 h 46"/>
              <a:gd name="T8" fmla="*/ 13 w 16"/>
              <a:gd name="T9" fmla="*/ 40 h 46"/>
              <a:gd name="T10" fmla="*/ 13 w 16"/>
              <a:gd name="T11" fmla="*/ 24 h 46"/>
              <a:gd name="T12" fmla="*/ 13 w 16"/>
              <a:gd name="T13" fmla="*/ 24 h 46"/>
              <a:gd name="T14" fmla="*/ 4 w 16"/>
              <a:gd name="T15" fmla="*/ 24 h 46"/>
              <a:gd name="T16" fmla="*/ 3 w 16"/>
              <a:gd name="T17" fmla="*/ 25 h 46"/>
              <a:gd name="T18" fmla="*/ 9 w 16"/>
              <a:gd name="T19" fmla="*/ 7 h 46"/>
              <a:gd name="T20" fmla="*/ 9 w 16"/>
              <a:gd name="T21" fmla="*/ 12 h 46"/>
              <a:gd name="T22" fmla="*/ 10 w 16"/>
              <a:gd name="T23" fmla="*/ 13 h 46"/>
              <a:gd name="T24" fmla="*/ 10 w 16"/>
              <a:gd name="T25" fmla="*/ 14 h 46"/>
              <a:gd name="T26" fmla="*/ 6 w 16"/>
              <a:gd name="T27" fmla="*/ 14 h 46"/>
              <a:gd name="T28" fmla="*/ 7 w 16"/>
              <a:gd name="T29" fmla="*/ 13 h 46"/>
              <a:gd name="T30" fmla="*/ 8 w 16"/>
              <a:gd name="T31" fmla="*/ 12 h 46"/>
              <a:gd name="T32" fmla="*/ 8 w 16"/>
              <a:gd name="T33" fmla="*/ 7 h 46"/>
              <a:gd name="T34" fmla="*/ 7 w 16"/>
              <a:gd name="T35" fmla="*/ 7 h 46"/>
              <a:gd name="T36" fmla="*/ 4 w 16"/>
              <a:gd name="T37" fmla="*/ 11 h 46"/>
              <a:gd name="T38" fmla="*/ 3 w 16"/>
              <a:gd name="T39" fmla="*/ 14 h 46"/>
              <a:gd name="T40" fmla="*/ 5 w 16"/>
              <a:gd name="T41" fmla="*/ 21 h 46"/>
              <a:gd name="T42" fmla="*/ 6 w 16"/>
              <a:gd name="T43" fmla="*/ 22 h 46"/>
              <a:gd name="T44" fmla="*/ 11 w 16"/>
              <a:gd name="T45" fmla="*/ 22 h 46"/>
              <a:gd name="T46" fmla="*/ 12 w 16"/>
              <a:gd name="T47" fmla="*/ 21 h 46"/>
              <a:gd name="T48" fmla="*/ 14 w 16"/>
              <a:gd name="T49" fmla="*/ 14 h 46"/>
              <a:gd name="T50" fmla="*/ 13 w 16"/>
              <a:gd name="T51" fmla="*/ 11 h 46"/>
              <a:gd name="T52" fmla="*/ 10 w 16"/>
              <a:gd name="T53" fmla="*/ 7 h 46"/>
              <a:gd name="T54" fmla="*/ 9 w 16"/>
              <a:gd name="T55" fmla="*/ 7 h 46"/>
              <a:gd name="T56" fmla="*/ 10 w 16"/>
              <a:gd name="T57" fmla="*/ 2 h 46"/>
              <a:gd name="T58" fmla="*/ 15 w 16"/>
              <a:gd name="T59" fmla="*/ 11 h 46"/>
              <a:gd name="T60" fmla="*/ 16 w 16"/>
              <a:gd name="T61" fmla="*/ 13 h 46"/>
              <a:gd name="T62" fmla="*/ 14 w 16"/>
              <a:gd name="T63" fmla="*/ 21 h 46"/>
              <a:gd name="T64" fmla="*/ 14 w 16"/>
              <a:gd name="T65" fmla="*/ 22 h 46"/>
              <a:gd name="T66" fmla="*/ 15 w 16"/>
              <a:gd name="T67" fmla="*/ 22 h 46"/>
              <a:gd name="T68" fmla="*/ 15 w 16"/>
              <a:gd name="T69" fmla="*/ 23 h 46"/>
              <a:gd name="T70" fmla="*/ 15 w 16"/>
              <a:gd name="T71" fmla="*/ 40 h 46"/>
              <a:gd name="T72" fmla="*/ 10 w 16"/>
              <a:gd name="T73" fmla="*/ 46 h 46"/>
              <a:gd name="T74" fmla="*/ 7 w 16"/>
              <a:gd name="T75" fmla="*/ 46 h 46"/>
              <a:gd name="T76" fmla="*/ 1 w 16"/>
              <a:gd name="T77" fmla="*/ 40 h 46"/>
              <a:gd name="T78" fmla="*/ 1 w 16"/>
              <a:gd name="T79" fmla="*/ 23 h 46"/>
              <a:gd name="T80" fmla="*/ 2 w 16"/>
              <a:gd name="T81" fmla="*/ 22 h 46"/>
              <a:gd name="T82" fmla="*/ 3 w 16"/>
              <a:gd name="T83" fmla="*/ 22 h 46"/>
              <a:gd name="T84" fmla="*/ 3 w 16"/>
              <a:gd name="T85" fmla="*/ 21 h 46"/>
              <a:gd name="T86" fmla="*/ 1 w 16"/>
              <a:gd name="T87" fmla="*/ 13 h 46"/>
              <a:gd name="T88" fmla="*/ 2 w 16"/>
              <a:gd name="T89" fmla="*/ 11 h 46"/>
              <a:gd name="T90" fmla="*/ 7 w 16"/>
              <a:gd name="T91" fmla="*/ 3 h 46"/>
              <a:gd name="T92" fmla="*/ 10 w 16"/>
              <a:gd name="T9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" h="46">
                <a:moveTo>
                  <a:pt x="3" y="25"/>
                </a:move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2" y="44"/>
                  <a:pt x="13" y="42"/>
                  <a:pt x="13" y="40"/>
                </a:cubicBezTo>
                <a:cubicBezTo>
                  <a:pt x="13" y="35"/>
                  <a:pt x="13" y="30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0" y="24"/>
                  <a:pt x="7" y="24"/>
                  <a:pt x="4" y="24"/>
                </a:cubicBezTo>
                <a:cubicBezTo>
                  <a:pt x="4" y="24"/>
                  <a:pt x="3" y="24"/>
                  <a:pt x="3" y="25"/>
                </a:cubicBezTo>
                <a:close/>
                <a:moveTo>
                  <a:pt x="9" y="7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10" y="13"/>
                </a:cubicBezTo>
                <a:cubicBezTo>
                  <a:pt x="10" y="13"/>
                  <a:pt x="10" y="14"/>
                  <a:pt x="10" y="14"/>
                </a:cubicBezTo>
                <a:cubicBezTo>
                  <a:pt x="10" y="17"/>
                  <a:pt x="6" y="17"/>
                  <a:pt x="6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7" y="7"/>
                </a:cubicBezTo>
                <a:cubicBezTo>
                  <a:pt x="6" y="9"/>
                  <a:pt x="5" y="10"/>
                  <a:pt x="4" y="11"/>
                </a:cubicBezTo>
                <a:cubicBezTo>
                  <a:pt x="3" y="12"/>
                  <a:pt x="3" y="13"/>
                  <a:pt x="3" y="14"/>
                </a:cubicBezTo>
                <a:cubicBezTo>
                  <a:pt x="4" y="16"/>
                  <a:pt x="5" y="19"/>
                  <a:pt x="5" y="21"/>
                </a:cubicBezTo>
                <a:cubicBezTo>
                  <a:pt x="5" y="22"/>
                  <a:pt x="5" y="22"/>
                  <a:pt x="6" y="22"/>
                </a:cubicBezTo>
                <a:cubicBezTo>
                  <a:pt x="8" y="22"/>
                  <a:pt x="9" y="22"/>
                  <a:pt x="11" y="22"/>
                </a:cubicBezTo>
                <a:cubicBezTo>
                  <a:pt x="12" y="22"/>
                  <a:pt x="12" y="22"/>
                  <a:pt x="12" y="21"/>
                </a:cubicBezTo>
                <a:cubicBezTo>
                  <a:pt x="12" y="19"/>
                  <a:pt x="13" y="16"/>
                  <a:pt x="14" y="14"/>
                </a:cubicBezTo>
                <a:cubicBezTo>
                  <a:pt x="14" y="12"/>
                  <a:pt x="14" y="12"/>
                  <a:pt x="13" y="11"/>
                </a:cubicBezTo>
                <a:cubicBezTo>
                  <a:pt x="12" y="10"/>
                  <a:pt x="11" y="8"/>
                  <a:pt x="10" y="7"/>
                </a:cubicBezTo>
                <a:cubicBezTo>
                  <a:pt x="9" y="6"/>
                  <a:pt x="9" y="6"/>
                  <a:pt x="9" y="7"/>
                </a:cubicBezTo>
                <a:close/>
                <a:moveTo>
                  <a:pt x="10" y="2"/>
                </a:moveTo>
                <a:cubicBezTo>
                  <a:pt x="11" y="6"/>
                  <a:pt x="13" y="8"/>
                  <a:pt x="15" y="11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6"/>
                  <a:pt x="14" y="19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3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3"/>
                  <a:pt x="13" y="46"/>
                  <a:pt x="10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4" y="46"/>
                  <a:pt x="1" y="43"/>
                  <a:pt x="1" y="40"/>
                </a:cubicBezTo>
                <a:cubicBezTo>
                  <a:pt x="1" y="34"/>
                  <a:pt x="1" y="28"/>
                  <a:pt x="1" y="23"/>
                </a:cubicBezTo>
                <a:cubicBezTo>
                  <a:pt x="1" y="22"/>
                  <a:pt x="2" y="22"/>
                  <a:pt x="2" y="22"/>
                </a:cubicBezTo>
                <a:cubicBezTo>
                  <a:pt x="2" y="22"/>
                  <a:pt x="3" y="22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3" y="19"/>
                  <a:pt x="2" y="16"/>
                  <a:pt x="1" y="13"/>
                </a:cubicBezTo>
                <a:cubicBezTo>
                  <a:pt x="0" y="12"/>
                  <a:pt x="0" y="12"/>
                  <a:pt x="2" y="11"/>
                </a:cubicBezTo>
                <a:cubicBezTo>
                  <a:pt x="4" y="8"/>
                  <a:pt x="6" y="6"/>
                  <a:pt x="7" y="3"/>
                </a:cubicBezTo>
                <a:cubicBezTo>
                  <a:pt x="8" y="0"/>
                  <a:pt x="8" y="0"/>
                  <a:pt x="10" y="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" name="Freeform 491"/>
          <p:cNvSpPr>
            <a:spLocks/>
          </p:cNvSpPr>
          <p:nvPr/>
        </p:nvSpPr>
        <p:spPr bwMode="auto">
          <a:xfrm>
            <a:off x="1541507" y="1023315"/>
            <a:ext cx="85639" cy="494372"/>
          </a:xfrm>
          <a:custGeom>
            <a:avLst/>
            <a:gdLst>
              <a:gd name="T0" fmla="*/ 1 w 8"/>
              <a:gd name="T1" fmla="*/ 2 h 45"/>
              <a:gd name="T2" fmla="*/ 7 w 8"/>
              <a:gd name="T3" fmla="*/ 10 h 45"/>
              <a:gd name="T4" fmla="*/ 7 w 8"/>
              <a:gd name="T5" fmla="*/ 13 h 45"/>
              <a:gd name="T6" fmla="*/ 5 w 8"/>
              <a:gd name="T7" fmla="*/ 21 h 45"/>
              <a:gd name="T8" fmla="*/ 6 w 8"/>
              <a:gd name="T9" fmla="*/ 21 h 45"/>
              <a:gd name="T10" fmla="*/ 6 w 8"/>
              <a:gd name="T11" fmla="*/ 21 h 45"/>
              <a:gd name="T12" fmla="*/ 7 w 8"/>
              <a:gd name="T13" fmla="*/ 22 h 45"/>
              <a:gd name="T14" fmla="*/ 7 w 8"/>
              <a:gd name="T15" fmla="*/ 40 h 45"/>
              <a:gd name="T16" fmla="*/ 1 w 8"/>
              <a:gd name="T17" fmla="*/ 45 h 45"/>
              <a:gd name="T18" fmla="*/ 0 w 8"/>
              <a:gd name="T19" fmla="*/ 45 h 45"/>
              <a:gd name="T20" fmla="*/ 0 w 8"/>
              <a:gd name="T21" fmla="*/ 44 h 45"/>
              <a:gd name="T22" fmla="*/ 1 w 8"/>
              <a:gd name="T23" fmla="*/ 44 h 45"/>
              <a:gd name="T24" fmla="*/ 5 w 8"/>
              <a:gd name="T25" fmla="*/ 40 h 45"/>
              <a:gd name="T26" fmla="*/ 5 w 8"/>
              <a:gd name="T27" fmla="*/ 24 h 45"/>
              <a:gd name="T28" fmla="*/ 4 w 8"/>
              <a:gd name="T29" fmla="*/ 23 h 45"/>
              <a:gd name="T30" fmla="*/ 0 w 8"/>
              <a:gd name="T31" fmla="*/ 23 h 45"/>
              <a:gd name="T32" fmla="*/ 0 w 8"/>
              <a:gd name="T33" fmla="*/ 21 h 45"/>
              <a:gd name="T34" fmla="*/ 3 w 8"/>
              <a:gd name="T35" fmla="*/ 21 h 45"/>
              <a:gd name="T36" fmla="*/ 3 w 8"/>
              <a:gd name="T37" fmla="*/ 21 h 45"/>
              <a:gd name="T38" fmla="*/ 5 w 8"/>
              <a:gd name="T39" fmla="*/ 13 h 45"/>
              <a:gd name="T40" fmla="*/ 5 w 8"/>
              <a:gd name="T41" fmla="*/ 11 h 45"/>
              <a:gd name="T42" fmla="*/ 1 w 8"/>
              <a:gd name="T43" fmla="*/ 6 h 45"/>
              <a:gd name="T44" fmla="*/ 1 w 8"/>
              <a:gd name="T45" fmla="*/ 7 h 45"/>
              <a:gd name="T46" fmla="*/ 1 w 8"/>
              <a:gd name="T47" fmla="*/ 11 h 45"/>
              <a:gd name="T48" fmla="*/ 1 w 8"/>
              <a:gd name="T49" fmla="*/ 12 h 45"/>
              <a:gd name="T50" fmla="*/ 2 w 8"/>
              <a:gd name="T51" fmla="*/ 14 h 45"/>
              <a:gd name="T52" fmla="*/ 0 w 8"/>
              <a:gd name="T53" fmla="*/ 16 h 45"/>
              <a:gd name="T54" fmla="*/ 0 w 8"/>
              <a:gd name="T55" fmla="*/ 0 h 45"/>
              <a:gd name="T56" fmla="*/ 1 w 8"/>
              <a:gd name="T57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" h="45">
                <a:moveTo>
                  <a:pt x="1" y="2"/>
                </a:moveTo>
                <a:cubicBezTo>
                  <a:pt x="3" y="5"/>
                  <a:pt x="4" y="8"/>
                  <a:pt x="7" y="10"/>
                </a:cubicBezTo>
                <a:cubicBezTo>
                  <a:pt x="8" y="11"/>
                  <a:pt x="8" y="12"/>
                  <a:pt x="7" y="13"/>
                </a:cubicBezTo>
                <a:cubicBezTo>
                  <a:pt x="7" y="15"/>
                  <a:pt x="6" y="18"/>
                  <a:pt x="5" y="21"/>
                </a:cubicBezTo>
                <a:cubicBezTo>
                  <a:pt x="5" y="21"/>
                  <a:pt x="5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1"/>
                  <a:pt x="7" y="22"/>
                  <a:pt x="7" y="22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3"/>
                  <a:pt x="4" y="45"/>
                  <a:pt x="1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3" y="44"/>
                  <a:pt x="5" y="42"/>
                  <a:pt x="5" y="40"/>
                </a:cubicBezTo>
                <a:cubicBezTo>
                  <a:pt x="5" y="34"/>
                  <a:pt x="5" y="29"/>
                  <a:pt x="5" y="24"/>
                </a:cubicBezTo>
                <a:cubicBezTo>
                  <a:pt x="5" y="23"/>
                  <a:pt x="5" y="23"/>
                  <a:pt x="4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18"/>
                  <a:pt x="4" y="15"/>
                  <a:pt x="5" y="13"/>
                </a:cubicBezTo>
                <a:cubicBezTo>
                  <a:pt x="6" y="12"/>
                  <a:pt x="6" y="12"/>
                  <a:pt x="5" y="11"/>
                </a:cubicBezTo>
                <a:cubicBezTo>
                  <a:pt x="3" y="9"/>
                  <a:pt x="2" y="8"/>
                  <a:pt x="1" y="6"/>
                </a:cubicBezTo>
                <a:cubicBezTo>
                  <a:pt x="1" y="5"/>
                  <a:pt x="1" y="6"/>
                  <a:pt x="1" y="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3"/>
                  <a:pt x="2" y="13"/>
                  <a:pt x="2" y="14"/>
                </a:cubicBezTo>
                <a:cubicBezTo>
                  <a:pt x="2" y="15"/>
                  <a:pt x="1" y="16"/>
                  <a:pt x="0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1" y="2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7" name="Freeform 492"/>
          <p:cNvSpPr>
            <a:spLocks/>
          </p:cNvSpPr>
          <p:nvPr/>
        </p:nvSpPr>
        <p:spPr bwMode="auto">
          <a:xfrm>
            <a:off x="1453922" y="1023315"/>
            <a:ext cx="87586" cy="494372"/>
          </a:xfrm>
          <a:custGeom>
            <a:avLst/>
            <a:gdLst>
              <a:gd name="T0" fmla="*/ 8 w 8"/>
              <a:gd name="T1" fmla="*/ 45 h 45"/>
              <a:gd name="T2" fmla="*/ 7 w 8"/>
              <a:gd name="T3" fmla="*/ 45 h 45"/>
              <a:gd name="T4" fmla="*/ 1 w 8"/>
              <a:gd name="T5" fmla="*/ 40 h 45"/>
              <a:gd name="T6" fmla="*/ 1 w 8"/>
              <a:gd name="T7" fmla="*/ 22 h 45"/>
              <a:gd name="T8" fmla="*/ 2 w 8"/>
              <a:gd name="T9" fmla="*/ 21 h 45"/>
              <a:gd name="T10" fmla="*/ 2 w 8"/>
              <a:gd name="T11" fmla="*/ 21 h 45"/>
              <a:gd name="T12" fmla="*/ 3 w 8"/>
              <a:gd name="T13" fmla="*/ 21 h 45"/>
              <a:gd name="T14" fmla="*/ 0 w 8"/>
              <a:gd name="T15" fmla="*/ 13 h 45"/>
              <a:gd name="T16" fmla="*/ 1 w 8"/>
              <a:gd name="T17" fmla="*/ 10 h 45"/>
              <a:gd name="T18" fmla="*/ 7 w 8"/>
              <a:gd name="T19" fmla="*/ 2 h 45"/>
              <a:gd name="T20" fmla="*/ 8 w 8"/>
              <a:gd name="T21" fmla="*/ 0 h 45"/>
              <a:gd name="T22" fmla="*/ 8 w 8"/>
              <a:gd name="T23" fmla="*/ 16 h 45"/>
              <a:gd name="T24" fmla="*/ 6 w 8"/>
              <a:gd name="T25" fmla="*/ 14 h 45"/>
              <a:gd name="T26" fmla="*/ 7 w 8"/>
              <a:gd name="T27" fmla="*/ 12 h 45"/>
              <a:gd name="T28" fmla="*/ 7 w 8"/>
              <a:gd name="T29" fmla="*/ 11 h 45"/>
              <a:gd name="T30" fmla="*/ 7 w 8"/>
              <a:gd name="T31" fmla="*/ 7 h 45"/>
              <a:gd name="T32" fmla="*/ 7 w 8"/>
              <a:gd name="T33" fmla="*/ 7 h 45"/>
              <a:gd name="T34" fmla="*/ 3 w 8"/>
              <a:gd name="T35" fmla="*/ 11 h 45"/>
              <a:gd name="T36" fmla="*/ 3 w 8"/>
              <a:gd name="T37" fmla="*/ 13 h 45"/>
              <a:gd name="T38" fmla="*/ 5 w 8"/>
              <a:gd name="T39" fmla="*/ 21 h 45"/>
              <a:gd name="T40" fmla="*/ 5 w 8"/>
              <a:gd name="T41" fmla="*/ 21 h 45"/>
              <a:gd name="T42" fmla="*/ 8 w 8"/>
              <a:gd name="T43" fmla="*/ 21 h 45"/>
              <a:gd name="T44" fmla="*/ 8 w 8"/>
              <a:gd name="T45" fmla="*/ 23 h 45"/>
              <a:gd name="T46" fmla="*/ 4 w 8"/>
              <a:gd name="T47" fmla="*/ 23 h 45"/>
              <a:gd name="T48" fmla="*/ 3 w 8"/>
              <a:gd name="T49" fmla="*/ 24 h 45"/>
              <a:gd name="T50" fmla="*/ 3 w 8"/>
              <a:gd name="T51" fmla="*/ 40 h 45"/>
              <a:gd name="T52" fmla="*/ 7 w 8"/>
              <a:gd name="T53" fmla="*/ 44 h 45"/>
              <a:gd name="T54" fmla="*/ 8 w 8"/>
              <a:gd name="T55" fmla="*/ 44 h 45"/>
              <a:gd name="T56" fmla="*/ 8 w 8"/>
              <a:gd name="T5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" h="45">
                <a:moveTo>
                  <a:pt x="8" y="45"/>
                </a:moveTo>
                <a:cubicBezTo>
                  <a:pt x="7" y="45"/>
                  <a:pt x="7" y="45"/>
                  <a:pt x="7" y="45"/>
                </a:cubicBezTo>
                <a:cubicBezTo>
                  <a:pt x="4" y="45"/>
                  <a:pt x="1" y="43"/>
                  <a:pt x="1" y="40"/>
                </a:cubicBezTo>
                <a:cubicBezTo>
                  <a:pt x="1" y="34"/>
                  <a:pt x="1" y="28"/>
                  <a:pt x="1" y="22"/>
                </a:cubicBezTo>
                <a:cubicBezTo>
                  <a:pt x="1" y="22"/>
                  <a:pt x="1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18"/>
                  <a:pt x="1" y="15"/>
                  <a:pt x="0" y="13"/>
                </a:cubicBezTo>
                <a:cubicBezTo>
                  <a:pt x="0" y="12"/>
                  <a:pt x="0" y="11"/>
                  <a:pt x="1" y="10"/>
                </a:cubicBezTo>
                <a:cubicBezTo>
                  <a:pt x="4" y="8"/>
                  <a:pt x="5" y="5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6" y="15"/>
                  <a:pt x="6" y="14"/>
                </a:cubicBezTo>
                <a:cubicBezTo>
                  <a:pt x="6" y="13"/>
                  <a:pt x="6" y="13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7"/>
                </a:cubicBezTo>
                <a:cubicBezTo>
                  <a:pt x="6" y="8"/>
                  <a:pt x="4" y="10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3" y="15"/>
                  <a:pt x="4" y="18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3"/>
                  <a:pt x="8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3"/>
                  <a:pt x="3" y="24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8" y="44"/>
                  <a:pt x="8" y="44"/>
                  <a:pt x="8" y="44"/>
                </a:cubicBezTo>
                <a:lnTo>
                  <a:pt x="8" y="45"/>
                </a:ln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8" name="Freeform 494"/>
          <p:cNvSpPr>
            <a:spLocks/>
          </p:cNvSpPr>
          <p:nvPr/>
        </p:nvSpPr>
        <p:spPr bwMode="auto">
          <a:xfrm>
            <a:off x="5013789" y="2825632"/>
            <a:ext cx="416518" cy="416518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5 h 38"/>
              <a:gd name="T6" fmla="*/ 38 w 38"/>
              <a:gd name="T7" fmla="*/ 32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5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2"/>
                  <a:pt x="38" y="5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9" name="Freeform 495"/>
          <p:cNvSpPr>
            <a:spLocks/>
          </p:cNvSpPr>
          <p:nvPr/>
        </p:nvSpPr>
        <p:spPr bwMode="auto">
          <a:xfrm>
            <a:off x="5091643" y="2847043"/>
            <a:ext cx="338664" cy="395109"/>
          </a:xfrm>
          <a:custGeom>
            <a:avLst/>
            <a:gdLst>
              <a:gd name="T0" fmla="*/ 31 w 31"/>
              <a:gd name="T1" fmla="*/ 30 h 36"/>
              <a:gd name="T2" fmla="*/ 31 w 31"/>
              <a:gd name="T3" fmla="*/ 15 h 36"/>
              <a:gd name="T4" fmla="*/ 20 w 31"/>
              <a:gd name="T5" fmla="*/ 3 h 36"/>
              <a:gd name="T6" fmla="*/ 18 w 31"/>
              <a:gd name="T7" fmla="*/ 2 h 36"/>
              <a:gd name="T8" fmla="*/ 18 w 31"/>
              <a:gd name="T9" fmla="*/ 2 h 36"/>
              <a:gd name="T10" fmla="*/ 18 w 31"/>
              <a:gd name="T11" fmla="*/ 2 h 36"/>
              <a:gd name="T12" fmla="*/ 17 w 31"/>
              <a:gd name="T13" fmla="*/ 2 h 36"/>
              <a:gd name="T14" fmla="*/ 13 w 31"/>
              <a:gd name="T15" fmla="*/ 1 h 36"/>
              <a:gd name="T16" fmla="*/ 12 w 31"/>
              <a:gd name="T17" fmla="*/ 3 h 36"/>
              <a:gd name="T18" fmla="*/ 12 w 31"/>
              <a:gd name="T19" fmla="*/ 3 h 36"/>
              <a:gd name="T20" fmla="*/ 12 w 31"/>
              <a:gd name="T21" fmla="*/ 3 h 36"/>
              <a:gd name="T22" fmla="*/ 11 w 31"/>
              <a:gd name="T23" fmla="*/ 1 h 36"/>
              <a:gd name="T24" fmla="*/ 7 w 31"/>
              <a:gd name="T25" fmla="*/ 2 h 36"/>
              <a:gd name="T26" fmla="*/ 4 w 31"/>
              <a:gd name="T27" fmla="*/ 5 h 36"/>
              <a:gd name="T28" fmla="*/ 3 w 31"/>
              <a:gd name="T29" fmla="*/ 8 h 36"/>
              <a:gd name="T30" fmla="*/ 1 w 31"/>
              <a:gd name="T31" fmla="*/ 12 h 36"/>
              <a:gd name="T32" fmla="*/ 0 w 31"/>
              <a:gd name="T33" fmla="*/ 15 h 36"/>
              <a:gd name="T34" fmla="*/ 2 w 31"/>
              <a:gd name="T35" fmla="*/ 18 h 36"/>
              <a:gd name="T36" fmla="*/ 2 w 31"/>
              <a:gd name="T37" fmla="*/ 18 h 36"/>
              <a:gd name="T38" fmla="*/ 2 w 31"/>
              <a:gd name="T39" fmla="*/ 18 h 36"/>
              <a:gd name="T40" fmla="*/ 3 w 31"/>
              <a:gd name="T41" fmla="*/ 21 h 36"/>
              <a:gd name="T42" fmla="*/ 7 w 31"/>
              <a:gd name="T43" fmla="*/ 25 h 36"/>
              <a:gd name="T44" fmla="*/ 7 w 31"/>
              <a:gd name="T45" fmla="*/ 25 h 36"/>
              <a:gd name="T46" fmla="*/ 4 w 31"/>
              <a:gd name="T47" fmla="*/ 25 h 36"/>
              <a:gd name="T48" fmla="*/ 2 w 31"/>
              <a:gd name="T49" fmla="*/ 26 h 36"/>
              <a:gd name="T50" fmla="*/ 3 w 31"/>
              <a:gd name="T51" fmla="*/ 27 h 36"/>
              <a:gd name="T52" fmla="*/ 3 w 31"/>
              <a:gd name="T53" fmla="*/ 27 h 36"/>
              <a:gd name="T54" fmla="*/ 4 w 31"/>
              <a:gd name="T55" fmla="*/ 28 h 36"/>
              <a:gd name="T56" fmla="*/ 4 w 31"/>
              <a:gd name="T57" fmla="*/ 28 h 36"/>
              <a:gd name="T58" fmla="*/ 2 w 31"/>
              <a:gd name="T59" fmla="*/ 29 h 36"/>
              <a:gd name="T60" fmla="*/ 3 w 31"/>
              <a:gd name="T61" fmla="*/ 30 h 36"/>
              <a:gd name="T62" fmla="*/ 3 w 31"/>
              <a:gd name="T63" fmla="*/ 30 h 36"/>
              <a:gd name="T64" fmla="*/ 3 w 31"/>
              <a:gd name="T65" fmla="*/ 31 h 36"/>
              <a:gd name="T66" fmla="*/ 2 w 31"/>
              <a:gd name="T67" fmla="*/ 31 h 36"/>
              <a:gd name="T68" fmla="*/ 2 w 31"/>
              <a:gd name="T69" fmla="*/ 31 h 36"/>
              <a:gd name="T70" fmla="*/ 2 w 31"/>
              <a:gd name="T71" fmla="*/ 32 h 36"/>
              <a:gd name="T72" fmla="*/ 2 w 31"/>
              <a:gd name="T73" fmla="*/ 32 h 36"/>
              <a:gd name="T74" fmla="*/ 2 w 31"/>
              <a:gd name="T75" fmla="*/ 32 h 36"/>
              <a:gd name="T76" fmla="*/ 6 w 31"/>
              <a:gd name="T77" fmla="*/ 36 h 36"/>
              <a:gd name="T78" fmla="*/ 26 w 31"/>
              <a:gd name="T79" fmla="*/ 36 h 36"/>
              <a:gd name="T80" fmla="*/ 31 w 31"/>
              <a:gd name="T81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1" h="36">
                <a:moveTo>
                  <a:pt x="31" y="30"/>
                </a:moveTo>
                <a:cubicBezTo>
                  <a:pt x="31" y="15"/>
                  <a:pt x="31" y="15"/>
                  <a:pt x="31" y="15"/>
                </a:cubicBezTo>
                <a:cubicBezTo>
                  <a:pt x="28" y="12"/>
                  <a:pt x="20" y="3"/>
                  <a:pt x="20" y="3"/>
                </a:cubicBezTo>
                <a:cubicBezTo>
                  <a:pt x="19" y="3"/>
                  <a:pt x="19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7" y="2"/>
                  <a:pt x="17" y="2"/>
                </a:cubicBezTo>
                <a:cubicBezTo>
                  <a:pt x="16" y="1"/>
                  <a:pt x="15" y="0"/>
                  <a:pt x="13" y="1"/>
                </a:cubicBezTo>
                <a:cubicBezTo>
                  <a:pt x="12" y="1"/>
                  <a:pt x="12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1" y="2"/>
                  <a:pt x="11" y="1"/>
                </a:cubicBezTo>
                <a:cubicBezTo>
                  <a:pt x="9" y="0"/>
                  <a:pt x="8" y="1"/>
                  <a:pt x="7" y="2"/>
                </a:cubicBezTo>
                <a:cubicBezTo>
                  <a:pt x="6" y="2"/>
                  <a:pt x="4" y="3"/>
                  <a:pt x="4" y="5"/>
                </a:cubicBezTo>
                <a:cubicBezTo>
                  <a:pt x="3" y="5"/>
                  <a:pt x="2" y="6"/>
                  <a:pt x="3" y="8"/>
                </a:cubicBezTo>
                <a:cubicBezTo>
                  <a:pt x="1" y="8"/>
                  <a:pt x="0" y="10"/>
                  <a:pt x="1" y="12"/>
                </a:cubicBezTo>
                <a:cubicBezTo>
                  <a:pt x="0" y="12"/>
                  <a:pt x="0" y="14"/>
                  <a:pt x="0" y="15"/>
                </a:cubicBezTo>
                <a:cubicBezTo>
                  <a:pt x="0" y="16"/>
                  <a:pt x="1" y="17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20"/>
                  <a:pt x="3" y="21"/>
                </a:cubicBezTo>
                <a:cubicBezTo>
                  <a:pt x="3" y="21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2" y="25"/>
                  <a:pt x="2" y="26"/>
                </a:cubicBezTo>
                <a:cubicBezTo>
                  <a:pt x="2" y="26"/>
                  <a:pt x="2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1"/>
                  <a:pt x="3" y="31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6" y="36"/>
                  <a:pt x="6" y="36"/>
                  <a:pt x="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9" y="36"/>
                  <a:pt x="31" y="33"/>
                  <a:pt x="31" y="30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0" name="Freeform 496"/>
          <p:cNvSpPr>
            <a:spLocks noEditPoints="1"/>
          </p:cNvSpPr>
          <p:nvPr/>
        </p:nvSpPr>
        <p:spPr bwMode="auto">
          <a:xfrm>
            <a:off x="5091643" y="2847043"/>
            <a:ext cx="260810" cy="362021"/>
          </a:xfrm>
          <a:custGeom>
            <a:avLst/>
            <a:gdLst>
              <a:gd name="T0" fmla="*/ 11 w 24"/>
              <a:gd name="T1" fmla="*/ 6 h 33"/>
              <a:gd name="T2" fmla="*/ 11 w 24"/>
              <a:gd name="T3" fmla="*/ 19 h 33"/>
              <a:gd name="T4" fmla="*/ 2 w 24"/>
              <a:gd name="T5" fmla="*/ 18 h 33"/>
              <a:gd name="T6" fmla="*/ 3 w 24"/>
              <a:gd name="T7" fmla="*/ 8 h 33"/>
              <a:gd name="T8" fmla="*/ 4 w 24"/>
              <a:gd name="T9" fmla="*/ 31 h 33"/>
              <a:gd name="T10" fmla="*/ 2 w 24"/>
              <a:gd name="T11" fmla="*/ 31 h 33"/>
              <a:gd name="T12" fmla="*/ 2 w 24"/>
              <a:gd name="T13" fmla="*/ 32 h 33"/>
              <a:gd name="T14" fmla="*/ 4 w 24"/>
              <a:gd name="T15" fmla="*/ 33 h 33"/>
              <a:gd name="T16" fmla="*/ 7 w 24"/>
              <a:gd name="T17" fmla="*/ 32 h 33"/>
              <a:gd name="T18" fmla="*/ 8 w 24"/>
              <a:gd name="T19" fmla="*/ 32 h 33"/>
              <a:gd name="T20" fmla="*/ 21 w 24"/>
              <a:gd name="T21" fmla="*/ 30 h 33"/>
              <a:gd name="T22" fmla="*/ 4 w 24"/>
              <a:gd name="T23" fmla="*/ 29 h 33"/>
              <a:gd name="T24" fmla="*/ 21 w 24"/>
              <a:gd name="T25" fmla="*/ 27 h 33"/>
              <a:gd name="T26" fmla="*/ 4 w 24"/>
              <a:gd name="T27" fmla="*/ 25 h 33"/>
              <a:gd name="T28" fmla="*/ 15 w 24"/>
              <a:gd name="T29" fmla="*/ 24 h 33"/>
              <a:gd name="T30" fmla="*/ 2 w 24"/>
              <a:gd name="T31" fmla="*/ 26 h 33"/>
              <a:gd name="T32" fmla="*/ 22 w 24"/>
              <a:gd name="T33" fmla="*/ 28 h 33"/>
              <a:gd name="T34" fmla="*/ 2 w 24"/>
              <a:gd name="T35" fmla="*/ 29 h 33"/>
              <a:gd name="T36" fmla="*/ 22 w 24"/>
              <a:gd name="T37" fmla="*/ 31 h 33"/>
              <a:gd name="T38" fmla="*/ 8 w 24"/>
              <a:gd name="T39" fmla="*/ 31 h 33"/>
              <a:gd name="T40" fmla="*/ 7 w 24"/>
              <a:gd name="T41" fmla="*/ 31 h 33"/>
              <a:gd name="T42" fmla="*/ 14 w 24"/>
              <a:gd name="T43" fmla="*/ 2 h 33"/>
              <a:gd name="T44" fmla="*/ 14 w 24"/>
              <a:gd name="T45" fmla="*/ 12 h 33"/>
              <a:gd name="T46" fmla="*/ 17 w 24"/>
              <a:gd name="T47" fmla="*/ 8 h 33"/>
              <a:gd name="T48" fmla="*/ 15 w 24"/>
              <a:gd name="T49" fmla="*/ 7 h 33"/>
              <a:gd name="T50" fmla="*/ 16 w 24"/>
              <a:gd name="T51" fmla="*/ 7 h 33"/>
              <a:gd name="T52" fmla="*/ 14 w 24"/>
              <a:gd name="T53" fmla="*/ 2 h 33"/>
              <a:gd name="T54" fmla="*/ 14 w 24"/>
              <a:gd name="T55" fmla="*/ 23 h 33"/>
              <a:gd name="T56" fmla="*/ 19 w 24"/>
              <a:gd name="T57" fmla="*/ 21 h 33"/>
              <a:gd name="T58" fmla="*/ 23 w 24"/>
              <a:gd name="T59" fmla="*/ 12 h 33"/>
              <a:gd name="T60" fmla="*/ 20 w 24"/>
              <a:gd name="T61" fmla="*/ 15 h 33"/>
              <a:gd name="T62" fmla="*/ 19 w 24"/>
              <a:gd name="T63" fmla="*/ 18 h 33"/>
              <a:gd name="T64" fmla="*/ 19 w 24"/>
              <a:gd name="T65" fmla="*/ 14 h 33"/>
              <a:gd name="T66" fmla="*/ 16 w 24"/>
              <a:gd name="T67" fmla="*/ 12 h 33"/>
              <a:gd name="T68" fmla="*/ 17 w 24"/>
              <a:gd name="T69" fmla="*/ 21 h 33"/>
              <a:gd name="T70" fmla="*/ 15 w 24"/>
              <a:gd name="T71" fmla="*/ 20 h 33"/>
              <a:gd name="T72" fmla="*/ 14 w 24"/>
              <a:gd name="T73" fmla="*/ 13 h 33"/>
              <a:gd name="T74" fmla="*/ 21 w 24"/>
              <a:gd name="T75" fmla="*/ 12 h 33"/>
              <a:gd name="T76" fmla="*/ 19 w 24"/>
              <a:gd name="T77" fmla="*/ 6 h 33"/>
              <a:gd name="T78" fmla="*/ 18 w 24"/>
              <a:gd name="T79" fmla="*/ 2 h 33"/>
              <a:gd name="T80" fmla="*/ 13 w 24"/>
              <a:gd name="T81" fmla="*/ 9 h 33"/>
              <a:gd name="T82" fmla="*/ 13 w 24"/>
              <a:gd name="T83" fmla="*/ 21 h 33"/>
              <a:gd name="T84" fmla="*/ 19 w 24"/>
              <a:gd name="T85" fmla="*/ 23 h 33"/>
              <a:gd name="T86" fmla="*/ 24 w 24"/>
              <a:gd name="T87" fmla="*/ 15 h 33"/>
              <a:gd name="T88" fmla="*/ 20 w 24"/>
              <a:gd name="T89" fmla="*/ 5 h 33"/>
              <a:gd name="T90" fmla="*/ 8 w 24"/>
              <a:gd name="T91" fmla="*/ 11 h 33"/>
              <a:gd name="T92" fmla="*/ 9 w 24"/>
              <a:gd name="T93" fmla="*/ 11 h 33"/>
              <a:gd name="T94" fmla="*/ 8 w 24"/>
              <a:gd name="T95" fmla="*/ 12 h 33"/>
              <a:gd name="T96" fmla="*/ 5 w 24"/>
              <a:gd name="T97" fmla="*/ 13 h 33"/>
              <a:gd name="T98" fmla="*/ 11 w 24"/>
              <a:gd name="T99" fmla="*/ 15 h 33"/>
              <a:gd name="T100" fmla="*/ 11 w 24"/>
              <a:gd name="T101" fmla="*/ 2 h 33"/>
              <a:gd name="T102" fmla="*/ 9 w 24"/>
              <a:gd name="T103" fmla="*/ 5 h 33"/>
              <a:gd name="T104" fmla="*/ 10 w 24"/>
              <a:gd name="T105" fmla="*/ 4 h 33"/>
              <a:gd name="T106" fmla="*/ 7 w 24"/>
              <a:gd name="T107" fmla="*/ 7 h 33"/>
              <a:gd name="T108" fmla="*/ 9 w 24"/>
              <a:gd name="T109" fmla="*/ 16 h 33"/>
              <a:gd name="T110" fmla="*/ 9 w 24"/>
              <a:gd name="T111" fmla="*/ 18 h 33"/>
              <a:gd name="T112" fmla="*/ 9 w 24"/>
              <a:gd name="T113" fmla="*/ 22 h 33"/>
              <a:gd name="T114" fmla="*/ 7 w 24"/>
              <a:gd name="T115" fmla="*/ 15 h 33"/>
              <a:gd name="T116" fmla="*/ 1 w 24"/>
              <a:gd name="T117" fmla="*/ 15 h 33"/>
              <a:gd name="T118" fmla="*/ 8 w 24"/>
              <a:gd name="T119" fmla="*/ 23 h 33"/>
              <a:gd name="T120" fmla="*/ 9 w 24"/>
              <a:gd name="T121" fmla="*/ 16 h 33"/>
              <a:gd name="T122" fmla="*/ 6 w 24"/>
              <a:gd name="T123" fmla="*/ 9 h 33"/>
              <a:gd name="T124" fmla="*/ 4 w 24"/>
              <a:gd name="T125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" h="33">
                <a:moveTo>
                  <a:pt x="7" y="2"/>
                </a:moveTo>
                <a:cubicBezTo>
                  <a:pt x="8" y="1"/>
                  <a:pt x="9" y="0"/>
                  <a:pt x="11" y="1"/>
                </a:cubicBezTo>
                <a:cubicBezTo>
                  <a:pt x="12" y="3"/>
                  <a:pt x="12" y="5"/>
                  <a:pt x="11" y="6"/>
                </a:cubicBezTo>
                <a:cubicBezTo>
                  <a:pt x="12" y="8"/>
                  <a:pt x="12" y="10"/>
                  <a:pt x="11" y="11"/>
                </a:cubicBezTo>
                <a:cubicBezTo>
                  <a:pt x="12" y="12"/>
                  <a:pt x="12" y="14"/>
                  <a:pt x="11" y="15"/>
                </a:cubicBezTo>
                <a:cubicBezTo>
                  <a:pt x="12" y="16"/>
                  <a:pt x="12" y="18"/>
                  <a:pt x="11" y="19"/>
                </a:cubicBezTo>
                <a:cubicBezTo>
                  <a:pt x="14" y="22"/>
                  <a:pt x="10" y="26"/>
                  <a:pt x="8" y="23"/>
                </a:cubicBezTo>
                <a:cubicBezTo>
                  <a:pt x="6" y="24"/>
                  <a:pt x="5" y="23"/>
                  <a:pt x="5" y="21"/>
                </a:cubicBezTo>
                <a:cubicBezTo>
                  <a:pt x="3" y="21"/>
                  <a:pt x="2" y="20"/>
                  <a:pt x="2" y="18"/>
                </a:cubicBezTo>
                <a:cubicBezTo>
                  <a:pt x="1" y="17"/>
                  <a:pt x="0" y="16"/>
                  <a:pt x="0" y="15"/>
                </a:cubicBezTo>
                <a:cubicBezTo>
                  <a:pt x="0" y="14"/>
                  <a:pt x="0" y="12"/>
                  <a:pt x="1" y="12"/>
                </a:cubicBezTo>
                <a:cubicBezTo>
                  <a:pt x="0" y="10"/>
                  <a:pt x="1" y="8"/>
                  <a:pt x="3" y="8"/>
                </a:cubicBezTo>
                <a:cubicBezTo>
                  <a:pt x="2" y="6"/>
                  <a:pt x="3" y="5"/>
                  <a:pt x="4" y="5"/>
                </a:cubicBezTo>
                <a:cubicBezTo>
                  <a:pt x="4" y="3"/>
                  <a:pt x="6" y="2"/>
                  <a:pt x="7" y="2"/>
                </a:cubicBezTo>
                <a:close/>
                <a:moveTo>
                  <a:pt x="4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1"/>
                </a:cubicBezTo>
                <a:cubicBezTo>
                  <a:pt x="22" y="30"/>
                  <a:pt x="22" y="30"/>
                  <a:pt x="21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3" y="29"/>
                </a:cubicBezTo>
                <a:cubicBezTo>
                  <a:pt x="3" y="29"/>
                  <a:pt x="3" y="29"/>
                  <a:pt x="4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2" y="29"/>
                  <a:pt x="22" y="29"/>
                  <a:pt x="22" y="28"/>
                </a:cubicBezTo>
                <a:cubicBezTo>
                  <a:pt x="22" y="27"/>
                  <a:pt x="22" y="27"/>
                  <a:pt x="21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7"/>
                  <a:pt x="3" y="27"/>
                  <a:pt x="3" y="26"/>
                </a:cubicBezTo>
                <a:cubicBezTo>
                  <a:pt x="3" y="25"/>
                  <a:pt x="3" y="25"/>
                  <a:pt x="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5"/>
                  <a:pt x="15" y="25"/>
                  <a:pt x="1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2" y="25"/>
                  <a:pt x="2" y="26"/>
                </a:cubicBezTo>
                <a:cubicBezTo>
                  <a:pt x="2" y="27"/>
                  <a:pt x="3" y="27"/>
                  <a:pt x="4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2" y="27"/>
                  <a:pt x="22" y="28"/>
                </a:cubicBezTo>
                <a:cubicBezTo>
                  <a:pt x="22" y="28"/>
                  <a:pt x="22" y="28"/>
                  <a:pt x="21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3" y="30"/>
                  <a:pt x="4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2" y="30"/>
                  <a:pt x="22" y="31"/>
                </a:cubicBezTo>
                <a:cubicBezTo>
                  <a:pt x="22" y="31"/>
                  <a:pt x="22" y="31"/>
                  <a:pt x="21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5" y="31"/>
                  <a:pt x="4" y="31"/>
                </a:cubicBezTo>
                <a:close/>
                <a:moveTo>
                  <a:pt x="14" y="2"/>
                </a:moveTo>
                <a:cubicBezTo>
                  <a:pt x="12" y="2"/>
                  <a:pt x="13" y="4"/>
                  <a:pt x="14" y="5"/>
                </a:cubicBezTo>
                <a:cubicBezTo>
                  <a:pt x="12" y="6"/>
                  <a:pt x="13" y="8"/>
                  <a:pt x="14" y="9"/>
                </a:cubicBezTo>
                <a:cubicBezTo>
                  <a:pt x="13" y="9"/>
                  <a:pt x="12" y="11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1"/>
                  <a:pt x="16" y="10"/>
                  <a:pt x="17" y="10"/>
                </a:cubicBezTo>
                <a:cubicBezTo>
                  <a:pt x="16" y="9"/>
                  <a:pt x="17" y="9"/>
                  <a:pt x="17" y="8"/>
                </a:cubicBezTo>
                <a:cubicBezTo>
                  <a:pt x="17" y="8"/>
                  <a:pt x="16" y="8"/>
                  <a:pt x="16" y="7"/>
                </a:cubicBezTo>
                <a:cubicBezTo>
                  <a:pt x="15" y="8"/>
                  <a:pt x="15" y="8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6" y="7"/>
                  <a:pt x="16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7"/>
                  <a:pt x="16" y="7"/>
                </a:cubicBezTo>
                <a:cubicBezTo>
                  <a:pt x="17" y="8"/>
                  <a:pt x="19" y="8"/>
                  <a:pt x="19" y="6"/>
                </a:cubicBezTo>
                <a:cubicBezTo>
                  <a:pt x="21" y="5"/>
                  <a:pt x="19" y="2"/>
                  <a:pt x="17" y="3"/>
                </a:cubicBezTo>
                <a:cubicBezTo>
                  <a:pt x="17" y="2"/>
                  <a:pt x="15" y="1"/>
                  <a:pt x="14" y="2"/>
                </a:cubicBezTo>
                <a:close/>
                <a:moveTo>
                  <a:pt x="14" y="18"/>
                </a:moveTo>
                <a:cubicBezTo>
                  <a:pt x="12" y="18"/>
                  <a:pt x="12" y="20"/>
                  <a:pt x="14" y="21"/>
                </a:cubicBezTo>
                <a:cubicBezTo>
                  <a:pt x="14" y="22"/>
                  <a:pt x="14" y="23"/>
                  <a:pt x="14" y="23"/>
                </a:cubicBezTo>
                <a:cubicBezTo>
                  <a:pt x="15" y="24"/>
                  <a:pt x="16" y="23"/>
                  <a:pt x="17" y="23"/>
                </a:cubicBezTo>
                <a:cubicBezTo>
                  <a:pt x="17" y="23"/>
                  <a:pt x="18" y="23"/>
                  <a:pt x="19" y="23"/>
                </a:cubicBezTo>
                <a:cubicBezTo>
                  <a:pt x="19" y="22"/>
                  <a:pt x="19" y="21"/>
                  <a:pt x="19" y="21"/>
                </a:cubicBezTo>
                <a:cubicBezTo>
                  <a:pt x="21" y="21"/>
                  <a:pt x="22" y="19"/>
                  <a:pt x="22" y="18"/>
                </a:cubicBezTo>
                <a:cubicBezTo>
                  <a:pt x="23" y="17"/>
                  <a:pt x="24" y="16"/>
                  <a:pt x="24" y="15"/>
                </a:cubicBezTo>
                <a:cubicBezTo>
                  <a:pt x="24" y="14"/>
                  <a:pt x="24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ubicBezTo>
                  <a:pt x="21" y="13"/>
                  <a:pt x="21" y="14"/>
                  <a:pt x="20" y="14"/>
                </a:cubicBezTo>
                <a:cubicBezTo>
                  <a:pt x="20" y="14"/>
                  <a:pt x="20" y="15"/>
                  <a:pt x="20" y="15"/>
                </a:cubicBezTo>
                <a:cubicBezTo>
                  <a:pt x="21" y="15"/>
                  <a:pt x="21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5"/>
                  <a:pt x="19" y="16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5"/>
                  <a:pt x="19" y="14"/>
                  <a:pt x="19" y="14"/>
                </a:cubicBezTo>
                <a:cubicBezTo>
                  <a:pt x="18" y="13"/>
                  <a:pt x="18" y="12"/>
                  <a:pt x="18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5" y="11"/>
                  <a:pt x="16" y="12"/>
                </a:cubicBezTo>
                <a:cubicBezTo>
                  <a:pt x="17" y="13"/>
                  <a:pt x="18" y="15"/>
                  <a:pt x="17" y="16"/>
                </a:cubicBezTo>
                <a:cubicBezTo>
                  <a:pt x="18" y="17"/>
                  <a:pt x="18" y="19"/>
                  <a:pt x="17" y="20"/>
                </a:cubicBezTo>
                <a:cubicBezTo>
                  <a:pt x="17" y="20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0"/>
                  <a:pt x="16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19"/>
                  <a:pt x="16" y="19"/>
                  <a:pt x="16" y="20"/>
                </a:cubicBezTo>
                <a:cubicBezTo>
                  <a:pt x="17" y="19"/>
                  <a:pt x="17" y="17"/>
                  <a:pt x="16" y="16"/>
                </a:cubicBezTo>
                <a:cubicBezTo>
                  <a:pt x="18" y="14"/>
                  <a:pt x="16" y="12"/>
                  <a:pt x="14" y="13"/>
                </a:cubicBezTo>
                <a:cubicBezTo>
                  <a:pt x="12" y="14"/>
                  <a:pt x="13" y="17"/>
                  <a:pt x="14" y="18"/>
                </a:cubicBezTo>
                <a:close/>
                <a:moveTo>
                  <a:pt x="21" y="8"/>
                </a:moveTo>
                <a:cubicBezTo>
                  <a:pt x="24" y="8"/>
                  <a:pt x="24" y="12"/>
                  <a:pt x="21" y="12"/>
                </a:cubicBezTo>
                <a:cubicBezTo>
                  <a:pt x="21" y="14"/>
                  <a:pt x="18" y="13"/>
                  <a:pt x="19" y="11"/>
                </a:cubicBezTo>
                <a:cubicBezTo>
                  <a:pt x="17" y="11"/>
                  <a:pt x="17" y="9"/>
                  <a:pt x="18" y="8"/>
                </a:cubicBezTo>
                <a:cubicBezTo>
                  <a:pt x="19" y="8"/>
                  <a:pt x="19" y="7"/>
                  <a:pt x="19" y="6"/>
                </a:cubicBezTo>
                <a:cubicBezTo>
                  <a:pt x="20" y="6"/>
                  <a:pt x="20" y="5"/>
                  <a:pt x="20" y="5"/>
                </a:cubicBezTo>
                <a:cubicBezTo>
                  <a:pt x="22" y="5"/>
                  <a:pt x="22" y="7"/>
                  <a:pt x="21" y="8"/>
                </a:cubicBezTo>
                <a:close/>
                <a:moveTo>
                  <a:pt x="18" y="2"/>
                </a:moveTo>
                <a:cubicBezTo>
                  <a:pt x="17" y="1"/>
                  <a:pt x="15" y="0"/>
                  <a:pt x="13" y="1"/>
                </a:cubicBezTo>
                <a:cubicBezTo>
                  <a:pt x="12" y="2"/>
                  <a:pt x="12" y="3"/>
                  <a:pt x="13" y="5"/>
                </a:cubicBezTo>
                <a:cubicBezTo>
                  <a:pt x="12" y="5"/>
                  <a:pt x="12" y="8"/>
                  <a:pt x="13" y="9"/>
                </a:cubicBezTo>
                <a:cubicBezTo>
                  <a:pt x="12" y="10"/>
                  <a:pt x="12" y="12"/>
                  <a:pt x="13" y="13"/>
                </a:cubicBezTo>
                <a:cubicBezTo>
                  <a:pt x="12" y="14"/>
                  <a:pt x="12" y="16"/>
                  <a:pt x="13" y="17"/>
                </a:cubicBezTo>
                <a:cubicBezTo>
                  <a:pt x="12" y="18"/>
                  <a:pt x="12" y="21"/>
                  <a:pt x="13" y="21"/>
                </a:cubicBezTo>
                <a:cubicBezTo>
                  <a:pt x="13" y="22"/>
                  <a:pt x="13" y="23"/>
                  <a:pt x="14" y="24"/>
                </a:cubicBezTo>
                <a:cubicBezTo>
                  <a:pt x="15" y="24"/>
                  <a:pt x="16" y="24"/>
                  <a:pt x="17" y="23"/>
                </a:cubicBezTo>
                <a:cubicBezTo>
                  <a:pt x="18" y="24"/>
                  <a:pt x="18" y="24"/>
                  <a:pt x="19" y="23"/>
                </a:cubicBezTo>
                <a:cubicBezTo>
                  <a:pt x="20" y="23"/>
                  <a:pt x="20" y="22"/>
                  <a:pt x="20" y="21"/>
                </a:cubicBezTo>
                <a:cubicBezTo>
                  <a:pt x="22" y="21"/>
                  <a:pt x="23" y="20"/>
                  <a:pt x="22" y="18"/>
                </a:cubicBezTo>
                <a:cubicBezTo>
                  <a:pt x="24" y="17"/>
                  <a:pt x="24" y="16"/>
                  <a:pt x="24" y="15"/>
                </a:cubicBezTo>
                <a:cubicBezTo>
                  <a:pt x="24" y="14"/>
                  <a:pt x="24" y="12"/>
                  <a:pt x="23" y="12"/>
                </a:cubicBezTo>
                <a:cubicBezTo>
                  <a:pt x="24" y="10"/>
                  <a:pt x="24" y="8"/>
                  <a:pt x="22" y="8"/>
                </a:cubicBezTo>
                <a:cubicBezTo>
                  <a:pt x="22" y="6"/>
                  <a:pt x="22" y="5"/>
                  <a:pt x="20" y="5"/>
                </a:cubicBezTo>
                <a:cubicBezTo>
                  <a:pt x="20" y="3"/>
                  <a:pt x="19" y="2"/>
                  <a:pt x="18" y="2"/>
                </a:cubicBezTo>
                <a:close/>
                <a:moveTo>
                  <a:pt x="6" y="11"/>
                </a:moveTo>
                <a:cubicBezTo>
                  <a:pt x="7" y="11"/>
                  <a:pt x="8" y="12"/>
                  <a:pt x="8" y="11"/>
                </a:cubicBezTo>
                <a:cubicBezTo>
                  <a:pt x="8" y="10"/>
                  <a:pt x="9" y="10"/>
                  <a:pt x="9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1"/>
                </a:cubicBezTo>
                <a:cubicBezTo>
                  <a:pt x="9" y="11"/>
                  <a:pt x="9" y="12"/>
                  <a:pt x="10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2"/>
                  <a:pt x="8" y="12"/>
                </a:cubicBezTo>
                <a:cubicBezTo>
                  <a:pt x="8" y="12"/>
                  <a:pt x="7" y="12"/>
                  <a:pt x="6" y="11"/>
                </a:cubicBezTo>
                <a:cubicBezTo>
                  <a:pt x="6" y="12"/>
                  <a:pt x="5" y="12"/>
                  <a:pt x="5" y="12"/>
                </a:cubicBezTo>
                <a:cubicBezTo>
                  <a:pt x="5" y="12"/>
                  <a:pt x="5" y="12"/>
                  <a:pt x="5" y="13"/>
                </a:cubicBezTo>
                <a:cubicBezTo>
                  <a:pt x="6" y="13"/>
                  <a:pt x="7" y="13"/>
                  <a:pt x="8" y="15"/>
                </a:cubicBezTo>
                <a:cubicBezTo>
                  <a:pt x="8" y="14"/>
                  <a:pt x="9" y="15"/>
                  <a:pt x="9" y="15"/>
                </a:cubicBezTo>
                <a:cubicBezTo>
                  <a:pt x="10" y="15"/>
                  <a:pt x="10" y="15"/>
                  <a:pt x="11" y="15"/>
                </a:cubicBezTo>
                <a:cubicBezTo>
                  <a:pt x="12" y="14"/>
                  <a:pt x="11" y="12"/>
                  <a:pt x="10" y="11"/>
                </a:cubicBezTo>
                <a:cubicBezTo>
                  <a:pt x="12" y="10"/>
                  <a:pt x="12" y="8"/>
                  <a:pt x="11" y="6"/>
                </a:cubicBezTo>
                <a:cubicBezTo>
                  <a:pt x="12" y="5"/>
                  <a:pt x="12" y="3"/>
                  <a:pt x="11" y="2"/>
                </a:cubicBezTo>
                <a:cubicBezTo>
                  <a:pt x="9" y="1"/>
                  <a:pt x="8" y="2"/>
                  <a:pt x="7" y="3"/>
                </a:cubicBezTo>
                <a:cubicBezTo>
                  <a:pt x="6" y="3"/>
                  <a:pt x="5" y="4"/>
                  <a:pt x="5" y="5"/>
                </a:cubicBezTo>
                <a:cubicBezTo>
                  <a:pt x="6" y="7"/>
                  <a:pt x="9" y="7"/>
                  <a:pt x="9" y="5"/>
                </a:cubicBezTo>
                <a:cubicBezTo>
                  <a:pt x="8" y="5"/>
                  <a:pt x="8" y="5"/>
                  <a:pt x="7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5"/>
                  <a:pt x="10" y="5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5"/>
                  <a:pt x="10" y="5"/>
                  <a:pt x="9" y="5"/>
                </a:cubicBezTo>
                <a:cubicBezTo>
                  <a:pt x="9" y="7"/>
                  <a:pt x="9" y="7"/>
                  <a:pt x="7" y="7"/>
                </a:cubicBezTo>
                <a:cubicBezTo>
                  <a:pt x="8" y="8"/>
                  <a:pt x="8" y="9"/>
                  <a:pt x="7" y="10"/>
                </a:cubicBezTo>
                <a:cubicBezTo>
                  <a:pt x="7" y="10"/>
                  <a:pt x="7" y="10"/>
                  <a:pt x="6" y="11"/>
                </a:cubicBezTo>
                <a:close/>
                <a:moveTo>
                  <a:pt x="9" y="16"/>
                </a:moveTo>
                <a:cubicBezTo>
                  <a:pt x="8" y="15"/>
                  <a:pt x="7" y="15"/>
                  <a:pt x="7" y="17"/>
                </a:cubicBezTo>
                <a:cubicBezTo>
                  <a:pt x="6" y="17"/>
                  <a:pt x="6" y="19"/>
                  <a:pt x="7" y="19"/>
                </a:cubicBezTo>
                <a:cubicBezTo>
                  <a:pt x="7" y="18"/>
                  <a:pt x="8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7" y="19"/>
                  <a:pt x="8" y="21"/>
                  <a:pt x="9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1"/>
                  <a:pt x="7" y="21"/>
                  <a:pt x="7" y="20"/>
                </a:cubicBezTo>
                <a:cubicBezTo>
                  <a:pt x="5" y="20"/>
                  <a:pt x="5" y="17"/>
                  <a:pt x="6" y="16"/>
                </a:cubicBezTo>
                <a:cubicBezTo>
                  <a:pt x="6" y="16"/>
                  <a:pt x="7" y="15"/>
                  <a:pt x="7" y="15"/>
                </a:cubicBezTo>
                <a:cubicBezTo>
                  <a:pt x="7" y="13"/>
                  <a:pt x="5" y="13"/>
                  <a:pt x="4" y="14"/>
                </a:cubicBezTo>
                <a:cubicBezTo>
                  <a:pt x="4" y="13"/>
                  <a:pt x="4" y="12"/>
                  <a:pt x="3" y="12"/>
                </a:cubicBezTo>
                <a:cubicBezTo>
                  <a:pt x="1" y="12"/>
                  <a:pt x="1" y="13"/>
                  <a:pt x="1" y="15"/>
                </a:cubicBezTo>
                <a:cubicBezTo>
                  <a:pt x="1" y="16"/>
                  <a:pt x="2" y="17"/>
                  <a:pt x="3" y="18"/>
                </a:cubicBezTo>
                <a:cubicBezTo>
                  <a:pt x="2" y="19"/>
                  <a:pt x="4" y="21"/>
                  <a:pt x="5" y="21"/>
                </a:cubicBezTo>
                <a:cubicBezTo>
                  <a:pt x="5" y="22"/>
                  <a:pt x="6" y="23"/>
                  <a:pt x="8" y="23"/>
                </a:cubicBezTo>
                <a:cubicBezTo>
                  <a:pt x="10" y="25"/>
                  <a:pt x="13" y="22"/>
                  <a:pt x="11" y="19"/>
                </a:cubicBezTo>
                <a:cubicBezTo>
                  <a:pt x="12" y="18"/>
                  <a:pt x="12" y="17"/>
                  <a:pt x="11" y="16"/>
                </a:cubicBezTo>
                <a:cubicBezTo>
                  <a:pt x="10" y="15"/>
                  <a:pt x="10" y="15"/>
                  <a:pt x="9" y="16"/>
                </a:cubicBezTo>
                <a:close/>
                <a:moveTo>
                  <a:pt x="2" y="11"/>
                </a:moveTo>
                <a:cubicBezTo>
                  <a:pt x="2" y="11"/>
                  <a:pt x="3" y="11"/>
                  <a:pt x="4" y="11"/>
                </a:cubicBezTo>
                <a:cubicBezTo>
                  <a:pt x="5" y="12"/>
                  <a:pt x="7" y="11"/>
                  <a:pt x="6" y="9"/>
                </a:cubicBezTo>
                <a:cubicBezTo>
                  <a:pt x="7" y="9"/>
                  <a:pt x="7" y="8"/>
                  <a:pt x="7" y="7"/>
                </a:cubicBezTo>
                <a:cubicBezTo>
                  <a:pt x="6" y="7"/>
                  <a:pt x="5" y="6"/>
                  <a:pt x="5" y="5"/>
                </a:cubicBezTo>
                <a:cubicBezTo>
                  <a:pt x="3" y="5"/>
                  <a:pt x="3" y="7"/>
                  <a:pt x="4" y="8"/>
                </a:cubicBezTo>
                <a:cubicBezTo>
                  <a:pt x="2" y="8"/>
                  <a:pt x="1" y="10"/>
                  <a:pt x="2" y="1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1" name="Freeform 497"/>
          <p:cNvSpPr>
            <a:spLocks/>
          </p:cNvSpPr>
          <p:nvPr/>
        </p:nvSpPr>
        <p:spPr bwMode="auto">
          <a:xfrm>
            <a:off x="5603533" y="1056404"/>
            <a:ext cx="416518" cy="418465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2" name="Freeform 498"/>
          <p:cNvSpPr>
            <a:spLocks/>
          </p:cNvSpPr>
          <p:nvPr/>
        </p:nvSpPr>
        <p:spPr bwMode="auto">
          <a:xfrm>
            <a:off x="5712528" y="1089491"/>
            <a:ext cx="307523" cy="385377"/>
          </a:xfrm>
          <a:custGeom>
            <a:avLst/>
            <a:gdLst>
              <a:gd name="T0" fmla="*/ 28 w 28"/>
              <a:gd name="T1" fmla="*/ 30 h 35"/>
              <a:gd name="T2" fmla="*/ 28 w 28"/>
              <a:gd name="T3" fmla="*/ 18 h 35"/>
              <a:gd name="T4" fmla="*/ 15 w 28"/>
              <a:gd name="T5" fmla="*/ 5 h 35"/>
              <a:gd name="T6" fmla="*/ 12 w 28"/>
              <a:gd name="T7" fmla="*/ 3 h 35"/>
              <a:gd name="T8" fmla="*/ 12 w 28"/>
              <a:gd name="T9" fmla="*/ 3 h 35"/>
              <a:gd name="T10" fmla="*/ 11 w 28"/>
              <a:gd name="T11" fmla="*/ 2 h 35"/>
              <a:gd name="T12" fmla="*/ 7 w 28"/>
              <a:gd name="T13" fmla="*/ 0 h 35"/>
              <a:gd name="T14" fmla="*/ 3 w 28"/>
              <a:gd name="T15" fmla="*/ 6 h 35"/>
              <a:gd name="T16" fmla="*/ 3 w 28"/>
              <a:gd name="T17" fmla="*/ 8 h 35"/>
              <a:gd name="T18" fmla="*/ 2 w 28"/>
              <a:gd name="T19" fmla="*/ 11 h 35"/>
              <a:gd name="T20" fmla="*/ 5 w 28"/>
              <a:gd name="T21" fmla="*/ 16 h 35"/>
              <a:gd name="T22" fmla="*/ 12 w 28"/>
              <a:gd name="T23" fmla="*/ 23 h 35"/>
              <a:gd name="T24" fmla="*/ 12 w 28"/>
              <a:gd name="T25" fmla="*/ 23 h 35"/>
              <a:gd name="T26" fmla="*/ 11 w 28"/>
              <a:gd name="T27" fmla="*/ 23 h 35"/>
              <a:gd name="T28" fmla="*/ 8 w 28"/>
              <a:gd name="T29" fmla="*/ 23 h 35"/>
              <a:gd name="T30" fmla="*/ 8 w 28"/>
              <a:gd name="T31" fmla="*/ 23 h 35"/>
              <a:gd name="T32" fmla="*/ 4 w 28"/>
              <a:gd name="T33" fmla="*/ 19 h 35"/>
              <a:gd name="T34" fmla="*/ 3 w 28"/>
              <a:gd name="T35" fmla="*/ 18 h 35"/>
              <a:gd name="T36" fmla="*/ 1 w 28"/>
              <a:gd name="T37" fmla="*/ 18 h 35"/>
              <a:gd name="T38" fmla="*/ 0 w 28"/>
              <a:gd name="T39" fmla="*/ 23 h 35"/>
              <a:gd name="T40" fmla="*/ 2 w 28"/>
              <a:gd name="T41" fmla="*/ 28 h 35"/>
              <a:gd name="T42" fmla="*/ 10 w 28"/>
              <a:gd name="T43" fmla="*/ 35 h 35"/>
              <a:gd name="T44" fmla="*/ 22 w 28"/>
              <a:gd name="T45" fmla="*/ 35 h 35"/>
              <a:gd name="T46" fmla="*/ 28 w 28"/>
              <a:gd name="T47" fmla="*/ 3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" h="35">
                <a:moveTo>
                  <a:pt x="28" y="30"/>
                </a:moveTo>
                <a:cubicBezTo>
                  <a:pt x="28" y="18"/>
                  <a:pt x="28" y="18"/>
                  <a:pt x="28" y="18"/>
                </a:cubicBezTo>
                <a:cubicBezTo>
                  <a:pt x="23" y="13"/>
                  <a:pt x="15" y="5"/>
                  <a:pt x="15" y="5"/>
                </a:cubicBezTo>
                <a:cubicBezTo>
                  <a:pt x="14" y="4"/>
                  <a:pt x="13" y="4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1" y="2"/>
                  <a:pt x="11" y="2"/>
                </a:cubicBezTo>
                <a:cubicBezTo>
                  <a:pt x="10" y="1"/>
                  <a:pt x="8" y="0"/>
                  <a:pt x="7" y="0"/>
                </a:cubicBezTo>
                <a:cubicBezTo>
                  <a:pt x="4" y="1"/>
                  <a:pt x="2" y="3"/>
                  <a:pt x="3" y="6"/>
                </a:cubicBezTo>
                <a:cubicBezTo>
                  <a:pt x="3" y="7"/>
                  <a:pt x="3" y="7"/>
                  <a:pt x="3" y="8"/>
                </a:cubicBezTo>
                <a:cubicBezTo>
                  <a:pt x="2" y="9"/>
                  <a:pt x="2" y="10"/>
                  <a:pt x="2" y="11"/>
                </a:cubicBezTo>
                <a:cubicBezTo>
                  <a:pt x="2" y="13"/>
                  <a:pt x="3" y="14"/>
                  <a:pt x="5" y="16"/>
                </a:cubicBezTo>
                <a:cubicBezTo>
                  <a:pt x="5" y="16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1" y="23"/>
                </a:cubicBezTo>
                <a:cubicBezTo>
                  <a:pt x="10" y="23"/>
                  <a:pt x="9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4" y="19"/>
                  <a:pt x="4" y="19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7"/>
                  <a:pt x="2" y="17"/>
                  <a:pt x="1" y="18"/>
                </a:cubicBezTo>
                <a:cubicBezTo>
                  <a:pt x="0" y="19"/>
                  <a:pt x="0" y="21"/>
                  <a:pt x="0" y="23"/>
                </a:cubicBezTo>
                <a:cubicBezTo>
                  <a:pt x="0" y="25"/>
                  <a:pt x="1" y="26"/>
                  <a:pt x="2" y="28"/>
                </a:cubicBezTo>
                <a:cubicBezTo>
                  <a:pt x="2" y="28"/>
                  <a:pt x="7" y="32"/>
                  <a:pt x="10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5" y="35"/>
                  <a:pt x="28" y="33"/>
                  <a:pt x="2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3" name="Freeform 499"/>
          <p:cNvSpPr>
            <a:spLocks noEditPoints="1"/>
          </p:cNvSpPr>
          <p:nvPr/>
        </p:nvSpPr>
        <p:spPr bwMode="auto">
          <a:xfrm>
            <a:off x="5712528" y="1089491"/>
            <a:ext cx="186849" cy="352289"/>
          </a:xfrm>
          <a:custGeom>
            <a:avLst/>
            <a:gdLst>
              <a:gd name="T0" fmla="*/ 12 w 17"/>
              <a:gd name="T1" fmla="*/ 3 h 32"/>
              <a:gd name="T2" fmla="*/ 17 w 17"/>
              <a:gd name="T3" fmla="*/ 10 h 32"/>
              <a:gd name="T4" fmla="*/ 16 w 17"/>
              <a:gd name="T5" fmla="*/ 14 h 32"/>
              <a:gd name="T6" fmla="*/ 15 w 17"/>
              <a:gd name="T7" fmla="*/ 15 h 32"/>
              <a:gd name="T8" fmla="*/ 14 w 17"/>
              <a:gd name="T9" fmla="*/ 14 h 32"/>
              <a:gd name="T10" fmla="*/ 14 w 17"/>
              <a:gd name="T11" fmla="*/ 12 h 32"/>
              <a:gd name="T12" fmla="*/ 14 w 17"/>
              <a:gd name="T13" fmla="*/ 10 h 32"/>
              <a:gd name="T14" fmla="*/ 12 w 17"/>
              <a:gd name="T15" fmla="*/ 7 h 32"/>
              <a:gd name="T16" fmla="*/ 11 w 17"/>
              <a:gd name="T17" fmla="*/ 7 h 32"/>
              <a:gd name="T18" fmla="*/ 6 w 17"/>
              <a:gd name="T19" fmla="*/ 9 h 32"/>
              <a:gd name="T20" fmla="*/ 5 w 17"/>
              <a:gd name="T21" fmla="*/ 10 h 32"/>
              <a:gd name="T22" fmla="*/ 8 w 17"/>
              <a:gd name="T23" fmla="*/ 14 h 32"/>
              <a:gd name="T24" fmla="*/ 8 w 17"/>
              <a:gd name="T25" fmla="*/ 16 h 32"/>
              <a:gd name="T26" fmla="*/ 7 w 17"/>
              <a:gd name="T27" fmla="*/ 17 h 32"/>
              <a:gd name="T28" fmla="*/ 2 w 17"/>
              <a:gd name="T29" fmla="*/ 11 h 32"/>
              <a:gd name="T30" fmla="*/ 3 w 17"/>
              <a:gd name="T31" fmla="*/ 8 h 32"/>
              <a:gd name="T32" fmla="*/ 3 w 17"/>
              <a:gd name="T33" fmla="*/ 6 h 32"/>
              <a:gd name="T34" fmla="*/ 7 w 17"/>
              <a:gd name="T35" fmla="*/ 0 h 32"/>
              <a:gd name="T36" fmla="*/ 11 w 17"/>
              <a:gd name="T37" fmla="*/ 2 h 32"/>
              <a:gd name="T38" fmla="*/ 12 w 17"/>
              <a:gd name="T39" fmla="*/ 3 h 32"/>
              <a:gd name="T40" fmla="*/ 5 w 17"/>
              <a:gd name="T41" fmla="*/ 29 h 32"/>
              <a:gd name="T42" fmla="*/ 7 w 17"/>
              <a:gd name="T43" fmla="*/ 31 h 32"/>
              <a:gd name="T44" fmla="*/ 10 w 17"/>
              <a:gd name="T45" fmla="*/ 32 h 32"/>
              <a:gd name="T46" fmla="*/ 15 w 17"/>
              <a:gd name="T47" fmla="*/ 26 h 32"/>
              <a:gd name="T48" fmla="*/ 15 w 17"/>
              <a:gd name="T49" fmla="*/ 25 h 32"/>
              <a:gd name="T50" fmla="*/ 15 w 17"/>
              <a:gd name="T51" fmla="*/ 22 h 32"/>
              <a:gd name="T52" fmla="*/ 10 w 17"/>
              <a:gd name="T53" fmla="*/ 15 h 32"/>
              <a:gd name="T54" fmla="*/ 9 w 17"/>
              <a:gd name="T55" fmla="*/ 16 h 32"/>
              <a:gd name="T56" fmla="*/ 9 w 17"/>
              <a:gd name="T57" fmla="*/ 18 h 32"/>
              <a:gd name="T58" fmla="*/ 12 w 17"/>
              <a:gd name="T59" fmla="*/ 23 h 32"/>
              <a:gd name="T60" fmla="*/ 11 w 17"/>
              <a:gd name="T61" fmla="*/ 23 h 32"/>
              <a:gd name="T62" fmla="*/ 6 w 17"/>
              <a:gd name="T63" fmla="*/ 26 h 32"/>
              <a:gd name="T64" fmla="*/ 5 w 17"/>
              <a:gd name="T65" fmla="*/ 26 h 32"/>
              <a:gd name="T66" fmla="*/ 3 w 17"/>
              <a:gd name="T67" fmla="*/ 23 h 32"/>
              <a:gd name="T68" fmla="*/ 4 w 17"/>
              <a:gd name="T69" fmla="*/ 20 h 32"/>
              <a:gd name="T70" fmla="*/ 4 w 17"/>
              <a:gd name="T71" fmla="*/ 19 h 32"/>
              <a:gd name="T72" fmla="*/ 3 w 17"/>
              <a:gd name="T73" fmla="*/ 18 h 32"/>
              <a:gd name="T74" fmla="*/ 1 w 17"/>
              <a:gd name="T75" fmla="*/ 18 h 32"/>
              <a:gd name="T76" fmla="*/ 0 w 17"/>
              <a:gd name="T77" fmla="*/ 23 h 32"/>
              <a:gd name="T78" fmla="*/ 5 w 17"/>
              <a:gd name="T79" fmla="*/ 2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32">
                <a:moveTo>
                  <a:pt x="12" y="3"/>
                </a:moveTo>
                <a:cubicBezTo>
                  <a:pt x="15" y="4"/>
                  <a:pt x="17" y="7"/>
                  <a:pt x="17" y="10"/>
                </a:cubicBezTo>
                <a:cubicBezTo>
                  <a:pt x="17" y="12"/>
                  <a:pt x="17" y="13"/>
                  <a:pt x="16" y="14"/>
                </a:cubicBezTo>
                <a:cubicBezTo>
                  <a:pt x="16" y="15"/>
                  <a:pt x="15" y="15"/>
                  <a:pt x="15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4" y="12"/>
                </a:cubicBezTo>
                <a:cubicBezTo>
                  <a:pt x="14" y="12"/>
                  <a:pt x="14" y="11"/>
                  <a:pt x="14" y="10"/>
                </a:cubicBezTo>
                <a:cubicBezTo>
                  <a:pt x="14" y="9"/>
                  <a:pt x="13" y="7"/>
                  <a:pt x="12" y="7"/>
                </a:cubicBezTo>
                <a:cubicBezTo>
                  <a:pt x="12" y="6"/>
                  <a:pt x="12" y="6"/>
                  <a:pt x="11" y="7"/>
                </a:cubicBezTo>
                <a:cubicBezTo>
                  <a:pt x="11" y="9"/>
                  <a:pt x="8" y="10"/>
                  <a:pt x="6" y="9"/>
                </a:cubicBezTo>
                <a:cubicBezTo>
                  <a:pt x="6" y="9"/>
                  <a:pt x="5" y="9"/>
                  <a:pt x="5" y="10"/>
                </a:cubicBezTo>
                <a:cubicBezTo>
                  <a:pt x="5" y="12"/>
                  <a:pt x="6" y="14"/>
                  <a:pt x="8" y="14"/>
                </a:cubicBezTo>
                <a:cubicBezTo>
                  <a:pt x="9" y="15"/>
                  <a:pt x="9" y="15"/>
                  <a:pt x="8" y="16"/>
                </a:cubicBezTo>
                <a:cubicBezTo>
                  <a:pt x="8" y="17"/>
                  <a:pt x="8" y="18"/>
                  <a:pt x="7" y="17"/>
                </a:cubicBezTo>
                <a:cubicBezTo>
                  <a:pt x="4" y="16"/>
                  <a:pt x="3" y="14"/>
                  <a:pt x="2" y="11"/>
                </a:cubicBezTo>
                <a:cubicBezTo>
                  <a:pt x="2" y="10"/>
                  <a:pt x="2" y="9"/>
                  <a:pt x="3" y="8"/>
                </a:cubicBezTo>
                <a:cubicBezTo>
                  <a:pt x="3" y="7"/>
                  <a:pt x="3" y="7"/>
                  <a:pt x="3" y="6"/>
                </a:cubicBezTo>
                <a:cubicBezTo>
                  <a:pt x="2" y="3"/>
                  <a:pt x="4" y="1"/>
                  <a:pt x="7" y="0"/>
                </a:cubicBezTo>
                <a:cubicBezTo>
                  <a:pt x="9" y="0"/>
                  <a:pt x="10" y="1"/>
                  <a:pt x="11" y="2"/>
                </a:cubicBezTo>
                <a:cubicBezTo>
                  <a:pt x="11" y="3"/>
                  <a:pt x="12" y="3"/>
                  <a:pt x="12" y="3"/>
                </a:cubicBezTo>
                <a:close/>
                <a:moveTo>
                  <a:pt x="5" y="29"/>
                </a:moveTo>
                <a:cubicBezTo>
                  <a:pt x="6" y="30"/>
                  <a:pt x="6" y="30"/>
                  <a:pt x="7" y="31"/>
                </a:cubicBezTo>
                <a:cubicBezTo>
                  <a:pt x="7" y="32"/>
                  <a:pt x="9" y="32"/>
                  <a:pt x="10" y="32"/>
                </a:cubicBezTo>
                <a:cubicBezTo>
                  <a:pt x="13" y="32"/>
                  <a:pt x="15" y="29"/>
                  <a:pt x="15" y="26"/>
                </a:cubicBezTo>
                <a:cubicBezTo>
                  <a:pt x="14" y="26"/>
                  <a:pt x="14" y="25"/>
                  <a:pt x="15" y="25"/>
                </a:cubicBezTo>
                <a:cubicBezTo>
                  <a:pt x="15" y="24"/>
                  <a:pt x="15" y="23"/>
                  <a:pt x="15" y="22"/>
                </a:cubicBezTo>
                <a:cubicBezTo>
                  <a:pt x="15" y="19"/>
                  <a:pt x="13" y="16"/>
                  <a:pt x="10" y="15"/>
                </a:cubicBezTo>
                <a:cubicBezTo>
                  <a:pt x="10" y="15"/>
                  <a:pt x="9" y="16"/>
                  <a:pt x="9" y="16"/>
                </a:cubicBezTo>
                <a:cubicBezTo>
                  <a:pt x="9" y="17"/>
                  <a:pt x="9" y="18"/>
                  <a:pt x="9" y="18"/>
                </a:cubicBezTo>
                <a:cubicBezTo>
                  <a:pt x="11" y="19"/>
                  <a:pt x="12" y="21"/>
                  <a:pt x="12" y="23"/>
                </a:cubicBezTo>
                <a:cubicBezTo>
                  <a:pt x="12" y="23"/>
                  <a:pt x="12" y="23"/>
                  <a:pt x="11" y="23"/>
                </a:cubicBezTo>
                <a:cubicBezTo>
                  <a:pt x="9" y="23"/>
                  <a:pt x="7" y="24"/>
                  <a:pt x="6" y="26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5"/>
                  <a:pt x="3" y="24"/>
                  <a:pt x="3" y="23"/>
                </a:cubicBezTo>
                <a:cubicBezTo>
                  <a:pt x="3" y="22"/>
                  <a:pt x="3" y="21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7"/>
                  <a:pt x="2" y="17"/>
                  <a:pt x="1" y="18"/>
                </a:cubicBezTo>
                <a:cubicBezTo>
                  <a:pt x="0" y="19"/>
                  <a:pt x="0" y="21"/>
                  <a:pt x="0" y="23"/>
                </a:cubicBezTo>
                <a:cubicBezTo>
                  <a:pt x="0" y="26"/>
                  <a:pt x="2" y="28"/>
                  <a:pt x="5" y="29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4" name="Freeform 500"/>
          <p:cNvSpPr>
            <a:spLocks/>
          </p:cNvSpPr>
          <p:nvPr/>
        </p:nvSpPr>
        <p:spPr bwMode="auto">
          <a:xfrm>
            <a:off x="5603533" y="2825632"/>
            <a:ext cx="416518" cy="416518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5 h 38"/>
              <a:gd name="T6" fmla="*/ 38 w 38"/>
              <a:gd name="T7" fmla="*/ 32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2 h 38"/>
              <a:gd name="T14" fmla="*/ 0 w 38"/>
              <a:gd name="T15" fmla="*/ 5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5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5"/>
                  <a:pt x="0" y="3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5" name="Freeform 501"/>
          <p:cNvSpPr>
            <a:spLocks/>
          </p:cNvSpPr>
          <p:nvPr/>
        </p:nvSpPr>
        <p:spPr bwMode="auto">
          <a:xfrm>
            <a:off x="5648298" y="2934628"/>
            <a:ext cx="371753" cy="307523"/>
          </a:xfrm>
          <a:custGeom>
            <a:avLst/>
            <a:gdLst>
              <a:gd name="T0" fmla="*/ 34 w 34"/>
              <a:gd name="T1" fmla="*/ 22 h 28"/>
              <a:gd name="T2" fmla="*/ 34 w 34"/>
              <a:gd name="T3" fmla="*/ 4 h 28"/>
              <a:gd name="T4" fmla="*/ 30 w 34"/>
              <a:gd name="T5" fmla="*/ 0 h 28"/>
              <a:gd name="T6" fmla="*/ 29 w 34"/>
              <a:gd name="T7" fmla="*/ 0 h 28"/>
              <a:gd name="T8" fmla="*/ 1 w 34"/>
              <a:gd name="T9" fmla="*/ 0 h 28"/>
              <a:gd name="T10" fmla="*/ 0 w 34"/>
              <a:gd name="T11" fmla="*/ 0 h 28"/>
              <a:gd name="T12" fmla="*/ 0 w 34"/>
              <a:gd name="T13" fmla="*/ 16 h 28"/>
              <a:gd name="T14" fmla="*/ 0 w 34"/>
              <a:gd name="T15" fmla="*/ 17 h 28"/>
              <a:gd name="T16" fmla="*/ 11 w 34"/>
              <a:gd name="T17" fmla="*/ 28 h 28"/>
              <a:gd name="T18" fmla="*/ 28 w 34"/>
              <a:gd name="T19" fmla="*/ 28 h 28"/>
              <a:gd name="T20" fmla="*/ 34 w 34"/>
              <a:gd name="T21" fmla="*/ 2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8">
                <a:moveTo>
                  <a:pt x="34" y="22"/>
                </a:moveTo>
                <a:cubicBezTo>
                  <a:pt x="34" y="4"/>
                  <a:pt x="34" y="4"/>
                  <a:pt x="34" y="4"/>
                </a:cubicBezTo>
                <a:cubicBezTo>
                  <a:pt x="31" y="2"/>
                  <a:pt x="30" y="0"/>
                  <a:pt x="30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0" y="17"/>
                </a:cubicBezTo>
                <a:cubicBezTo>
                  <a:pt x="0" y="17"/>
                  <a:pt x="7" y="23"/>
                  <a:pt x="11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4" y="25"/>
                  <a:pt x="34" y="22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6" name="Freeform 502"/>
          <p:cNvSpPr>
            <a:spLocks noEditPoints="1"/>
          </p:cNvSpPr>
          <p:nvPr/>
        </p:nvSpPr>
        <p:spPr bwMode="auto">
          <a:xfrm>
            <a:off x="5648298" y="2934628"/>
            <a:ext cx="326986" cy="208260"/>
          </a:xfrm>
          <a:custGeom>
            <a:avLst/>
            <a:gdLst>
              <a:gd name="T0" fmla="*/ 1 w 30"/>
              <a:gd name="T1" fmla="*/ 0 h 19"/>
              <a:gd name="T2" fmla="*/ 29 w 30"/>
              <a:gd name="T3" fmla="*/ 0 h 19"/>
              <a:gd name="T4" fmla="*/ 30 w 30"/>
              <a:gd name="T5" fmla="*/ 0 h 19"/>
              <a:gd name="T6" fmla="*/ 30 w 30"/>
              <a:gd name="T7" fmla="*/ 16 h 19"/>
              <a:gd name="T8" fmla="*/ 29 w 30"/>
              <a:gd name="T9" fmla="*/ 17 h 19"/>
              <a:gd name="T10" fmla="*/ 17 w 30"/>
              <a:gd name="T11" fmla="*/ 17 h 19"/>
              <a:gd name="T12" fmla="*/ 16 w 30"/>
              <a:gd name="T13" fmla="*/ 17 h 19"/>
              <a:gd name="T14" fmla="*/ 16 w 30"/>
              <a:gd name="T15" fmla="*/ 18 h 19"/>
              <a:gd name="T16" fmla="*/ 17 w 30"/>
              <a:gd name="T17" fmla="*/ 18 h 19"/>
              <a:gd name="T18" fmla="*/ 20 w 30"/>
              <a:gd name="T19" fmla="*/ 18 h 19"/>
              <a:gd name="T20" fmla="*/ 20 w 30"/>
              <a:gd name="T21" fmla="*/ 19 h 19"/>
              <a:gd name="T22" fmla="*/ 9 w 30"/>
              <a:gd name="T23" fmla="*/ 19 h 19"/>
              <a:gd name="T24" fmla="*/ 9 w 30"/>
              <a:gd name="T25" fmla="*/ 18 h 19"/>
              <a:gd name="T26" fmla="*/ 13 w 30"/>
              <a:gd name="T27" fmla="*/ 18 h 19"/>
              <a:gd name="T28" fmla="*/ 13 w 30"/>
              <a:gd name="T29" fmla="*/ 18 h 19"/>
              <a:gd name="T30" fmla="*/ 13 w 30"/>
              <a:gd name="T31" fmla="*/ 17 h 19"/>
              <a:gd name="T32" fmla="*/ 13 w 30"/>
              <a:gd name="T33" fmla="*/ 17 h 19"/>
              <a:gd name="T34" fmla="*/ 1 w 30"/>
              <a:gd name="T35" fmla="*/ 17 h 19"/>
              <a:gd name="T36" fmla="*/ 0 w 30"/>
              <a:gd name="T37" fmla="*/ 16 h 19"/>
              <a:gd name="T38" fmla="*/ 0 w 30"/>
              <a:gd name="T39" fmla="*/ 0 h 19"/>
              <a:gd name="T40" fmla="*/ 1 w 30"/>
              <a:gd name="T41" fmla="*/ 0 h 19"/>
              <a:gd name="T42" fmla="*/ 1 w 30"/>
              <a:gd name="T43" fmla="*/ 1 h 19"/>
              <a:gd name="T44" fmla="*/ 1 w 30"/>
              <a:gd name="T45" fmla="*/ 16 h 19"/>
              <a:gd name="T46" fmla="*/ 28 w 30"/>
              <a:gd name="T47" fmla="*/ 16 h 19"/>
              <a:gd name="T48" fmla="*/ 28 w 30"/>
              <a:gd name="T49" fmla="*/ 1 h 19"/>
              <a:gd name="T50" fmla="*/ 1 w 30"/>
              <a:gd name="T51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" h="19">
                <a:moveTo>
                  <a:pt x="1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7"/>
                  <a:pt x="29" y="17"/>
                  <a:pt x="29" y="17"/>
                </a:cubicBezTo>
                <a:cubicBezTo>
                  <a:pt x="25" y="17"/>
                  <a:pt x="21" y="17"/>
                  <a:pt x="17" y="17"/>
                </a:cubicBezTo>
                <a:cubicBezTo>
                  <a:pt x="17" y="17"/>
                  <a:pt x="16" y="17"/>
                  <a:pt x="16" y="17"/>
                </a:cubicBezTo>
                <a:cubicBezTo>
                  <a:pt x="16" y="17"/>
                  <a:pt x="16" y="18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8"/>
                  <a:pt x="21" y="19"/>
                  <a:pt x="2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8"/>
                  <a:pt x="9" y="18"/>
                </a:cubicBezTo>
                <a:cubicBezTo>
                  <a:pt x="10" y="18"/>
                  <a:pt x="11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1"/>
                </a:moveTo>
                <a:cubicBezTo>
                  <a:pt x="1" y="16"/>
                  <a:pt x="1" y="16"/>
                  <a:pt x="1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"/>
                  <a:pt x="28" y="1"/>
                  <a:pt x="28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7" name="Freeform 503"/>
          <p:cNvSpPr>
            <a:spLocks/>
          </p:cNvSpPr>
          <p:nvPr/>
        </p:nvSpPr>
        <p:spPr bwMode="auto">
          <a:xfrm>
            <a:off x="5013789" y="2231997"/>
            <a:ext cx="416518" cy="416518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8" name="Freeform 504"/>
          <p:cNvSpPr>
            <a:spLocks/>
          </p:cNvSpPr>
          <p:nvPr/>
        </p:nvSpPr>
        <p:spPr bwMode="auto">
          <a:xfrm>
            <a:off x="5113053" y="2276763"/>
            <a:ext cx="317255" cy="371753"/>
          </a:xfrm>
          <a:custGeom>
            <a:avLst/>
            <a:gdLst>
              <a:gd name="T0" fmla="*/ 29 w 29"/>
              <a:gd name="T1" fmla="*/ 29 h 34"/>
              <a:gd name="T2" fmla="*/ 29 w 29"/>
              <a:gd name="T3" fmla="*/ 13 h 34"/>
              <a:gd name="T4" fmla="*/ 19 w 29"/>
              <a:gd name="T5" fmla="*/ 2 h 34"/>
              <a:gd name="T6" fmla="*/ 13 w 29"/>
              <a:gd name="T7" fmla="*/ 0 h 34"/>
              <a:gd name="T8" fmla="*/ 11 w 29"/>
              <a:gd name="T9" fmla="*/ 0 h 34"/>
              <a:gd name="T10" fmla="*/ 11 w 29"/>
              <a:gd name="T11" fmla="*/ 2 h 34"/>
              <a:gd name="T12" fmla="*/ 10 w 29"/>
              <a:gd name="T13" fmla="*/ 1 h 34"/>
              <a:gd name="T14" fmla="*/ 10 w 29"/>
              <a:gd name="T15" fmla="*/ 1 h 34"/>
              <a:gd name="T16" fmla="*/ 9 w 29"/>
              <a:gd name="T17" fmla="*/ 0 h 34"/>
              <a:gd name="T18" fmla="*/ 7 w 29"/>
              <a:gd name="T19" fmla="*/ 0 h 34"/>
              <a:gd name="T20" fmla="*/ 0 w 29"/>
              <a:gd name="T21" fmla="*/ 8 h 34"/>
              <a:gd name="T22" fmla="*/ 0 w 29"/>
              <a:gd name="T23" fmla="*/ 13 h 34"/>
              <a:gd name="T24" fmla="*/ 1 w 29"/>
              <a:gd name="T25" fmla="*/ 15 h 34"/>
              <a:gd name="T26" fmla="*/ 0 w 29"/>
              <a:gd name="T27" fmla="*/ 15 h 34"/>
              <a:gd name="T28" fmla="*/ 0 w 29"/>
              <a:gd name="T29" fmla="*/ 23 h 34"/>
              <a:gd name="T30" fmla="*/ 2 w 29"/>
              <a:gd name="T31" fmla="*/ 28 h 34"/>
              <a:gd name="T32" fmla="*/ 8 w 29"/>
              <a:gd name="T33" fmla="*/ 34 h 34"/>
              <a:gd name="T34" fmla="*/ 24 w 29"/>
              <a:gd name="T35" fmla="*/ 34 h 34"/>
              <a:gd name="T36" fmla="*/ 29 w 29"/>
              <a:gd name="T37" fmla="*/ 2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34">
                <a:moveTo>
                  <a:pt x="29" y="29"/>
                </a:moveTo>
                <a:cubicBezTo>
                  <a:pt x="29" y="13"/>
                  <a:pt x="29" y="13"/>
                  <a:pt x="29" y="13"/>
                </a:cubicBezTo>
                <a:cubicBezTo>
                  <a:pt x="25" y="8"/>
                  <a:pt x="19" y="2"/>
                  <a:pt x="19" y="2"/>
                </a:cubicBezTo>
                <a:cubicBezTo>
                  <a:pt x="17" y="1"/>
                  <a:pt x="15" y="0"/>
                  <a:pt x="1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5"/>
                  <a:pt x="1" y="27"/>
                  <a:pt x="2" y="28"/>
                </a:cubicBezTo>
                <a:cubicBezTo>
                  <a:pt x="2" y="28"/>
                  <a:pt x="5" y="31"/>
                  <a:pt x="8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9" name="Freeform 505"/>
          <p:cNvSpPr>
            <a:spLocks noEditPoints="1"/>
          </p:cNvSpPr>
          <p:nvPr/>
        </p:nvSpPr>
        <p:spPr bwMode="auto">
          <a:xfrm>
            <a:off x="5113053" y="2276763"/>
            <a:ext cx="229669" cy="338664"/>
          </a:xfrm>
          <a:custGeom>
            <a:avLst/>
            <a:gdLst>
              <a:gd name="T0" fmla="*/ 7 w 21"/>
              <a:gd name="T1" fmla="*/ 0 h 31"/>
              <a:gd name="T2" fmla="*/ 9 w 21"/>
              <a:gd name="T3" fmla="*/ 0 h 31"/>
              <a:gd name="T4" fmla="*/ 9 w 21"/>
              <a:gd name="T5" fmla="*/ 13 h 31"/>
              <a:gd name="T6" fmla="*/ 0 w 21"/>
              <a:gd name="T7" fmla="*/ 13 h 31"/>
              <a:gd name="T8" fmla="*/ 0 w 21"/>
              <a:gd name="T9" fmla="*/ 8 h 31"/>
              <a:gd name="T10" fmla="*/ 7 w 21"/>
              <a:gd name="T11" fmla="*/ 0 h 31"/>
              <a:gd name="T12" fmla="*/ 11 w 21"/>
              <a:gd name="T13" fmla="*/ 0 h 31"/>
              <a:gd name="T14" fmla="*/ 13 w 21"/>
              <a:gd name="T15" fmla="*/ 0 h 31"/>
              <a:gd name="T16" fmla="*/ 21 w 21"/>
              <a:gd name="T17" fmla="*/ 8 h 31"/>
              <a:gd name="T18" fmla="*/ 21 w 21"/>
              <a:gd name="T19" fmla="*/ 13 h 31"/>
              <a:gd name="T20" fmla="*/ 11 w 21"/>
              <a:gd name="T21" fmla="*/ 13 h 31"/>
              <a:gd name="T22" fmla="*/ 11 w 21"/>
              <a:gd name="T23" fmla="*/ 0 h 31"/>
              <a:gd name="T24" fmla="*/ 21 w 21"/>
              <a:gd name="T25" fmla="*/ 15 h 31"/>
              <a:gd name="T26" fmla="*/ 21 w 21"/>
              <a:gd name="T27" fmla="*/ 23 h 31"/>
              <a:gd name="T28" fmla="*/ 13 w 21"/>
              <a:gd name="T29" fmla="*/ 31 h 31"/>
              <a:gd name="T30" fmla="*/ 7 w 21"/>
              <a:gd name="T31" fmla="*/ 31 h 31"/>
              <a:gd name="T32" fmla="*/ 0 w 21"/>
              <a:gd name="T33" fmla="*/ 23 h 31"/>
              <a:gd name="T34" fmla="*/ 0 w 21"/>
              <a:gd name="T35" fmla="*/ 15 h 31"/>
              <a:gd name="T36" fmla="*/ 21 w 21"/>
              <a:gd name="T37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31">
                <a:moveTo>
                  <a:pt x="7" y="0"/>
                </a:move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lose/>
                <a:moveTo>
                  <a:pt x="11" y="0"/>
                </a:moveTo>
                <a:cubicBezTo>
                  <a:pt x="13" y="0"/>
                  <a:pt x="13" y="0"/>
                  <a:pt x="13" y="0"/>
                </a:cubicBezTo>
                <a:cubicBezTo>
                  <a:pt x="17" y="0"/>
                  <a:pt x="21" y="3"/>
                  <a:pt x="21" y="8"/>
                </a:cubicBezTo>
                <a:cubicBezTo>
                  <a:pt x="21" y="13"/>
                  <a:pt x="21" y="13"/>
                  <a:pt x="2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15"/>
                </a:moveTo>
                <a:cubicBezTo>
                  <a:pt x="21" y="23"/>
                  <a:pt x="21" y="23"/>
                  <a:pt x="21" y="23"/>
                </a:cubicBezTo>
                <a:cubicBezTo>
                  <a:pt x="21" y="27"/>
                  <a:pt x="17" y="31"/>
                  <a:pt x="13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1"/>
                  <a:pt x="0" y="27"/>
                  <a:pt x="0" y="23"/>
                </a:cubicBezTo>
                <a:cubicBezTo>
                  <a:pt x="0" y="15"/>
                  <a:pt x="0" y="15"/>
                  <a:pt x="0" y="15"/>
                </a:cubicBezTo>
                <a:lnTo>
                  <a:pt x="21" y="15"/>
                </a:ln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0" name="Freeform 506"/>
          <p:cNvSpPr>
            <a:spLocks/>
          </p:cNvSpPr>
          <p:nvPr/>
        </p:nvSpPr>
        <p:spPr bwMode="auto">
          <a:xfrm>
            <a:off x="5013789" y="1056404"/>
            <a:ext cx="416518" cy="418465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1" name="Freeform 507"/>
          <p:cNvSpPr>
            <a:spLocks/>
          </p:cNvSpPr>
          <p:nvPr/>
        </p:nvSpPr>
        <p:spPr bwMode="auto">
          <a:xfrm>
            <a:off x="5046877" y="1167345"/>
            <a:ext cx="383431" cy="307523"/>
          </a:xfrm>
          <a:custGeom>
            <a:avLst/>
            <a:gdLst>
              <a:gd name="T0" fmla="*/ 35 w 35"/>
              <a:gd name="T1" fmla="*/ 23 h 28"/>
              <a:gd name="T2" fmla="*/ 35 w 35"/>
              <a:gd name="T3" fmla="*/ 5 h 28"/>
              <a:gd name="T4" fmla="*/ 31 w 35"/>
              <a:gd name="T5" fmla="*/ 1 h 28"/>
              <a:gd name="T6" fmla="*/ 29 w 35"/>
              <a:gd name="T7" fmla="*/ 0 h 28"/>
              <a:gd name="T8" fmla="*/ 4 w 35"/>
              <a:gd name="T9" fmla="*/ 0 h 28"/>
              <a:gd name="T10" fmla="*/ 0 w 35"/>
              <a:gd name="T11" fmla="*/ 3 h 28"/>
              <a:gd name="T12" fmla="*/ 0 w 35"/>
              <a:gd name="T13" fmla="*/ 12 h 28"/>
              <a:gd name="T14" fmla="*/ 2 w 35"/>
              <a:gd name="T15" fmla="*/ 15 h 28"/>
              <a:gd name="T16" fmla="*/ 15 w 35"/>
              <a:gd name="T17" fmla="*/ 28 h 28"/>
              <a:gd name="T18" fmla="*/ 30 w 35"/>
              <a:gd name="T19" fmla="*/ 28 h 28"/>
              <a:gd name="T20" fmla="*/ 35 w 35"/>
              <a:gd name="T21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" h="28">
                <a:moveTo>
                  <a:pt x="35" y="23"/>
                </a:moveTo>
                <a:cubicBezTo>
                  <a:pt x="35" y="5"/>
                  <a:pt x="35" y="5"/>
                  <a:pt x="35" y="5"/>
                </a:cubicBezTo>
                <a:cubicBezTo>
                  <a:pt x="33" y="3"/>
                  <a:pt x="31" y="1"/>
                  <a:pt x="31" y="1"/>
                </a:cubicBezTo>
                <a:cubicBezTo>
                  <a:pt x="31" y="0"/>
                  <a:pt x="30" y="0"/>
                  <a:pt x="29" y="0"/>
                </a:cubicBezTo>
                <a:cubicBezTo>
                  <a:pt x="20" y="0"/>
                  <a:pt x="12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"/>
                  <a:pt x="0" y="9"/>
                  <a:pt x="0" y="12"/>
                </a:cubicBezTo>
                <a:cubicBezTo>
                  <a:pt x="0" y="13"/>
                  <a:pt x="1" y="14"/>
                  <a:pt x="2" y="15"/>
                </a:cubicBezTo>
                <a:cubicBezTo>
                  <a:pt x="2" y="15"/>
                  <a:pt x="11" y="24"/>
                  <a:pt x="1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3" y="28"/>
                  <a:pt x="35" y="26"/>
                  <a:pt x="35" y="23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2" name="Freeform 508"/>
          <p:cNvSpPr>
            <a:spLocks noEditPoints="1"/>
          </p:cNvSpPr>
          <p:nvPr/>
        </p:nvSpPr>
        <p:spPr bwMode="auto">
          <a:xfrm>
            <a:off x="5046877" y="1167345"/>
            <a:ext cx="350342" cy="253025"/>
          </a:xfrm>
          <a:custGeom>
            <a:avLst/>
            <a:gdLst>
              <a:gd name="T0" fmla="*/ 4 w 32"/>
              <a:gd name="T1" fmla="*/ 0 h 23"/>
              <a:gd name="T2" fmla="*/ 29 w 32"/>
              <a:gd name="T3" fmla="*/ 0 h 23"/>
              <a:gd name="T4" fmla="*/ 32 w 32"/>
              <a:gd name="T5" fmla="*/ 3 h 23"/>
              <a:gd name="T6" fmla="*/ 32 w 32"/>
              <a:gd name="T7" fmla="*/ 12 h 23"/>
              <a:gd name="T8" fmla="*/ 29 w 32"/>
              <a:gd name="T9" fmla="*/ 16 h 23"/>
              <a:gd name="T10" fmla="*/ 27 w 32"/>
              <a:gd name="T11" fmla="*/ 16 h 23"/>
              <a:gd name="T12" fmla="*/ 26 w 32"/>
              <a:gd name="T13" fmla="*/ 16 h 23"/>
              <a:gd name="T14" fmla="*/ 26 w 32"/>
              <a:gd name="T15" fmla="*/ 21 h 23"/>
              <a:gd name="T16" fmla="*/ 25 w 32"/>
              <a:gd name="T17" fmla="*/ 21 h 23"/>
              <a:gd name="T18" fmla="*/ 18 w 32"/>
              <a:gd name="T19" fmla="*/ 16 h 23"/>
              <a:gd name="T20" fmla="*/ 16 w 32"/>
              <a:gd name="T21" fmla="*/ 16 h 23"/>
              <a:gd name="T22" fmla="*/ 4 w 32"/>
              <a:gd name="T23" fmla="*/ 16 h 23"/>
              <a:gd name="T24" fmla="*/ 0 w 32"/>
              <a:gd name="T25" fmla="*/ 12 h 23"/>
              <a:gd name="T26" fmla="*/ 0 w 32"/>
              <a:gd name="T27" fmla="*/ 3 h 23"/>
              <a:gd name="T28" fmla="*/ 4 w 32"/>
              <a:gd name="T29" fmla="*/ 0 h 23"/>
              <a:gd name="T30" fmla="*/ 10 w 32"/>
              <a:gd name="T31" fmla="*/ 6 h 23"/>
              <a:gd name="T32" fmla="*/ 8 w 32"/>
              <a:gd name="T33" fmla="*/ 8 h 23"/>
              <a:gd name="T34" fmla="*/ 10 w 32"/>
              <a:gd name="T35" fmla="*/ 9 h 23"/>
              <a:gd name="T36" fmla="*/ 12 w 32"/>
              <a:gd name="T37" fmla="*/ 8 h 23"/>
              <a:gd name="T38" fmla="*/ 10 w 32"/>
              <a:gd name="T39" fmla="*/ 6 h 23"/>
              <a:gd name="T40" fmla="*/ 22 w 32"/>
              <a:gd name="T41" fmla="*/ 6 h 23"/>
              <a:gd name="T42" fmla="*/ 21 w 32"/>
              <a:gd name="T43" fmla="*/ 8 h 23"/>
              <a:gd name="T44" fmla="*/ 22 w 32"/>
              <a:gd name="T45" fmla="*/ 9 h 23"/>
              <a:gd name="T46" fmla="*/ 24 w 32"/>
              <a:gd name="T47" fmla="*/ 8 h 23"/>
              <a:gd name="T48" fmla="*/ 22 w 32"/>
              <a:gd name="T49" fmla="*/ 6 h 23"/>
              <a:gd name="T50" fmla="*/ 16 w 32"/>
              <a:gd name="T51" fmla="*/ 6 h 23"/>
              <a:gd name="T52" fmla="*/ 15 w 32"/>
              <a:gd name="T53" fmla="*/ 8 h 23"/>
              <a:gd name="T54" fmla="*/ 16 w 32"/>
              <a:gd name="T55" fmla="*/ 9 h 23"/>
              <a:gd name="T56" fmla="*/ 18 w 32"/>
              <a:gd name="T57" fmla="*/ 8 h 23"/>
              <a:gd name="T58" fmla="*/ 16 w 32"/>
              <a:gd name="T5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2" h="23">
                <a:moveTo>
                  <a:pt x="4" y="0"/>
                </a:moveTo>
                <a:cubicBezTo>
                  <a:pt x="12" y="0"/>
                  <a:pt x="20" y="0"/>
                  <a:pt x="29" y="0"/>
                </a:cubicBezTo>
                <a:cubicBezTo>
                  <a:pt x="31" y="0"/>
                  <a:pt x="32" y="1"/>
                  <a:pt x="32" y="3"/>
                </a:cubicBezTo>
                <a:cubicBezTo>
                  <a:pt x="32" y="6"/>
                  <a:pt x="32" y="9"/>
                  <a:pt x="32" y="12"/>
                </a:cubicBezTo>
                <a:cubicBezTo>
                  <a:pt x="32" y="14"/>
                  <a:pt x="31" y="16"/>
                  <a:pt x="29" y="16"/>
                </a:cubicBezTo>
                <a:cubicBezTo>
                  <a:pt x="28" y="16"/>
                  <a:pt x="27" y="16"/>
                  <a:pt x="27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8"/>
                  <a:pt x="26" y="19"/>
                  <a:pt x="26" y="21"/>
                </a:cubicBezTo>
                <a:cubicBezTo>
                  <a:pt x="26" y="23"/>
                  <a:pt x="26" y="23"/>
                  <a:pt x="25" y="21"/>
                </a:cubicBezTo>
                <a:cubicBezTo>
                  <a:pt x="23" y="20"/>
                  <a:pt x="20" y="18"/>
                  <a:pt x="18" y="16"/>
                </a:cubicBezTo>
                <a:cubicBezTo>
                  <a:pt x="17" y="16"/>
                  <a:pt x="17" y="16"/>
                  <a:pt x="16" y="16"/>
                </a:cubicBezTo>
                <a:cubicBezTo>
                  <a:pt x="12" y="16"/>
                  <a:pt x="8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9"/>
                  <a:pt x="0" y="6"/>
                  <a:pt x="0" y="3"/>
                </a:cubicBezTo>
                <a:cubicBezTo>
                  <a:pt x="0" y="1"/>
                  <a:pt x="2" y="0"/>
                  <a:pt x="4" y="0"/>
                </a:cubicBezTo>
                <a:close/>
                <a:moveTo>
                  <a:pt x="10" y="6"/>
                </a:moveTo>
                <a:cubicBezTo>
                  <a:pt x="9" y="6"/>
                  <a:pt x="8" y="7"/>
                  <a:pt x="8" y="8"/>
                </a:cubicBezTo>
                <a:cubicBezTo>
                  <a:pt x="8" y="9"/>
                  <a:pt x="9" y="9"/>
                  <a:pt x="10" y="9"/>
                </a:cubicBezTo>
                <a:cubicBezTo>
                  <a:pt x="11" y="9"/>
                  <a:pt x="12" y="9"/>
                  <a:pt x="12" y="8"/>
                </a:cubicBezTo>
                <a:cubicBezTo>
                  <a:pt x="12" y="7"/>
                  <a:pt x="11" y="6"/>
                  <a:pt x="10" y="6"/>
                </a:cubicBezTo>
                <a:close/>
                <a:moveTo>
                  <a:pt x="22" y="6"/>
                </a:moveTo>
                <a:cubicBezTo>
                  <a:pt x="21" y="6"/>
                  <a:pt x="21" y="7"/>
                  <a:pt x="21" y="8"/>
                </a:cubicBezTo>
                <a:cubicBezTo>
                  <a:pt x="21" y="9"/>
                  <a:pt x="21" y="9"/>
                  <a:pt x="22" y="9"/>
                </a:cubicBezTo>
                <a:cubicBezTo>
                  <a:pt x="23" y="9"/>
                  <a:pt x="24" y="9"/>
                  <a:pt x="24" y="8"/>
                </a:cubicBezTo>
                <a:cubicBezTo>
                  <a:pt x="24" y="7"/>
                  <a:pt x="23" y="6"/>
                  <a:pt x="22" y="6"/>
                </a:cubicBezTo>
                <a:close/>
                <a:moveTo>
                  <a:pt x="16" y="6"/>
                </a:moveTo>
                <a:cubicBezTo>
                  <a:pt x="15" y="6"/>
                  <a:pt x="15" y="7"/>
                  <a:pt x="15" y="8"/>
                </a:cubicBezTo>
                <a:cubicBezTo>
                  <a:pt x="15" y="9"/>
                  <a:pt x="15" y="9"/>
                  <a:pt x="16" y="9"/>
                </a:cubicBezTo>
                <a:cubicBezTo>
                  <a:pt x="17" y="9"/>
                  <a:pt x="18" y="9"/>
                  <a:pt x="18" y="8"/>
                </a:cubicBezTo>
                <a:cubicBezTo>
                  <a:pt x="18" y="7"/>
                  <a:pt x="17" y="6"/>
                  <a:pt x="16" y="6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3" name="Freeform 509"/>
          <p:cNvSpPr>
            <a:spLocks/>
          </p:cNvSpPr>
          <p:nvPr/>
        </p:nvSpPr>
        <p:spPr bwMode="auto">
          <a:xfrm>
            <a:off x="5603533" y="2231997"/>
            <a:ext cx="416518" cy="416518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4" name="Freeform 510"/>
          <p:cNvSpPr>
            <a:spLocks/>
          </p:cNvSpPr>
          <p:nvPr/>
        </p:nvSpPr>
        <p:spPr bwMode="auto">
          <a:xfrm>
            <a:off x="5669708" y="2276763"/>
            <a:ext cx="350342" cy="371753"/>
          </a:xfrm>
          <a:custGeom>
            <a:avLst/>
            <a:gdLst>
              <a:gd name="T0" fmla="*/ 32 w 32"/>
              <a:gd name="T1" fmla="*/ 29 h 34"/>
              <a:gd name="T2" fmla="*/ 32 w 32"/>
              <a:gd name="T3" fmla="*/ 11 h 34"/>
              <a:gd name="T4" fmla="*/ 25 w 32"/>
              <a:gd name="T5" fmla="*/ 4 h 34"/>
              <a:gd name="T6" fmla="*/ 25 w 32"/>
              <a:gd name="T7" fmla="*/ 4 h 34"/>
              <a:gd name="T8" fmla="*/ 17 w 32"/>
              <a:gd name="T9" fmla="*/ 0 h 34"/>
              <a:gd name="T10" fmla="*/ 16 w 32"/>
              <a:gd name="T11" fmla="*/ 0 h 34"/>
              <a:gd name="T12" fmla="*/ 15 w 32"/>
              <a:gd name="T13" fmla="*/ 3 h 34"/>
              <a:gd name="T14" fmla="*/ 12 w 32"/>
              <a:gd name="T15" fmla="*/ 1 h 34"/>
              <a:gd name="T16" fmla="*/ 11 w 32"/>
              <a:gd name="T17" fmla="*/ 2 h 34"/>
              <a:gd name="T18" fmla="*/ 4 w 32"/>
              <a:gd name="T19" fmla="*/ 15 h 34"/>
              <a:gd name="T20" fmla="*/ 5 w 32"/>
              <a:gd name="T21" fmla="*/ 15 h 34"/>
              <a:gd name="T22" fmla="*/ 2 w 32"/>
              <a:gd name="T23" fmla="*/ 15 h 34"/>
              <a:gd name="T24" fmla="*/ 0 w 32"/>
              <a:gd name="T25" fmla="*/ 17 h 34"/>
              <a:gd name="T26" fmla="*/ 0 w 32"/>
              <a:gd name="T27" fmla="*/ 28 h 34"/>
              <a:gd name="T28" fmla="*/ 1 w 32"/>
              <a:gd name="T29" fmla="*/ 29 h 34"/>
              <a:gd name="T30" fmla="*/ 6 w 32"/>
              <a:gd name="T31" fmla="*/ 34 h 34"/>
              <a:gd name="T32" fmla="*/ 26 w 32"/>
              <a:gd name="T33" fmla="*/ 34 h 34"/>
              <a:gd name="T34" fmla="*/ 32 w 32"/>
              <a:gd name="T35" fmla="*/ 2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2" h="34">
                <a:moveTo>
                  <a:pt x="32" y="29"/>
                </a:moveTo>
                <a:cubicBezTo>
                  <a:pt x="32" y="11"/>
                  <a:pt x="32" y="11"/>
                  <a:pt x="32" y="11"/>
                </a:cubicBezTo>
                <a:cubicBezTo>
                  <a:pt x="30" y="8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5" y="3"/>
                  <a:pt x="15" y="3"/>
                  <a:pt x="15" y="3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2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1" y="29"/>
                  <a:pt x="1" y="29"/>
                </a:cubicBezTo>
                <a:cubicBezTo>
                  <a:pt x="1" y="29"/>
                  <a:pt x="4" y="32"/>
                  <a:pt x="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32" y="32"/>
                  <a:pt x="32" y="29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5" name="Freeform 511"/>
          <p:cNvSpPr>
            <a:spLocks noEditPoints="1"/>
          </p:cNvSpPr>
          <p:nvPr/>
        </p:nvSpPr>
        <p:spPr bwMode="auto">
          <a:xfrm>
            <a:off x="5669708" y="2276763"/>
            <a:ext cx="272489" cy="328933"/>
          </a:xfrm>
          <a:custGeom>
            <a:avLst/>
            <a:gdLst>
              <a:gd name="T0" fmla="*/ 23 w 25"/>
              <a:gd name="T1" fmla="*/ 20 h 30"/>
              <a:gd name="T2" fmla="*/ 18 w 25"/>
              <a:gd name="T3" fmla="*/ 23 h 30"/>
              <a:gd name="T4" fmla="*/ 23 w 25"/>
              <a:gd name="T5" fmla="*/ 28 h 30"/>
              <a:gd name="T6" fmla="*/ 0 w 25"/>
              <a:gd name="T7" fmla="*/ 17 h 30"/>
              <a:gd name="T8" fmla="*/ 12 w 25"/>
              <a:gd name="T9" fmla="*/ 1 h 30"/>
              <a:gd name="T10" fmla="*/ 25 w 25"/>
              <a:gd name="T11" fmla="*/ 4 h 30"/>
              <a:gd name="T12" fmla="*/ 14 w 25"/>
              <a:gd name="T13" fmla="*/ 15 h 30"/>
              <a:gd name="T14" fmla="*/ 11 w 25"/>
              <a:gd name="T15" fmla="*/ 10 h 30"/>
              <a:gd name="T16" fmla="*/ 6 w 25"/>
              <a:gd name="T17" fmla="*/ 13 h 30"/>
              <a:gd name="T18" fmla="*/ 13 w 25"/>
              <a:gd name="T19" fmla="*/ 3 h 30"/>
              <a:gd name="T20" fmla="*/ 14 w 25"/>
              <a:gd name="T21" fmla="*/ 4 h 30"/>
              <a:gd name="T22" fmla="*/ 19 w 25"/>
              <a:gd name="T23" fmla="*/ 2 h 30"/>
              <a:gd name="T24" fmla="*/ 21 w 25"/>
              <a:gd name="T25" fmla="*/ 11 h 30"/>
              <a:gd name="T26" fmla="*/ 18 w 25"/>
              <a:gd name="T27" fmla="*/ 8 h 30"/>
              <a:gd name="T28" fmla="*/ 2 w 25"/>
              <a:gd name="T29" fmla="*/ 17 h 30"/>
              <a:gd name="T30" fmla="*/ 2 w 25"/>
              <a:gd name="T31" fmla="*/ 18 h 30"/>
              <a:gd name="T32" fmla="*/ 15 w 25"/>
              <a:gd name="T33" fmla="*/ 17 h 30"/>
              <a:gd name="T34" fmla="*/ 15 w 25"/>
              <a:gd name="T35" fmla="*/ 28 h 30"/>
              <a:gd name="T36" fmla="*/ 13 w 25"/>
              <a:gd name="T37" fmla="*/ 17 h 30"/>
              <a:gd name="T38" fmla="*/ 14 w 25"/>
              <a:gd name="T39" fmla="*/ 28 h 30"/>
              <a:gd name="T40" fmla="*/ 14 w 25"/>
              <a:gd name="T41" fmla="*/ 28 h 30"/>
              <a:gd name="T42" fmla="*/ 10 w 25"/>
              <a:gd name="T43" fmla="*/ 17 h 30"/>
              <a:gd name="T44" fmla="*/ 10 w 25"/>
              <a:gd name="T45" fmla="*/ 28 h 30"/>
              <a:gd name="T46" fmla="*/ 4 w 25"/>
              <a:gd name="T47" fmla="*/ 17 h 30"/>
              <a:gd name="T48" fmla="*/ 7 w 25"/>
              <a:gd name="T49" fmla="*/ 17 h 30"/>
              <a:gd name="T50" fmla="*/ 7 w 25"/>
              <a:gd name="T51" fmla="*/ 17 h 30"/>
              <a:gd name="T52" fmla="*/ 9 w 25"/>
              <a:gd name="T53" fmla="*/ 28 h 30"/>
              <a:gd name="T54" fmla="*/ 6 w 25"/>
              <a:gd name="T55" fmla="*/ 17 h 30"/>
              <a:gd name="T56" fmla="*/ 18 w 25"/>
              <a:gd name="T57" fmla="*/ 17 h 30"/>
              <a:gd name="T58" fmla="*/ 17 w 25"/>
              <a:gd name="T59" fmla="*/ 28 h 30"/>
              <a:gd name="T60" fmla="*/ 17 w 25"/>
              <a:gd name="T61" fmla="*/ 28 h 30"/>
              <a:gd name="T62" fmla="*/ 21 w 25"/>
              <a:gd name="T63" fmla="*/ 28 h 30"/>
              <a:gd name="T64" fmla="*/ 22 w 25"/>
              <a:gd name="T65" fmla="*/ 28 h 30"/>
              <a:gd name="T66" fmla="*/ 22 w 25"/>
              <a:gd name="T67" fmla="*/ 28 h 30"/>
              <a:gd name="T68" fmla="*/ 22 w 25"/>
              <a:gd name="T69" fmla="*/ 25 h 30"/>
              <a:gd name="T70" fmla="*/ 22 w 25"/>
              <a:gd name="T71" fmla="*/ 19 h 30"/>
              <a:gd name="T72" fmla="*/ 22 w 25"/>
              <a:gd name="T73" fmla="*/ 18 h 30"/>
              <a:gd name="T74" fmla="*/ 22 w 25"/>
              <a:gd name="T75" fmla="*/ 17 h 30"/>
              <a:gd name="T76" fmla="*/ 20 w 25"/>
              <a:gd name="T77" fmla="*/ 17 h 30"/>
              <a:gd name="T78" fmla="*/ 5 w 25"/>
              <a:gd name="T79" fmla="*/ 28 h 30"/>
              <a:gd name="T80" fmla="*/ 4 w 25"/>
              <a:gd name="T81" fmla="*/ 28 h 30"/>
              <a:gd name="T82" fmla="*/ 4 w 25"/>
              <a:gd name="T83" fmla="*/ 28 h 30"/>
              <a:gd name="T84" fmla="*/ 2 w 25"/>
              <a:gd name="T85" fmla="*/ 27 h 30"/>
              <a:gd name="T86" fmla="*/ 2 w 25"/>
              <a:gd name="T87" fmla="*/ 26 h 30"/>
              <a:gd name="T88" fmla="*/ 2 w 25"/>
              <a:gd name="T89" fmla="*/ 26 h 30"/>
              <a:gd name="T90" fmla="*/ 2 w 25"/>
              <a:gd name="T91" fmla="*/ 23 h 30"/>
              <a:gd name="T92" fmla="*/ 2 w 25"/>
              <a:gd name="T93" fmla="*/ 20 h 30"/>
              <a:gd name="T94" fmla="*/ 19 w 25"/>
              <a:gd name="T95" fmla="*/ 21 h 30"/>
              <a:gd name="T96" fmla="*/ 23 w 25"/>
              <a:gd name="T97" fmla="*/ 24 h 30"/>
              <a:gd name="T98" fmla="*/ 20 w 25"/>
              <a:gd name="T99" fmla="*/ 22 h 30"/>
              <a:gd name="T100" fmla="*/ 20 w 25"/>
              <a:gd name="T101" fmla="*/ 2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" h="30">
                <a:moveTo>
                  <a:pt x="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6"/>
                  <a:pt x="23" y="17"/>
                </a:cubicBezTo>
                <a:cubicBezTo>
                  <a:pt x="23" y="18"/>
                  <a:pt x="23" y="19"/>
                  <a:pt x="23" y="20"/>
                </a:cubicBezTo>
                <a:cubicBezTo>
                  <a:pt x="23" y="21"/>
                  <a:pt x="23" y="21"/>
                  <a:pt x="23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8" y="21"/>
                  <a:pt x="18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9" y="24"/>
                  <a:pt x="19" y="24"/>
                </a:cubicBezTo>
                <a:cubicBezTo>
                  <a:pt x="21" y="24"/>
                  <a:pt x="22" y="24"/>
                  <a:pt x="23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3" y="30"/>
                  <a:pt x="2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1" y="15"/>
                  <a:pt x="2" y="15"/>
                </a:cubicBezTo>
                <a:close/>
                <a:moveTo>
                  <a:pt x="4" y="15"/>
                </a:move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2" y="1"/>
                  <a:pt x="12" y="1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0" y="15"/>
                  <a:pt x="20" y="15"/>
                  <a:pt x="20" y="15"/>
                </a:cubicBezTo>
                <a:cubicBezTo>
                  <a:pt x="18" y="15"/>
                  <a:pt x="17" y="15"/>
                  <a:pt x="15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3" y="14"/>
                  <a:pt x="12" y="13"/>
                  <a:pt x="12" y="11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9"/>
                  <a:pt x="8" y="10"/>
                  <a:pt x="7" y="11"/>
                </a:cubicBezTo>
                <a:cubicBezTo>
                  <a:pt x="7" y="12"/>
                  <a:pt x="7" y="14"/>
                  <a:pt x="9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6" y="14"/>
                  <a:pt x="6" y="13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lose/>
                <a:moveTo>
                  <a:pt x="14" y="4"/>
                </a:moveTo>
                <a:cubicBezTo>
                  <a:pt x="13" y="3"/>
                  <a:pt x="13" y="3"/>
                  <a:pt x="13" y="3"/>
                </a:cubicBezTo>
                <a:cubicBezTo>
                  <a:pt x="13" y="4"/>
                  <a:pt x="12" y="5"/>
                  <a:pt x="11" y="4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1" y="9"/>
                  <a:pt x="12" y="9"/>
                </a:cubicBezTo>
                <a:cubicBezTo>
                  <a:pt x="14" y="4"/>
                  <a:pt x="14" y="4"/>
                  <a:pt x="14" y="4"/>
                </a:cubicBezTo>
                <a:close/>
                <a:moveTo>
                  <a:pt x="21" y="11"/>
                </a:moveTo>
                <a:cubicBezTo>
                  <a:pt x="23" y="6"/>
                  <a:pt x="23" y="6"/>
                  <a:pt x="23" y="6"/>
                </a:cubicBezTo>
                <a:cubicBezTo>
                  <a:pt x="22" y="5"/>
                  <a:pt x="22" y="4"/>
                  <a:pt x="22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2"/>
                  <a:pt x="17" y="3"/>
                  <a:pt x="16" y="2"/>
                </a:cubicBezTo>
                <a:cubicBezTo>
                  <a:pt x="14" y="7"/>
                  <a:pt x="14" y="7"/>
                  <a:pt x="14" y="7"/>
                </a:cubicBezTo>
                <a:cubicBezTo>
                  <a:pt x="15" y="7"/>
                  <a:pt x="17" y="7"/>
                  <a:pt x="18" y="8"/>
                </a:cubicBezTo>
                <a:cubicBezTo>
                  <a:pt x="19" y="8"/>
                  <a:pt x="20" y="9"/>
                  <a:pt x="21" y="11"/>
                </a:cubicBezTo>
                <a:close/>
                <a:moveTo>
                  <a:pt x="13" y="9"/>
                </a:moveTo>
                <a:cubicBezTo>
                  <a:pt x="12" y="11"/>
                  <a:pt x="13" y="13"/>
                  <a:pt x="15" y="14"/>
                </a:cubicBezTo>
                <a:cubicBezTo>
                  <a:pt x="17" y="15"/>
                  <a:pt x="19" y="14"/>
                  <a:pt x="20" y="13"/>
                </a:cubicBezTo>
                <a:cubicBezTo>
                  <a:pt x="20" y="11"/>
                  <a:pt x="19" y="9"/>
                  <a:pt x="18" y="8"/>
                </a:cubicBezTo>
                <a:cubicBezTo>
                  <a:pt x="16" y="7"/>
                  <a:pt x="14" y="8"/>
                  <a:pt x="13" y="9"/>
                </a:cubicBezTo>
                <a:close/>
                <a:moveTo>
                  <a:pt x="2" y="18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lose/>
                <a:moveTo>
                  <a:pt x="15" y="17"/>
                </a:move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lose/>
                <a:moveTo>
                  <a:pt x="16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lose/>
                <a:moveTo>
                  <a:pt x="12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lose/>
                <a:moveTo>
                  <a:pt x="14" y="28"/>
                </a:move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lose/>
                <a:moveTo>
                  <a:pt x="10" y="17"/>
                </a:move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lose/>
                <a:moveTo>
                  <a:pt x="11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3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7" y="17"/>
                </a:move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lose/>
                <a:moveTo>
                  <a:pt x="9" y="28"/>
                </a:move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lose/>
                <a:moveTo>
                  <a:pt x="5" y="17"/>
                </a:move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lose/>
                <a:moveTo>
                  <a:pt x="18" y="17"/>
                </a:moveTo>
                <a:cubicBezTo>
                  <a:pt x="19" y="17"/>
                  <a:pt x="19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lose/>
                <a:moveTo>
                  <a:pt x="17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20" y="28"/>
                </a:moveTo>
                <a:cubicBezTo>
                  <a:pt x="19" y="28"/>
                  <a:pt x="19" y="28"/>
                  <a:pt x="20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20" y="28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6"/>
                </a:move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0"/>
                </a:move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20"/>
                  <a:pt x="22" y="20"/>
                </a:cubicBezTo>
                <a:close/>
                <a:moveTo>
                  <a:pt x="22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8"/>
                  <a:pt x="22" y="18"/>
                  <a:pt x="22" y="18"/>
                </a:cubicBezTo>
                <a:close/>
                <a:moveTo>
                  <a:pt x="21" y="17"/>
                </a:move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20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6" y="28"/>
                </a:move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7" y="28"/>
                  <a:pt x="7" y="28"/>
                  <a:pt x="6" y="28"/>
                </a:cubicBezTo>
                <a:close/>
                <a:moveTo>
                  <a:pt x="4" y="28"/>
                </a:move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lose/>
                <a:moveTo>
                  <a:pt x="2" y="28"/>
                </a:moveTo>
                <a:cubicBezTo>
                  <a:pt x="2" y="28"/>
                  <a:pt x="2" y="28"/>
                  <a:pt x="2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  <a:moveTo>
                  <a:pt x="2" y="23"/>
                </a:move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3" y="21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8" y="22"/>
                  <a:pt x="18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9" y="24"/>
                  <a:pt x="19" y="24"/>
                </a:cubicBezTo>
                <a:cubicBezTo>
                  <a:pt x="21" y="24"/>
                  <a:pt x="22" y="24"/>
                  <a:pt x="23" y="24"/>
                </a:cubicBezTo>
                <a:cubicBezTo>
                  <a:pt x="24" y="24"/>
                  <a:pt x="24" y="23"/>
                  <a:pt x="24" y="23"/>
                </a:cubicBezTo>
                <a:cubicBezTo>
                  <a:pt x="24" y="23"/>
                  <a:pt x="24" y="22"/>
                  <a:pt x="24" y="22"/>
                </a:cubicBezTo>
                <a:cubicBezTo>
                  <a:pt x="24" y="22"/>
                  <a:pt x="24" y="21"/>
                  <a:pt x="23" y="21"/>
                </a:cubicBezTo>
                <a:close/>
                <a:moveTo>
                  <a:pt x="20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3"/>
                  <a:pt x="19" y="23"/>
                  <a:pt x="20" y="23"/>
                </a:cubicBezTo>
                <a:cubicBezTo>
                  <a:pt x="20" y="23"/>
                  <a:pt x="21" y="23"/>
                  <a:pt x="21" y="22"/>
                </a:cubicBezTo>
                <a:cubicBezTo>
                  <a:pt x="21" y="22"/>
                  <a:pt x="20" y="22"/>
                  <a:pt x="20" y="22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6" name="Freeform 512"/>
          <p:cNvSpPr>
            <a:spLocks/>
          </p:cNvSpPr>
          <p:nvPr/>
        </p:nvSpPr>
        <p:spPr bwMode="auto">
          <a:xfrm>
            <a:off x="3845981" y="2825632"/>
            <a:ext cx="426251" cy="416518"/>
          </a:xfrm>
          <a:custGeom>
            <a:avLst/>
            <a:gdLst>
              <a:gd name="T0" fmla="*/ 6 w 39"/>
              <a:gd name="T1" fmla="*/ 0 h 38"/>
              <a:gd name="T2" fmla="*/ 33 w 39"/>
              <a:gd name="T3" fmla="*/ 0 h 38"/>
              <a:gd name="T4" fmla="*/ 39 w 39"/>
              <a:gd name="T5" fmla="*/ 5 h 38"/>
              <a:gd name="T6" fmla="*/ 39 w 39"/>
              <a:gd name="T7" fmla="*/ 32 h 38"/>
              <a:gd name="T8" fmla="*/ 33 w 39"/>
              <a:gd name="T9" fmla="*/ 38 h 38"/>
              <a:gd name="T10" fmla="*/ 6 w 39"/>
              <a:gd name="T11" fmla="*/ 38 h 38"/>
              <a:gd name="T12" fmla="*/ 0 w 39"/>
              <a:gd name="T13" fmla="*/ 32 h 38"/>
              <a:gd name="T14" fmla="*/ 0 w 39"/>
              <a:gd name="T15" fmla="*/ 5 h 38"/>
              <a:gd name="T16" fmla="*/ 6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2"/>
                  <a:pt x="39" y="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7" name="Freeform 513"/>
          <p:cNvSpPr>
            <a:spLocks/>
          </p:cNvSpPr>
          <p:nvPr/>
        </p:nvSpPr>
        <p:spPr bwMode="auto">
          <a:xfrm>
            <a:off x="3921889" y="2858721"/>
            <a:ext cx="350342" cy="383431"/>
          </a:xfrm>
          <a:custGeom>
            <a:avLst/>
            <a:gdLst>
              <a:gd name="T0" fmla="*/ 32 w 32"/>
              <a:gd name="T1" fmla="*/ 15 h 35"/>
              <a:gd name="T2" fmla="*/ 32 w 32"/>
              <a:gd name="T3" fmla="*/ 29 h 35"/>
              <a:gd name="T4" fmla="*/ 26 w 32"/>
              <a:gd name="T5" fmla="*/ 35 h 35"/>
              <a:gd name="T6" fmla="*/ 11 w 32"/>
              <a:gd name="T7" fmla="*/ 35 h 35"/>
              <a:gd name="T8" fmla="*/ 2 w 32"/>
              <a:gd name="T9" fmla="*/ 26 h 35"/>
              <a:gd name="T10" fmla="*/ 2 w 32"/>
              <a:gd name="T11" fmla="*/ 10 h 35"/>
              <a:gd name="T12" fmla="*/ 22 w 32"/>
              <a:gd name="T13" fmla="*/ 6 h 35"/>
              <a:gd name="T14" fmla="*/ 32 w 32"/>
              <a:gd name="T15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5">
                <a:moveTo>
                  <a:pt x="32" y="15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32"/>
                  <a:pt x="29" y="35"/>
                  <a:pt x="26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2"/>
                  <a:pt x="0" y="14"/>
                  <a:pt x="2" y="10"/>
                </a:cubicBezTo>
                <a:cubicBezTo>
                  <a:pt x="7" y="0"/>
                  <a:pt x="15" y="2"/>
                  <a:pt x="22" y="6"/>
                </a:cubicBezTo>
                <a:lnTo>
                  <a:pt x="32" y="15"/>
                </a:ln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8" name="Freeform 514"/>
          <p:cNvSpPr>
            <a:spLocks noEditPoints="1"/>
          </p:cNvSpPr>
          <p:nvPr/>
        </p:nvSpPr>
        <p:spPr bwMode="auto">
          <a:xfrm>
            <a:off x="3900479" y="2868452"/>
            <a:ext cx="317255" cy="319201"/>
          </a:xfrm>
          <a:custGeom>
            <a:avLst/>
            <a:gdLst>
              <a:gd name="T0" fmla="*/ 14 w 29"/>
              <a:gd name="T1" fmla="*/ 0 h 29"/>
              <a:gd name="T2" fmla="*/ 29 w 29"/>
              <a:gd name="T3" fmla="*/ 15 h 29"/>
              <a:gd name="T4" fmla="*/ 14 w 29"/>
              <a:gd name="T5" fmla="*/ 29 h 29"/>
              <a:gd name="T6" fmla="*/ 0 w 29"/>
              <a:gd name="T7" fmla="*/ 15 h 29"/>
              <a:gd name="T8" fmla="*/ 14 w 29"/>
              <a:gd name="T9" fmla="*/ 0 h 29"/>
              <a:gd name="T10" fmla="*/ 11 w 29"/>
              <a:gd name="T11" fmla="*/ 25 h 29"/>
              <a:gd name="T12" fmla="*/ 7 w 29"/>
              <a:gd name="T13" fmla="*/ 21 h 29"/>
              <a:gd name="T14" fmla="*/ 7 w 29"/>
              <a:gd name="T15" fmla="*/ 19 h 29"/>
              <a:gd name="T16" fmla="*/ 10 w 29"/>
              <a:gd name="T17" fmla="*/ 19 h 29"/>
              <a:gd name="T18" fmla="*/ 11 w 29"/>
              <a:gd name="T19" fmla="*/ 19 h 29"/>
              <a:gd name="T20" fmla="*/ 18 w 29"/>
              <a:gd name="T21" fmla="*/ 19 h 29"/>
              <a:gd name="T22" fmla="*/ 7 w 29"/>
              <a:gd name="T23" fmla="*/ 11 h 29"/>
              <a:gd name="T24" fmla="*/ 12 w 29"/>
              <a:gd name="T25" fmla="*/ 5 h 29"/>
              <a:gd name="T26" fmla="*/ 12 w 29"/>
              <a:gd name="T27" fmla="*/ 4 h 29"/>
              <a:gd name="T28" fmla="*/ 13 w 29"/>
              <a:gd name="T29" fmla="*/ 3 h 29"/>
              <a:gd name="T30" fmla="*/ 15 w 29"/>
              <a:gd name="T31" fmla="*/ 3 h 29"/>
              <a:gd name="T32" fmla="*/ 16 w 29"/>
              <a:gd name="T33" fmla="*/ 4 h 29"/>
              <a:gd name="T34" fmla="*/ 17 w 29"/>
              <a:gd name="T35" fmla="*/ 5 h 29"/>
              <a:gd name="T36" fmla="*/ 21 w 29"/>
              <a:gd name="T37" fmla="*/ 8 h 29"/>
              <a:gd name="T38" fmla="*/ 21 w 29"/>
              <a:gd name="T39" fmla="*/ 9 h 29"/>
              <a:gd name="T40" fmla="*/ 19 w 29"/>
              <a:gd name="T41" fmla="*/ 10 h 29"/>
              <a:gd name="T42" fmla="*/ 18 w 29"/>
              <a:gd name="T43" fmla="*/ 9 h 29"/>
              <a:gd name="T44" fmla="*/ 12 w 29"/>
              <a:gd name="T45" fmla="*/ 10 h 29"/>
              <a:gd name="T46" fmla="*/ 22 w 29"/>
              <a:gd name="T47" fmla="*/ 18 h 29"/>
              <a:gd name="T48" fmla="*/ 17 w 29"/>
              <a:gd name="T49" fmla="*/ 25 h 29"/>
              <a:gd name="T50" fmla="*/ 16 w 29"/>
              <a:gd name="T51" fmla="*/ 26 h 29"/>
              <a:gd name="T52" fmla="*/ 15 w 29"/>
              <a:gd name="T53" fmla="*/ 27 h 29"/>
              <a:gd name="T54" fmla="*/ 14 w 29"/>
              <a:gd name="T55" fmla="*/ 27 h 29"/>
              <a:gd name="T56" fmla="*/ 12 w 29"/>
              <a:gd name="T57" fmla="*/ 26 h 29"/>
              <a:gd name="T58" fmla="*/ 11 w 29"/>
              <a:gd name="T59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22" y="0"/>
                  <a:pt x="29" y="7"/>
                  <a:pt x="29" y="15"/>
                </a:cubicBezTo>
                <a:cubicBezTo>
                  <a:pt x="29" y="23"/>
                  <a:pt x="22" y="29"/>
                  <a:pt x="14" y="29"/>
                </a:cubicBezTo>
                <a:cubicBezTo>
                  <a:pt x="7" y="29"/>
                  <a:pt x="0" y="23"/>
                  <a:pt x="0" y="15"/>
                </a:cubicBezTo>
                <a:cubicBezTo>
                  <a:pt x="0" y="7"/>
                  <a:pt x="7" y="0"/>
                  <a:pt x="14" y="0"/>
                </a:cubicBezTo>
                <a:close/>
                <a:moveTo>
                  <a:pt x="11" y="25"/>
                </a:moveTo>
                <a:cubicBezTo>
                  <a:pt x="9" y="24"/>
                  <a:pt x="8" y="23"/>
                  <a:pt x="7" y="21"/>
                </a:cubicBezTo>
                <a:cubicBezTo>
                  <a:pt x="6" y="20"/>
                  <a:pt x="6" y="19"/>
                  <a:pt x="7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0" y="18"/>
                  <a:pt x="11" y="19"/>
                  <a:pt x="11" y="19"/>
                </a:cubicBezTo>
                <a:cubicBezTo>
                  <a:pt x="13" y="22"/>
                  <a:pt x="18" y="22"/>
                  <a:pt x="18" y="19"/>
                </a:cubicBezTo>
                <a:cubicBezTo>
                  <a:pt x="18" y="15"/>
                  <a:pt x="7" y="18"/>
                  <a:pt x="7" y="11"/>
                </a:cubicBezTo>
                <a:cubicBezTo>
                  <a:pt x="7" y="8"/>
                  <a:pt x="9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3" y="3"/>
                  <a:pt x="13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4"/>
                  <a:pt x="17" y="5"/>
                </a:cubicBezTo>
                <a:cubicBezTo>
                  <a:pt x="19" y="5"/>
                  <a:pt x="21" y="6"/>
                  <a:pt x="21" y="8"/>
                </a:cubicBezTo>
                <a:cubicBezTo>
                  <a:pt x="22" y="9"/>
                  <a:pt x="22" y="9"/>
                  <a:pt x="21" y="9"/>
                </a:cubicBezTo>
                <a:cubicBezTo>
                  <a:pt x="20" y="9"/>
                  <a:pt x="20" y="10"/>
                  <a:pt x="19" y="10"/>
                </a:cubicBezTo>
                <a:cubicBezTo>
                  <a:pt x="18" y="10"/>
                  <a:pt x="18" y="10"/>
                  <a:pt x="18" y="9"/>
                </a:cubicBezTo>
                <a:cubicBezTo>
                  <a:pt x="16" y="7"/>
                  <a:pt x="12" y="7"/>
                  <a:pt x="12" y="10"/>
                </a:cubicBezTo>
                <a:cubicBezTo>
                  <a:pt x="12" y="13"/>
                  <a:pt x="22" y="10"/>
                  <a:pt x="22" y="18"/>
                </a:cubicBezTo>
                <a:cubicBezTo>
                  <a:pt x="22" y="22"/>
                  <a:pt x="20" y="24"/>
                  <a:pt x="17" y="25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5" y="27"/>
                  <a:pt x="14" y="27"/>
                  <a:pt x="14" y="27"/>
                </a:cubicBezTo>
                <a:cubicBezTo>
                  <a:pt x="13" y="27"/>
                  <a:pt x="12" y="26"/>
                  <a:pt x="12" y="26"/>
                </a:cubicBezTo>
                <a:cubicBezTo>
                  <a:pt x="12" y="25"/>
                  <a:pt x="12" y="25"/>
                  <a:pt x="11" y="25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9" name="Freeform 515"/>
          <p:cNvSpPr>
            <a:spLocks/>
          </p:cNvSpPr>
          <p:nvPr/>
        </p:nvSpPr>
        <p:spPr bwMode="auto">
          <a:xfrm>
            <a:off x="3265970" y="474445"/>
            <a:ext cx="416518" cy="41846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0" name="Freeform 516"/>
          <p:cNvSpPr>
            <a:spLocks/>
          </p:cNvSpPr>
          <p:nvPr/>
        </p:nvSpPr>
        <p:spPr bwMode="auto">
          <a:xfrm>
            <a:off x="3310736" y="519212"/>
            <a:ext cx="371753" cy="373699"/>
          </a:xfrm>
          <a:custGeom>
            <a:avLst/>
            <a:gdLst>
              <a:gd name="T0" fmla="*/ 34 w 34"/>
              <a:gd name="T1" fmla="*/ 12 h 34"/>
              <a:gd name="T2" fmla="*/ 34 w 34"/>
              <a:gd name="T3" fmla="*/ 28 h 34"/>
              <a:gd name="T4" fmla="*/ 28 w 34"/>
              <a:gd name="T5" fmla="*/ 34 h 34"/>
              <a:gd name="T6" fmla="*/ 12 w 34"/>
              <a:gd name="T7" fmla="*/ 34 h 34"/>
              <a:gd name="T8" fmla="*/ 2 w 34"/>
              <a:gd name="T9" fmla="*/ 24 h 34"/>
              <a:gd name="T10" fmla="*/ 6 w 34"/>
              <a:gd name="T11" fmla="*/ 20 h 34"/>
              <a:gd name="T12" fmla="*/ 0 w 34"/>
              <a:gd name="T13" fmla="*/ 14 h 34"/>
              <a:gd name="T14" fmla="*/ 6 w 34"/>
              <a:gd name="T15" fmla="*/ 12 h 34"/>
              <a:gd name="T16" fmla="*/ 13 w 34"/>
              <a:gd name="T17" fmla="*/ 6 h 34"/>
              <a:gd name="T18" fmla="*/ 16 w 34"/>
              <a:gd name="T19" fmla="*/ 0 h 34"/>
              <a:gd name="T20" fmla="*/ 22 w 34"/>
              <a:gd name="T21" fmla="*/ 6 h 34"/>
              <a:gd name="T22" fmla="*/ 25 w 34"/>
              <a:gd name="T23" fmla="*/ 4 h 34"/>
              <a:gd name="T24" fmla="*/ 34 w 34"/>
              <a:gd name="T25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" h="34">
                <a:moveTo>
                  <a:pt x="34" y="12"/>
                </a:moveTo>
                <a:cubicBezTo>
                  <a:pt x="34" y="28"/>
                  <a:pt x="34" y="28"/>
                  <a:pt x="34" y="28"/>
                </a:cubicBezTo>
                <a:cubicBezTo>
                  <a:pt x="34" y="31"/>
                  <a:pt x="31" y="34"/>
                  <a:pt x="28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0"/>
                  <a:pt x="6" y="20"/>
                  <a:pt x="6" y="20"/>
                </a:cubicBezTo>
                <a:cubicBezTo>
                  <a:pt x="0" y="14"/>
                  <a:pt x="0" y="14"/>
                  <a:pt x="0" y="14"/>
                </a:cubicBezTo>
                <a:cubicBezTo>
                  <a:pt x="6" y="12"/>
                  <a:pt x="6" y="12"/>
                  <a:pt x="6" y="12"/>
                </a:cubicBezTo>
                <a:cubicBezTo>
                  <a:pt x="13" y="6"/>
                  <a:pt x="13" y="6"/>
                  <a:pt x="13" y="6"/>
                </a:cubicBezTo>
                <a:cubicBezTo>
                  <a:pt x="16" y="0"/>
                  <a:pt x="16" y="0"/>
                  <a:pt x="16" y="0"/>
                </a:cubicBezTo>
                <a:cubicBezTo>
                  <a:pt x="22" y="6"/>
                  <a:pt x="22" y="6"/>
                  <a:pt x="22" y="6"/>
                </a:cubicBezTo>
                <a:cubicBezTo>
                  <a:pt x="25" y="4"/>
                  <a:pt x="25" y="4"/>
                  <a:pt x="25" y="4"/>
                </a:cubicBezTo>
                <a:cubicBezTo>
                  <a:pt x="34" y="12"/>
                  <a:pt x="34" y="12"/>
                  <a:pt x="34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1" name="Freeform 517"/>
          <p:cNvSpPr>
            <a:spLocks noEditPoints="1"/>
          </p:cNvSpPr>
          <p:nvPr/>
        </p:nvSpPr>
        <p:spPr bwMode="auto">
          <a:xfrm>
            <a:off x="3299058" y="519212"/>
            <a:ext cx="350342" cy="328933"/>
          </a:xfrm>
          <a:custGeom>
            <a:avLst/>
            <a:gdLst>
              <a:gd name="T0" fmla="*/ 16 w 32"/>
              <a:gd name="T1" fmla="*/ 0 h 30"/>
              <a:gd name="T2" fmla="*/ 18 w 32"/>
              <a:gd name="T3" fmla="*/ 2 h 30"/>
              <a:gd name="T4" fmla="*/ 20 w 32"/>
              <a:gd name="T5" fmla="*/ 4 h 30"/>
              <a:gd name="T6" fmla="*/ 23 w 32"/>
              <a:gd name="T7" fmla="*/ 4 h 30"/>
              <a:gd name="T8" fmla="*/ 26 w 32"/>
              <a:gd name="T9" fmla="*/ 3 h 30"/>
              <a:gd name="T10" fmla="*/ 26 w 32"/>
              <a:gd name="T11" fmla="*/ 6 h 30"/>
              <a:gd name="T12" fmla="*/ 26 w 32"/>
              <a:gd name="T13" fmla="*/ 10 h 30"/>
              <a:gd name="T14" fmla="*/ 29 w 32"/>
              <a:gd name="T15" fmla="*/ 11 h 30"/>
              <a:gd name="T16" fmla="*/ 31 w 32"/>
              <a:gd name="T17" fmla="*/ 12 h 30"/>
              <a:gd name="T18" fmla="*/ 29 w 32"/>
              <a:gd name="T19" fmla="*/ 15 h 30"/>
              <a:gd name="T20" fmla="*/ 27 w 32"/>
              <a:gd name="T21" fmla="*/ 17 h 30"/>
              <a:gd name="T22" fmla="*/ 28 w 32"/>
              <a:gd name="T23" fmla="*/ 20 h 30"/>
              <a:gd name="T24" fmla="*/ 29 w 32"/>
              <a:gd name="T25" fmla="*/ 23 h 30"/>
              <a:gd name="T26" fmla="*/ 26 w 32"/>
              <a:gd name="T27" fmla="*/ 23 h 30"/>
              <a:gd name="T28" fmla="*/ 23 w 32"/>
              <a:gd name="T29" fmla="*/ 24 h 30"/>
              <a:gd name="T30" fmla="*/ 22 w 32"/>
              <a:gd name="T31" fmla="*/ 27 h 30"/>
              <a:gd name="T32" fmla="*/ 21 w 32"/>
              <a:gd name="T33" fmla="*/ 30 h 30"/>
              <a:gd name="T34" fmla="*/ 19 w 32"/>
              <a:gd name="T35" fmla="*/ 28 h 30"/>
              <a:gd name="T36" fmla="*/ 16 w 32"/>
              <a:gd name="T37" fmla="*/ 26 h 30"/>
              <a:gd name="T38" fmla="*/ 13 w 32"/>
              <a:gd name="T39" fmla="*/ 28 h 30"/>
              <a:gd name="T40" fmla="*/ 11 w 32"/>
              <a:gd name="T41" fmla="*/ 30 h 30"/>
              <a:gd name="T42" fmla="*/ 10 w 32"/>
              <a:gd name="T43" fmla="*/ 27 h 30"/>
              <a:gd name="T44" fmla="*/ 9 w 32"/>
              <a:gd name="T45" fmla="*/ 24 h 30"/>
              <a:gd name="T46" fmla="*/ 6 w 32"/>
              <a:gd name="T47" fmla="*/ 23 h 30"/>
              <a:gd name="T48" fmla="*/ 2 w 32"/>
              <a:gd name="T49" fmla="*/ 23 h 30"/>
              <a:gd name="T50" fmla="*/ 4 w 32"/>
              <a:gd name="T51" fmla="*/ 20 h 30"/>
              <a:gd name="T52" fmla="*/ 5 w 32"/>
              <a:gd name="T53" fmla="*/ 17 h 30"/>
              <a:gd name="T54" fmla="*/ 3 w 32"/>
              <a:gd name="T55" fmla="*/ 15 h 30"/>
              <a:gd name="T56" fmla="*/ 1 w 32"/>
              <a:gd name="T57" fmla="*/ 12 h 30"/>
              <a:gd name="T58" fmla="*/ 3 w 32"/>
              <a:gd name="T59" fmla="*/ 11 h 30"/>
              <a:gd name="T60" fmla="*/ 6 w 32"/>
              <a:gd name="T61" fmla="*/ 10 h 30"/>
              <a:gd name="T62" fmla="*/ 6 w 32"/>
              <a:gd name="T63" fmla="*/ 6 h 30"/>
              <a:gd name="T64" fmla="*/ 6 w 32"/>
              <a:gd name="T65" fmla="*/ 3 h 30"/>
              <a:gd name="T66" fmla="*/ 9 w 32"/>
              <a:gd name="T67" fmla="*/ 4 h 30"/>
              <a:gd name="T68" fmla="*/ 12 w 32"/>
              <a:gd name="T69" fmla="*/ 5 h 30"/>
              <a:gd name="T70" fmla="*/ 14 w 32"/>
              <a:gd name="T71" fmla="*/ 2 h 30"/>
              <a:gd name="T72" fmla="*/ 16 w 32"/>
              <a:gd name="T73" fmla="*/ 0 h 30"/>
              <a:gd name="T74" fmla="*/ 16 w 32"/>
              <a:gd name="T75" fmla="*/ 8 h 30"/>
              <a:gd name="T76" fmla="*/ 23 w 32"/>
              <a:gd name="T77" fmla="*/ 15 h 30"/>
              <a:gd name="T78" fmla="*/ 16 w 32"/>
              <a:gd name="T79" fmla="*/ 22 h 30"/>
              <a:gd name="T80" fmla="*/ 9 w 32"/>
              <a:gd name="T81" fmla="*/ 15 h 30"/>
              <a:gd name="T82" fmla="*/ 16 w 32"/>
              <a:gd name="T83" fmla="*/ 8 h 30"/>
              <a:gd name="T84" fmla="*/ 16 w 32"/>
              <a:gd name="T85" fmla="*/ 13 h 30"/>
              <a:gd name="T86" fmla="*/ 18 w 32"/>
              <a:gd name="T87" fmla="*/ 15 h 30"/>
              <a:gd name="T88" fmla="*/ 16 w 32"/>
              <a:gd name="T89" fmla="*/ 17 h 30"/>
              <a:gd name="T90" fmla="*/ 14 w 32"/>
              <a:gd name="T91" fmla="*/ 15 h 30"/>
              <a:gd name="T92" fmla="*/ 16 w 32"/>
              <a:gd name="T93" fmla="*/ 13 h 30"/>
              <a:gd name="T94" fmla="*/ 16 w 32"/>
              <a:gd name="T95" fmla="*/ 9 h 30"/>
              <a:gd name="T96" fmla="*/ 21 w 32"/>
              <a:gd name="T97" fmla="*/ 15 h 30"/>
              <a:gd name="T98" fmla="*/ 16 w 32"/>
              <a:gd name="T99" fmla="*/ 21 h 30"/>
              <a:gd name="T100" fmla="*/ 10 w 32"/>
              <a:gd name="T101" fmla="*/ 15 h 30"/>
              <a:gd name="T102" fmla="*/ 16 w 32"/>
              <a:gd name="T103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" h="30">
                <a:moveTo>
                  <a:pt x="16" y="0"/>
                </a:moveTo>
                <a:cubicBezTo>
                  <a:pt x="17" y="0"/>
                  <a:pt x="18" y="0"/>
                  <a:pt x="18" y="2"/>
                </a:cubicBezTo>
                <a:cubicBezTo>
                  <a:pt x="18" y="4"/>
                  <a:pt x="18" y="4"/>
                  <a:pt x="20" y="4"/>
                </a:cubicBezTo>
                <a:cubicBezTo>
                  <a:pt x="22" y="5"/>
                  <a:pt x="22" y="5"/>
                  <a:pt x="23" y="4"/>
                </a:cubicBezTo>
                <a:cubicBezTo>
                  <a:pt x="25" y="2"/>
                  <a:pt x="25" y="2"/>
                  <a:pt x="26" y="3"/>
                </a:cubicBezTo>
                <a:cubicBezTo>
                  <a:pt x="27" y="4"/>
                  <a:pt x="27" y="4"/>
                  <a:pt x="26" y="6"/>
                </a:cubicBezTo>
                <a:cubicBezTo>
                  <a:pt x="25" y="8"/>
                  <a:pt x="25" y="8"/>
                  <a:pt x="26" y="10"/>
                </a:cubicBezTo>
                <a:cubicBezTo>
                  <a:pt x="27" y="11"/>
                  <a:pt x="27" y="11"/>
                  <a:pt x="29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2" y="14"/>
                  <a:pt x="31" y="14"/>
                  <a:pt x="29" y="15"/>
                </a:cubicBezTo>
                <a:cubicBezTo>
                  <a:pt x="27" y="15"/>
                  <a:pt x="27" y="15"/>
                  <a:pt x="27" y="17"/>
                </a:cubicBezTo>
                <a:cubicBezTo>
                  <a:pt x="27" y="19"/>
                  <a:pt x="27" y="19"/>
                  <a:pt x="28" y="20"/>
                </a:cubicBezTo>
                <a:cubicBezTo>
                  <a:pt x="30" y="22"/>
                  <a:pt x="30" y="22"/>
                  <a:pt x="29" y="23"/>
                </a:cubicBezTo>
                <a:cubicBezTo>
                  <a:pt x="29" y="24"/>
                  <a:pt x="28" y="24"/>
                  <a:pt x="26" y="23"/>
                </a:cubicBezTo>
                <a:cubicBezTo>
                  <a:pt x="25" y="23"/>
                  <a:pt x="24" y="23"/>
                  <a:pt x="23" y="24"/>
                </a:cubicBezTo>
                <a:cubicBezTo>
                  <a:pt x="22" y="25"/>
                  <a:pt x="22" y="25"/>
                  <a:pt x="22" y="27"/>
                </a:cubicBezTo>
                <a:cubicBezTo>
                  <a:pt x="23" y="29"/>
                  <a:pt x="23" y="29"/>
                  <a:pt x="21" y="30"/>
                </a:cubicBezTo>
                <a:cubicBezTo>
                  <a:pt x="20" y="30"/>
                  <a:pt x="20" y="30"/>
                  <a:pt x="19" y="28"/>
                </a:cubicBezTo>
                <a:cubicBezTo>
                  <a:pt x="18" y="26"/>
                  <a:pt x="18" y="26"/>
                  <a:pt x="16" y="26"/>
                </a:cubicBezTo>
                <a:cubicBezTo>
                  <a:pt x="14" y="26"/>
                  <a:pt x="14" y="26"/>
                  <a:pt x="13" y="28"/>
                </a:cubicBezTo>
                <a:cubicBezTo>
                  <a:pt x="12" y="30"/>
                  <a:pt x="12" y="30"/>
                  <a:pt x="11" y="30"/>
                </a:cubicBezTo>
                <a:cubicBezTo>
                  <a:pt x="9" y="29"/>
                  <a:pt x="9" y="29"/>
                  <a:pt x="10" y="27"/>
                </a:cubicBezTo>
                <a:cubicBezTo>
                  <a:pt x="10" y="25"/>
                  <a:pt x="10" y="25"/>
                  <a:pt x="9" y="24"/>
                </a:cubicBezTo>
                <a:cubicBezTo>
                  <a:pt x="8" y="23"/>
                  <a:pt x="7" y="23"/>
                  <a:pt x="6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2"/>
                  <a:pt x="2" y="22"/>
                  <a:pt x="4" y="20"/>
                </a:cubicBezTo>
                <a:cubicBezTo>
                  <a:pt x="5" y="19"/>
                  <a:pt x="5" y="19"/>
                  <a:pt x="5" y="17"/>
                </a:cubicBezTo>
                <a:cubicBezTo>
                  <a:pt x="5" y="15"/>
                  <a:pt x="4" y="15"/>
                  <a:pt x="3" y="15"/>
                </a:cubicBezTo>
                <a:cubicBezTo>
                  <a:pt x="0" y="14"/>
                  <a:pt x="0" y="14"/>
                  <a:pt x="1" y="12"/>
                </a:cubicBezTo>
                <a:cubicBezTo>
                  <a:pt x="1" y="11"/>
                  <a:pt x="1" y="11"/>
                  <a:pt x="3" y="11"/>
                </a:cubicBezTo>
                <a:cubicBezTo>
                  <a:pt x="5" y="11"/>
                  <a:pt x="5" y="11"/>
                  <a:pt x="6" y="10"/>
                </a:cubicBezTo>
                <a:cubicBezTo>
                  <a:pt x="7" y="8"/>
                  <a:pt x="7" y="8"/>
                  <a:pt x="6" y="6"/>
                </a:cubicBezTo>
                <a:cubicBezTo>
                  <a:pt x="5" y="4"/>
                  <a:pt x="5" y="4"/>
                  <a:pt x="6" y="3"/>
                </a:cubicBezTo>
                <a:cubicBezTo>
                  <a:pt x="7" y="2"/>
                  <a:pt x="7" y="2"/>
                  <a:pt x="9" y="4"/>
                </a:cubicBezTo>
                <a:cubicBezTo>
                  <a:pt x="10" y="5"/>
                  <a:pt x="10" y="5"/>
                  <a:pt x="12" y="5"/>
                </a:cubicBezTo>
                <a:cubicBezTo>
                  <a:pt x="14" y="4"/>
                  <a:pt x="14" y="4"/>
                  <a:pt x="14" y="2"/>
                </a:cubicBezTo>
                <a:cubicBezTo>
                  <a:pt x="14" y="0"/>
                  <a:pt x="14" y="0"/>
                  <a:pt x="16" y="0"/>
                </a:cubicBezTo>
                <a:close/>
                <a:moveTo>
                  <a:pt x="16" y="8"/>
                </a:moveTo>
                <a:cubicBezTo>
                  <a:pt x="20" y="8"/>
                  <a:pt x="23" y="11"/>
                  <a:pt x="23" y="15"/>
                </a:cubicBezTo>
                <a:cubicBezTo>
                  <a:pt x="23" y="19"/>
                  <a:pt x="20" y="22"/>
                  <a:pt x="16" y="22"/>
                </a:cubicBezTo>
                <a:cubicBezTo>
                  <a:pt x="12" y="22"/>
                  <a:pt x="9" y="19"/>
                  <a:pt x="9" y="15"/>
                </a:cubicBezTo>
                <a:cubicBezTo>
                  <a:pt x="9" y="11"/>
                  <a:pt x="12" y="8"/>
                  <a:pt x="16" y="8"/>
                </a:cubicBezTo>
                <a:close/>
                <a:moveTo>
                  <a:pt x="16" y="13"/>
                </a:moveTo>
                <a:cubicBezTo>
                  <a:pt x="17" y="13"/>
                  <a:pt x="18" y="14"/>
                  <a:pt x="18" y="15"/>
                </a:cubicBezTo>
                <a:cubicBezTo>
                  <a:pt x="18" y="16"/>
                  <a:pt x="17" y="17"/>
                  <a:pt x="16" y="17"/>
                </a:cubicBezTo>
                <a:cubicBezTo>
                  <a:pt x="15" y="17"/>
                  <a:pt x="14" y="16"/>
                  <a:pt x="14" y="15"/>
                </a:cubicBezTo>
                <a:cubicBezTo>
                  <a:pt x="14" y="14"/>
                  <a:pt x="15" y="13"/>
                  <a:pt x="16" y="13"/>
                </a:cubicBezTo>
                <a:close/>
                <a:moveTo>
                  <a:pt x="16" y="9"/>
                </a:moveTo>
                <a:cubicBezTo>
                  <a:pt x="19" y="9"/>
                  <a:pt x="21" y="12"/>
                  <a:pt x="21" y="15"/>
                </a:cubicBezTo>
                <a:cubicBezTo>
                  <a:pt x="21" y="18"/>
                  <a:pt x="19" y="21"/>
                  <a:pt x="16" y="21"/>
                </a:cubicBezTo>
                <a:cubicBezTo>
                  <a:pt x="13" y="21"/>
                  <a:pt x="10" y="18"/>
                  <a:pt x="10" y="15"/>
                </a:cubicBezTo>
                <a:cubicBezTo>
                  <a:pt x="10" y="12"/>
                  <a:pt x="13" y="9"/>
                  <a:pt x="16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2" name="Freeform 518"/>
          <p:cNvSpPr>
            <a:spLocks/>
          </p:cNvSpPr>
          <p:nvPr/>
        </p:nvSpPr>
        <p:spPr bwMode="auto">
          <a:xfrm>
            <a:off x="3265970" y="2231997"/>
            <a:ext cx="416518" cy="41651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3" name="Freeform 519"/>
          <p:cNvSpPr>
            <a:spLocks/>
          </p:cNvSpPr>
          <p:nvPr/>
        </p:nvSpPr>
        <p:spPr bwMode="auto">
          <a:xfrm>
            <a:off x="3289326" y="2340993"/>
            <a:ext cx="393162" cy="307523"/>
          </a:xfrm>
          <a:custGeom>
            <a:avLst/>
            <a:gdLst>
              <a:gd name="T0" fmla="*/ 36 w 36"/>
              <a:gd name="T1" fmla="*/ 23 h 28"/>
              <a:gd name="T2" fmla="*/ 36 w 36"/>
              <a:gd name="T3" fmla="*/ 6 h 28"/>
              <a:gd name="T4" fmla="*/ 32 w 36"/>
              <a:gd name="T5" fmla="*/ 2 h 28"/>
              <a:gd name="T6" fmla="*/ 32 w 36"/>
              <a:gd name="T7" fmla="*/ 2 h 28"/>
              <a:gd name="T8" fmla="*/ 31 w 36"/>
              <a:gd name="T9" fmla="*/ 2 h 28"/>
              <a:gd name="T10" fmla="*/ 24 w 36"/>
              <a:gd name="T11" fmla="*/ 0 h 28"/>
              <a:gd name="T12" fmla="*/ 23 w 36"/>
              <a:gd name="T13" fmla="*/ 1 h 28"/>
              <a:gd name="T14" fmla="*/ 19 w 36"/>
              <a:gd name="T15" fmla="*/ 2 h 28"/>
              <a:gd name="T16" fmla="*/ 19 w 36"/>
              <a:gd name="T17" fmla="*/ 2 h 28"/>
              <a:gd name="T18" fmla="*/ 17 w 36"/>
              <a:gd name="T19" fmla="*/ 2 h 28"/>
              <a:gd name="T20" fmla="*/ 16 w 36"/>
              <a:gd name="T21" fmla="*/ 2 h 28"/>
              <a:gd name="T22" fmla="*/ 15 w 36"/>
              <a:gd name="T23" fmla="*/ 1 h 28"/>
              <a:gd name="T24" fmla="*/ 15 w 36"/>
              <a:gd name="T25" fmla="*/ 1 h 28"/>
              <a:gd name="T26" fmla="*/ 14 w 36"/>
              <a:gd name="T27" fmla="*/ 1 h 28"/>
              <a:gd name="T28" fmla="*/ 10 w 36"/>
              <a:gd name="T29" fmla="*/ 1 h 28"/>
              <a:gd name="T30" fmla="*/ 9 w 36"/>
              <a:gd name="T31" fmla="*/ 2 h 28"/>
              <a:gd name="T32" fmla="*/ 9 w 36"/>
              <a:gd name="T33" fmla="*/ 2 h 28"/>
              <a:gd name="T34" fmla="*/ 9 w 36"/>
              <a:gd name="T35" fmla="*/ 2 h 28"/>
              <a:gd name="T36" fmla="*/ 9 w 36"/>
              <a:gd name="T37" fmla="*/ 2 h 28"/>
              <a:gd name="T38" fmla="*/ 9 w 36"/>
              <a:gd name="T39" fmla="*/ 2 h 28"/>
              <a:gd name="T40" fmla="*/ 8 w 36"/>
              <a:gd name="T41" fmla="*/ 2 h 28"/>
              <a:gd name="T42" fmla="*/ 3 w 36"/>
              <a:gd name="T43" fmla="*/ 1 h 28"/>
              <a:gd name="T44" fmla="*/ 2 w 36"/>
              <a:gd name="T45" fmla="*/ 2 h 28"/>
              <a:gd name="T46" fmla="*/ 1 w 36"/>
              <a:gd name="T47" fmla="*/ 3 h 28"/>
              <a:gd name="T48" fmla="*/ 0 w 36"/>
              <a:gd name="T49" fmla="*/ 4 h 28"/>
              <a:gd name="T50" fmla="*/ 0 w 36"/>
              <a:gd name="T51" fmla="*/ 4 h 28"/>
              <a:gd name="T52" fmla="*/ 2 w 36"/>
              <a:gd name="T53" fmla="*/ 6 h 28"/>
              <a:gd name="T54" fmla="*/ 1 w 36"/>
              <a:gd name="T55" fmla="*/ 6 h 28"/>
              <a:gd name="T56" fmla="*/ 2 w 36"/>
              <a:gd name="T57" fmla="*/ 8 h 28"/>
              <a:gd name="T58" fmla="*/ 3 w 36"/>
              <a:gd name="T59" fmla="*/ 10 h 28"/>
              <a:gd name="T60" fmla="*/ 3 w 36"/>
              <a:gd name="T61" fmla="*/ 11 h 28"/>
              <a:gd name="T62" fmla="*/ 5 w 36"/>
              <a:gd name="T63" fmla="*/ 12 h 28"/>
              <a:gd name="T64" fmla="*/ 5 w 36"/>
              <a:gd name="T65" fmla="*/ 13 h 28"/>
              <a:gd name="T66" fmla="*/ 5 w 36"/>
              <a:gd name="T67" fmla="*/ 14 h 28"/>
              <a:gd name="T68" fmla="*/ 6 w 36"/>
              <a:gd name="T69" fmla="*/ 15 h 28"/>
              <a:gd name="T70" fmla="*/ 6 w 36"/>
              <a:gd name="T71" fmla="*/ 16 h 28"/>
              <a:gd name="T72" fmla="*/ 7 w 36"/>
              <a:gd name="T73" fmla="*/ 19 h 28"/>
              <a:gd name="T74" fmla="*/ 8 w 36"/>
              <a:gd name="T75" fmla="*/ 20 h 28"/>
              <a:gd name="T76" fmla="*/ 16 w 36"/>
              <a:gd name="T77" fmla="*/ 28 h 28"/>
              <a:gd name="T78" fmla="*/ 30 w 36"/>
              <a:gd name="T79" fmla="*/ 28 h 28"/>
              <a:gd name="T80" fmla="*/ 36 w 36"/>
              <a:gd name="T81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6" h="28">
                <a:moveTo>
                  <a:pt x="36" y="23"/>
                </a:moveTo>
                <a:cubicBezTo>
                  <a:pt x="36" y="6"/>
                  <a:pt x="36" y="6"/>
                  <a:pt x="36" y="6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1" y="2"/>
                </a:cubicBezTo>
                <a:cubicBezTo>
                  <a:pt x="29" y="1"/>
                  <a:pt x="27" y="1"/>
                  <a:pt x="24" y="0"/>
                </a:cubicBezTo>
                <a:cubicBezTo>
                  <a:pt x="24" y="0"/>
                  <a:pt x="24" y="0"/>
                  <a:pt x="23" y="1"/>
                </a:cubicBezTo>
                <a:cubicBezTo>
                  <a:pt x="22" y="1"/>
                  <a:pt x="21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1"/>
                  <a:pt x="10" y="1"/>
                </a:cubicBezTo>
                <a:cubicBezTo>
                  <a:pt x="10" y="1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6" y="2"/>
                  <a:pt x="5" y="1"/>
                  <a:pt x="3" y="1"/>
                </a:cubicBezTo>
                <a:cubicBezTo>
                  <a:pt x="3" y="1"/>
                  <a:pt x="3" y="1"/>
                  <a:pt x="2" y="2"/>
                </a:cubicBezTo>
                <a:cubicBezTo>
                  <a:pt x="2" y="2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1" y="6"/>
                  <a:pt x="1" y="6"/>
                </a:cubicBezTo>
                <a:cubicBezTo>
                  <a:pt x="1" y="7"/>
                  <a:pt x="1" y="7"/>
                  <a:pt x="2" y="8"/>
                </a:cubicBezTo>
                <a:cubicBezTo>
                  <a:pt x="2" y="9"/>
                  <a:pt x="2" y="9"/>
                  <a:pt x="3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5" y="12"/>
                  <a:pt x="5" y="12"/>
                </a:cubicBezTo>
                <a:cubicBezTo>
                  <a:pt x="5" y="12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5"/>
                  <a:pt x="5" y="15"/>
                  <a:pt x="6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7" y="18"/>
                  <a:pt x="7" y="19"/>
                </a:cubicBezTo>
                <a:cubicBezTo>
                  <a:pt x="7" y="20"/>
                  <a:pt x="7" y="20"/>
                  <a:pt x="8" y="20"/>
                </a:cubicBezTo>
                <a:cubicBezTo>
                  <a:pt x="8" y="20"/>
                  <a:pt x="13" y="26"/>
                  <a:pt x="1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3" y="28"/>
                  <a:pt x="36" y="26"/>
                  <a:pt x="36" y="23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4" name="Freeform 520"/>
          <p:cNvSpPr>
            <a:spLocks noEditPoints="1"/>
          </p:cNvSpPr>
          <p:nvPr/>
        </p:nvSpPr>
        <p:spPr bwMode="auto">
          <a:xfrm>
            <a:off x="3289326" y="2340993"/>
            <a:ext cx="369806" cy="231616"/>
          </a:xfrm>
          <a:custGeom>
            <a:avLst/>
            <a:gdLst>
              <a:gd name="T0" fmla="*/ 33 w 34"/>
              <a:gd name="T1" fmla="*/ 18 h 21"/>
              <a:gd name="T2" fmla="*/ 28 w 34"/>
              <a:gd name="T3" fmla="*/ 17 h 21"/>
              <a:gd name="T4" fmla="*/ 25 w 34"/>
              <a:gd name="T5" fmla="*/ 11 h 21"/>
              <a:gd name="T6" fmla="*/ 22 w 34"/>
              <a:gd name="T7" fmla="*/ 10 h 21"/>
              <a:gd name="T8" fmla="*/ 21 w 34"/>
              <a:gd name="T9" fmla="*/ 15 h 21"/>
              <a:gd name="T10" fmla="*/ 16 w 34"/>
              <a:gd name="T11" fmla="*/ 17 h 21"/>
              <a:gd name="T12" fmla="*/ 12 w 34"/>
              <a:gd name="T13" fmla="*/ 10 h 21"/>
              <a:gd name="T14" fmla="*/ 15 w 34"/>
              <a:gd name="T15" fmla="*/ 4 h 21"/>
              <a:gd name="T16" fmla="*/ 19 w 34"/>
              <a:gd name="T17" fmla="*/ 2 h 21"/>
              <a:gd name="T18" fmla="*/ 32 w 34"/>
              <a:gd name="T19" fmla="*/ 4 h 21"/>
              <a:gd name="T20" fmla="*/ 29 w 34"/>
              <a:gd name="T21" fmla="*/ 9 h 21"/>
              <a:gd name="T22" fmla="*/ 30 w 34"/>
              <a:gd name="T23" fmla="*/ 11 h 21"/>
              <a:gd name="T24" fmla="*/ 25 w 34"/>
              <a:gd name="T25" fmla="*/ 9 h 21"/>
              <a:gd name="T26" fmla="*/ 30 w 34"/>
              <a:gd name="T27" fmla="*/ 4 h 21"/>
              <a:gd name="T28" fmla="*/ 24 w 34"/>
              <a:gd name="T29" fmla="*/ 1 h 21"/>
              <a:gd name="T30" fmla="*/ 17 w 34"/>
              <a:gd name="T31" fmla="*/ 3 h 21"/>
              <a:gd name="T32" fmla="*/ 15 w 34"/>
              <a:gd name="T33" fmla="*/ 6 h 21"/>
              <a:gd name="T34" fmla="*/ 15 w 34"/>
              <a:gd name="T35" fmla="*/ 7 h 21"/>
              <a:gd name="T36" fmla="*/ 19 w 34"/>
              <a:gd name="T37" fmla="*/ 8 h 21"/>
              <a:gd name="T38" fmla="*/ 16 w 34"/>
              <a:gd name="T39" fmla="*/ 7 h 21"/>
              <a:gd name="T40" fmla="*/ 14 w 34"/>
              <a:gd name="T41" fmla="*/ 11 h 21"/>
              <a:gd name="T42" fmla="*/ 17 w 34"/>
              <a:gd name="T43" fmla="*/ 18 h 21"/>
              <a:gd name="T44" fmla="*/ 20 w 34"/>
              <a:gd name="T45" fmla="*/ 11 h 21"/>
              <a:gd name="T46" fmla="*/ 22 w 34"/>
              <a:gd name="T47" fmla="*/ 9 h 21"/>
              <a:gd name="T48" fmla="*/ 23 w 34"/>
              <a:gd name="T49" fmla="*/ 9 h 21"/>
              <a:gd name="T50" fmla="*/ 33 w 34"/>
              <a:gd name="T51" fmla="*/ 18 h 21"/>
              <a:gd name="T52" fmla="*/ 30 w 34"/>
              <a:gd name="T53" fmla="*/ 6 h 21"/>
              <a:gd name="T54" fmla="*/ 30 w 34"/>
              <a:gd name="T55" fmla="*/ 8 h 21"/>
              <a:gd name="T56" fmla="*/ 26 w 34"/>
              <a:gd name="T57" fmla="*/ 12 h 21"/>
              <a:gd name="T58" fmla="*/ 29 w 34"/>
              <a:gd name="T59" fmla="*/ 12 h 21"/>
              <a:gd name="T60" fmla="*/ 29 w 34"/>
              <a:gd name="T61" fmla="*/ 13 h 21"/>
              <a:gd name="T62" fmla="*/ 30 w 34"/>
              <a:gd name="T63" fmla="*/ 12 h 21"/>
              <a:gd name="T64" fmla="*/ 20 w 34"/>
              <a:gd name="T65" fmla="*/ 15 h 21"/>
              <a:gd name="T66" fmla="*/ 20 w 34"/>
              <a:gd name="T67" fmla="*/ 15 h 21"/>
              <a:gd name="T68" fmla="*/ 10 w 34"/>
              <a:gd name="T69" fmla="*/ 2 h 21"/>
              <a:gd name="T70" fmla="*/ 8 w 34"/>
              <a:gd name="T71" fmla="*/ 19 h 21"/>
              <a:gd name="T72" fmla="*/ 6 w 34"/>
              <a:gd name="T73" fmla="*/ 13 h 21"/>
              <a:gd name="T74" fmla="*/ 2 w 34"/>
              <a:gd name="T75" fmla="*/ 7 h 21"/>
              <a:gd name="T76" fmla="*/ 1 w 34"/>
              <a:gd name="T77" fmla="*/ 4 h 21"/>
              <a:gd name="T78" fmla="*/ 7 w 34"/>
              <a:gd name="T79" fmla="*/ 3 h 21"/>
              <a:gd name="T80" fmla="*/ 9 w 34"/>
              <a:gd name="T81" fmla="*/ 4 h 21"/>
              <a:gd name="T82" fmla="*/ 5 w 34"/>
              <a:gd name="T83" fmla="*/ 8 h 21"/>
              <a:gd name="T84" fmla="*/ 6 w 34"/>
              <a:gd name="T85" fmla="*/ 10 h 21"/>
              <a:gd name="T86" fmla="*/ 27 w 34"/>
              <a:gd name="T87" fmla="*/ 16 h 21"/>
              <a:gd name="T88" fmla="*/ 30 w 34"/>
              <a:gd name="T89" fmla="*/ 18 h 21"/>
              <a:gd name="T90" fmla="*/ 28 w 34"/>
              <a:gd name="T91" fmla="*/ 14 h 21"/>
              <a:gd name="T92" fmla="*/ 12 w 34"/>
              <a:gd name="T93" fmla="*/ 4 h 21"/>
              <a:gd name="T94" fmla="*/ 9 w 34"/>
              <a:gd name="T95" fmla="*/ 2 h 21"/>
              <a:gd name="T96" fmla="*/ 1 w 34"/>
              <a:gd name="T97" fmla="*/ 5 h 21"/>
              <a:gd name="T98" fmla="*/ 4 w 34"/>
              <a:gd name="T99" fmla="*/ 11 h 21"/>
              <a:gd name="T100" fmla="*/ 6 w 34"/>
              <a:gd name="T101" fmla="*/ 16 h 21"/>
              <a:gd name="T102" fmla="*/ 8 w 34"/>
              <a:gd name="T103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" h="21">
                <a:moveTo>
                  <a:pt x="32" y="14"/>
                </a:moveTo>
                <a:cubicBezTo>
                  <a:pt x="32" y="15"/>
                  <a:pt x="32" y="15"/>
                  <a:pt x="3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6"/>
                  <a:pt x="34" y="16"/>
                  <a:pt x="34" y="17"/>
                </a:cubicBezTo>
                <a:cubicBezTo>
                  <a:pt x="34" y="17"/>
                  <a:pt x="33" y="18"/>
                  <a:pt x="33" y="18"/>
                </a:cubicBezTo>
                <a:cubicBezTo>
                  <a:pt x="33" y="19"/>
                  <a:pt x="33" y="19"/>
                  <a:pt x="32" y="19"/>
                </a:cubicBezTo>
                <a:cubicBezTo>
                  <a:pt x="32" y="19"/>
                  <a:pt x="31" y="19"/>
                  <a:pt x="31" y="19"/>
                </a:cubicBezTo>
                <a:cubicBezTo>
                  <a:pt x="31" y="19"/>
                  <a:pt x="31" y="18"/>
                  <a:pt x="31" y="19"/>
                </a:cubicBezTo>
                <a:cubicBezTo>
                  <a:pt x="30" y="19"/>
                  <a:pt x="30" y="19"/>
                  <a:pt x="29" y="18"/>
                </a:cubicBezTo>
                <a:cubicBezTo>
                  <a:pt x="29" y="17"/>
                  <a:pt x="29" y="17"/>
                  <a:pt x="28" y="17"/>
                </a:cubicBezTo>
                <a:cubicBezTo>
                  <a:pt x="27" y="18"/>
                  <a:pt x="27" y="17"/>
                  <a:pt x="27" y="16"/>
                </a:cubicBezTo>
                <a:cubicBezTo>
                  <a:pt x="27" y="16"/>
                  <a:pt x="27" y="15"/>
                  <a:pt x="27" y="15"/>
                </a:cubicBezTo>
                <a:cubicBezTo>
                  <a:pt x="27" y="15"/>
                  <a:pt x="27" y="14"/>
                  <a:pt x="26" y="14"/>
                </a:cubicBezTo>
                <a:cubicBezTo>
                  <a:pt x="25" y="14"/>
                  <a:pt x="25" y="13"/>
                  <a:pt x="25" y="12"/>
                </a:cubicBezTo>
                <a:cubicBezTo>
                  <a:pt x="25" y="12"/>
                  <a:pt x="25" y="12"/>
                  <a:pt x="25" y="11"/>
                </a:cubicBezTo>
                <a:cubicBezTo>
                  <a:pt x="25" y="11"/>
                  <a:pt x="25" y="11"/>
                  <a:pt x="25" y="12"/>
                </a:cubicBezTo>
                <a:cubicBezTo>
                  <a:pt x="24" y="13"/>
                  <a:pt x="23" y="13"/>
                  <a:pt x="23" y="12"/>
                </a:cubicBezTo>
                <a:cubicBezTo>
                  <a:pt x="23" y="11"/>
                  <a:pt x="23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ubicBezTo>
                  <a:pt x="21" y="12"/>
                  <a:pt x="21" y="13"/>
                  <a:pt x="21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0" y="16"/>
                  <a:pt x="20" y="17"/>
                </a:cubicBezTo>
                <a:cubicBezTo>
                  <a:pt x="20" y="17"/>
                  <a:pt x="20" y="18"/>
                  <a:pt x="19" y="17"/>
                </a:cubicBezTo>
                <a:cubicBezTo>
                  <a:pt x="19" y="17"/>
                  <a:pt x="18" y="17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9"/>
                  <a:pt x="16" y="19"/>
                  <a:pt x="16" y="17"/>
                </a:cubicBezTo>
                <a:cubicBezTo>
                  <a:pt x="16" y="16"/>
                  <a:pt x="16" y="15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7"/>
                  <a:pt x="14" y="7"/>
                  <a:pt x="13" y="7"/>
                </a:cubicBezTo>
                <a:cubicBezTo>
                  <a:pt x="13" y="6"/>
                  <a:pt x="13" y="6"/>
                  <a:pt x="14" y="5"/>
                </a:cubicBezTo>
                <a:cubicBezTo>
                  <a:pt x="14" y="5"/>
                  <a:pt x="14" y="5"/>
                  <a:pt x="15" y="4"/>
                </a:cubicBezTo>
                <a:cubicBezTo>
                  <a:pt x="15" y="4"/>
                  <a:pt x="15" y="4"/>
                  <a:pt x="16" y="3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2"/>
                  <a:pt x="17" y="1"/>
                  <a:pt x="17" y="2"/>
                </a:cubicBezTo>
                <a:cubicBezTo>
                  <a:pt x="18" y="2"/>
                  <a:pt x="18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1"/>
                  <a:pt x="22" y="1"/>
                  <a:pt x="23" y="1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1"/>
                  <a:pt x="29" y="1"/>
                  <a:pt x="31" y="2"/>
                </a:cubicBezTo>
                <a:cubicBezTo>
                  <a:pt x="32" y="2"/>
                  <a:pt x="33" y="2"/>
                  <a:pt x="32" y="3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5"/>
                  <a:pt x="31" y="5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6"/>
                  <a:pt x="31" y="7"/>
                  <a:pt x="31" y="7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29" y="9"/>
                  <a:pt x="29" y="9"/>
                </a:cubicBezTo>
                <a:cubicBezTo>
                  <a:pt x="29" y="8"/>
                  <a:pt x="29" y="9"/>
                  <a:pt x="29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8" y="10"/>
                  <a:pt x="28" y="10"/>
                  <a:pt x="29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9" y="11"/>
                  <a:pt x="29" y="11"/>
                  <a:pt x="30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2" y="13"/>
                  <a:pt x="32" y="13"/>
                  <a:pt x="32" y="14"/>
                </a:cubicBezTo>
                <a:cubicBezTo>
                  <a:pt x="32" y="14"/>
                  <a:pt x="32" y="14"/>
                  <a:pt x="32" y="14"/>
                </a:cubicBezTo>
                <a:close/>
                <a:moveTo>
                  <a:pt x="24" y="11"/>
                </a:moveTo>
                <a:cubicBezTo>
                  <a:pt x="24" y="11"/>
                  <a:pt x="25" y="10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6" y="10"/>
                  <a:pt x="26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9"/>
                  <a:pt x="29" y="6"/>
                  <a:pt x="29" y="4"/>
                </a:cubicBezTo>
                <a:cubicBezTo>
                  <a:pt x="29" y="4"/>
                  <a:pt x="29" y="4"/>
                  <a:pt x="30" y="4"/>
                </a:cubicBezTo>
                <a:cubicBezTo>
                  <a:pt x="30" y="4"/>
                  <a:pt x="30" y="4"/>
                  <a:pt x="30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2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29" y="2"/>
                  <a:pt x="26" y="2"/>
                  <a:pt x="24" y="1"/>
                </a:cubicBezTo>
                <a:cubicBezTo>
                  <a:pt x="24" y="1"/>
                  <a:pt x="24" y="1"/>
                  <a:pt x="23" y="1"/>
                </a:cubicBezTo>
                <a:cubicBezTo>
                  <a:pt x="22" y="2"/>
                  <a:pt x="21" y="2"/>
                  <a:pt x="20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3"/>
                  <a:pt x="16" y="4"/>
                  <a:pt x="16" y="4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7"/>
                  <a:pt x="14" y="7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7" y="6"/>
                </a:cubicBezTo>
                <a:cubicBezTo>
                  <a:pt x="17" y="6"/>
                  <a:pt x="17" y="6"/>
                  <a:pt x="18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8" y="7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8"/>
                  <a:pt x="17" y="8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5" y="7"/>
                  <a:pt x="15" y="7"/>
                </a:cubicBezTo>
                <a:cubicBezTo>
                  <a:pt x="14" y="7"/>
                  <a:pt x="14" y="7"/>
                  <a:pt x="14" y="8"/>
                </a:cubicBezTo>
                <a:cubicBezTo>
                  <a:pt x="14" y="8"/>
                  <a:pt x="13" y="9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1"/>
                  <a:pt x="13" y="11"/>
                  <a:pt x="14" y="11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2"/>
                  <a:pt x="15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4"/>
                  <a:pt x="17" y="16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7"/>
                  <a:pt x="18" y="16"/>
                  <a:pt x="19" y="15"/>
                </a:cubicBezTo>
                <a:cubicBezTo>
                  <a:pt x="19" y="15"/>
                  <a:pt x="19" y="15"/>
                  <a:pt x="20" y="14"/>
                </a:cubicBezTo>
                <a:cubicBezTo>
                  <a:pt x="20" y="13"/>
                  <a:pt x="20" y="13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9"/>
                </a:cubicBezTo>
                <a:cubicBezTo>
                  <a:pt x="19" y="8"/>
                  <a:pt x="19" y="8"/>
                  <a:pt x="19" y="9"/>
                </a:cubicBezTo>
                <a:cubicBezTo>
                  <a:pt x="19" y="9"/>
                  <a:pt x="20" y="10"/>
                  <a:pt x="20" y="10"/>
                </a:cubicBezTo>
                <a:cubicBezTo>
                  <a:pt x="20" y="10"/>
                  <a:pt x="20" y="11"/>
                  <a:pt x="21" y="10"/>
                </a:cubicBezTo>
                <a:cubicBezTo>
                  <a:pt x="21" y="10"/>
                  <a:pt x="21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1"/>
                  <a:pt x="24" y="11"/>
                </a:cubicBezTo>
                <a:cubicBezTo>
                  <a:pt x="24" y="12"/>
                  <a:pt x="24" y="12"/>
                  <a:pt x="24" y="11"/>
                </a:cubicBezTo>
                <a:close/>
                <a:moveTo>
                  <a:pt x="32" y="18"/>
                </a:moveTo>
                <a:cubicBezTo>
                  <a:pt x="31" y="18"/>
                  <a:pt x="31" y="18"/>
                  <a:pt x="32" y="18"/>
                </a:cubicBezTo>
                <a:cubicBezTo>
                  <a:pt x="32" y="18"/>
                  <a:pt x="32" y="18"/>
                  <a:pt x="33" y="18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6"/>
                  <a:pt x="33" y="16"/>
                  <a:pt x="33" y="17"/>
                </a:cubicBezTo>
                <a:cubicBezTo>
                  <a:pt x="32" y="17"/>
                  <a:pt x="32" y="17"/>
                  <a:pt x="32" y="18"/>
                </a:cubicBezTo>
                <a:close/>
                <a:moveTo>
                  <a:pt x="30" y="8"/>
                </a:moveTo>
                <a:cubicBezTo>
                  <a:pt x="30" y="7"/>
                  <a:pt x="30" y="7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6"/>
                  <a:pt x="29" y="7"/>
                  <a:pt x="29" y="7"/>
                </a:cubicBezTo>
                <a:cubicBezTo>
                  <a:pt x="29" y="8"/>
                  <a:pt x="29" y="8"/>
                  <a:pt x="30" y="8"/>
                </a:cubicBezTo>
                <a:close/>
                <a:moveTo>
                  <a:pt x="28" y="13"/>
                </a:moveTo>
                <a:cubicBezTo>
                  <a:pt x="28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2"/>
                  <a:pt x="26" y="12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4"/>
                  <a:pt x="27" y="14"/>
                </a:cubicBezTo>
                <a:cubicBezTo>
                  <a:pt x="27" y="14"/>
                  <a:pt x="27" y="14"/>
                  <a:pt x="28" y="14"/>
                </a:cubicBezTo>
                <a:cubicBezTo>
                  <a:pt x="30" y="14"/>
                  <a:pt x="29" y="14"/>
                  <a:pt x="28" y="13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2"/>
                  <a:pt x="28" y="12"/>
                  <a:pt x="27" y="12"/>
                </a:cubicBezTo>
                <a:cubicBezTo>
                  <a:pt x="27" y="12"/>
                  <a:pt x="27" y="12"/>
                  <a:pt x="28" y="13"/>
                </a:cubicBezTo>
                <a:cubicBezTo>
                  <a:pt x="28" y="13"/>
                  <a:pt x="28" y="13"/>
                  <a:pt x="29" y="13"/>
                </a:cubicBezTo>
                <a:cubicBezTo>
                  <a:pt x="29" y="13"/>
                  <a:pt x="29" y="13"/>
                  <a:pt x="29" y="12"/>
                </a:cubicBezTo>
                <a:close/>
                <a:moveTo>
                  <a:pt x="31" y="13"/>
                </a:moveTo>
                <a:cubicBezTo>
                  <a:pt x="31" y="13"/>
                  <a:pt x="31" y="13"/>
                  <a:pt x="31" y="13"/>
                </a:cubicBezTo>
                <a:cubicBezTo>
                  <a:pt x="31" y="12"/>
                  <a:pt x="31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1" y="13"/>
                </a:cubicBezTo>
                <a:close/>
                <a:moveTo>
                  <a:pt x="20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6"/>
                  <a:pt x="19" y="16"/>
                </a:cubicBezTo>
                <a:cubicBezTo>
                  <a:pt x="19" y="17"/>
                  <a:pt x="19" y="17"/>
                  <a:pt x="20" y="16"/>
                </a:cubicBezTo>
                <a:cubicBezTo>
                  <a:pt x="20" y="16"/>
                  <a:pt x="20" y="15"/>
                  <a:pt x="20" y="15"/>
                </a:cubicBezTo>
                <a:cubicBezTo>
                  <a:pt x="21" y="14"/>
                  <a:pt x="21" y="14"/>
                  <a:pt x="20" y="15"/>
                </a:cubicBezTo>
                <a:close/>
                <a:moveTo>
                  <a:pt x="11" y="4"/>
                </a:moveTo>
                <a:cubicBezTo>
                  <a:pt x="12" y="3"/>
                  <a:pt x="13" y="2"/>
                  <a:pt x="14" y="2"/>
                </a:cubicBezTo>
                <a:cubicBezTo>
                  <a:pt x="14" y="2"/>
                  <a:pt x="15" y="1"/>
                  <a:pt x="14" y="1"/>
                </a:cubicBezTo>
                <a:cubicBezTo>
                  <a:pt x="13" y="1"/>
                  <a:pt x="12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3"/>
                  <a:pt x="10" y="3"/>
                </a:cubicBezTo>
                <a:cubicBezTo>
                  <a:pt x="11" y="4"/>
                  <a:pt x="11" y="4"/>
                  <a:pt x="11" y="4"/>
                </a:cubicBezTo>
                <a:close/>
                <a:moveTo>
                  <a:pt x="11" y="13"/>
                </a:moveTo>
                <a:cubicBezTo>
                  <a:pt x="11" y="13"/>
                  <a:pt x="11" y="13"/>
                  <a:pt x="11" y="14"/>
                </a:cubicBezTo>
                <a:cubicBezTo>
                  <a:pt x="10" y="15"/>
                  <a:pt x="9" y="17"/>
                  <a:pt x="8" y="19"/>
                </a:cubicBezTo>
                <a:cubicBezTo>
                  <a:pt x="8" y="20"/>
                  <a:pt x="8" y="20"/>
                  <a:pt x="8" y="19"/>
                </a:cubicBezTo>
                <a:cubicBezTo>
                  <a:pt x="7" y="18"/>
                  <a:pt x="7" y="17"/>
                  <a:pt x="7" y="16"/>
                </a:cubicBezTo>
                <a:cubicBezTo>
                  <a:pt x="7" y="16"/>
                  <a:pt x="7" y="15"/>
                  <a:pt x="6" y="15"/>
                </a:cubicBezTo>
                <a:cubicBezTo>
                  <a:pt x="6" y="15"/>
                  <a:pt x="6" y="14"/>
                  <a:pt x="6" y="14"/>
                </a:cubicBezTo>
                <a:cubicBezTo>
                  <a:pt x="5" y="13"/>
                  <a:pt x="5" y="13"/>
                  <a:pt x="6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1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9"/>
                  <a:pt x="3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5" y="2"/>
                  <a:pt x="6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4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3"/>
                  <a:pt x="9" y="3"/>
                  <a:pt x="9" y="4"/>
                </a:cubicBezTo>
                <a:cubicBezTo>
                  <a:pt x="9" y="4"/>
                  <a:pt x="9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6"/>
                  <a:pt x="7" y="7"/>
                  <a:pt x="6" y="8"/>
                </a:cubicBezTo>
                <a:cubicBezTo>
                  <a:pt x="6" y="9"/>
                  <a:pt x="6" y="9"/>
                  <a:pt x="6" y="8"/>
                </a:cubicBezTo>
                <a:cubicBezTo>
                  <a:pt x="6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10"/>
                  <a:pt x="4" y="10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6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2"/>
                  <a:pt x="10" y="12"/>
                  <a:pt x="11" y="13"/>
                </a:cubicBezTo>
                <a:close/>
                <a:moveTo>
                  <a:pt x="27" y="16"/>
                </a:moveTo>
                <a:cubicBezTo>
                  <a:pt x="27" y="17"/>
                  <a:pt x="27" y="17"/>
                  <a:pt x="28" y="17"/>
                </a:cubicBezTo>
                <a:cubicBezTo>
                  <a:pt x="28" y="17"/>
                  <a:pt x="28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7"/>
                  <a:pt x="30" y="17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7"/>
                  <a:pt x="31" y="17"/>
                  <a:pt x="32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1" y="15"/>
                  <a:pt x="31" y="14"/>
                </a:cubicBezTo>
                <a:cubicBezTo>
                  <a:pt x="31" y="14"/>
                  <a:pt x="31" y="14"/>
                  <a:pt x="30" y="14"/>
                </a:cubicBezTo>
                <a:cubicBezTo>
                  <a:pt x="30" y="14"/>
                  <a:pt x="29" y="14"/>
                  <a:pt x="28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28" y="15"/>
                  <a:pt x="28" y="16"/>
                  <a:pt x="27" y="16"/>
                </a:cubicBezTo>
                <a:close/>
                <a:moveTo>
                  <a:pt x="11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2" y="4"/>
                </a:cubicBezTo>
                <a:cubicBezTo>
                  <a:pt x="12" y="4"/>
                  <a:pt x="13" y="3"/>
                  <a:pt x="14" y="2"/>
                </a:cubicBezTo>
                <a:cubicBezTo>
                  <a:pt x="16" y="2"/>
                  <a:pt x="15" y="1"/>
                  <a:pt x="14" y="1"/>
                </a:cubicBezTo>
                <a:cubicBezTo>
                  <a:pt x="13" y="1"/>
                  <a:pt x="12" y="1"/>
                  <a:pt x="10" y="1"/>
                </a:cubicBezTo>
                <a:cubicBezTo>
                  <a:pt x="10" y="1"/>
                  <a:pt x="9" y="1"/>
                  <a:pt x="9" y="2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6" y="2"/>
                  <a:pt x="5" y="1"/>
                  <a:pt x="3" y="1"/>
                </a:cubicBezTo>
                <a:cubicBezTo>
                  <a:pt x="3" y="1"/>
                  <a:pt x="3" y="1"/>
                  <a:pt x="2" y="2"/>
                </a:cubicBezTo>
                <a:cubicBezTo>
                  <a:pt x="2" y="2"/>
                  <a:pt x="1" y="3"/>
                  <a:pt x="1" y="3"/>
                </a:cubicBezTo>
                <a:cubicBezTo>
                  <a:pt x="0" y="4"/>
                  <a:pt x="0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1" y="6"/>
                </a:cubicBezTo>
                <a:cubicBezTo>
                  <a:pt x="1" y="7"/>
                  <a:pt x="1" y="7"/>
                  <a:pt x="2" y="8"/>
                </a:cubicBezTo>
                <a:cubicBezTo>
                  <a:pt x="2" y="9"/>
                  <a:pt x="2" y="9"/>
                  <a:pt x="3" y="10"/>
                </a:cubicBezTo>
                <a:cubicBezTo>
                  <a:pt x="3" y="11"/>
                  <a:pt x="3" y="11"/>
                  <a:pt x="4" y="11"/>
                </a:cubicBezTo>
                <a:cubicBezTo>
                  <a:pt x="4" y="11"/>
                  <a:pt x="4" y="11"/>
                  <a:pt x="5" y="12"/>
                </a:cubicBezTo>
                <a:cubicBezTo>
                  <a:pt x="5" y="12"/>
                  <a:pt x="5" y="12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5"/>
                  <a:pt x="5" y="15"/>
                  <a:pt x="6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7" y="18"/>
                  <a:pt x="7" y="19"/>
                </a:cubicBezTo>
                <a:cubicBezTo>
                  <a:pt x="7" y="20"/>
                  <a:pt x="8" y="21"/>
                  <a:pt x="9" y="19"/>
                </a:cubicBezTo>
                <a:cubicBezTo>
                  <a:pt x="10" y="18"/>
                  <a:pt x="11" y="16"/>
                  <a:pt x="12" y="14"/>
                </a:cubicBezTo>
                <a:cubicBezTo>
                  <a:pt x="12" y="13"/>
                  <a:pt x="12" y="13"/>
                  <a:pt x="11" y="12"/>
                </a:cubicBezTo>
                <a:cubicBezTo>
                  <a:pt x="10" y="12"/>
                  <a:pt x="9" y="11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7" y="9"/>
                </a:cubicBezTo>
                <a:cubicBezTo>
                  <a:pt x="8" y="8"/>
                  <a:pt x="9" y="7"/>
                  <a:pt x="10" y="6"/>
                </a:cubicBezTo>
                <a:cubicBezTo>
                  <a:pt x="10" y="6"/>
                  <a:pt x="11" y="5"/>
                  <a:pt x="11" y="5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5" name="Freeform 521"/>
          <p:cNvSpPr>
            <a:spLocks/>
          </p:cNvSpPr>
          <p:nvPr/>
        </p:nvSpPr>
        <p:spPr bwMode="auto">
          <a:xfrm>
            <a:off x="4435725" y="1650039"/>
            <a:ext cx="414572" cy="41651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5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5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5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5"/>
                  <a:pt x="0" y="3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6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6" name="Freeform 522"/>
          <p:cNvSpPr>
            <a:spLocks/>
          </p:cNvSpPr>
          <p:nvPr/>
        </p:nvSpPr>
        <p:spPr bwMode="auto">
          <a:xfrm>
            <a:off x="4499953" y="1704537"/>
            <a:ext cx="350342" cy="362021"/>
          </a:xfrm>
          <a:custGeom>
            <a:avLst/>
            <a:gdLst>
              <a:gd name="T0" fmla="*/ 32 w 32"/>
              <a:gd name="T1" fmla="*/ 27 h 33"/>
              <a:gd name="T2" fmla="*/ 32 w 32"/>
              <a:gd name="T3" fmla="*/ 7 h 33"/>
              <a:gd name="T4" fmla="*/ 25 w 32"/>
              <a:gd name="T5" fmla="*/ 0 h 33"/>
              <a:gd name="T6" fmla="*/ 18 w 32"/>
              <a:gd name="T7" fmla="*/ 0 h 33"/>
              <a:gd name="T8" fmla="*/ 18 w 32"/>
              <a:gd name="T9" fmla="*/ 1 h 33"/>
              <a:gd name="T10" fmla="*/ 19 w 32"/>
              <a:gd name="T11" fmla="*/ 2 h 33"/>
              <a:gd name="T12" fmla="*/ 19 w 32"/>
              <a:gd name="T13" fmla="*/ 2 h 33"/>
              <a:gd name="T14" fmla="*/ 19 w 32"/>
              <a:gd name="T15" fmla="*/ 2 h 33"/>
              <a:gd name="T16" fmla="*/ 17 w 32"/>
              <a:gd name="T17" fmla="*/ 0 h 33"/>
              <a:gd name="T18" fmla="*/ 8 w 32"/>
              <a:gd name="T19" fmla="*/ 0 h 33"/>
              <a:gd name="T20" fmla="*/ 8 w 32"/>
              <a:gd name="T21" fmla="*/ 1 h 33"/>
              <a:gd name="T22" fmla="*/ 9 w 32"/>
              <a:gd name="T23" fmla="*/ 2 h 33"/>
              <a:gd name="T24" fmla="*/ 9 w 32"/>
              <a:gd name="T25" fmla="*/ 2 h 33"/>
              <a:gd name="T26" fmla="*/ 9 w 32"/>
              <a:gd name="T27" fmla="*/ 2 h 33"/>
              <a:gd name="T28" fmla="*/ 9 w 32"/>
              <a:gd name="T29" fmla="*/ 2 h 33"/>
              <a:gd name="T30" fmla="*/ 7 w 32"/>
              <a:gd name="T31" fmla="*/ 0 h 33"/>
              <a:gd name="T32" fmla="*/ 0 w 32"/>
              <a:gd name="T33" fmla="*/ 0 h 33"/>
              <a:gd name="T34" fmla="*/ 0 w 32"/>
              <a:gd name="T35" fmla="*/ 1 h 33"/>
              <a:gd name="T36" fmla="*/ 1 w 32"/>
              <a:gd name="T37" fmla="*/ 2 h 33"/>
              <a:gd name="T38" fmla="*/ 0 w 32"/>
              <a:gd name="T39" fmla="*/ 2 h 33"/>
              <a:gd name="T40" fmla="*/ 0 w 32"/>
              <a:gd name="T41" fmla="*/ 5 h 33"/>
              <a:gd name="T42" fmla="*/ 1 w 32"/>
              <a:gd name="T43" fmla="*/ 6 h 33"/>
              <a:gd name="T44" fmla="*/ 0 w 32"/>
              <a:gd name="T45" fmla="*/ 6 h 33"/>
              <a:gd name="T46" fmla="*/ 0 w 32"/>
              <a:gd name="T47" fmla="*/ 15 h 33"/>
              <a:gd name="T48" fmla="*/ 1 w 32"/>
              <a:gd name="T49" fmla="*/ 16 h 33"/>
              <a:gd name="T50" fmla="*/ 0 w 32"/>
              <a:gd name="T51" fmla="*/ 16 h 33"/>
              <a:gd name="T52" fmla="*/ 0 w 32"/>
              <a:gd name="T53" fmla="*/ 20 h 33"/>
              <a:gd name="T54" fmla="*/ 1 w 32"/>
              <a:gd name="T55" fmla="*/ 21 h 33"/>
              <a:gd name="T56" fmla="*/ 0 w 32"/>
              <a:gd name="T57" fmla="*/ 21 h 33"/>
              <a:gd name="T58" fmla="*/ 0 w 32"/>
              <a:gd name="T59" fmla="*/ 25 h 33"/>
              <a:gd name="T60" fmla="*/ 1 w 32"/>
              <a:gd name="T61" fmla="*/ 25 h 33"/>
              <a:gd name="T62" fmla="*/ 1 w 32"/>
              <a:gd name="T63" fmla="*/ 25 h 33"/>
              <a:gd name="T64" fmla="*/ 1 w 32"/>
              <a:gd name="T65" fmla="*/ 25 h 33"/>
              <a:gd name="T66" fmla="*/ 1 w 32"/>
              <a:gd name="T67" fmla="*/ 26 h 33"/>
              <a:gd name="T68" fmla="*/ 1 w 32"/>
              <a:gd name="T69" fmla="*/ 26 h 33"/>
              <a:gd name="T70" fmla="*/ 0 w 32"/>
              <a:gd name="T71" fmla="*/ 26 h 33"/>
              <a:gd name="T72" fmla="*/ 0 w 32"/>
              <a:gd name="T73" fmla="*/ 27 h 33"/>
              <a:gd name="T74" fmla="*/ 6 w 32"/>
              <a:gd name="T75" fmla="*/ 33 h 33"/>
              <a:gd name="T76" fmla="*/ 26 w 32"/>
              <a:gd name="T77" fmla="*/ 33 h 33"/>
              <a:gd name="T78" fmla="*/ 32 w 32"/>
              <a:gd name="T7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" h="33">
                <a:moveTo>
                  <a:pt x="32" y="27"/>
                </a:moveTo>
                <a:cubicBezTo>
                  <a:pt x="32" y="7"/>
                  <a:pt x="32" y="7"/>
                  <a:pt x="32" y="7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6" y="33"/>
                  <a:pt x="6" y="33"/>
                  <a:pt x="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9" y="33"/>
                  <a:pt x="32" y="30"/>
                  <a:pt x="32" y="27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7" name="Freeform 523"/>
          <p:cNvSpPr>
            <a:spLocks noEditPoints="1"/>
          </p:cNvSpPr>
          <p:nvPr/>
        </p:nvSpPr>
        <p:spPr bwMode="auto">
          <a:xfrm>
            <a:off x="4499953" y="1704537"/>
            <a:ext cx="274435" cy="297792"/>
          </a:xfrm>
          <a:custGeom>
            <a:avLst/>
            <a:gdLst>
              <a:gd name="T0" fmla="*/ 17 w 25"/>
              <a:gd name="T1" fmla="*/ 10 h 27"/>
              <a:gd name="T2" fmla="*/ 8 w 25"/>
              <a:gd name="T3" fmla="*/ 2 h 27"/>
              <a:gd name="T4" fmla="*/ 12 w 25"/>
              <a:gd name="T5" fmla="*/ 7 h 27"/>
              <a:gd name="T6" fmla="*/ 9 w 25"/>
              <a:gd name="T7" fmla="*/ 20 h 27"/>
              <a:gd name="T8" fmla="*/ 13 w 25"/>
              <a:gd name="T9" fmla="*/ 15 h 27"/>
              <a:gd name="T10" fmla="*/ 16 w 25"/>
              <a:gd name="T11" fmla="*/ 21 h 27"/>
              <a:gd name="T12" fmla="*/ 12 w 25"/>
              <a:gd name="T13" fmla="*/ 20 h 27"/>
              <a:gd name="T14" fmla="*/ 9 w 25"/>
              <a:gd name="T15" fmla="*/ 20 h 27"/>
              <a:gd name="T16" fmla="*/ 12 w 25"/>
              <a:gd name="T17" fmla="*/ 19 h 27"/>
              <a:gd name="T18" fmla="*/ 12 w 25"/>
              <a:gd name="T19" fmla="*/ 19 h 27"/>
              <a:gd name="T20" fmla="*/ 13 w 25"/>
              <a:gd name="T21" fmla="*/ 17 h 27"/>
              <a:gd name="T22" fmla="*/ 8 w 25"/>
              <a:gd name="T23" fmla="*/ 0 h 27"/>
              <a:gd name="T24" fmla="*/ 17 w 25"/>
              <a:gd name="T25" fmla="*/ 1 h 27"/>
              <a:gd name="T26" fmla="*/ 8 w 25"/>
              <a:gd name="T27" fmla="*/ 0 h 27"/>
              <a:gd name="T28" fmla="*/ 18 w 25"/>
              <a:gd name="T29" fmla="*/ 1 h 27"/>
              <a:gd name="T30" fmla="*/ 25 w 25"/>
              <a:gd name="T31" fmla="*/ 0 h 27"/>
              <a:gd name="T32" fmla="*/ 25 w 25"/>
              <a:gd name="T33" fmla="*/ 2 h 27"/>
              <a:gd name="T34" fmla="*/ 18 w 25"/>
              <a:gd name="T35" fmla="*/ 10 h 27"/>
              <a:gd name="T36" fmla="*/ 25 w 25"/>
              <a:gd name="T37" fmla="*/ 2 h 27"/>
              <a:gd name="T38" fmla="*/ 25 w 25"/>
              <a:gd name="T39" fmla="*/ 15 h 27"/>
              <a:gd name="T40" fmla="*/ 18 w 25"/>
              <a:gd name="T41" fmla="*/ 11 h 27"/>
              <a:gd name="T42" fmla="*/ 25 w 25"/>
              <a:gd name="T43" fmla="*/ 16 h 27"/>
              <a:gd name="T44" fmla="*/ 20 w 25"/>
              <a:gd name="T45" fmla="*/ 25 h 27"/>
              <a:gd name="T46" fmla="*/ 25 w 25"/>
              <a:gd name="T47" fmla="*/ 16 h 27"/>
              <a:gd name="T48" fmla="*/ 20 w 25"/>
              <a:gd name="T49" fmla="*/ 26 h 27"/>
              <a:gd name="T50" fmla="*/ 25 w 25"/>
              <a:gd name="T51" fmla="*/ 27 h 27"/>
              <a:gd name="T52" fmla="*/ 19 w 25"/>
              <a:gd name="T53" fmla="*/ 27 h 27"/>
              <a:gd name="T54" fmla="*/ 13 w 25"/>
              <a:gd name="T55" fmla="*/ 26 h 27"/>
              <a:gd name="T56" fmla="*/ 19 w 25"/>
              <a:gd name="T57" fmla="*/ 27 h 27"/>
              <a:gd name="T58" fmla="*/ 12 w 25"/>
              <a:gd name="T59" fmla="*/ 26 h 27"/>
              <a:gd name="T60" fmla="*/ 5 w 25"/>
              <a:gd name="T61" fmla="*/ 27 h 27"/>
              <a:gd name="T62" fmla="*/ 4 w 25"/>
              <a:gd name="T63" fmla="*/ 27 h 27"/>
              <a:gd name="T64" fmla="*/ 0 w 25"/>
              <a:gd name="T65" fmla="*/ 26 h 27"/>
              <a:gd name="T66" fmla="*/ 4 w 25"/>
              <a:gd name="T67" fmla="*/ 27 h 27"/>
              <a:gd name="T68" fmla="*/ 4 w 25"/>
              <a:gd name="T69" fmla="*/ 25 h 27"/>
              <a:gd name="T70" fmla="*/ 0 w 25"/>
              <a:gd name="T71" fmla="*/ 21 h 27"/>
              <a:gd name="T72" fmla="*/ 0 w 25"/>
              <a:gd name="T73" fmla="*/ 20 h 27"/>
              <a:gd name="T74" fmla="*/ 4 w 25"/>
              <a:gd name="T75" fmla="*/ 16 h 27"/>
              <a:gd name="T76" fmla="*/ 0 w 25"/>
              <a:gd name="T77" fmla="*/ 20 h 27"/>
              <a:gd name="T78" fmla="*/ 0 w 25"/>
              <a:gd name="T79" fmla="*/ 6 h 27"/>
              <a:gd name="T80" fmla="*/ 11 w 25"/>
              <a:gd name="T81" fmla="*/ 8 h 27"/>
              <a:gd name="T82" fmla="*/ 0 w 25"/>
              <a:gd name="T83" fmla="*/ 15 h 27"/>
              <a:gd name="T84" fmla="*/ 6 w 25"/>
              <a:gd name="T85" fmla="*/ 5 h 27"/>
              <a:gd name="T86" fmla="*/ 7 w 25"/>
              <a:gd name="T87" fmla="*/ 2 h 27"/>
              <a:gd name="T88" fmla="*/ 0 w 25"/>
              <a:gd name="T89" fmla="*/ 5 h 27"/>
              <a:gd name="T90" fmla="*/ 7 w 25"/>
              <a:gd name="T91" fmla="*/ 1 h 27"/>
              <a:gd name="T92" fmla="*/ 0 w 25"/>
              <a:gd name="T93" fmla="*/ 0 h 27"/>
              <a:gd name="T94" fmla="*/ 19 w 25"/>
              <a:gd name="T95" fmla="*/ 25 h 27"/>
              <a:gd name="T96" fmla="*/ 13 w 25"/>
              <a:gd name="T97" fmla="*/ 21 h 27"/>
              <a:gd name="T98" fmla="*/ 12 w 25"/>
              <a:gd name="T99" fmla="*/ 25 h 27"/>
              <a:gd name="T100" fmla="*/ 5 w 25"/>
              <a:gd name="T101" fmla="*/ 21 h 27"/>
              <a:gd name="T102" fmla="*/ 9 w 25"/>
              <a:gd name="T103" fmla="*/ 20 h 27"/>
              <a:gd name="T104" fmla="*/ 5 w 25"/>
              <a:gd name="T105" fmla="*/ 16 h 27"/>
              <a:gd name="T106" fmla="*/ 11 w 25"/>
              <a:gd name="T107" fmla="*/ 15 h 27"/>
              <a:gd name="T108" fmla="*/ 12 w 25"/>
              <a:gd name="T109" fmla="*/ 9 h 27"/>
              <a:gd name="T110" fmla="*/ 13 w 25"/>
              <a:gd name="T111" fmla="*/ 13 h 27"/>
              <a:gd name="T112" fmla="*/ 17 w 25"/>
              <a:gd name="T113" fmla="*/ 11 h 27"/>
              <a:gd name="T114" fmla="*/ 15 w 25"/>
              <a:gd name="T115" fmla="*/ 15 h 27"/>
              <a:gd name="T116" fmla="*/ 19 w 25"/>
              <a:gd name="T11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" h="27">
                <a:moveTo>
                  <a:pt x="13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6"/>
                  <a:pt x="8" y="6"/>
                  <a:pt x="8" y="6"/>
                </a:cubicBezTo>
                <a:cubicBezTo>
                  <a:pt x="10" y="6"/>
                  <a:pt x="11" y="6"/>
                  <a:pt x="12" y="7"/>
                </a:cubicBezTo>
                <a:cubicBezTo>
                  <a:pt x="13" y="8"/>
                  <a:pt x="13" y="10"/>
                  <a:pt x="13" y="11"/>
                </a:cubicBezTo>
                <a:close/>
                <a:moveTo>
                  <a:pt x="9" y="20"/>
                </a:moveTo>
                <a:cubicBezTo>
                  <a:pt x="10" y="18"/>
                  <a:pt x="11" y="17"/>
                  <a:pt x="12" y="15"/>
                </a:cubicBezTo>
                <a:cubicBezTo>
                  <a:pt x="13" y="14"/>
                  <a:pt x="13" y="14"/>
                  <a:pt x="13" y="15"/>
                </a:cubicBezTo>
                <a:cubicBezTo>
                  <a:pt x="14" y="17"/>
                  <a:pt x="15" y="19"/>
                  <a:pt x="16" y="20"/>
                </a:cubicBezTo>
                <a:cubicBezTo>
                  <a:pt x="17" y="21"/>
                  <a:pt x="17" y="22"/>
                  <a:pt x="16" y="21"/>
                </a:cubicBezTo>
                <a:cubicBezTo>
                  <a:pt x="15" y="21"/>
                  <a:pt x="14" y="20"/>
                  <a:pt x="13" y="20"/>
                </a:cubicBezTo>
                <a:cubicBezTo>
                  <a:pt x="13" y="20"/>
                  <a:pt x="13" y="20"/>
                  <a:pt x="12" y="20"/>
                </a:cubicBezTo>
                <a:cubicBezTo>
                  <a:pt x="12" y="20"/>
                  <a:pt x="11" y="21"/>
                  <a:pt x="10" y="21"/>
                </a:cubicBezTo>
                <a:cubicBezTo>
                  <a:pt x="9" y="22"/>
                  <a:pt x="9" y="21"/>
                  <a:pt x="9" y="20"/>
                </a:cubicBezTo>
                <a:close/>
                <a:moveTo>
                  <a:pt x="12" y="17"/>
                </a:moveTo>
                <a:cubicBezTo>
                  <a:pt x="12" y="18"/>
                  <a:pt x="12" y="18"/>
                  <a:pt x="12" y="19"/>
                </a:cubicBezTo>
                <a:cubicBezTo>
                  <a:pt x="11" y="19"/>
                  <a:pt x="11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18"/>
                </a:cubicBezTo>
                <a:cubicBezTo>
                  <a:pt x="13" y="18"/>
                  <a:pt x="13" y="17"/>
                  <a:pt x="13" y="17"/>
                </a:cubicBezTo>
                <a:cubicBezTo>
                  <a:pt x="13" y="17"/>
                  <a:pt x="13" y="17"/>
                  <a:pt x="12" y="17"/>
                </a:cubicBezTo>
                <a:close/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8" y="0"/>
                </a:moveTo>
                <a:cubicBezTo>
                  <a:pt x="18" y="1"/>
                  <a:pt x="18" y="1"/>
                  <a:pt x="18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25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2"/>
                  <a:pt x="25" y="2"/>
                  <a:pt x="25" y="2"/>
                </a:cubicBezTo>
                <a:close/>
                <a:moveTo>
                  <a:pt x="25" y="8"/>
                </a:moveTo>
                <a:cubicBezTo>
                  <a:pt x="25" y="15"/>
                  <a:pt x="25" y="15"/>
                  <a:pt x="25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8" y="11"/>
                  <a:pt x="18" y="11"/>
                  <a:pt x="18" y="11"/>
                </a:cubicBezTo>
                <a:cubicBezTo>
                  <a:pt x="25" y="8"/>
                  <a:pt x="25" y="8"/>
                  <a:pt x="25" y="8"/>
                </a:cubicBezTo>
                <a:close/>
                <a:moveTo>
                  <a:pt x="25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25"/>
                  <a:pt x="20" y="25"/>
                  <a:pt x="2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16"/>
                  <a:pt x="25" y="16"/>
                  <a:pt x="25" y="16"/>
                </a:cubicBezTo>
                <a:close/>
                <a:moveTo>
                  <a:pt x="25" y="26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27"/>
                  <a:pt x="20" y="27"/>
                  <a:pt x="20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6"/>
                  <a:pt x="25" y="26"/>
                  <a:pt x="25" y="26"/>
                </a:cubicBezTo>
                <a:close/>
                <a:moveTo>
                  <a:pt x="19" y="27"/>
                </a:moveTo>
                <a:cubicBezTo>
                  <a:pt x="19" y="26"/>
                  <a:pt x="19" y="26"/>
                  <a:pt x="19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7"/>
                  <a:pt x="13" y="27"/>
                  <a:pt x="13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2" y="27"/>
                </a:moveTo>
                <a:cubicBezTo>
                  <a:pt x="12" y="26"/>
                  <a:pt x="12" y="26"/>
                  <a:pt x="12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5" y="27"/>
                  <a:pt x="5" y="27"/>
                </a:cubicBezTo>
                <a:cubicBezTo>
                  <a:pt x="12" y="27"/>
                  <a:pt x="12" y="27"/>
                  <a:pt x="12" y="27"/>
                </a:cubicBezTo>
                <a:close/>
                <a:moveTo>
                  <a:pt x="4" y="27"/>
                </a:moveTo>
                <a:cubicBezTo>
                  <a:pt x="4" y="26"/>
                  <a:pt x="4" y="26"/>
                  <a:pt x="4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4" y="27"/>
                  <a:pt x="4" y="27"/>
                  <a:pt x="4" y="27"/>
                </a:cubicBezTo>
                <a:close/>
                <a:moveTo>
                  <a:pt x="0" y="25"/>
                </a:moveTo>
                <a:cubicBezTo>
                  <a:pt x="4" y="25"/>
                  <a:pt x="4" y="25"/>
                  <a:pt x="4" y="25"/>
                </a:cubicBezTo>
                <a:cubicBezTo>
                  <a:pt x="4" y="21"/>
                  <a:pt x="4" y="21"/>
                  <a:pt x="4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0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0"/>
                  <a:pt x="0" y="20"/>
                  <a:pt x="0" y="20"/>
                </a:cubicBezTo>
                <a:close/>
                <a:moveTo>
                  <a:pt x="0" y="15"/>
                </a:moveTo>
                <a:cubicBezTo>
                  <a:pt x="0" y="6"/>
                  <a:pt x="0" y="6"/>
                  <a:pt x="0" y="6"/>
                </a:cubicBezTo>
                <a:cubicBezTo>
                  <a:pt x="6" y="6"/>
                  <a:pt x="6" y="6"/>
                  <a:pt x="6" y="6"/>
                </a:cubicBezTo>
                <a:cubicBezTo>
                  <a:pt x="8" y="6"/>
                  <a:pt x="10" y="7"/>
                  <a:pt x="11" y="8"/>
                </a:cubicBezTo>
                <a:cubicBezTo>
                  <a:pt x="5" y="15"/>
                  <a:pt x="5" y="15"/>
                  <a:pt x="5" y="15"/>
                </a:cubicBezTo>
                <a:cubicBezTo>
                  <a:pt x="0" y="15"/>
                  <a:pt x="0" y="15"/>
                  <a:pt x="0" y="15"/>
                </a:cubicBezTo>
                <a:close/>
                <a:moveTo>
                  <a:pt x="0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7" y="2"/>
                  <a:pt x="7" y="2"/>
                  <a:pt x="7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lose/>
                <a:moveTo>
                  <a:pt x="0" y="1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19" y="25"/>
                </a:moveTo>
                <a:cubicBezTo>
                  <a:pt x="13" y="25"/>
                  <a:pt x="13" y="25"/>
                  <a:pt x="13" y="25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2" y="21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1"/>
                  <a:pt x="5" y="21"/>
                  <a:pt x="5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9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6"/>
                  <a:pt x="5" y="16"/>
                  <a:pt x="5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2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15"/>
                  <a:pt x="19" y="15"/>
                  <a:pt x="19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9" y="16"/>
                  <a:pt x="19" y="16"/>
                  <a:pt x="19" y="16"/>
                </a:cubicBezTo>
                <a:lnTo>
                  <a:pt x="19" y="25"/>
                </a:ln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8" name="Freeform 524"/>
          <p:cNvSpPr>
            <a:spLocks/>
          </p:cNvSpPr>
          <p:nvPr/>
        </p:nvSpPr>
        <p:spPr bwMode="auto">
          <a:xfrm>
            <a:off x="5013789" y="474445"/>
            <a:ext cx="416518" cy="418465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9" name="Freeform 525"/>
          <p:cNvSpPr>
            <a:spLocks/>
          </p:cNvSpPr>
          <p:nvPr/>
        </p:nvSpPr>
        <p:spPr bwMode="auto">
          <a:xfrm>
            <a:off x="5091643" y="540621"/>
            <a:ext cx="338664" cy="352289"/>
          </a:xfrm>
          <a:custGeom>
            <a:avLst/>
            <a:gdLst>
              <a:gd name="T0" fmla="*/ 31 w 31"/>
              <a:gd name="T1" fmla="*/ 10 h 32"/>
              <a:gd name="T2" fmla="*/ 31 w 31"/>
              <a:gd name="T3" fmla="*/ 26 h 32"/>
              <a:gd name="T4" fmla="*/ 26 w 31"/>
              <a:gd name="T5" fmla="*/ 32 h 32"/>
              <a:gd name="T6" fmla="*/ 10 w 31"/>
              <a:gd name="T7" fmla="*/ 32 h 32"/>
              <a:gd name="T8" fmla="*/ 1 w 31"/>
              <a:gd name="T9" fmla="*/ 24 h 32"/>
              <a:gd name="T10" fmla="*/ 0 w 31"/>
              <a:gd name="T11" fmla="*/ 11 h 32"/>
              <a:gd name="T12" fmla="*/ 13 w 31"/>
              <a:gd name="T13" fmla="*/ 0 h 32"/>
              <a:gd name="T14" fmla="*/ 23 w 31"/>
              <a:gd name="T15" fmla="*/ 2 h 32"/>
              <a:gd name="T16" fmla="*/ 31 w 31"/>
              <a:gd name="T17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32">
                <a:moveTo>
                  <a:pt x="31" y="10"/>
                </a:moveTo>
                <a:cubicBezTo>
                  <a:pt x="31" y="26"/>
                  <a:pt x="31" y="26"/>
                  <a:pt x="31" y="26"/>
                </a:cubicBezTo>
                <a:cubicBezTo>
                  <a:pt x="31" y="29"/>
                  <a:pt x="29" y="32"/>
                  <a:pt x="26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11"/>
                  <a:pt x="0" y="11"/>
                  <a:pt x="0" y="11"/>
                </a:cubicBezTo>
                <a:cubicBezTo>
                  <a:pt x="13" y="0"/>
                  <a:pt x="13" y="0"/>
                  <a:pt x="13" y="0"/>
                </a:cubicBezTo>
                <a:cubicBezTo>
                  <a:pt x="23" y="2"/>
                  <a:pt x="23" y="2"/>
                  <a:pt x="23" y="2"/>
                </a:cubicBezTo>
                <a:cubicBezTo>
                  <a:pt x="31" y="10"/>
                  <a:pt x="31" y="10"/>
                  <a:pt x="31" y="1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0" name="Freeform 526"/>
          <p:cNvSpPr>
            <a:spLocks noEditPoints="1"/>
          </p:cNvSpPr>
          <p:nvPr/>
        </p:nvSpPr>
        <p:spPr bwMode="auto">
          <a:xfrm>
            <a:off x="5058556" y="507534"/>
            <a:ext cx="338664" cy="340611"/>
          </a:xfrm>
          <a:custGeom>
            <a:avLst/>
            <a:gdLst>
              <a:gd name="T0" fmla="*/ 15 w 31"/>
              <a:gd name="T1" fmla="*/ 0 h 31"/>
              <a:gd name="T2" fmla="*/ 31 w 31"/>
              <a:gd name="T3" fmla="*/ 16 h 31"/>
              <a:gd name="T4" fmla="*/ 15 w 31"/>
              <a:gd name="T5" fmla="*/ 31 h 31"/>
              <a:gd name="T6" fmla="*/ 0 w 31"/>
              <a:gd name="T7" fmla="*/ 16 h 31"/>
              <a:gd name="T8" fmla="*/ 15 w 31"/>
              <a:gd name="T9" fmla="*/ 0 h 31"/>
              <a:gd name="T10" fmla="*/ 16 w 31"/>
              <a:gd name="T11" fmla="*/ 23 h 31"/>
              <a:gd name="T12" fmla="*/ 14 w 31"/>
              <a:gd name="T13" fmla="*/ 23 h 31"/>
              <a:gd name="T14" fmla="*/ 13 w 31"/>
              <a:gd name="T15" fmla="*/ 23 h 31"/>
              <a:gd name="T16" fmla="*/ 13 w 31"/>
              <a:gd name="T17" fmla="*/ 15 h 31"/>
              <a:gd name="T18" fmla="*/ 17 w 31"/>
              <a:gd name="T19" fmla="*/ 15 h 31"/>
              <a:gd name="T20" fmla="*/ 17 w 31"/>
              <a:gd name="T21" fmla="*/ 23 h 31"/>
              <a:gd name="T22" fmla="*/ 16 w 31"/>
              <a:gd name="T23" fmla="*/ 23 h 31"/>
              <a:gd name="T24" fmla="*/ 24 w 31"/>
              <a:gd name="T25" fmla="*/ 23 h 31"/>
              <a:gd name="T26" fmla="*/ 22 w 31"/>
              <a:gd name="T27" fmla="*/ 23 h 31"/>
              <a:gd name="T28" fmla="*/ 22 w 31"/>
              <a:gd name="T29" fmla="*/ 23 h 31"/>
              <a:gd name="T30" fmla="*/ 22 w 31"/>
              <a:gd name="T31" fmla="*/ 10 h 31"/>
              <a:gd name="T32" fmla="*/ 25 w 31"/>
              <a:gd name="T33" fmla="*/ 10 h 31"/>
              <a:gd name="T34" fmla="*/ 25 w 31"/>
              <a:gd name="T35" fmla="*/ 23 h 31"/>
              <a:gd name="T36" fmla="*/ 24 w 31"/>
              <a:gd name="T37" fmla="*/ 23 h 31"/>
              <a:gd name="T38" fmla="*/ 20 w 31"/>
              <a:gd name="T39" fmla="*/ 23 h 31"/>
              <a:gd name="T40" fmla="*/ 18 w 31"/>
              <a:gd name="T41" fmla="*/ 23 h 31"/>
              <a:gd name="T42" fmla="*/ 17 w 31"/>
              <a:gd name="T43" fmla="*/ 23 h 31"/>
              <a:gd name="T44" fmla="*/ 17 w 31"/>
              <a:gd name="T45" fmla="*/ 12 h 31"/>
              <a:gd name="T46" fmla="*/ 21 w 31"/>
              <a:gd name="T47" fmla="*/ 12 h 31"/>
              <a:gd name="T48" fmla="*/ 21 w 31"/>
              <a:gd name="T49" fmla="*/ 23 h 31"/>
              <a:gd name="T50" fmla="*/ 20 w 31"/>
              <a:gd name="T51" fmla="*/ 23 h 31"/>
              <a:gd name="T52" fmla="*/ 6 w 31"/>
              <a:gd name="T53" fmla="*/ 14 h 31"/>
              <a:gd name="T54" fmla="*/ 19 w 31"/>
              <a:gd name="T55" fmla="*/ 8 h 31"/>
              <a:gd name="T56" fmla="*/ 19 w 31"/>
              <a:gd name="T57" fmla="*/ 7 h 31"/>
              <a:gd name="T58" fmla="*/ 19 w 31"/>
              <a:gd name="T59" fmla="*/ 7 h 31"/>
              <a:gd name="T60" fmla="*/ 22 w 31"/>
              <a:gd name="T61" fmla="*/ 7 h 31"/>
              <a:gd name="T62" fmla="*/ 22 w 31"/>
              <a:gd name="T63" fmla="*/ 7 h 31"/>
              <a:gd name="T64" fmla="*/ 20 w 31"/>
              <a:gd name="T65" fmla="*/ 9 h 31"/>
              <a:gd name="T66" fmla="*/ 20 w 31"/>
              <a:gd name="T67" fmla="*/ 9 h 31"/>
              <a:gd name="T68" fmla="*/ 19 w 31"/>
              <a:gd name="T69" fmla="*/ 9 h 31"/>
              <a:gd name="T70" fmla="*/ 7 w 31"/>
              <a:gd name="T71" fmla="*/ 15 h 31"/>
              <a:gd name="T72" fmla="*/ 6 w 31"/>
              <a:gd name="T73" fmla="*/ 15 h 31"/>
              <a:gd name="T74" fmla="*/ 6 w 31"/>
              <a:gd name="T75" fmla="*/ 14 h 31"/>
              <a:gd name="T76" fmla="*/ 6 w 31"/>
              <a:gd name="T77" fmla="*/ 14 h 31"/>
              <a:gd name="T78" fmla="*/ 8 w 31"/>
              <a:gd name="T79" fmla="*/ 23 h 31"/>
              <a:gd name="T80" fmla="*/ 5 w 31"/>
              <a:gd name="T81" fmla="*/ 23 h 31"/>
              <a:gd name="T82" fmla="*/ 5 w 31"/>
              <a:gd name="T83" fmla="*/ 23 h 31"/>
              <a:gd name="T84" fmla="*/ 5 w 31"/>
              <a:gd name="T85" fmla="*/ 19 h 31"/>
              <a:gd name="T86" fmla="*/ 8 w 31"/>
              <a:gd name="T87" fmla="*/ 19 h 31"/>
              <a:gd name="T88" fmla="*/ 8 w 31"/>
              <a:gd name="T89" fmla="*/ 23 h 31"/>
              <a:gd name="T90" fmla="*/ 8 w 31"/>
              <a:gd name="T91" fmla="*/ 23 h 31"/>
              <a:gd name="T92" fmla="*/ 12 w 31"/>
              <a:gd name="T93" fmla="*/ 23 h 31"/>
              <a:gd name="T94" fmla="*/ 10 w 31"/>
              <a:gd name="T95" fmla="*/ 23 h 31"/>
              <a:gd name="T96" fmla="*/ 9 w 31"/>
              <a:gd name="T97" fmla="*/ 23 h 31"/>
              <a:gd name="T98" fmla="*/ 9 w 31"/>
              <a:gd name="T99" fmla="*/ 17 h 31"/>
              <a:gd name="T100" fmla="*/ 12 w 31"/>
              <a:gd name="T101" fmla="*/ 17 h 31"/>
              <a:gd name="T102" fmla="*/ 12 w 31"/>
              <a:gd name="T103" fmla="*/ 23 h 31"/>
              <a:gd name="T104" fmla="*/ 12 w 31"/>
              <a:gd name="T105" fmla="*/ 2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" h="31">
                <a:moveTo>
                  <a:pt x="15" y="0"/>
                </a:moveTo>
                <a:cubicBezTo>
                  <a:pt x="24" y="0"/>
                  <a:pt x="31" y="7"/>
                  <a:pt x="31" y="16"/>
                </a:cubicBezTo>
                <a:cubicBezTo>
                  <a:pt x="31" y="24"/>
                  <a:pt x="24" y="31"/>
                  <a:pt x="15" y="31"/>
                </a:cubicBezTo>
                <a:cubicBezTo>
                  <a:pt x="7" y="31"/>
                  <a:pt x="0" y="24"/>
                  <a:pt x="0" y="16"/>
                </a:cubicBezTo>
                <a:cubicBezTo>
                  <a:pt x="0" y="7"/>
                  <a:pt x="7" y="0"/>
                  <a:pt x="15" y="0"/>
                </a:cubicBezTo>
                <a:close/>
                <a:moveTo>
                  <a:pt x="16" y="23"/>
                </a:moveTo>
                <a:cubicBezTo>
                  <a:pt x="15" y="23"/>
                  <a:pt x="14" y="23"/>
                  <a:pt x="14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2"/>
                  <a:pt x="17" y="12"/>
                  <a:pt x="17" y="15"/>
                </a:cubicBezTo>
                <a:cubicBezTo>
                  <a:pt x="17" y="17"/>
                  <a:pt x="17" y="20"/>
                  <a:pt x="17" y="23"/>
                </a:cubicBezTo>
                <a:cubicBezTo>
                  <a:pt x="17" y="23"/>
                  <a:pt x="16" y="23"/>
                  <a:pt x="16" y="23"/>
                </a:cubicBezTo>
                <a:close/>
                <a:moveTo>
                  <a:pt x="24" y="23"/>
                </a:moveTo>
                <a:cubicBezTo>
                  <a:pt x="24" y="23"/>
                  <a:pt x="23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8"/>
                  <a:pt x="25" y="8"/>
                  <a:pt x="25" y="10"/>
                </a:cubicBezTo>
                <a:cubicBezTo>
                  <a:pt x="25" y="14"/>
                  <a:pt x="25" y="19"/>
                  <a:pt x="25" y="23"/>
                </a:cubicBezTo>
                <a:cubicBezTo>
                  <a:pt x="25" y="23"/>
                  <a:pt x="25" y="23"/>
                  <a:pt x="24" y="23"/>
                </a:cubicBezTo>
                <a:close/>
                <a:moveTo>
                  <a:pt x="20" y="23"/>
                </a:moveTo>
                <a:cubicBezTo>
                  <a:pt x="19" y="23"/>
                  <a:pt x="19" y="23"/>
                  <a:pt x="1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0"/>
                  <a:pt x="21" y="10"/>
                  <a:pt x="21" y="12"/>
                </a:cubicBezTo>
                <a:cubicBezTo>
                  <a:pt x="21" y="17"/>
                  <a:pt x="21" y="19"/>
                  <a:pt x="21" y="23"/>
                </a:cubicBezTo>
                <a:cubicBezTo>
                  <a:pt x="21" y="23"/>
                  <a:pt x="21" y="23"/>
                  <a:pt x="20" y="23"/>
                </a:cubicBezTo>
                <a:close/>
                <a:moveTo>
                  <a:pt x="6" y="14"/>
                </a:moveTo>
                <a:cubicBezTo>
                  <a:pt x="8" y="13"/>
                  <a:pt x="17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6"/>
                  <a:pt x="19" y="7"/>
                </a:cubicBezTo>
                <a:cubicBezTo>
                  <a:pt x="20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8"/>
                  <a:pt x="21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19" y="9"/>
                </a:cubicBezTo>
                <a:cubicBezTo>
                  <a:pt x="17" y="10"/>
                  <a:pt x="9" y="14"/>
                  <a:pt x="7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lose/>
                <a:moveTo>
                  <a:pt x="8" y="23"/>
                </a:moveTo>
                <a:cubicBezTo>
                  <a:pt x="7" y="23"/>
                  <a:pt x="6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19"/>
                  <a:pt x="5" y="19"/>
                </a:cubicBezTo>
                <a:cubicBezTo>
                  <a:pt x="5" y="17"/>
                  <a:pt x="8" y="17"/>
                  <a:pt x="8" y="19"/>
                </a:cubicBezTo>
                <a:cubicBezTo>
                  <a:pt x="8" y="19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lose/>
                <a:moveTo>
                  <a:pt x="12" y="23"/>
                </a:moveTo>
                <a:cubicBezTo>
                  <a:pt x="11" y="23"/>
                  <a:pt x="10" y="23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12" y="14"/>
                  <a:pt x="12" y="17"/>
                </a:cubicBezTo>
                <a:cubicBezTo>
                  <a:pt x="12" y="18"/>
                  <a:pt x="12" y="22"/>
                  <a:pt x="12" y="23"/>
                </a:cubicBezTo>
                <a:cubicBezTo>
                  <a:pt x="12" y="23"/>
                  <a:pt x="12" y="23"/>
                  <a:pt x="12" y="23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1" name="Freeform 527"/>
          <p:cNvSpPr>
            <a:spLocks/>
          </p:cNvSpPr>
          <p:nvPr/>
        </p:nvSpPr>
        <p:spPr bwMode="auto">
          <a:xfrm>
            <a:off x="5013789" y="1650039"/>
            <a:ext cx="416518" cy="416518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5 h 38"/>
              <a:gd name="T6" fmla="*/ 38 w 38"/>
              <a:gd name="T7" fmla="*/ 32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5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2"/>
                  <a:pt x="38" y="5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" name="Freeform 528"/>
          <p:cNvSpPr>
            <a:spLocks/>
          </p:cNvSpPr>
          <p:nvPr/>
        </p:nvSpPr>
        <p:spPr bwMode="auto">
          <a:xfrm>
            <a:off x="5068287" y="1725947"/>
            <a:ext cx="362020" cy="340611"/>
          </a:xfrm>
          <a:custGeom>
            <a:avLst/>
            <a:gdLst>
              <a:gd name="T0" fmla="*/ 33 w 33"/>
              <a:gd name="T1" fmla="*/ 5 h 31"/>
              <a:gd name="T2" fmla="*/ 33 w 33"/>
              <a:gd name="T3" fmla="*/ 25 h 31"/>
              <a:gd name="T4" fmla="*/ 28 w 33"/>
              <a:gd name="T5" fmla="*/ 31 h 31"/>
              <a:gd name="T6" fmla="*/ 8 w 33"/>
              <a:gd name="T7" fmla="*/ 31 h 31"/>
              <a:gd name="T8" fmla="*/ 0 w 33"/>
              <a:gd name="T9" fmla="*/ 23 h 31"/>
              <a:gd name="T10" fmla="*/ 0 w 33"/>
              <a:gd name="T11" fmla="*/ 23 h 31"/>
              <a:gd name="T12" fmla="*/ 0 w 33"/>
              <a:gd name="T13" fmla="*/ 1 h 31"/>
              <a:gd name="T14" fmla="*/ 1 w 33"/>
              <a:gd name="T15" fmla="*/ 0 h 31"/>
              <a:gd name="T16" fmla="*/ 28 w 33"/>
              <a:gd name="T17" fmla="*/ 0 h 31"/>
              <a:gd name="T18" fmla="*/ 33 w 33"/>
              <a:gd name="T19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31">
                <a:moveTo>
                  <a:pt x="33" y="5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8"/>
                  <a:pt x="31" y="31"/>
                  <a:pt x="2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3" y="5"/>
                  <a:pt x="33" y="5"/>
                  <a:pt x="33" y="5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3" name="Freeform 529"/>
          <p:cNvSpPr>
            <a:spLocks noEditPoints="1"/>
          </p:cNvSpPr>
          <p:nvPr/>
        </p:nvSpPr>
        <p:spPr bwMode="auto">
          <a:xfrm>
            <a:off x="5068287" y="1725947"/>
            <a:ext cx="317255" cy="264703"/>
          </a:xfrm>
          <a:custGeom>
            <a:avLst/>
            <a:gdLst>
              <a:gd name="T0" fmla="*/ 29 w 29"/>
              <a:gd name="T1" fmla="*/ 1 h 24"/>
              <a:gd name="T2" fmla="*/ 1 w 29"/>
              <a:gd name="T3" fmla="*/ 24 h 24"/>
              <a:gd name="T4" fmla="*/ 1 w 29"/>
              <a:gd name="T5" fmla="*/ 0 h 24"/>
              <a:gd name="T6" fmla="*/ 26 w 29"/>
              <a:gd name="T7" fmla="*/ 1 h 24"/>
              <a:gd name="T8" fmla="*/ 24 w 29"/>
              <a:gd name="T9" fmla="*/ 3 h 24"/>
              <a:gd name="T10" fmla="*/ 24 w 29"/>
              <a:gd name="T11" fmla="*/ 1 h 24"/>
              <a:gd name="T12" fmla="*/ 24 w 29"/>
              <a:gd name="T13" fmla="*/ 1 h 24"/>
              <a:gd name="T14" fmla="*/ 22 w 29"/>
              <a:gd name="T15" fmla="*/ 3 h 24"/>
              <a:gd name="T16" fmla="*/ 22 w 29"/>
              <a:gd name="T17" fmla="*/ 1 h 24"/>
              <a:gd name="T18" fmla="*/ 28 w 29"/>
              <a:gd name="T19" fmla="*/ 1 h 24"/>
              <a:gd name="T20" fmla="*/ 26 w 29"/>
              <a:gd name="T21" fmla="*/ 3 h 24"/>
              <a:gd name="T22" fmla="*/ 26 w 29"/>
              <a:gd name="T23" fmla="*/ 1 h 24"/>
              <a:gd name="T24" fmla="*/ 26 w 29"/>
              <a:gd name="T25" fmla="*/ 10 h 24"/>
              <a:gd name="T26" fmla="*/ 17 w 29"/>
              <a:gd name="T27" fmla="*/ 15 h 24"/>
              <a:gd name="T28" fmla="*/ 17 w 29"/>
              <a:gd name="T29" fmla="*/ 10 h 24"/>
              <a:gd name="T30" fmla="*/ 24 w 29"/>
              <a:gd name="T31" fmla="*/ 17 h 24"/>
              <a:gd name="T32" fmla="*/ 17 w 29"/>
              <a:gd name="T33" fmla="*/ 20 h 24"/>
              <a:gd name="T34" fmla="*/ 17 w 29"/>
              <a:gd name="T35" fmla="*/ 21 h 24"/>
              <a:gd name="T36" fmla="*/ 23 w 29"/>
              <a:gd name="T37" fmla="*/ 19 h 24"/>
              <a:gd name="T38" fmla="*/ 17 w 29"/>
              <a:gd name="T39" fmla="*/ 19 h 24"/>
              <a:gd name="T40" fmla="*/ 22 w 29"/>
              <a:gd name="T41" fmla="*/ 18 h 24"/>
              <a:gd name="T42" fmla="*/ 17 w 29"/>
              <a:gd name="T43" fmla="*/ 16 h 24"/>
              <a:gd name="T44" fmla="*/ 17 w 29"/>
              <a:gd name="T45" fmla="*/ 17 h 24"/>
              <a:gd name="T46" fmla="*/ 15 w 29"/>
              <a:gd name="T47" fmla="*/ 20 h 24"/>
              <a:gd name="T48" fmla="*/ 10 w 29"/>
              <a:gd name="T49" fmla="*/ 20 h 24"/>
              <a:gd name="T50" fmla="*/ 14 w 29"/>
              <a:gd name="T51" fmla="*/ 20 h 24"/>
              <a:gd name="T52" fmla="*/ 10 w 29"/>
              <a:gd name="T53" fmla="*/ 18 h 24"/>
              <a:gd name="T54" fmla="*/ 10 w 29"/>
              <a:gd name="T55" fmla="*/ 18 h 24"/>
              <a:gd name="T56" fmla="*/ 15 w 29"/>
              <a:gd name="T57" fmla="*/ 16 h 24"/>
              <a:gd name="T58" fmla="*/ 10 w 29"/>
              <a:gd name="T59" fmla="*/ 16 h 24"/>
              <a:gd name="T60" fmla="*/ 7 w 29"/>
              <a:gd name="T61" fmla="*/ 21 h 24"/>
              <a:gd name="T62" fmla="*/ 3 w 29"/>
              <a:gd name="T63" fmla="*/ 19 h 24"/>
              <a:gd name="T64" fmla="*/ 3 w 29"/>
              <a:gd name="T65" fmla="*/ 20 h 24"/>
              <a:gd name="T66" fmla="*/ 8 w 29"/>
              <a:gd name="T67" fmla="*/ 18 h 24"/>
              <a:gd name="T68" fmla="*/ 3 w 29"/>
              <a:gd name="T69" fmla="*/ 18 h 24"/>
              <a:gd name="T70" fmla="*/ 7 w 29"/>
              <a:gd name="T71" fmla="*/ 17 h 24"/>
              <a:gd name="T72" fmla="*/ 3 w 29"/>
              <a:gd name="T73" fmla="*/ 4 h 24"/>
              <a:gd name="T74" fmla="*/ 17 w 29"/>
              <a:gd name="T75" fmla="*/ 9 h 24"/>
              <a:gd name="T76" fmla="*/ 3 w 29"/>
              <a:gd name="T77" fmla="*/ 9 h 24"/>
              <a:gd name="T78" fmla="*/ 18 w 29"/>
              <a:gd name="T79" fmla="*/ 4 h 24"/>
              <a:gd name="T80" fmla="*/ 26 w 29"/>
              <a:gd name="T81" fmla="*/ 9 h 24"/>
              <a:gd name="T82" fmla="*/ 18 w 29"/>
              <a:gd name="T83" fmla="*/ 9 h 24"/>
              <a:gd name="T84" fmla="*/ 10 w 29"/>
              <a:gd name="T85" fmla="*/ 10 h 24"/>
              <a:gd name="T86" fmla="*/ 16 w 29"/>
              <a:gd name="T87" fmla="*/ 15 h 24"/>
              <a:gd name="T88" fmla="*/ 10 w 29"/>
              <a:gd name="T89" fmla="*/ 15 h 24"/>
              <a:gd name="T90" fmla="*/ 3 w 29"/>
              <a:gd name="T91" fmla="*/ 10 h 24"/>
              <a:gd name="T92" fmla="*/ 9 w 29"/>
              <a:gd name="T93" fmla="*/ 15 h 24"/>
              <a:gd name="T94" fmla="*/ 3 w 29"/>
              <a:gd name="T95" fmla="*/ 15 h 24"/>
              <a:gd name="T96" fmla="*/ 1 w 29"/>
              <a:gd name="T97" fmla="*/ 0 h 24"/>
              <a:gd name="T98" fmla="*/ 28 w 29"/>
              <a:gd name="T99" fmla="*/ 23 h 24"/>
              <a:gd name="T100" fmla="*/ 0 w 29"/>
              <a:gd name="T10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9" h="24">
                <a:moveTo>
                  <a:pt x="1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0"/>
                  <a:pt x="29" y="1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4"/>
                  <a:pt x="28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24" y="1"/>
                </a:move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6" y="1"/>
                  <a:pt x="26" y="1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3"/>
                  <a:pt x="25" y="3"/>
                  <a:pt x="25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2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lose/>
                <a:moveTo>
                  <a:pt x="22" y="1"/>
                </a:move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6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3"/>
                  <a:pt x="27" y="3"/>
                  <a:pt x="27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lose/>
                <a:moveTo>
                  <a:pt x="17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7" y="10"/>
                </a:cubicBezTo>
                <a:close/>
                <a:moveTo>
                  <a:pt x="19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lose/>
                <a:moveTo>
                  <a:pt x="17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1"/>
                  <a:pt x="20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6" y="20"/>
                  <a:pt x="17" y="20"/>
                </a:cubicBezTo>
                <a:close/>
                <a:moveTo>
                  <a:pt x="17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4" y="19"/>
                  <a:pt x="24" y="20"/>
                  <a:pt x="23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6" y="19"/>
                  <a:pt x="17" y="19"/>
                </a:cubicBez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8"/>
                  <a:pt x="22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8"/>
                  <a:pt x="16" y="18"/>
                  <a:pt x="17" y="18"/>
                </a:cubicBezTo>
                <a:close/>
                <a:moveTo>
                  <a:pt x="17" y="16"/>
                </a:move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6"/>
                  <a:pt x="17" y="16"/>
                </a:cubicBezTo>
                <a:close/>
                <a:moveTo>
                  <a:pt x="10" y="20"/>
                </a:move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1"/>
                  <a:pt x="15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1"/>
                  <a:pt x="9" y="20"/>
                  <a:pt x="10" y="20"/>
                </a:cubicBezTo>
                <a:close/>
                <a:moveTo>
                  <a:pt x="10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0"/>
                  <a:pt x="9" y="19"/>
                  <a:pt x="10" y="19"/>
                </a:cubicBezTo>
                <a:close/>
                <a:moveTo>
                  <a:pt x="10" y="18"/>
                </a:moveTo>
                <a:cubicBezTo>
                  <a:pt x="13" y="18"/>
                  <a:pt x="13" y="18"/>
                  <a:pt x="13" y="18"/>
                </a:cubicBezTo>
                <a:cubicBezTo>
                  <a:pt x="14" y="18"/>
                  <a:pt x="14" y="18"/>
                  <a:pt x="13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8"/>
                  <a:pt x="9" y="18"/>
                  <a:pt x="10" y="18"/>
                </a:cubicBezTo>
                <a:close/>
                <a:moveTo>
                  <a:pt x="10" y="16"/>
                </a:move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7"/>
                  <a:pt x="1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6"/>
                  <a:pt x="10" y="16"/>
                </a:cubicBezTo>
                <a:close/>
                <a:moveTo>
                  <a:pt x="3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1"/>
                  <a:pt x="7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1"/>
                  <a:pt x="2" y="20"/>
                  <a:pt x="3" y="20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6" y="19"/>
                  <a:pt x="6" y="20"/>
                  <a:pt x="5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19"/>
                  <a:pt x="3" y="19"/>
                </a:cubicBez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8"/>
                  <a:pt x="2" y="18"/>
                  <a:pt x="3" y="18"/>
                </a:cubicBezTo>
                <a:close/>
                <a:moveTo>
                  <a:pt x="3" y="16"/>
                </a:moveTo>
                <a:cubicBezTo>
                  <a:pt x="7" y="16"/>
                  <a:pt x="7" y="16"/>
                  <a:pt x="7" y="16"/>
                </a:cubicBezTo>
                <a:cubicBezTo>
                  <a:pt x="8" y="16"/>
                  <a:pt x="8" y="17"/>
                  <a:pt x="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6"/>
                  <a:pt x="3" y="16"/>
                </a:cubicBezTo>
                <a:close/>
                <a:moveTo>
                  <a:pt x="3" y="4"/>
                </a:move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6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lose/>
                <a:moveTo>
                  <a:pt x="18" y="4"/>
                </a:move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lose/>
                <a:moveTo>
                  <a:pt x="10" y="10"/>
                </a:move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lose/>
                <a:moveTo>
                  <a:pt x="3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1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4" name="Freeform 530"/>
          <p:cNvSpPr>
            <a:spLocks/>
          </p:cNvSpPr>
          <p:nvPr/>
        </p:nvSpPr>
        <p:spPr bwMode="auto">
          <a:xfrm>
            <a:off x="4435725" y="2231997"/>
            <a:ext cx="414572" cy="41651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5" name="Freeform 531"/>
          <p:cNvSpPr>
            <a:spLocks/>
          </p:cNvSpPr>
          <p:nvPr/>
        </p:nvSpPr>
        <p:spPr bwMode="auto">
          <a:xfrm>
            <a:off x="4478544" y="2331260"/>
            <a:ext cx="371753" cy="317255"/>
          </a:xfrm>
          <a:custGeom>
            <a:avLst/>
            <a:gdLst>
              <a:gd name="T0" fmla="*/ 34 w 34"/>
              <a:gd name="T1" fmla="*/ 10 h 29"/>
              <a:gd name="T2" fmla="*/ 34 w 34"/>
              <a:gd name="T3" fmla="*/ 24 h 29"/>
              <a:gd name="T4" fmla="*/ 28 w 34"/>
              <a:gd name="T5" fmla="*/ 29 h 29"/>
              <a:gd name="T6" fmla="*/ 10 w 34"/>
              <a:gd name="T7" fmla="*/ 29 h 29"/>
              <a:gd name="T8" fmla="*/ 2 w 34"/>
              <a:gd name="T9" fmla="*/ 21 h 29"/>
              <a:gd name="T10" fmla="*/ 2 w 34"/>
              <a:gd name="T11" fmla="*/ 21 h 29"/>
              <a:gd name="T12" fmla="*/ 0 w 34"/>
              <a:gd name="T13" fmla="*/ 4 h 29"/>
              <a:gd name="T14" fmla="*/ 10 w 34"/>
              <a:gd name="T15" fmla="*/ 0 h 29"/>
              <a:gd name="T16" fmla="*/ 12 w 34"/>
              <a:gd name="T17" fmla="*/ 2 h 29"/>
              <a:gd name="T18" fmla="*/ 25 w 34"/>
              <a:gd name="T19" fmla="*/ 2 h 29"/>
              <a:gd name="T20" fmla="*/ 29 w 34"/>
              <a:gd name="T21" fmla="*/ 6 h 29"/>
              <a:gd name="T22" fmla="*/ 30 w 34"/>
              <a:gd name="T23" fmla="*/ 6 h 29"/>
              <a:gd name="T24" fmla="*/ 34 w 34"/>
              <a:gd name="T25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" h="29">
                <a:moveTo>
                  <a:pt x="34" y="10"/>
                </a:moveTo>
                <a:cubicBezTo>
                  <a:pt x="34" y="24"/>
                  <a:pt x="34" y="24"/>
                  <a:pt x="34" y="24"/>
                </a:cubicBezTo>
                <a:cubicBezTo>
                  <a:pt x="34" y="27"/>
                  <a:pt x="31" y="29"/>
                  <a:pt x="28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4"/>
                  <a:pt x="0" y="4"/>
                  <a:pt x="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2"/>
                  <a:pt x="12" y="2"/>
                  <a:pt x="12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4" y="10"/>
                  <a:pt x="34" y="10"/>
                  <a:pt x="34" y="10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6" name="Freeform 532"/>
          <p:cNvSpPr>
            <a:spLocks noEditPoints="1"/>
          </p:cNvSpPr>
          <p:nvPr/>
        </p:nvSpPr>
        <p:spPr bwMode="auto">
          <a:xfrm>
            <a:off x="4468812" y="2319582"/>
            <a:ext cx="338664" cy="253025"/>
          </a:xfrm>
          <a:custGeom>
            <a:avLst/>
            <a:gdLst>
              <a:gd name="T0" fmla="*/ 5 w 31"/>
              <a:gd name="T1" fmla="*/ 23 h 23"/>
              <a:gd name="T2" fmla="*/ 27 w 31"/>
              <a:gd name="T3" fmla="*/ 23 h 23"/>
              <a:gd name="T4" fmla="*/ 29 w 31"/>
              <a:gd name="T5" fmla="*/ 22 h 23"/>
              <a:gd name="T6" fmla="*/ 31 w 31"/>
              <a:gd name="T7" fmla="*/ 7 h 23"/>
              <a:gd name="T8" fmla="*/ 30 w 31"/>
              <a:gd name="T9" fmla="*/ 6 h 23"/>
              <a:gd name="T10" fmla="*/ 27 w 31"/>
              <a:gd name="T11" fmla="*/ 6 h 23"/>
              <a:gd name="T12" fmla="*/ 27 w 31"/>
              <a:gd name="T13" fmla="*/ 6 h 23"/>
              <a:gd name="T14" fmla="*/ 26 w 31"/>
              <a:gd name="T15" fmla="*/ 4 h 23"/>
              <a:gd name="T16" fmla="*/ 25 w 31"/>
              <a:gd name="T17" fmla="*/ 3 h 23"/>
              <a:gd name="T18" fmla="*/ 15 w 31"/>
              <a:gd name="T19" fmla="*/ 3 h 23"/>
              <a:gd name="T20" fmla="*/ 11 w 31"/>
              <a:gd name="T21" fmla="*/ 1 h 23"/>
              <a:gd name="T22" fmla="*/ 8 w 31"/>
              <a:gd name="T23" fmla="*/ 0 h 23"/>
              <a:gd name="T24" fmla="*/ 3 w 31"/>
              <a:gd name="T25" fmla="*/ 0 h 23"/>
              <a:gd name="T26" fmla="*/ 1 w 31"/>
              <a:gd name="T27" fmla="*/ 2 h 23"/>
              <a:gd name="T28" fmla="*/ 1 w 31"/>
              <a:gd name="T29" fmla="*/ 7 h 23"/>
              <a:gd name="T30" fmla="*/ 3 w 31"/>
              <a:gd name="T31" fmla="*/ 22 h 23"/>
              <a:gd name="T32" fmla="*/ 5 w 31"/>
              <a:gd name="T33" fmla="*/ 23 h 23"/>
              <a:gd name="T34" fmla="*/ 3 w 31"/>
              <a:gd name="T35" fmla="*/ 17 h 23"/>
              <a:gd name="T36" fmla="*/ 2 w 31"/>
              <a:gd name="T37" fmla="*/ 6 h 23"/>
              <a:gd name="T38" fmla="*/ 3 w 31"/>
              <a:gd name="T39" fmla="*/ 5 h 23"/>
              <a:gd name="T40" fmla="*/ 24 w 31"/>
              <a:gd name="T41" fmla="*/ 5 h 23"/>
              <a:gd name="T42" fmla="*/ 26 w 31"/>
              <a:gd name="T43" fmla="*/ 6 h 23"/>
              <a:gd name="T44" fmla="*/ 25 w 31"/>
              <a:gd name="T45" fmla="*/ 6 h 23"/>
              <a:gd name="T46" fmla="*/ 7 w 31"/>
              <a:gd name="T47" fmla="*/ 6 h 23"/>
              <a:gd name="T48" fmla="*/ 5 w 31"/>
              <a:gd name="T49" fmla="*/ 8 h 23"/>
              <a:gd name="T50" fmla="*/ 4 w 31"/>
              <a:gd name="T51" fmla="*/ 17 h 23"/>
              <a:gd name="T52" fmla="*/ 3 w 31"/>
              <a:gd name="T53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" h="23">
                <a:moveTo>
                  <a:pt x="5" y="23"/>
                </a:moveTo>
                <a:cubicBezTo>
                  <a:pt x="12" y="23"/>
                  <a:pt x="20" y="23"/>
                  <a:pt x="27" y="23"/>
                </a:cubicBezTo>
                <a:cubicBezTo>
                  <a:pt x="28" y="23"/>
                  <a:pt x="29" y="22"/>
                  <a:pt x="29" y="22"/>
                </a:cubicBezTo>
                <a:cubicBezTo>
                  <a:pt x="30" y="16"/>
                  <a:pt x="30" y="13"/>
                  <a:pt x="31" y="7"/>
                </a:cubicBezTo>
                <a:cubicBezTo>
                  <a:pt x="31" y="7"/>
                  <a:pt x="31" y="6"/>
                  <a:pt x="30" y="6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3"/>
                  <a:pt x="26" y="3"/>
                  <a:pt x="25" y="3"/>
                </a:cubicBezTo>
                <a:cubicBezTo>
                  <a:pt x="22" y="3"/>
                  <a:pt x="18" y="3"/>
                  <a:pt x="15" y="3"/>
                </a:cubicBezTo>
                <a:cubicBezTo>
                  <a:pt x="13" y="3"/>
                  <a:pt x="12" y="3"/>
                  <a:pt x="11" y="1"/>
                </a:cubicBezTo>
                <a:cubicBezTo>
                  <a:pt x="10" y="0"/>
                  <a:pt x="10" y="0"/>
                  <a:pt x="8" y="0"/>
                </a:cubicBezTo>
                <a:cubicBezTo>
                  <a:pt x="7" y="0"/>
                  <a:pt x="5" y="0"/>
                  <a:pt x="3" y="0"/>
                </a:cubicBezTo>
                <a:cubicBezTo>
                  <a:pt x="2" y="0"/>
                  <a:pt x="1" y="0"/>
                  <a:pt x="1" y="2"/>
                </a:cubicBezTo>
                <a:cubicBezTo>
                  <a:pt x="0" y="3"/>
                  <a:pt x="0" y="4"/>
                  <a:pt x="1" y="7"/>
                </a:cubicBezTo>
                <a:cubicBezTo>
                  <a:pt x="1" y="11"/>
                  <a:pt x="2" y="17"/>
                  <a:pt x="3" y="22"/>
                </a:cubicBezTo>
                <a:cubicBezTo>
                  <a:pt x="3" y="22"/>
                  <a:pt x="3" y="23"/>
                  <a:pt x="5" y="23"/>
                </a:cubicBezTo>
                <a:close/>
                <a:moveTo>
                  <a:pt x="3" y="17"/>
                </a:moveTo>
                <a:cubicBezTo>
                  <a:pt x="3" y="13"/>
                  <a:pt x="2" y="10"/>
                  <a:pt x="2" y="6"/>
                </a:cubicBezTo>
                <a:cubicBezTo>
                  <a:pt x="1" y="5"/>
                  <a:pt x="2" y="5"/>
                  <a:pt x="3" y="5"/>
                </a:cubicBezTo>
                <a:cubicBezTo>
                  <a:pt x="6" y="5"/>
                  <a:pt x="19" y="5"/>
                  <a:pt x="24" y="5"/>
                </a:cubicBezTo>
                <a:cubicBezTo>
                  <a:pt x="25" y="5"/>
                  <a:pt x="26" y="5"/>
                  <a:pt x="26" y="6"/>
                </a:cubicBezTo>
                <a:cubicBezTo>
                  <a:pt x="26" y="6"/>
                  <a:pt x="26" y="6"/>
                  <a:pt x="25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7"/>
                  <a:pt x="5" y="8"/>
                </a:cubicBezTo>
                <a:cubicBezTo>
                  <a:pt x="5" y="11"/>
                  <a:pt x="4" y="14"/>
                  <a:pt x="4" y="17"/>
                </a:cubicBezTo>
                <a:cubicBezTo>
                  <a:pt x="4" y="18"/>
                  <a:pt x="3" y="18"/>
                  <a:pt x="3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7" name="Freeform 533"/>
          <p:cNvSpPr>
            <a:spLocks/>
          </p:cNvSpPr>
          <p:nvPr/>
        </p:nvSpPr>
        <p:spPr bwMode="auto">
          <a:xfrm>
            <a:off x="4435725" y="1056404"/>
            <a:ext cx="414572" cy="41846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8" name="Freeform 534"/>
          <p:cNvSpPr>
            <a:spLocks/>
          </p:cNvSpPr>
          <p:nvPr/>
        </p:nvSpPr>
        <p:spPr bwMode="auto">
          <a:xfrm>
            <a:off x="4587540" y="1089491"/>
            <a:ext cx="262757" cy="385377"/>
          </a:xfrm>
          <a:custGeom>
            <a:avLst/>
            <a:gdLst>
              <a:gd name="T0" fmla="*/ 24 w 24"/>
              <a:gd name="T1" fmla="*/ 19 h 35"/>
              <a:gd name="T2" fmla="*/ 24 w 24"/>
              <a:gd name="T3" fmla="*/ 30 h 35"/>
              <a:gd name="T4" fmla="*/ 18 w 24"/>
              <a:gd name="T5" fmla="*/ 35 h 35"/>
              <a:gd name="T6" fmla="*/ 5 w 24"/>
              <a:gd name="T7" fmla="*/ 35 h 35"/>
              <a:gd name="T8" fmla="*/ 1 w 24"/>
              <a:gd name="T9" fmla="*/ 31 h 35"/>
              <a:gd name="T10" fmla="*/ 1 w 24"/>
              <a:gd name="T11" fmla="*/ 28 h 35"/>
              <a:gd name="T12" fmla="*/ 0 w 24"/>
              <a:gd name="T13" fmla="*/ 17 h 35"/>
              <a:gd name="T14" fmla="*/ 2 w 24"/>
              <a:gd name="T15" fmla="*/ 16 h 35"/>
              <a:gd name="T16" fmla="*/ 1 w 24"/>
              <a:gd name="T17" fmla="*/ 12 h 35"/>
              <a:gd name="T18" fmla="*/ 0 w 24"/>
              <a:gd name="T19" fmla="*/ 8 h 35"/>
              <a:gd name="T20" fmla="*/ 3 w 24"/>
              <a:gd name="T21" fmla="*/ 5 h 35"/>
              <a:gd name="T22" fmla="*/ 5 w 24"/>
              <a:gd name="T23" fmla="*/ 0 h 35"/>
              <a:gd name="T24" fmla="*/ 24 w 24"/>
              <a:gd name="T25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" h="35">
                <a:moveTo>
                  <a:pt x="24" y="19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1" y="35"/>
                  <a:pt x="18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8"/>
                  <a:pt x="0" y="8"/>
                  <a:pt x="0" y="8"/>
                </a:cubicBezTo>
                <a:cubicBezTo>
                  <a:pt x="3" y="5"/>
                  <a:pt x="3" y="5"/>
                  <a:pt x="3" y="5"/>
                </a:cubicBezTo>
                <a:cubicBezTo>
                  <a:pt x="5" y="0"/>
                  <a:pt x="5" y="0"/>
                  <a:pt x="5" y="0"/>
                </a:cubicBezTo>
                <a:cubicBezTo>
                  <a:pt x="24" y="19"/>
                  <a:pt x="24" y="19"/>
                  <a:pt x="24" y="19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Freeform 535"/>
          <p:cNvSpPr>
            <a:spLocks noEditPoints="1"/>
          </p:cNvSpPr>
          <p:nvPr/>
        </p:nvSpPr>
        <p:spPr bwMode="auto">
          <a:xfrm>
            <a:off x="4577807" y="1089491"/>
            <a:ext cx="130406" cy="352289"/>
          </a:xfrm>
          <a:custGeom>
            <a:avLst/>
            <a:gdLst>
              <a:gd name="T0" fmla="*/ 7 w 12"/>
              <a:gd name="T1" fmla="*/ 1 h 32"/>
              <a:gd name="T2" fmla="*/ 11 w 12"/>
              <a:gd name="T3" fmla="*/ 7 h 32"/>
              <a:gd name="T4" fmla="*/ 11 w 12"/>
              <a:gd name="T5" fmla="*/ 9 h 32"/>
              <a:gd name="T6" fmla="*/ 10 w 12"/>
              <a:gd name="T7" fmla="*/ 15 h 32"/>
              <a:gd name="T8" fmla="*/ 10 w 12"/>
              <a:gd name="T9" fmla="*/ 15 h 32"/>
              <a:gd name="T10" fmla="*/ 10 w 12"/>
              <a:gd name="T11" fmla="*/ 15 h 32"/>
              <a:gd name="T12" fmla="*/ 11 w 12"/>
              <a:gd name="T13" fmla="*/ 16 h 32"/>
              <a:gd name="T14" fmla="*/ 11 w 12"/>
              <a:gd name="T15" fmla="*/ 28 h 32"/>
              <a:gd name="T16" fmla="*/ 7 w 12"/>
              <a:gd name="T17" fmla="*/ 32 h 32"/>
              <a:gd name="T18" fmla="*/ 5 w 12"/>
              <a:gd name="T19" fmla="*/ 32 h 32"/>
              <a:gd name="T20" fmla="*/ 1 w 12"/>
              <a:gd name="T21" fmla="*/ 28 h 32"/>
              <a:gd name="T22" fmla="*/ 1 w 12"/>
              <a:gd name="T23" fmla="*/ 16 h 32"/>
              <a:gd name="T24" fmla="*/ 1 w 12"/>
              <a:gd name="T25" fmla="*/ 15 h 32"/>
              <a:gd name="T26" fmla="*/ 2 w 12"/>
              <a:gd name="T27" fmla="*/ 15 h 32"/>
              <a:gd name="T28" fmla="*/ 2 w 12"/>
              <a:gd name="T29" fmla="*/ 15 h 32"/>
              <a:gd name="T30" fmla="*/ 0 w 12"/>
              <a:gd name="T31" fmla="*/ 9 h 32"/>
              <a:gd name="T32" fmla="*/ 1 w 12"/>
              <a:gd name="T33" fmla="*/ 7 h 32"/>
              <a:gd name="T34" fmla="*/ 5 w 12"/>
              <a:gd name="T35" fmla="*/ 2 h 32"/>
              <a:gd name="T36" fmla="*/ 7 w 12"/>
              <a:gd name="T37" fmla="*/ 1 h 32"/>
              <a:gd name="T38" fmla="*/ 6 w 12"/>
              <a:gd name="T39" fmla="*/ 5 h 32"/>
              <a:gd name="T40" fmla="*/ 6 w 12"/>
              <a:gd name="T41" fmla="*/ 8 h 32"/>
              <a:gd name="T42" fmla="*/ 7 w 12"/>
              <a:gd name="T43" fmla="*/ 9 h 32"/>
              <a:gd name="T44" fmla="*/ 7 w 12"/>
              <a:gd name="T45" fmla="*/ 10 h 32"/>
              <a:gd name="T46" fmla="*/ 4 w 12"/>
              <a:gd name="T47" fmla="*/ 10 h 32"/>
              <a:gd name="T48" fmla="*/ 5 w 12"/>
              <a:gd name="T49" fmla="*/ 9 h 32"/>
              <a:gd name="T50" fmla="*/ 5 w 12"/>
              <a:gd name="T51" fmla="*/ 8 h 32"/>
              <a:gd name="T52" fmla="*/ 5 w 12"/>
              <a:gd name="T53" fmla="*/ 5 h 32"/>
              <a:gd name="T54" fmla="*/ 5 w 12"/>
              <a:gd name="T55" fmla="*/ 5 h 32"/>
              <a:gd name="T56" fmla="*/ 2 w 12"/>
              <a:gd name="T57" fmla="*/ 8 h 32"/>
              <a:gd name="T58" fmla="*/ 2 w 12"/>
              <a:gd name="T59" fmla="*/ 10 h 32"/>
              <a:gd name="T60" fmla="*/ 4 w 12"/>
              <a:gd name="T61" fmla="*/ 15 h 32"/>
              <a:gd name="T62" fmla="*/ 4 w 12"/>
              <a:gd name="T63" fmla="*/ 15 h 32"/>
              <a:gd name="T64" fmla="*/ 8 w 12"/>
              <a:gd name="T65" fmla="*/ 15 h 32"/>
              <a:gd name="T66" fmla="*/ 8 w 12"/>
              <a:gd name="T67" fmla="*/ 15 h 32"/>
              <a:gd name="T68" fmla="*/ 10 w 12"/>
              <a:gd name="T69" fmla="*/ 9 h 32"/>
              <a:gd name="T70" fmla="*/ 9 w 12"/>
              <a:gd name="T71" fmla="*/ 8 h 32"/>
              <a:gd name="T72" fmla="*/ 7 w 12"/>
              <a:gd name="T73" fmla="*/ 5 h 32"/>
              <a:gd name="T74" fmla="*/ 6 w 12"/>
              <a:gd name="T75" fmla="*/ 5 h 32"/>
              <a:gd name="T76" fmla="*/ 2 w 12"/>
              <a:gd name="T77" fmla="*/ 17 h 32"/>
              <a:gd name="T78" fmla="*/ 2 w 12"/>
              <a:gd name="T79" fmla="*/ 28 h 32"/>
              <a:gd name="T80" fmla="*/ 5 w 12"/>
              <a:gd name="T81" fmla="*/ 31 h 32"/>
              <a:gd name="T82" fmla="*/ 7 w 12"/>
              <a:gd name="T83" fmla="*/ 31 h 32"/>
              <a:gd name="T84" fmla="*/ 9 w 12"/>
              <a:gd name="T85" fmla="*/ 28 h 32"/>
              <a:gd name="T86" fmla="*/ 9 w 12"/>
              <a:gd name="T87" fmla="*/ 17 h 32"/>
              <a:gd name="T88" fmla="*/ 9 w 12"/>
              <a:gd name="T89" fmla="*/ 17 h 32"/>
              <a:gd name="T90" fmla="*/ 3 w 12"/>
              <a:gd name="T91" fmla="*/ 17 h 32"/>
              <a:gd name="T92" fmla="*/ 2 w 12"/>
              <a:gd name="T93" fmla="*/ 1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" h="32">
                <a:moveTo>
                  <a:pt x="7" y="1"/>
                </a:moveTo>
                <a:cubicBezTo>
                  <a:pt x="8" y="4"/>
                  <a:pt x="9" y="6"/>
                  <a:pt x="11" y="7"/>
                </a:cubicBezTo>
                <a:cubicBezTo>
                  <a:pt x="12" y="8"/>
                  <a:pt x="12" y="8"/>
                  <a:pt x="11" y="9"/>
                </a:cubicBezTo>
                <a:cubicBezTo>
                  <a:pt x="11" y="11"/>
                  <a:pt x="10" y="13"/>
                  <a:pt x="10" y="15"/>
                </a:cubicBezTo>
                <a:cubicBezTo>
                  <a:pt x="9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1"/>
                  <a:pt x="9" y="32"/>
                  <a:pt x="7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3" y="32"/>
                  <a:pt x="1" y="31"/>
                  <a:pt x="1" y="28"/>
                </a:cubicBezTo>
                <a:cubicBezTo>
                  <a:pt x="1" y="24"/>
                  <a:pt x="1" y="20"/>
                  <a:pt x="1" y="16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3"/>
                  <a:pt x="1" y="11"/>
                  <a:pt x="0" y="9"/>
                </a:cubicBezTo>
                <a:cubicBezTo>
                  <a:pt x="0" y="8"/>
                  <a:pt x="0" y="8"/>
                  <a:pt x="1" y="7"/>
                </a:cubicBezTo>
                <a:cubicBezTo>
                  <a:pt x="3" y="6"/>
                  <a:pt x="4" y="4"/>
                  <a:pt x="5" y="2"/>
                </a:cubicBezTo>
                <a:cubicBezTo>
                  <a:pt x="6" y="0"/>
                  <a:pt x="6" y="0"/>
                  <a:pt x="7" y="1"/>
                </a:cubicBezTo>
                <a:close/>
                <a:moveTo>
                  <a:pt x="6" y="5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9"/>
                  <a:pt x="7" y="9"/>
                </a:cubicBezTo>
                <a:cubicBezTo>
                  <a:pt x="7" y="9"/>
                  <a:pt x="7" y="9"/>
                  <a:pt x="7" y="10"/>
                </a:cubicBezTo>
                <a:cubicBezTo>
                  <a:pt x="7" y="12"/>
                  <a:pt x="4" y="12"/>
                  <a:pt x="4" y="10"/>
                </a:cubicBezTo>
                <a:cubicBezTo>
                  <a:pt x="4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5" y="4"/>
                  <a:pt x="5" y="5"/>
                </a:cubicBezTo>
                <a:cubicBezTo>
                  <a:pt x="4" y="6"/>
                  <a:pt x="3" y="7"/>
                  <a:pt x="2" y="8"/>
                </a:cubicBezTo>
                <a:cubicBezTo>
                  <a:pt x="2" y="9"/>
                  <a:pt x="2" y="9"/>
                  <a:pt x="2" y="10"/>
                </a:cubicBezTo>
                <a:cubicBezTo>
                  <a:pt x="3" y="11"/>
                  <a:pt x="3" y="13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6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3"/>
                  <a:pt x="9" y="11"/>
                  <a:pt x="10" y="9"/>
                </a:cubicBezTo>
                <a:cubicBezTo>
                  <a:pt x="10" y="9"/>
                  <a:pt x="10" y="9"/>
                  <a:pt x="9" y="8"/>
                </a:cubicBezTo>
                <a:cubicBezTo>
                  <a:pt x="8" y="7"/>
                  <a:pt x="7" y="6"/>
                  <a:pt x="7" y="5"/>
                </a:cubicBezTo>
                <a:cubicBezTo>
                  <a:pt x="6" y="4"/>
                  <a:pt x="6" y="4"/>
                  <a:pt x="6" y="5"/>
                </a:cubicBezTo>
                <a:close/>
                <a:moveTo>
                  <a:pt x="2" y="17"/>
                </a:move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3" y="31"/>
                  <a:pt x="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8" y="31"/>
                  <a:pt x="9" y="30"/>
                  <a:pt x="9" y="28"/>
                </a:cubicBezTo>
                <a:cubicBezTo>
                  <a:pt x="9" y="25"/>
                  <a:pt x="9" y="21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7" y="17"/>
                  <a:pt x="5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0" name="Freeform 536"/>
          <p:cNvSpPr>
            <a:spLocks/>
          </p:cNvSpPr>
          <p:nvPr/>
        </p:nvSpPr>
        <p:spPr bwMode="auto">
          <a:xfrm>
            <a:off x="3265970" y="1056404"/>
            <a:ext cx="416518" cy="41846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3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3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1" name="Freeform 537"/>
          <p:cNvSpPr>
            <a:spLocks/>
          </p:cNvSpPr>
          <p:nvPr/>
        </p:nvSpPr>
        <p:spPr bwMode="auto">
          <a:xfrm>
            <a:off x="3299058" y="1143989"/>
            <a:ext cx="383431" cy="330879"/>
          </a:xfrm>
          <a:custGeom>
            <a:avLst/>
            <a:gdLst>
              <a:gd name="T0" fmla="*/ 35 w 35"/>
              <a:gd name="T1" fmla="*/ 25 h 30"/>
              <a:gd name="T2" fmla="*/ 35 w 35"/>
              <a:gd name="T3" fmla="*/ 8 h 30"/>
              <a:gd name="T4" fmla="*/ 31 w 35"/>
              <a:gd name="T5" fmla="*/ 4 h 30"/>
              <a:gd name="T6" fmla="*/ 30 w 35"/>
              <a:gd name="T7" fmla="*/ 4 h 30"/>
              <a:gd name="T8" fmla="*/ 29 w 35"/>
              <a:gd name="T9" fmla="*/ 2 h 30"/>
              <a:gd name="T10" fmla="*/ 29 w 35"/>
              <a:gd name="T11" fmla="*/ 2 h 30"/>
              <a:gd name="T12" fmla="*/ 28 w 35"/>
              <a:gd name="T13" fmla="*/ 2 h 30"/>
              <a:gd name="T14" fmla="*/ 25 w 35"/>
              <a:gd name="T15" fmla="*/ 2 h 30"/>
              <a:gd name="T16" fmla="*/ 14 w 35"/>
              <a:gd name="T17" fmla="*/ 13 h 30"/>
              <a:gd name="T18" fmla="*/ 12 w 35"/>
              <a:gd name="T19" fmla="*/ 12 h 30"/>
              <a:gd name="T20" fmla="*/ 7 w 35"/>
              <a:gd name="T21" fmla="*/ 7 h 30"/>
              <a:gd name="T22" fmla="*/ 4 w 35"/>
              <a:gd name="T23" fmla="*/ 7 h 30"/>
              <a:gd name="T24" fmla="*/ 1 w 35"/>
              <a:gd name="T25" fmla="*/ 10 h 30"/>
              <a:gd name="T26" fmla="*/ 1 w 35"/>
              <a:gd name="T27" fmla="*/ 13 h 30"/>
              <a:gd name="T28" fmla="*/ 12 w 35"/>
              <a:gd name="T29" fmla="*/ 23 h 30"/>
              <a:gd name="T30" fmla="*/ 12 w 35"/>
              <a:gd name="T31" fmla="*/ 23 h 30"/>
              <a:gd name="T32" fmla="*/ 19 w 35"/>
              <a:gd name="T33" fmla="*/ 30 h 30"/>
              <a:gd name="T34" fmla="*/ 29 w 35"/>
              <a:gd name="T35" fmla="*/ 30 h 30"/>
              <a:gd name="T36" fmla="*/ 35 w 35"/>
              <a:gd name="T37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5" h="30">
                <a:moveTo>
                  <a:pt x="35" y="25"/>
                </a:moveTo>
                <a:cubicBezTo>
                  <a:pt x="35" y="8"/>
                  <a:pt x="35" y="8"/>
                  <a:pt x="35" y="8"/>
                </a:cubicBezTo>
                <a:cubicBezTo>
                  <a:pt x="33" y="6"/>
                  <a:pt x="31" y="4"/>
                  <a:pt x="31" y="4"/>
                </a:cubicBezTo>
                <a:cubicBezTo>
                  <a:pt x="31" y="4"/>
                  <a:pt x="31" y="4"/>
                  <a:pt x="30" y="4"/>
                </a:cubicBezTo>
                <a:cubicBezTo>
                  <a:pt x="30" y="3"/>
                  <a:pt x="29" y="3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8" y="2"/>
                </a:cubicBezTo>
                <a:cubicBezTo>
                  <a:pt x="27" y="0"/>
                  <a:pt x="27" y="0"/>
                  <a:pt x="25" y="2"/>
                </a:cubicBezTo>
                <a:cubicBezTo>
                  <a:pt x="22" y="5"/>
                  <a:pt x="18" y="9"/>
                  <a:pt x="14" y="13"/>
                </a:cubicBezTo>
                <a:cubicBezTo>
                  <a:pt x="13" y="14"/>
                  <a:pt x="13" y="14"/>
                  <a:pt x="12" y="12"/>
                </a:cubicBezTo>
                <a:cubicBezTo>
                  <a:pt x="11" y="11"/>
                  <a:pt x="8" y="9"/>
                  <a:pt x="7" y="7"/>
                </a:cubicBezTo>
                <a:cubicBezTo>
                  <a:pt x="5" y="6"/>
                  <a:pt x="5" y="6"/>
                  <a:pt x="4" y="7"/>
                </a:cubicBezTo>
                <a:cubicBezTo>
                  <a:pt x="3" y="8"/>
                  <a:pt x="2" y="9"/>
                  <a:pt x="1" y="10"/>
                </a:cubicBezTo>
                <a:cubicBezTo>
                  <a:pt x="0" y="11"/>
                  <a:pt x="0" y="11"/>
                  <a:pt x="1" y="13"/>
                </a:cubicBezTo>
                <a:cubicBezTo>
                  <a:pt x="1" y="1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6" y="27"/>
                  <a:pt x="1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32" y="30"/>
                  <a:pt x="35" y="28"/>
                  <a:pt x="35" y="25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538"/>
          <p:cNvSpPr>
            <a:spLocks/>
          </p:cNvSpPr>
          <p:nvPr/>
        </p:nvSpPr>
        <p:spPr bwMode="auto">
          <a:xfrm>
            <a:off x="3299058" y="1143989"/>
            <a:ext cx="350342" cy="264703"/>
          </a:xfrm>
          <a:custGeom>
            <a:avLst/>
            <a:gdLst>
              <a:gd name="T0" fmla="*/ 31 w 32"/>
              <a:gd name="T1" fmla="*/ 7 h 24"/>
              <a:gd name="T2" fmla="*/ 14 w 32"/>
              <a:gd name="T3" fmla="*/ 23 h 24"/>
              <a:gd name="T4" fmla="*/ 12 w 32"/>
              <a:gd name="T5" fmla="*/ 23 h 24"/>
              <a:gd name="T6" fmla="*/ 1 w 32"/>
              <a:gd name="T7" fmla="*/ 13 h 24"/>
              <a:gd name="T8" fmla="*/ 1 w 32"/>
              <a:gd name="T9" fmla="*/ 10 h 24"/>
              <a:gd name="T10" fmla="*/ 4 w 32"/>
              <a:gd name="T11" fmla="*/ 7 h 24"/>
              <a:gd name="T12" fmla="*/ 7 w 32"/>
              <a:gd name="T13" fmla="*/ 7 h 24"/>
              <a:gd name="T14" fmla="*/ 12 w 32"/>
              <a:gd name="T15" fmla="*/ 12 h 24"/>
              <a:gd name="T16" fmla="*/ 14 w 32"/>
              <a:gd name="T17" fmla="*/ 13 h 24"/>
              <a:gd name="T18" fmla="*/ 25 w 32"/>
              <a:gd name="T19" fmla="*/ 2 h 24"/>
              <a:gd name="T20" fmla="*/ 28 w 32"/>
              <a:gd name="T21" fmla="*/ 2 h 24"/>
              <a:gd name="T22" fmla="*/ 30 w 32"/>
              <a:gd name="T23" fmla="*/ 4 h 24"/>
              <a:gd name="T24" fmla="*/ 31 w 32"/>
              <a:gd name="T25" fmla="*/ 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24">
                <a:moveTo>
                  <a:pt x="31" y="7"/>
                </a:moveTo>
                <a:cubicBezTo>
                  <a:pt x="25" y="12"/>
                  <a:pt x="20" y="17"/>
                  <a:pt x="14" y="23"/>
                </a:cubicBezTo>
                <a:cubicBezTo>
                  <a:pt x="13" y="24"/>
                  <a:pt x="13" y="24"/>
                  <a:pt x="12" y="23"/>
                </a:cubicBezTo>
                <a:cubicBezTo>
                  <a:pt x="9" y="20"/>
                  <a:pt x="4" y="15"/>
                  <a:pt x="1" y="13"/>
                </a:cubicBezTo>
                <a:cubicBezTo>
                  <a:pt x="0" y="11"/>
                  <a:pt x="0" y="11"/>
                  <a:pt x="1" y="10"/>
                </a:cubicBezTo>
                <a:cubicBezTo>
                  <a:pt x="2" y="9"/>
                  <a:pt x="3" y="8"/>
                  <a:pt x="4" y="7"/>
                </a:cubicBezTo>
                <a:cubicBezTo>
                  <a:pt x="5" y="6"/>
                  <a:pt x="5" y="6"/>
                  <a:pt x="7" y="7"/>
                </a:cubicBezTo>
                <a:cubicBezTo>
                  <a:pt x="8" y="9"/>
                  <a:pt x="11" y="11"/>
                  <a:pt x="12" y="12"/>
                </a:cubicBezTo>
                <a:cubicBezTo>
                  <a:pt x="13" y="14"/>
                  <a:pt x="13" y="14"/>
                  <a:pt x="14" y="13"/>
                </a:cubicBezTo>
                <a:cubicBezTo>
                  <a:pt x="18" y="9"/>
                  <a:pt x="22" y="5"/>
                  <a:pt x="25" y="2"/>
                </a:cubicBezTo>
                <a:cubicBezTo>
                  <a:pt x="27" y="0"/>
                  <a:pt x="27" y="0"/>
                  <a:pt x="28" y="2"/>
                </a:cubicBezTo>
                <a:cubicBezTo>
                  <a:pt x="29" y="2"/>
                  <a:pt x="30" y="3"/>
                  <a:pt x="30" y="4"/>
                </a:cubicBezTo>
                <a:cubicBezTo>
                  <a:pt x="32" y="5"/>
                  <a:pt x="32" y="5"/>
                  <a:pt x="31" y="7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539"/>
          <p:cNvSpPr>
            <a:spLocks/>
          </p:cNvSpPr>
          <p:nvPr/>
        </p:nvSpPr>
        <p:spPr bwMode="auto">
          <a:xfrm>
            <a:off x="3265970" y="2813954"/>
            <a:ext cx="416518" cy="428196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Freeform 540"/>
          <p:cNvSpPr>
            <a:spLocks/>
          </p:cNvSpPr>
          <p:nvPr/>
        </p:nvSpPr>
        <p:spPr bwMode="auto">
          <a:xfrm>
            <a:off x="3310736" y="2922950"/>
            <a:ext cx="371753" cy="319201"/>
          </a:xfrm>
          <a:custGeom>
            <a:avLst/>
            <a:gdLst>
              <a:gd name="T0" fmla="*/ 34 w 34"/>
              <a:gd name="T1" fmla="*/ 23 h 29"/>
              <a:gd name="T2" fmla="*/ 34 w 34"/>
              <a:gd name="T3" fmla="*/ 6 h 29"/>
              <a:gd name="T4" fmla="*/ 29 w 34"/>
              <a:gd name="T5" fmla="*/ 1 h 29"/>
              <a:gd name="T6" fmla="*/ 29 w 34"/>
              <a:gd name="T7" fmla="*/ 1 h 29"/>
              <a:gd name="T8" fmla="*/ 28 w 34"/>
              <a:gd name="T9" fmla="*/ 0 h 29"/>
              <a:gd name="T10" fmla="*/ 2 w 34"/>
              <a:gd name="T11" fmla="*/ 0 h 29"/>
              <a:gd name="T12" fmla="*/ 2 w 34"/>
              <a:gd name="T13" fmla="*/ 1 h 29"/>
              <a:gd name="T14" fmla="*/ 7 w 34"/>
              <a:gd name="T15" fmla="*/ 7 h 29"/>
              <a:gd name="T16" fmla="*/ 7 w 34"/>
              <a:gd name="T17" fmla="*/ 7 h 29"/>
              <a:gd name="T18" fmla="*/ 1 w 34"/>
              <a:gd name="T19" fmla="*/ 2 h 29"/>
              <a:gd name="T20" fmla="*/ 0 w 34"/>
              <a:gd name="T21" fmla="*/ 3 h 29"/>
              <a:gd name="T22" fmla="*/ 0 w 34"/>
              <a:gd name="T23" fmla="*/ 18 h 29"/>
              <a:gd name="T24" fmla="*/ 1 w 34"/>
              <a:gd name="T25" fmla="*/ 19 h 29"/>
              <a:gd name="T26" fmla="*/ 11 w 34"/>
              <a:gd name="T27" fmla="*/ 29 h 29"/>
              <a:gd name="T28" fmla="*/ 28 w 34"/>
              <a:gd name="T29" fmla="*/ 29 h 29"/>
              <a:gd name="T30" fmla="*/ 34 w 34"/>
              <a:gd name="T31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29">
                <a:moveTo>
                  <a:pt x="34" y="23"/>
                </a:moveTo>
                <a:cubicBezTo>
                  <a:pt x="34" y="6"/>
                  <a:pt x="34" y="6"/>
                  <a:pt x="34" y="6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8" y="0"/>
                  <a:pt x="2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2" y="1"/>
                </a:cubicBezTo>
                <a:cubicBezTo>
                  <a:pt x="2" y="1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9"/>
                  <a:pt x="1" y="19"/>
                </a:cubicBezTo>
                <a:cubicBezTo>
                  <a:pt x="1" y="19"/>
                  <a:pt x="8" y="26"/>
                  <a:pt x="11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2" y="29"/>
                  <a:pt x="34" y="26"/>
                  <a:pt x="34" y="23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" name="Freeform 541"/>
          <p:cNvSpPr>
            <a:spLocks noEditPoints="1"/>
          </p:cNvSpPr>
          <p:nvPr/>
        </p:nvSpPr>
        <p:spPr bwMode="auto">
          <a:xfrm>
            <a:off x="3310736" y="2922950"/>
            <a:ext cx="326986" cy="210205"/>
          </a:xfrm>
          <a:custGeom>
            <a:avLst/>
            <a:gdLst>
              <a:gd name="T0" fmla="*/ 2 w 30"/>
              <a:gd name="T1" fmla="*/ 0 h 19"/>
              <a:gd name="T2" fmla="*/ 28 w 30"/>
              <a:gd name="T3" fmla="*/ 0 h 19"/>
              <a:gd name="T4" fmla="*/ 28 w 30"/>
              <a:gd name="T5" fmla="*/ 2 h 19"/>
              <a:gd name="T6" fmla="*/ 16 w 30"/>
              <a:gd name="T7" fmla="*/ 11 h 19"/>
              <a:gd name="T8" fmla="*/ 13 w 30"/>
              <a:gd name="T9" fmla="*/ 11 h 19"/>
              <a:gd name="T10" fmla="*/ 2 w 30"/>
              <a:gd name="T11" fmla="*/ 1 h 19"/>
              <a:gd name="T12" fmla="*/ 2 w 30"/>
              <a:gd name="T13" fmla="*/ 0 h 19"/>
              <a:gd name="T14" fmla="*/ 30 w 30"/>
              <a:gd name="T15" fmla="*/ 3 h 19"/>
              <a:gd name="T16" fmla="*/ 29 w 30"/>
              <a:gd name="T17" fmla="*/ 2 h 19"/>
              <a:gd name="T18" fmla="*/ 17 w 30"/>
              <a:gd name="T19" fmla="*/ 11 h 19"/>
              <a:gd name="T20" fmla="*/ 13 w 30"/>
              <a:gd name="T21" fmla="*/ 11 h 19"/>
              <a:gd name="T22" fmla="*/ 1 w 30"/>
              <a:gd name="T23" fmla="*/ 2 h 19"/>
              <a:gd name="T24" fmla="*/ 0 w 30"/>
              <a:gd name="T25" fmla="*/ 3 h 19"/>
              <a:gd name="T26" fmla="*/ 0 w 30"/>
              <a:gd name="T27" fmla="*/ 18 h 19"/>
              <a:gd name="T28" fmla="*/ 1 w 30"/>
              <a:gd name="T29" fmla="*/ 19 h 19"/>
              <a:gd name="T30" fmla="*/ 29 w 30"/>
              <a:gd name="T31" fmla="*/ 19 h 19"/>
              <a:gd name="T32" fmla="*/ 30 w 30"/>
              <a:gd name="T33" fmla="*/ 18 h 19"/>
              <a:gd name="T34" fmla="*/ 30 w 30"/>
              <a:gd name="T35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19"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29" y="1"/>
                  <a:pt x="28" y="2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2"/>
                  <a:pt x="15" y="12"/>
                  <a:pt x="13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30" y="3"/>
                </a:moveTo>
                <a:cubicBezTo>
                  <a:pt x="30" y="2"/>
                  <a:pt x="30" y="1"/>
                  <a:pt x="29" y="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3"/>
                  <a:pt x="14" y="13"/>
                  <a:pt x="13" y="11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30" y="18"/>
                  <a:pt x="30" y="18"/>
                </a:cubicBezTo>
                <a:lnTo>
                  <a:pt x="3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Freeform 542"/>
          <p:cNvSpPr>
            <a:spLocks/>
          </p:cNvSpPr>
          <p:nvPr/>
        </p:nvSpPr>
        <p:spPr bwMode="auto">
          <a:xfrm>
            <a:off x="5593800" y="1638361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" name="Freeform 543"/>
          <p:cNvSpPr>
            <a:spLocks/>
          </p:cNvSpPr>
          <p:nvPr/>
        </p:nvSpPr>
        <p:spPr bwMode="auto">
          <a:xfrm>
            <a:off x="5648298" y="1683127"/>
            <a:ext cx="371753" cy="383431"/>
          </a:xfrm>
          <a:custGeom>
            <a:avLst/>
            <a:gdLst>
              <a:gd name="T0" fmla="*/ 34 w 34"/>
              <a:gd name="T1" fmla="*/ 29 h 35"/>
              <a:gd name="T2" fmla="*/ 34 w 34"/>
              <a:gd name="T3" fmla="*/ 14 h 35"/>
              <a:gd name="T4" fmla="*/ 25 w 34"/>
              <a:gd name="T5" fmla="*/ 5 h 35"/>
              <a:gd name="T6" fmla="*/ 15 w 34"/>
              <a:gd name="T7" fmla="*/ 0 h 35"/>
              <a:gd name="T8" fmla="*/ 0 w 34"/>
              <a:gd name="T9" fmla="*/ 17 h 35"/>
              <a:gd name="T10" fmla="*/ 1 w 34"/>
              <a:gd name="T11" fmla="*/ 19 h 35"/>
              <a:gd name="T12" fmla="*/ 5 w 34"/>
              <a:gd name="T13" fmla="*/ 23 h 35"/>
              <a:gd name="T14" fmla="*/ 5 w 34"/>
              <a:gd name="T15" fmla="*/ 23 h 35"/>
              <a:gd name="T16" fmla="*/ 5 w 34"/>
              <a:gd name="T17" fmla="*/ 23 h 35"/>
              <a:gd name="T18" fmla="*/ 5 w 34"/>
              <a:gd name="T19" fmla="*/ 23 h 35"/>
              <a:gd name="T20" fmla="*/ 7 w 34"/>
              <a:gd name="T21" fmla="*/ 26 h 35"/>
              <a:gd name="T22" fmla="*/ 7 w 34"/>
              <a:gd name="T23" fmla="*/ 26 h 35"/>
              <a:gd name="T24" fmla="*/ 6 w 34"/>
              <a:gd name="T25" fmla="*/ 26 h 35"/>
              <a:gd name="T26" fmla="*/ 5 w 34"/>
              <a:gd name="T27" fmla="*/ 26 h 35"/>
              <a:gd name="T28" fmla="*/ 5 w 34"/>
              <a:gd name="T29" fmla="*/ 30 h 35"/>
              <a:gd name="T30" fmla="*/ 5 w 34"/>
              <a:gd name="T31" fmla="*/ 31 h 35"/>
              <a:gd name="T32" fmla="*/ 9 w 34"/>
              <a:gd name="T33" fmla="*/ 35 h 35"/>
              <a:gd name="T34" fmla="*/ 28 w 34"/>
              <a:gd name="T35" fmla="*/ 35 h 35"/>
              <a:gd name="T36" fmla="*/ 34 w 34"/>
              <a:gd name="T37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35">
                <a:moveTo>
                  <a:pt x="34" y="29"/>
                </a:moveTo>
                <a:cubicBezTo>
                  <a:pt x="34" y="14"/>
                  <a:pt x="34" y="14"/>
                  <a:pt x="34" y="14"/>
                </a:cubicBezTo>
                <a:cubicBezTo>
                  <a:pt x="30" y="9"/>
                  <a:pt x="25" y="5"/>
                  <a:pt x="25" y="5"/>
                </a:cubicBezTo>
                <a:cubicBezTo>
                  <a:pt x="23" y="2"/>
                  <a:pt x="19" y="0"/>
                  <a:pt x="15" y="0"/>
                </a:cubicBezTo>
                <a:cubicBezTo>
                  <a:pt x="4" y="0"/>
                  <a:pt x="3" y="11"/>
                  <a:pt x="0" y="17"/>
                </a:cubicBezTo>
                <a:cubicBezTo>
                  <a:pt x="0" y="18"/>
                  <a:pt x="0" y="18"/>
                  <a:pt x="1" y="19"/>
                </a:cubicBezTo>
                <a:cubicBezTo>
                  <a:pt x="1" y="19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5" y="29"/>
                  <a:pt x="5" y="30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7" y="33"/>
                  <a:pt x="9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31" y="35"/>
                  <a:pt x="34" y="32"/>
                  <a:pt x="34" y="2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Freeform 544"/>
          <p:cNvSpPr>
            <a:spLocks noEditPoints="1"/>
          </p:cNvSpPr>
          <p:nvPr/>
        </p:nvSpPr>
        <p:spPr bwMode="auto">
          <a:xfrm>
            <a:off x="5648298" y="1683127"/>
            <a:ext cx="317255" cy="340611"/>
          </a:xfrm>
          <a:custGeom>
            <a:avLst/>
            <a:gdLst>
              <a:gd name="T0" fmla="*/ 15 w 29"/>
              <a:gd name="T1" fmla="*/ 0 h 31"/>
              <a:gd name="T2" fmla="*/ 28 w 29"/>
              <a:gd name="T3" fmla="*/ 9 h 31"/>
              <a:gd name="T4" fmla="*/ 26 w 29"/>
              <a:gd name="T5" fmla="*/ 25 h 31"/>
              <a:gd name="T6" fmla="*/ 26 w 29"/>
              <a:gd name="T7" fmla="*/ 30 h 31"/>
              <a:gd name="T8" fmla="*/ 24 w 29"/>
              <a:gd name="T9" fmla="*/ 31 h 31"/>
              <a:gd name="T10" fmla="*/ 6 w 29"/>
              <a:gd name="T11" fmla="*/ 31 h 31"/>
              <a:gd name="T12" fmla="*/ 5 w 29"/>
              <a:gd name="T13" fmla="*/ 30 h 31"/>
              <a:gd name="T14" fmla="*/ 5 w 29"/>
              <a:gd name="T15" fmla="*/ 26 h 31"/>
              <a:gd name="T16" fmla="*/ 6 w 29"/>
              <a:gd name="T17" fmla="*/ 26 h 31"/>
              <a:gd name="T18" fmla="*/ 7 w 29"/>
              <a:gd name="T19" fmla="*/ 26 h 31"/>
              <a:gd name="T20" fmla="*/ 7 w 29"/>
              <a:gd name="T21" fmla="*/ 25 h 31"/>
              <a:gd name="T22" fmla="*/ 7 w 29"/>
              <a:gd name="T23" fmla="*/ 24 h 31"/>
              <a:gd name="T24" fmla="*/ 7 w 29"/>
              <a:gd name="T25" fmla="*/ 23 h 31"/>
              <a:gd name="T26" fmla="*/ 6 w 29"/>
              <a:gd name="T27" fmla="*/ 23 h 31"/>
              <a:gd name="T28" fmla="*/ 5 w 29"/>
              <a:gd name="T29" fmla="*/ 22 h 31"/>
              <a:gd name="T30" fmla="*/ 4 w 29"/>
              <a:gd name="T31" fmla="*/ 20 h 31"/>
              <a:gd name="T32" fmla="*/ 1 w 29"/>
              <a:gd name="T33" fmla="*/ 19 h 31"/>
              <a:gd name="T34" fmla="*/ 0 w 29"/>
              <a:gd name="T35" fmla="*/ 17 h 31"/>
              <a:gd name="T36" fmla="*/ 15 w 29"/>
              <a:gd name="T37" fmla="*/ 0 h 31"/>
              <a:gd name="T38" fmla="*/ 8 w 29"/>
              <a:gd name="T39" fmla="*/ 12 h 31"/>
              <a:gd name="T40" fmla="*/ 5 w 29"/>
              <a:gd name="T41" fmla="*/ 12 h 31"/>
              <a:gd name="T42" fmla="*/ 8 w 29"/>
              <a:gd name="T43" fmla="*/ 1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" h="31">
                <a:moveTo>
                  <a:pt x="15" y="0"/>
                </a:moveTo>
                <a:cubicBezTo>
                  <a:pt x="20" y="0"/>
                  <a:pt x="26" y="4"/>
                  <a:pt x="28" y="9"/>
                </a:cubicBezTo>
                <a:cubicBezTo>
                  <a:pt x="29" y="14"/>
                  <a:pt x="26" y="19"/>
                  <a:pt x="26" y="25"/>
                </a:cubicBezTo>
                <a:cubicBezTo>
                  <a:pt x="26" y="26"/>
                  <a:pt x="26" y="28"/>
                  <a:pt x="26" y="30"/>
                </a:cubicBezTo>
                <a:cubicBezTo>
                  <a:pt x="26" y="31"/>
                  <a:pt x="26" y="31"/>
                  <a:pt x="24" y="31"/>
                </a:cubicBezTo>
                <a:cubicBezTo>
                  <a:pt x="18" y="31"/>
                  <a:pt x="12" y="31"/>
                  <a:pt x="6" y="31"/>
                </a:cubicBezTo>
                <a:cubicBezTo>
                  <a:pt x="5" y="31"/>
                  <a:pt x="5" y="31"/>
                  <a:pt x="5" y="30"/>
                </a:cubicBezTo>
                <a:cubicBezTo>
                  <a:pt x="5" y="29"/>
                  <a:pt x="5" y="28"/>
                  <a:pt x="5" y="26"/>
                </a:cubicBezTo>
                <a:cubicBezTo>
                  <a:pt x="5" y="26"/>
                  <a:pt x="5" y="26"/>
                  <a:pt x="6" y="26"/>
                </a:cubicBezTo>
                <a:cubicBezTo>
                  <a:pt x="6" y="26"/>
                  <a:pt x="6" y="26"/>
                  <a:pt x="7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4"/>
                  <a:pt x="7" y="24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5" y="21"/>
                  <a:pt x="5" y="21"/>
                  <a:pt x="4" y="20"/>
                </a:cubicBezTo>
                <a:cubicBezTo>
                  <a:pt x="3" y="20"/>
                  <a:pt x="2" y="20"/>
                  <a:pt x="1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3" y="11"/>
                  <a:pt x="4" y="0"/>
                  <a:pt x="15" y="0"/>
                </a:cubicBezTo>
                <a:close/>
                <a:moveTo>
                  <a:pt x="8" y="12"/>
                </a:moveTo>
                <a:cubicBezTo>
                  <a:pt x="8" y="11"/>
                  <a:pt x="5" y="11"/>
                  <a:pt x="5" y="12"/>
                </a:cubicBezTo>
                <a:cubicBezTo>
                  <a:pt x="5" y="14"/>
                  <a:pt x="8" y="14"/>
                  <a:pt x="8" y="12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Freeform 545"/>
          <p:cNvSpPr>
            <a:spLocks/>
          </p:cNvSpPr>
          <p:nvPr/>
        </p:nvSpPr>
        <p:spPr bwMode="auto">
          <a:xfrm>
            <a:off x="3845981" y="46471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7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7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" name="Freeform 546"/>
          <p:cNvSpPr>
            <a:spLocks/>
          </p:cNvSpPr>
          <p:nvPr/>
        </p:nvSpPr>
        <p:spPr bwMode="auto">
          <a:xfrm>
            <a:off x="3921889" y="519212"/>
            <a:ext cx="350342" cy="373699"/>
          </a:xfrm>
          <a:custGeom>
            <a:avLst/>
            <a:gdLst>
              <a:gd name="T0" fmla="*/ 32 w 32"/>
              <a:gd name="T1" fmla="*/ 28 h 34"/>
              <a:gd name="T2" fmla="*/ 32 w 32"/>
              <a:gd name="T3" fmla="*/ 7 h 34"/>
              <a:gd name="T4" fmla="*/ 25 w 32"/>
              <a:gd name="T5" fmla="*/ 1 h 34"/>
              <a:gd name="T6" fmla="*/ 24 w 32"/>
              <a:gd name="T7" fmla="*/ 0 h 34"/>
              <a:gd name="T8" fmla="*/ 1 w 32"/>
              <a:gd name="T9" fmla="*/ 0 h 34"/>
              <a:gd name="T10" fmla="*/ 0 w 32"/>
              <a:gd name="T11" fmla="*/ 2 h 34"/>
              <a:gd name="T12" fmla="*/ 0 w 32"/>
              <a:gd name="T13" fmla="*/ 28 h 34"/>
              <a:gd name="T14" fmla="*/ 0 w 32"/>
              <a:gd name="T15" fmla="*/ 29 h 34"/>
              <a:gd name="T16" fmla="*/ 5 w 32"/>
              <a:gd name="T17" fmla="*/ 34 h 34"/>
              <a:gd name="T18" fmla="*/ 26 w 32"/>
              <a:gd name="T19" fmla="*/ 34 h 34"/>
              <a:gd name="T20" fmla="*/ 32 w 32"/>
              <a:gd name="T21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34">
                <a:moveTo>
                  <a:pt x="32" y="28"/>
                </a:moveTo>
                <a:cubicBezTo>
                  <a:pt x="32" y="7"/>
                  <a:pt x="32" y="7"/>
                  <a:pt x="32" y="7"/>
                </a:cubicBezTo>
                <a:cubicBezTo>
                  <a:pt x="29" y="4"/>
                  <a:pt x="25" y="1"/>
                  <a:pt x="25" y="1"/>
                </a:cubicBezTo>
                <a:cubicBezTo>
                  <a:pt x="25" y="0"/>
                  <a:pt x="24" y="0"/>
                  <a:pt x="24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"/>
                  <a:pt x="3" y="32"/>
                  <a:pt x="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32" y="32"/>
                  <a:pt x="32" y="28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Freeform 547"/>
          <p:cNvSpPr>
            <a:spLocks noEditPoints="1"/>
          </p:cNvSpPr>
          <p:nvPr/>
        </p:nvSpPr>
        <p:spPr bwMode="auto">
          <a:xfrm>
            <a:off x="3921889" y="519212"/>
            <a:ext cx="272489" cy="328933"/>
          </a:xfrm>
          <a:custGeom>
            <a:avLst/>
            <a:gdLst>
              <a:gd name="T0" fmla="*/ 1 w 25"/>
              <a:gd name="T1" fmla="*/ 0 h 30"/>
              <a:gd name="T2" fmla="*/ 24 w 25"/>
              <a:gd name="T3" fmla="*/ 0 h 30"/>
              <a:gd name="T4" fmla="*/ 25 w 25"/>
              <a:gd name="T5" fmla="*/ 2 h 30"/>
              <a:gd name="T6" fmla="*/ 25 w 25"/>
              <a:gd name="T7" fmla="*/ 28 h 30"/>
              <a:gd name="T8" fmla="*/ 24 w 25"/>
              <a:gd name="T9" fmla="*/ 30 h 30"/>
              <a:gd name="T10" fmla="*/ 1 w 25"/>
              <a:gd name="T11" fmla="*/ 30 h 30"/>
              <a:gd name="T12" fmla="*/ 0 w 25"/>
              <a:gd name="T13" fmla="*/ 28 h 30"/>
              <a:gd name="T14" fmla="*/ 0 w 25"/>
              <a:gd name="T15" fmla="*/ 2 h 30"/>
              <a:gd name="T16" fmla="*/ 1 w 25"/>
              <a:gd name="T17" fmla="*/ 0 h 30"/>
              <a:gd name="T18" fmla="*/ 11 w 25"/>
              <a:gd name="T19" fmla="*/ 27 h 30"/>
              <a:gd name="T20" fmla="*/ 11 w 25"/>
              <a:gd name="T21" fmla="*/ 28 h 30"/>
              <a:gd name="T22" fmla="*/ 12 w 25"/>
              <a:gd name="T23" fmla="*/ 28 h 30"/>
              <a:gd name="T24" fmla="*/ 12 w 25"/>
              <a:gd name="T25" fmla="*/ 27 h 30"/>
              <a:gd name="T26" fmla="*/ 11 w 25"/>
              <a:gd name="T27" fmla="*/ 27 h 30"/>
              <a:gd name="T28" fmla="*/ 13 w 25"/>
              <a:gd name="T29" fmla="*/ 27 h 30"/>
              <a:gd name="T30" fmla="*/ 13 w 25"/>
              <a:gd name="T31" fmla="*/ 28 h 30"/>
              <a:gd name="T32" fmla="*/ 14 w 25"/>
              <a:gd name="T33" fmla="*/ 28 h 30"/>
              <a:gd name="T34" fmla="*/ 14 w 25"/>
              <a:gd name="T35" fmla="*/ 27 h 30"/>
              <a:gd name="T36" fmla="*/ 13 w 25"/>
              <a:gd name="T37" fmla="*/ 27 h 30"/>
              <a:gd name="T38" fmla="*/ 1 w 25"/>
              <a:gd name="T39" fmla="*/ 2 h 30"/>
              <a:gd name="T40" fmla="*/ 1 w 25"/>
              <a:gd name="T41" fmla="*/ 25 h 30"/>
              <a:gd name="T42" fmla="*/ 24 w 25"/>
              <a:gd name="T43" fmla="*/ 25 h 30"/>
              <a:gd name="T44" fmla="*/ 24 w 25"/>
              <a:gd name="T45" fmla="*/ 2 h 30"/>
              <a:gd name="T46" fmla="*/ 1 w 25"/>
              <a:gd name="T47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" h="30">
                <a:moveTo>
                  <a:pt x="1" y="0"/>
                </a:move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9"/>
                  <a:pt x="25" y="30"/>
                  <a:pt x="24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11" y="27"/>
                </a:moveTo>
                <a:cubicBezTo>
                  <a:pt x="10" y="27"/>
                  <a:pt x="10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lose/>
                <a:moveTo>
                  <a:pt x="13" y="27"/>
                </a:moveTo>
                <a:cubicBezTo>
                  <a:pt x="13" y="28"/>
                  <a:pt x="13" y="28"/>
                  <a:pt x="13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5" y="28"/>
                  <a:pt x="15" y="27"/>
                  <a:pt x="14" y="27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1" y="2"/>
                </a:moveTo>
                <a:cubicBezTo>
                  <a:pt x="1" y="25"/>
                  <a:pt x="1" y="25"/>
                  <a:pt x="1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"/>
                  <a:pt x="24" y="2"/>
                  <a:pt x="24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548"/>
          <p:cNvSpPr>
            <a:spLocks/>
          </p:cNvSpPr>
          <p:nvPr/>
        </p:nvSpPr>
        <p:spPr bwMode="auto">
          <a:xfrm>
            <a:off x="3845981" y="1638361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549"/>
          <p:cNvSpPr>
            <a:spLocks/>
          </p:cNvSpPr>
          <p:nvPr/>
        </p:nvSpPr>
        <p:spPr bwMode="auto">
          <a:xfrm>
            <a:off x="3867391" y="1725947"/>
            <a:ext cx="404840" cy="340611"/>
          </a:xfrm>
          <a:custGeom>
            <a:avLst/>
            <a:gdLst>
              <a:gd name="T0" fmla="*/ 37 w 37"/>
              <a:gd name="T1" fmla="*/ 25 h 31"/>
              <a:gd name="T2" fmla="*/ 37 w 37"/>
              <a:gd name="T3" fmla="*/ 13 h 31"/>
              <a:gd name="T4" fmla="*/ 29 w 37"/>
              <a:gd name="T5" fmla="*/ 5 h 31"/>
              <a:gd name="T6" fmla="*/ 29 w 37"/>
              <a:gd name="T7" fmla="*/ 5 h 31"/>
              <a:gd name="T8" fmla="*/ 25 w 37"/>
              <a:gd name="T9" fmla="*/ 4 h 31"/>
              <a:gd name="T10" fmla="*/ 24 w 37"/>
              <a:gd name="T11" fmla="*/ 3 h 31"/>
              <a:gd name="T12" fmla="*/ 16 w 37"/>
              <a:gd name="T13" fmla="*/ 2 h 31"/>
              <a:gd name="T14" fmla="*/ 10 w 37"/>
              <a:gd name="T15" fmla="*/ 4 h 31"/>
              <a:gd name="T16" fmla="*/ 6 w 37"/>
              <a:gd name="T17" fmla="*/ 7 h 31"/>
              <a:gd name="T18" fmla="*/ 3 w 37"/>
              <a:gd name="T19" fmla="*/ 10 h 31"/>
              <a:gd name="T20" fmla="*/ 2 w 37"/>
              <a:gd name="T21" fmla="*/ 16 h 31"/>
              <a:gd name="T22" fmla="*/ 17 w 37"/>
              <a:gd name="T23" fmla="*/ 31 h 31"/>
              <a:gd name="T24" fmla="*/ 31 w 37"/>
              <a:gd name="T25" fmla="*/ 31 h 31"/>
              <a:gd name="T26" fmla="*/ 37 w 37"/>
              <a:gd name="T27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1">
                <a:moveTo>
                  <a:pt x="37" y="25"/>
                </a:moveTo>
                <a:cubicBezTo>
                  <a:pt x="37" y="13"/>
                  <a:pt x="37" y="13"/>
                  <a:pt x="37" y="13"/>
                </a:cubicBezTo>
                <a:cubicBezTo>
                  <a:pt x="33" y="9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8" y="4"/>
                  <a:pt x="27" y="3"/>
                  <a:pt x="25" y="4"/>
                </a:cubicBezTo>
                <a:cubicBezTo>
                  <a:pt x="25" y="4"/>
                  <a:pt x="25" y="3"/>
                  <a:pt x="24" y="3"/>
                </a:cubicBezTo>
                <a:cubicBezTo>
                  <a:pt x="23" y="1"/>
                  <a:pt x="18" y="0"/>
                  <a:pt x="16" y="2"/>
                </a:cubicBezTo>
                <a:cubicBezTo>
                  <a:pt x="14" y="1"/>
                  <a:pt x="11" y="2"/>
                  <a:pt x="10" y="4"/>
                </a:cubicBezTo>
                <a:cubicBezTo>
                  <a:pt x="9" y="3"/>
                  <a:pt x="6" y="5"/>
                  <a:pt x="6" y="7"/>
                </a:cubicBezTo>
                <a:cubicBezTo>
                  <a:pt x="4" y="7"/>
                  <a:pt x="3" y="8"/>
                  <a:pt x="3" y="10"/>
                </a:cubicBezTo>
                <a:cubicBezTo>
                  <a:pt x="0" y="12"/>
                  <a:pt x="1" y="15"/>
                  <a:pt x="2" y="16"/>
                </a:cubicBezTo>
                <a:cubicBezTo>
                  <a:pt x="2" y="16"/>
                  <a:pt x="13" y="27"/>
                  <a:pt x="1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4" y="31"/>
                  <a:pt x="37" y="28"/>
                  <a:pt x="37" y="2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550"/>
          <p:cNvSpPr>
            <a:spLocks noEditPoints="1"/>
          </p:cNvSpPr>
          <p:nvPr/>
        </p:nvSpPr>
        <p:spPr bwMode="auto">
          <a:xfrm>
            <a:off x="3845981" y="1725947"/>
            <a:ext cx="414572" cy="243294"/>
          </a:xfrm>
          <a:custGeom>
            <a:avLst/>
            <a:gdLst>
              <a:gd name="T0" fmla="*/ 5 w 38"/>
              <a:gd name="T1" fmla="*/ 10 h 22"/>
              <a:gd name="T2" fmla="*/ 11 w 38"/>
              <a:gd name="T3" fmla="*/ 16 h 22"/>
              <a:gd name="T4" fmla="*/ 15 w 38"/>
              <a:gd name="T5" fmla="*/ 17 h 22"/>
              <a:gd name="T6" fmla="*/ 15 w 38"/>
              <a:gd name="T7" fmla="*/ 16 h 22"/>
              <a:gd name="T8" fmla="*/ 14 w 38"/>
              <a:gd name="T9" fmla="*/ 15 h 22"/>
              <a:gd name="T10" fmla="*/ 13 w 38"/>
              <a:gd name="T11" fmla="*/ 13 h 22"/>
              <a:gd name="T12" fmla="*/ 18 w 38"/>
              <a:gd name="T13" fmla="*/ 5 h 22"/>
              <a:gd name="T14" fmla="*/ 21 w 38"/>
              <a:gd name="T15" fmla="*/ 5 h 22"/>
              <a:gd name="T16" fmla="*/ 26 w 38"/>
              <a:gd name="T17" fmla="*/ 13 h 22"/>
              <a:gd name="T18" fmla="*/ 25 w 38"/>
              <a:gd name="T19" fmla="*/ 15 h 22"/>
              <a:gd name="T20" fmla="*/ 24 w 38"/>
              <a:gd name="T21" fmla="*/ 16 h 22"/>
              <a:gd name="T22" fmla="*/ 24 w 38"/>
              <a:gd name="T23" fmla="*/ 17 h 22"/>
              <a:gd name="T24" fmla="*/ 29 w 38"/>
              <a:gd name="T25" fmla="*/ 16 h 22"/>
              <a:gd name="T26" fmla="*/ 35 w 38"/>
              <a:gd name="T27" fmla="*/ 11 h 22"/>
              <a:gd name="T28" fmla="*/ 32 w 38"/>
              <a:gd name="T29" fmla="*/ 7 h 22"/>
              <a:gd name="T30" fmla="*/ 27 w 38"/>
              <a:gd name="T31" fmla="*/ 4 h 22"/>
              <a:gd name="T32" fmla="*/ 18 w 38"/>
              <a:gd name="T33" fmla="*/ 2 h 22"/>
              <a:gd name="T34" fmla="*/ 12 w 38"/>
              <a:gd name="T35" fmla="*/ 4 h 22"/>
              <a:gd name="T36" fmla="*/ 8 w 38"/>
              <a:gd name="T37" fmla="*/ 7 h 22"/>
              <a:gd name="T38" fmla="*/ 5 w 38"/>
              <a:gd name="T39" fmla="*/ 10 h 22"/>
              <a:gd name="T40" fmla="*/ 23 w 38"/>
              <a:gd name="T41" fmla="*/ 21 h 22"/>
              <a:gd name="T42" fmla="*/ 22 w 38"/>
              <a:gd name="T43" fmla="*/ 22 h 22"/>
              <a:gd name="T44" fmla="*/ 17 w 38"/>
              <a:gd name="T45" fmla="*/ 22 h 22"/>
              <a:gd name="T46" fmla="*/ 16 w 38"/>
              <a:gd name="T47" fmla="*/ 21 h 22"/>
              <a:gd name="T48" fmla="*/ 16 w 38"/>
              <a:gd name="T49" fmla="*/ 15 h 22"/>
              <a:gd name="T50" fmla="*/ 15 w 38"/>
              <a:gd name="T51" fmla="*/ 14 h 22"/>
              <a:gd name="T52" fmla="*/ 14 w 38"/>
              <a:gd name="T53" fmla="*/ 14 h 22"/>
              <a:gd name="T54" fmla="*/ 14 w 38"/>
              <a:gd name="T55" fmla="*/ 13 h 22"/>
              <a:gd name="T56" fmla="*/ 19 w 38"/>
              <a:gd name="T57" fmla="*/ 5 h 22"/>
              <a:gd name="T58" fmla="*/ 20 w 38"/>
              <a:gd name="T59" fmla="*/ 5 h 22"/>
              <a:gd name="T60" fmla="*/ 25 w 38"/>
              <a:gd name="T61" fmla="*/ 13 h 22"/>
              <a:gd name="T62" fmla="*/ 25 w 38"/>
              <a:gd name="T63" fmla="*/ 14 h 22"/>
              <a:gd name="T64" fmla="*/ 24 w 38"/>
              <a:gd name="T65" fmla="*/ 14 h 22"/>
              <a:gd name="T66" fmla="*/ 23 w 38"/>
              <a:gd name="T67" fmla="*/ 16 h 22"/>
              <a:gd name="T68" fmla="*/ 23 w 38"/>
              <a:gd name="T6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" h="22">
                <a:moveTo>
                  <a:pt x="5" y="10"/>
                </a:moveTo>
                <a:cubicBezTo>
                  <a:pt x="0" y="14"/>
                  <a:pt x="5" y="20"/>
                  <a:pt x="11" y="16"/>
                </a:cubicBezTo>
                <a:cubicBezTo>
                  <a:pt x="12" y="17"/>
                  <a:pt x="14" y="18"/>
                  <a:pt x="15" y="17"/>
                </a:cubicBezTo>
                <a:cubicBezTo>
                  <a:pt x="15" y="17"/>
                  <a:pt x="15" y="16"/>
                  <a:pt x="15" y="16"/>
                </a:cubicBezTo>
                <a:cubicBezTo>
                  <a:pt x="15" y="15"/>
                  <a:pt x="15" y="15"/>
                  <a:pt x="14" y="15"/>
                </a:cubicBezTo>
                <a:cubicBezTo>
                  <a:pt x="12" y="15"/>
                  <a:pt x="12" y="14"/>
                  <a:pt x="13" y="13"/>
                </a:cubicBezTo>
                <a:cubicBezTo>
                  <a:pt x="15" y="10"/>
                  <a:pt x="17" y="8"/>
                  <a:pt x="18" y="5"/>
                </a:cubicBezTo>
                <a:cubicBezTo>
                  <a:pt x="19" y="4"/>
                  <a:pt x="20" y="3"/>
                  <a:pt x="21" y="5"/>
                </a:cubicBezTo>
                <a:cubicBezTo>
                  <a:pt x="22" y="8"/>
                  <a:pt x="24" y="10"/>
                  <a:pt x="26" y="13"/>
                </a:cubicBezTo>
                <a:cubicBezTo>
                  <a:pt x="26" y="14"/>
                  <a:pt x="26" y="15"/>
                  <a:pt x="25" y="15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5" y="18"/>
                  <a:pt x="28" y="18"/>
                  <a:pt x="29" y="16"/>
                </a:cubicBezTo>
                <a:cubicBezTo>
                  <a:pt x="33" y="20"/>
                  <a:pt x="38" y="15"/>
                  <a:pt x="35" y="11"/>
                </a:cubicBezTo>
                <a:cubicBezTo>
                  <a:pt x="35" y="9"/>
                  <a:pt x="34" y="7"/>
                  <a:pt x="32" y="7"/>
                </a:cubicBezTo>
                <a:cubicBezTo>
                  <a:pt x="32" y="5"/>
                  <a:pt x="29" y="3"/>
                  <a:pt x="27" y="4"/>
                </a:cubicBezTo>
                <a:cubicBezTo>
                  <a:pt x="26" y="1"/>
                  <a:pt x="20" y="0"/>
                  <a:pt x="18" y="2"/>
                </a:cubicBezTo>
                <a:cubicBezTo>
                  <a:pt x="16" y="1"/>
                  <a:pt x="13" y="2"/>
                  <a:pt x="12" y="4"/>
                </a:cubicBezTo>
                <a:cubicBezTo>
                  <a:pt x="11" y="3"/>
                  <a:pt x="8" y="5"/>
                  <a:pt x="8" y="7"/>
                </a:cubicBezTo>
                <a:cubicBezTo>
                  <a:pt x="6" y="7"/>
                  <a:pt x="5" y="8"/>
                  <a:pt x="5" y="10"/>
                </a:cubicBezTo>
                <a:close/>
                <a:moveTo>
                  <a:pt x="23" y="21"/>
                </a:moveTo>
                <a:cubicBezTo>
                  <a:pt x="23" y="22"/>
                  <a:pt x="23" y="22"/>
                  <a:pt x="22" y="22"/>
                </a:cubicBezTo>
                <a:cubicBezTo>
                  <a:pt x="20" y="22"/>
                  <a:pt x="19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19"/>
                  <a:pt x="16" y="17"/>
                  <a:pt x="16" y="15"/>
                </a:cubicBezTo>
                <a:cubicBezTo>
                  <a:pt x="16" y="14"/>
                  <a:pt x="16" y="14"/>
                  <a:pt x="15" y="14"/>
                </a:cubicBezTo>
                <a:cubicBezTo>
                  <a:pt x="15" y="14"/>
                  <a:pt x="14" y="14"/>
                  <a:pt x="14" y="14"/>
                </a:cubicBezTo>
                <a:cubicBezTo>
                  <a:pt x="13" y="14"/>
                  <a:pt x="13" y="14"/>
                  <a:pt x="14" y="13"/>
                </a:cubicBezTo>
                <a:cubicBezTo>
                  <a:pt x="15" y="11"/>
                  <a:pt x="17" y="8"/>
                  <a:pt x="19" y="5"/>
                </a:cubicBezTo>
                <a:cubicBezTo>
                  <a:pt x="19" y="4"/>
                  <a:pt x="19" y="4"/>
                  <a:pt x="20" y="5"/>
                </a:cubicBezTo>
                <a:cubicBezTo>
                  <a:pt x="22" y="8"/>
                  <a:pt x="23" y="10"/>
                  <a:pt x="25" y="13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4" y="14"/>
                  <a:pt x="24" y="14"/>
                </a:cubicBezTo>
                <a:cubicBezTo>
                  <a:pt x="23" y="14"/>
                  <a:pt x="23" y="14"/>
                  <a:pt x="23" y="16"/>
                </a:cubicBezTo>
                <a:cubicBezTo>
                  <a:pt x="23" y="17"/>
                  <a:pt x="23" y="19"/>
                  <a:pt x="23" y="21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551"/>
          <p:cNvSpPr>
            <a:spLocks/>
          </p:cNvSpPr>
          <p:nvPr/>
        </p:nvSpPr>
        <p:spPr bwMode="auto">
          <a:xfrm>
            <a:off x="4424047" y="46471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7"/>
                  <a:pt x="37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7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552"/>
          <p:cNvSpPr>
            <a:spLocks/>
          </p:cNvSpPr>
          <p:nvPr/>
        </p:nvSpPr>
        <p:spPr bwMode="auto">
          <a:xfrm>
            <a:off x="4478544" y="585388"/>
            <a:ext cx="371753" cy="307523"/>
          </a:xfrm>
          <a:custGeom>
            <a:avLst/>
            <a:gdLst>
              <a:gd name="T0" fmla="*/ 34 w 34"/>
              <a:gd name="T1" fmla="*/ 5 h 28"/>
              <a:gd name="T2" fmla="*/ 34 w 34"/>
              <a:gd name="T3" fmla="*/ 22 h 28"/>
              <a:gd name="T4" fmla="*/ 28 w 34"/>
              <a:gd name="T5" fmla="*/ 28 h 28"/>
              <a:gd name="T6" fmla="*/ 11 w 34"/>
              <a:gd name="T7" fmla="*/ 28 h 28"/>
              <a:gd name="T8" fmla="*/ 0 w 34"/>
              <a:gd name="T9" fmla="*/ 18 h 28"/>
              <a:gd name="T10" fmla="*/ 1 w 34"/>
              <a:gd name="T11" fmla="*/ 4 h 28"/>
              <a:gd name="T12" fmla="*/ 29 w 34"/>
              <a:gd name="T13" fmla="*/ 0 h 28"/>
              <a:gd name="T14" fmla="*/ 34 w 34"/>
              <a:gd name="T15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28">
                <a:moveTo>
                  <a:pt x="34" y="5"/>
                </a:moveTo>
                <a:cubicBezTo>
                  <a:pt x="34" y="22"/>
                  <a:pt x="34" y="22"/>
                  <a:pt x="34" y="22"/>
                </a:cubicBezTo>
                <a:cubicBezTo>
                  <a:pt x="34" y="26"/>
                  <a:pt x="32" y="28"/>
                  <a:pt x="28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4"/>
                  <a:pt x="1" y="4"/>
                  <a:pt x="1" y="4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5"/>
                  <a:pt x="34" y="5"/>
                  <a:pt x="34" y="5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553"/>
          <p:cNvSpPr>
            <a:spLocks noEditPoints="1"/>
          </p:cNvSpPr>
          <p:nvPr/>
        </p:nvSpPr>
        <p:spPr bwMode="auto">
          <a:xfrm>
            <a:off x="4478544" y="585388"/>
            <a:ext cx="328933" cy="196582"/>
          </a:xfrm>
          <a:custGeom>
            <a:avLst/>
            <a:gdLst>
              <a:gd name="T0" fmla="*/ 30 w 30"/>
              <a:gd name="T1" fmla="*/ 1 h 18"/>
              <a:gd name="T2" fmla="*/ 1 w 30"/>
              <a:gd name="T3" fmla="*/ 18 h 18"/>
              <a:gd name="T4" fmla="*/ 1 w 30"/>
              <a:gd name="T5" fmla="*/ 0 h 18"/>
              <a:gd name="T6" fmla="*/ 3 w 30"/>
              <a:gd name="T7" fmla="*/ 7 h 18"/>
              <a:gd name="T8" fmla="*/ 3 w 30"/>
              <a:gd name="T9" fmla="*/ 6 h 18"/>
              <a:gd name="T10" fmla="*/ 15 w 30"/>
              <a:gd name="T11" fmla="*/ 16 h 18"/>
              <a:gd name="T12" fmla="*/ 2 w 30"/>
              <a:gd name="T13" fmla="*/ 11 h 18"/>
              <a:gd name="T14" fmla="*/ 2 w 30"/>
              <a:gd name="T15" fmla="*/ 13 h 18"/>
              <a:gd name="T16" fmla="*/ 23 w 30"/>
              <a:gd name="T17" fmla="*/ 11 h 18"/>
              <a:gd name="T18" fmla="*/ 19 w 30"/>
              <a:gd name="T19" fmla="*/ 11 h 18"/>
              <a:gd name="T20" fmla="*/ 18 w 30"/>
              <a:gd name="T21" fmla="*/ 13 h 18"/>
              <a:gd name="T22" fmla="*/ 8 w 30"/>
              <a:gd name="T23" fmla="*/ 11 h 18"/>
              <a:gd name="T24" fmla="*/ 8 w 30"/>
              <a:gd name="T25" fmla="*/ 13 h 18"/>
              <a:gd name="T26" fmla="*/ 6 w 30"/>
              <a:gd name="T27" fmla="*/ 14 h 18"/>
              <a:gd name="T28" fmla="*/ 2 w 30"/>
              <a:gd name="T29" fmla="*/ 14 h 18"/>
              <a:gd name="T30" fmla="*/ 16 w 30"/>
              <a:gd name="T31" fmla="*/ 15 h 18"/>
              <a:gd name="T32" fmla="*/ 19 w 30"/>
              <a:gd name="T33" fmla="*/ 5 h 18"/>
              <a:gd name="T34" fmla="*/ 19 w 30"/>
              <a:gd name="T35" fmla="*/ 9 h 18"/>
              <a:gd name="T36" fmla="*/ 4 w 30"/>
              <a:gd name="T37" fmla="*/ 6 h 18"/>
              <a:gd name="T38" fmla="*/ 3 w 30"/>
              <a:gd name="T39" fmla="*/ 6 h 18"/>
              <a:gd name="T40" fmla="*/ 5 w 30"/>
              <a:gd name="T41" fmla="*/ 6 h 18"/>
              <a:gd name="T42" fmla="*/ 5 w 30"/>
              <a:gd name="T43" fmla="*/ 6 h 18"/>
              <a:gd name="T44" fmla="*/ 5 w 30"/>
              <a:gd name="T45" fmla="*/ 6 h 18"/>
              <a:gd name="T46" fmla="*/ 6 w 30"/>
              <a:gd name="T47" fmla="*/ 6 h 18"/>
              <a:gd name="T48" fmla="*/ 6 w 30"/>
              <a:gd name="T49" fmla="*/ 7 h 18"/>
              <a:gd name="T50" fmla="*/ 7 w 30"/>
              <a:gd name="T51" fmla="*/ 8 h 18"/>
              <a:gd name="T52" fmla="*/ 7 w 30"/>
              <a:gd name="T53" fmla="*/ 7 h 18"/>
              <a:gd name="T54" fmla="*/ 6 w 30"/>
              <a:gd name="T55" fmla="*/ 9 h 18"/>
              <a:gd name="T56" fmla="*/ 7 w 30"/>
              <a:gd name="T57" fmla="*/ 9 h 18"/>
              <a:gd name="T58" fmla="*/ 6 w 30"/>
              <a:gd name="T59" fmla="*/ 10 h 18"/>
              <a:gd name="T60" fmla="*/ 6 w 30"/>
              <a:gd name="T61" fmla="*/ 10 h 18"/>
              <a:gd name="T62" fmla="*/ 6 w 30"/>
              <a:gd name="T63" fmla="*/ 10 h 18"/>
              <a:gd name="T64" fmla="*/ 4 w 30"/>
              <a:gd name="T65" fmla="*/ 10 h 18"/>
              <a:gd name="T66" fmla="*/ 5 w 30"/>
              <a:gd name="T67" fmla="*/ 10 h 18"/>
              <a:gd name="T68" fmla="*/ 3 w 30"/>
              <a:gd name="T69" fmla="*/ 10 h 18"/>
              <a:gd name="T70" fmla="*/ 3 w 30"/>
              <a:gd name="T71" fmla="*/ 10 h 18"/>
              <a:gd name="T72" fmla="*/ 2 w 30"/>
              <a:gd name="T73" fmla="*/ 9 h 18"/>
              <a:gd name="T74" fmla="*/ 2 w 30"/>
              <a:gd name="T75" fmla="*/ 9 h 18"/>
              <a:gd name="T76" fmla="*/ 3 w 30"/>
              <a:gd name="T77" fmla="*/ 9 h 18"/>
              <a:gd name="T78" fmla="*/ 2 w 30"/>
              <a:gd name="T79" fmla="*/ 7 h 18"/>
              <a:gd name="T80" fmla="*/ 2 w 30"/>
              <a:gd name="T81" fmla="*/ 8 h 18"/>
              <a:gd name="T82" fmla="*/ 5 w 30"/>
              <a:gd name="T83" fmla="*/ 7 h 18"/>
              <a:gd name="T84" fmla="*/ 3 w 30"/>
              <a:gd name="T85" fmla="*/ 7 h 18"/>
              <a:gd name="T86" fmla="*/ 6 w 30"/>
              <a:gd name="T87" fmla="*/ 7 h 18"/>
              <a:gd name="T88" fmla="*/ 5 w 30"/>
              <a:gd name="T89" fmla="*/ 7 h 18"/>
              <a:gd name="T90" fmla="*/ 4 w 30"/>
              <a:gd name="T91" fmla="*/ 7 h 18"/>
              <a:gd name="T92" fmla="*/ 5 w 30"/>
              <a:gd name="T93" fmla="*/ 9 h 18"/>
              <a:gd name="T94" fmla="*/ 3 w 30"/>
              <a:gd name="T95" fmla="*/ 10 h 18"/>
              <a:gd name="T96" fmla="*/ 4 w 30"/>
              <a:gd name="T97" fmla="*/ 9 h 18"/>
              <a:gd name="T98" fmla="*/ 3 w 30"/>
              <a:gd name="T99" fmla="*/ 8 h 18"/>
              <a:gd name="T100" fmla="*/ 4 w 30"/>
              <a:gd name="T101" fmla="*/ 8 h 18"/>
              <a:gd name="T102" fmla="*/ 3 w 30"/>
              <a:gd name="T103" fmla="*/ 8 h 18"/>
              <a:gd name="T104" fmla="*/ 5 w 30"/>
              <a:gd name="T105" fmla="*/ 8 h 18"/>
              <a:gd name="T106" fmla="*/ 5 w 30"/>
              <a:gd name="T107" fmla="*/ 9 h 18"/>
              <a:gd name="T108" fmla="*/ 6 w 30"/>
              <a:gd name="T109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0" h="18">
                <a:moveTo>
                  <a:pt x="1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1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29" y="18"/>
                  <a:pt x="29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6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3" y="6"/>
                </a:cubicBezTo>
                <a:close/>
                <a:moveTo>
                  <a:pt x="2" y="16"/>
                </a:move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lose/>
                <a:moveTo>
                  <a:pt x="2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lose/>
                <a:moveTo>
                  <a:pt x="19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3" y="13"/>
                  <a:pt x="23" y="13"/>
                  <a:pt x="23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19" y="11"/>
                  <a:pt x="19" y="11"/>
                </a:cubicBezTo>
                <a:close/>
                <a:moveTo>
                  <a:pt x="14" y="11"/>
                </a:moveTo>
                <a:cubicBezTo>
                  <a:pt x="18" y="11"/>
                  <a:pt x="18" y="11"/>
                  <a:pt x="18" y="11"/>
                </a:cubicBezTo>
                <a:cubicBezTo>
                  <a:pt x="18" y="13"/>
                  <a:pt x="18" y="13"/>
                  <a:pt x="18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8" y="11"/>
                </a:moveTo>
                <a:cubicBezTo>
                  <a:pt x="12" y="11"/>
                  <a:pt x="12" y="11"/>
                  <a:pt x="12" y="11"/>
                </a:cubicBezTo>
                <a:cubicBezTo>
                  <a:pt x="12" y="13"/>
                  <a:pt x="12" y="13"/>
                  <a:pt x="12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1"/>
                  <a:pt x="8" y="11"/>
                  <a:pt x="8" y="11"/>
                </a:cubicBezTo>
                <a:close/>
                <a:moveTo>
                  <a:pt x="2" y="14"/>
                </a:moveTo>
                <a:cubicBezTo>
                  <a:pt x="6" y="14"/>
                  <a:pt x="6" y="14"/>
                  <a:pt x="6" y="14"/>
                </a:cubicBezTo>
                <a:cubicBezTo>
                  <a:pt x="6" y="15"/>
                  <a:pt x="6" y="15"/>
                  <a:pt x="6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lose/>
                <a:moveTo>
                  <a:pt x="13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lose/>
                <a:moveTo>
                  <a:pt x="19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9"/>
                  <a:pt x="28" y="9"/>
                  <a:pt x="2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3" y="6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4" y="6"/>
                </a:move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5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lose/>
                <a:moveTo>
                  <a:pt x="6" y="6"/>
                </a:move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lose/>
                <a:moveTo>
                  <a:pt x="7" y="7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lose/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7" y="9"/>
                </a:move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6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lose/>
                <a:moveTo>
                  <a:pt x="5" y="10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4" y="10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3" y="10"/>
                </a:move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2" y="9"/>
                </a:move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2" y="8"/>
                </a:move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4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7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lose/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5" y="9"/>
                </a:move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5" y="8"/>
                </a:move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Freeform 554"/>
          <p:cNvSpPr>
            <a:spLocks/>
          </p:cNvSpPr>
          <p:nvPr/>
        </p:nvSpPr>
        <p:spPr bwMode="auto">
          <a:xfrm>
            <a:off x="5603533" y="474445"/>
            <a:ext cx="416518" cy="418465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Freeform 555"/>
          <p:cNvSpPr>
            <a:spLocks/>
          </p:cNvSpPr>
          <p:nvPr/>
        </p:nvSpPr>
        <p:spPr bwMode="auto">
          <a:xfrm>
            <a:off x="5626889" y="552299"/>
            <a:ext cx="393162" cy="340611"/>
          </a:xfrm>
          <a:custGeom>
            <a:avLst/>
            <a:gdLst>
              <a:gd name="T0" fmla="*/ 36 w 36"/>
              <a:gd name="T1" fmla="*/ 25 h 31"/>
              <a:gd name="T2" fmla="*/ 36 w 36"/>
              <a:gd name="T3" fmla="*/ 16 h 31"/>
              <a:gd name="T4" fmla="*/ 31 w 36"/>
              <a:gd name="T5" fmla="*/ 11 h 31"/>
              <a:gd name="T6" fmla="*/ 26 w 36"/>
              <a:gd name="T7" fmla="*/ 9 h 31"/>
              <a:gd name="T8" fmla="*/ 26 w 36"/>
              <a:gd name="T9" fmla="*/ 9 h 31"/>
              <a:gd name="T10" fmla="*/ 26 w 36"/>
              <a:gd name="T11" fmla="*/ 9 h 31"/>
              <a:gd name="T12" fmla="*/ 22 w 36"/>
              <a:gd name="T13" fmla="*/ 5 h 31"/>
              <a:gd name="T14" fmla="*/ 7 w 36"/>
              <a:gd name="T15" fmla="*/ 10 h 31"/>
              <a:gd name="T16" fmla="*/ 5 w 36"/>
              <a:gd name="T17" fmla="*/ 12 h 31"/>
              <a:gd name="T18" fmla="*/ 2 w 36"/>
              <a:gd name="T19" fmla="*/ 20 h 31"/>
              <a:gd name="T20" fmla="*/ 13 w 36"/>
              <a:gd name="T21" fmla="*/ 31 h 31"/>
              <a:gd name="T22" fmla="*/ 30 w 36"/>
              <a:gd name="T23" fmla="*/ 31 h 31"/>
              <a:gd name="T24" fmla="*/ 36 w 36"/>
              <a:gd name="T25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" h="31">
                <a:moveTo>
                  <a:pt x="36" y="25"/>
                </a:moveTo>
                <a:cubicBezTo>
                  <a:pt x="36" y="16"/>
                  <a:pt x="36" y="16"/>
                  <a:pt x="36" y="16"/>
                </a:cubicBezTo>
                <a:cubicBezTo>
                  <a:pt x="34" y="14"/>
                  <a:pt x="31" y="11"/>
                  <a:pt x="31" y="11"/>
                </a:cubicBezTo>
                <a:cubicBezTo>
                  <a:pt x="30" y="10"/>
                  <a:pt x="28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2" y="5"/>
                  <a:pt x="22" y="5"/>
                </a:cubicBezTo>
                <a:cubicBezTo>
                  <a:pt x="17" y="0"/>
                  <a:pt x="8" y="3"/>
                  <a:pt x="7" y="10"/>
                </a:cubicBezTo>
                <a:cubicBezTo>
                  <a:pt x="7" y="11"/>
                  <a:pt x="7" y="12"/>
                  <a:pt x="5" y="12"/>
                </a:cubicBezTo>
                <a:cubicBezTo>
                  <a:pt x="1" y="12"/>
                  <a:pt x="0" y="17"/>
                  <a:pt x="2" y="20"/>
                </a:cubicBezTo>
                <a:cubicBezTo>
                  <a:pt x="2" y="20"/>
                  <a:pt x="9" y="27"/>
                  <a:pt x="13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3" y="31"/>
                  <a:pt x="36" y="28"/>
                  <a:pt x="36" y="2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0" name="Freeform 556"/>
          <p:cNvSpPr>
            <a:spLocks/>
          </p:cNvSpPr>
          <p:nvPr/>
        </p:nvSpPr>
        <p:spPr bwMode="auto">
          <a:xfrm>
            <a:off x="5615211" y="552299"/>
            <a:ext cx="393162" cy="229669"/>
          </a:xfrm>
          <a:custGeom>
            <a:avLst/>
            <a:gdLst>
              <a:gd name="T0" fmla="*/ 7 w 36"/>
              <a:gd name="T1" fmla="*/ 21 h 21"/>
              <a:gd name="T2" fmla="*/ 27 w 36"/>
              <a:gd name="T3" fmla="*/ 21 h 21"/>
              <a:gd name="T4" fmla="*/ 27 w 36"/>
              <a:gd name="T5" fmla="*/ 9 h 21"/>
              <a:gd name="T6" fmla="*/ 24 w 36"/>
              <a:gd name="T7" fmla="*/ 8 h 21"/>
              <a:gd name="T8" fmla="*/ 8 w 36"/>
              <a:gd name="T9" fmla="*/ 10 h 21"/>
              <a:gd name="T10" fmla="*/ 6 w 36"/>
              <a:gd name="T11" fmla="*/ 12 h 21"/>
              <a:gd name="T12" fmla="*/ 7 w 36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21">
                <a:moveTo>
                  <a:pt x="7" y="21"/>
                </a:moveTo>
                <a:cubicBezTo>
                  <a:pt x="14" y="21"/>
                  <a:pt x="20" y="21"/>
                  <a:pt x="27" y="21"/>
                </a:cubicBezTo>
                <a:cubicBezTo>
                  <a:pt x="36" y="21"/>
                  <a:pt x="36" y="9"/>
                  <a:pt x="27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1" y="0"/>
                  <a:pt x="9" y="2"/>
                  <a:pt x="8" y="10"/>
                </a:cubicBezTo>
                <a:cubicBezTo>
                  <a:pt x="8" y="11"/>
                  <a:pt x="8" y="12"/>
                  <a:pt x="6" y="12"/>
                </a:cubicBezTo>
                <a:cubicBezTo>
                  <a:pt x="0" y="13"/>
                  <a:pt x="0" y="21"/>
                  <a:pt x="7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Freeform 557"/>
          <p:cNvSpPr>
            <a:spLocks/>
          </p:cNvSpPr>
          <p:nvPr/>
        </p:nvSpPr>
        <p:spPr bwMode="auto">
          <a:xfrm>
            <a:off x="3845981" y="2231997"/>
            <a:ext cx="426251" cy="416518"/>
          </a:xfrm>
          <a:custGeom>
            <a:avLst/>
            <a:gdLst>
              <a:gd name="T0" fmla="*/ 6 w 39"/>
              <a:gd name="T1" fmla="*/ 0 h 38"/>
              <a:gd name="T2" fmla="*/ 33 w 39"/>
              <a:gd name="T3" fmla="*/ 0 h 38"/>
              <a:gd name="T4" fmla="*/ 39 w 39"/>
              <a:gd name="T5" fmla="*/ 6 h 38"/>
              <a:gd name="T6" fmla="*/ 39 w 39"/>
              <a:gd name="T7" fmla="*/ 33 h 38"/>
              <a:gd name="T8" fmla="*/ 33 w 39"/>
              <a:gd name="T9" fmla="*/ 38 h 38"/>
              <a:gd name="T10" fmla="*/ 6 w 39"/>
              <a:gd name="T11" fmla="*/ 38 h 38"/>
              <a:gd name="T12" fmla="*/ 0 w 39"/>
              <a:gd name="T13" fmla="*/ 33 h 38"/>
              <a:gd name="T14" fmla="*/ 0 w 39"/>
              <a:gd name="T15" fmla="*/ 6 h 38"/>
              <a:gd name="T16" fmla="*/ 6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2" name="Freeform 558"/>
          <p:cNvSpPr>
            <a:spLocks/>
          </p:cNvSpPr>
          <p:nvPr/>
        </p:nvSpPr>
        <p:spPr bwMode="auto">
          <a:xfrm>
            <a:off x="3943298" y="2286495"/>
            <a:ext cx="328933" cy="362021"/>
          </a:xfrm>
          <a:custGeom>
            <a:avLst/>
            <a:gdLst>
              <a:gd name="T0" fmla="*/ 30 w 30"/>
              <a:gd name="T1" fmla="*/ 28 h 33"/>
              <a:gd name="T2" fmla="*/ 30 w 30"/>
              <a:gd name="T3" fmla="*/ 15 h 33"/>
              <a:gd name="T4" fmla="*/ 15 w 30"/>
              <a:gd name="T5" fmla="*/ 1 h 33"/>
              <a:gd name="T6" fmla="*/ 12 w 30"/>
              <a:gd name="T7" fmla="*/ 0 h 33"/>
              <a:gd name="T8" fmla="*/ 0 w 30"/>
              <a:gd name="T9" fmla="*/ 0 h 33"/>
              <a:gd name="T10" fmla="*/ 0 w 30"/>
              <a:gd name="T11" fmla="*/ 1 h 33"/>
              <a:gd name="T12" fmla="*/ 0 w 30"/>
              <a:gd name="T13" fmla="*/ 28 h 33"/>
              <a:gd name="T14" fmla="*/ 0 w 30"/>
              <a:gd name="T15" fmla="*/ 29 h 33"/>
              <a:gd name="T16" fmla="*/ 5 w 30"/>
              <a:gd name="T17" fmla="*/ 33 h 33"/>
              <a:gd name="T18" fmla="*/ 24 w 30"/>
              <a:gd name="T19" fmla="*/ 33 h 33"/>
              <a:gd name="T20" fmla="*/ 30 w 30"/>
              <a:gd name="T21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33">
                <a:moveTo>
                  <a:pt x="30" y="28"/>
                </a:moveTo>
                <a:cubicBezTo>
                  <a:pt x="30" y="15"/>
                  <a:pt x="30" y="15"/>
                  <a:pt x="30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0"/>
                  <a:pt x="14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29"/>
                  <a:pt x="2" y="31"/>
                  <a:pt x="5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7" y="33"/>
                  <a:pt x="30" y="31"/>
                  <a:pt x="30" y="28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3" name="Freeform 559"/>
          <p:cNvSpPr>
            <a:spLocks noEditPoints="1"/>
          </p:cNvSpPr>
          <p:nvPr/>
        </p:nvSpPr>
        <p:spPr bwMode="auto">
          <a:xfrm>
            <a:off x="3943298" y="2286495"/>
            <a:ext cx="241347" cy="319201"/>
          </a:xfrm>
          <a:custGeom>
            <a:avLst/>
            <a:gdLst>
              <a:gd name="T0" fmla="*/ 21 w 22"/>
              <a:gd name="T1" fmla="*/ 29 h 29"/>
              <a:gd name="T2" fmla="*/ 0 w 22"/>
              <a:gd name="T3" fmla="*/ 29 h 29"/>
              <a:gd name="T4" fmla="*/ 0 w 22"/>
              <a:gd name="T5" fmla="*/ 28 h 29"/>
              <a:gd name="T6" fmla="*/ 0 w 22"/>
              <a:gd name="T7" fmla="*/ 1 h 29"/>
              <a:gd name="T8" fmla="*/ 0 w 22"/>
              <a:gd name="T9" fmla="*/ 0 h 29"/>
              <a:gd name="T10" fmla="*/ 12 w 22"/>
              <a:gd name="T11" fmla="*/ 0 h 29"/>
              <a:gd name="T12" fmla="*/ 15 w 22"/>
              <a:gd name="T13" fmla="*/ 1 h 29"/>
              <a:gd name="T14" fmla="*/ 21 w 22"/>
              <a:gd name="T15" fmla="*/ 7 h 29"/>
              <a:gd name="T16" fmla="*/ 22 w 22"/>
              <a:gd name="T17" fmla="*/ 8 h 29"/>
              <a:gd name="T18" fmla="*/ 22 w 22"/>
              <a:gd name="T19" fmla="*/ 28 h 29"/>
              <a:gd name="T20" fmla="*/ 21 w 22"/>
              <a:gd name="T21" fmla="*/ 29 h 29"/>
              <a:gd name="T22" fmla="*/ 3 w 22"/>
              <a:gd name="T23" fmla="*/ 10 h 29"/>
              <a:gd name="T24" fmla="*/ 3 w 22"/>
              <a:gd name="T25" fmla="*/ 12 h 29"/>
              <a:gd name="T26" fmla="*/ 19 w 22"/>
              <a:gd name="T27" fmla="*/ 12 h 29"/>
              <a:gd name="T28" fmla="*/ 19 w 22"/>
              <a:gd name="T29" fmla="*/ 10 h 29"/>
              <a:gd name="T30" fmla="*/ 3 w 22"/>
              <a:gd name="T31" fmla="*/ 10 h 29"/>
              <a:gd name="T32" fmla="*/ 3 w 22"/>
              <a:gd name="T33" fmla="*/ 23 h 29"/>
              <a:gd name="T34" fmla="*/ 3 w 22"/>
              <a:gd name="T35" fmla="*/ 25 h 29"/>
              <a:gd name="T36" fmla="*/ 19 w 22"/>
              <a:gd name="T37" fmla="*/ 25 h 29"/>
              <a:gd name="T38" fmla="*/ 19 w 22"/>
              <a:gd name="T39" fmla="*/ 23 h 29"/>
              <a:gd name="T40" fmla="*/ 3 w 22"/>
              <a:gd name="T41" fmla="*/ 23 h 29"/>
              <a:gd name="T42" fmla="*/ 3 w 22"/>
              <a:gd name="T43" fmla="*/ 20 h 29"/>
              <a:gd name="T44" fmla="*/ 3 w 22"/>
              <a:gd name="T45" fmla="*/ 22 h 29"/>
              <a:gd name="T46" fmla="*/ 19 w 22"/>
              <a:gd name="T47" fmla="*/ 22 h 29"/>
              <a:gd name="T48" fmla="*/ 19 w 22"/>
              <a:gd name="T49" fmla="*/ 20 h 29"/>
              <a:gd name="T50" fmla="*/ 3 w 22"/>
              <a:gd name="T51" fmla="*/ 20 h 29"/>
              <a:gd name="T52" fmla="*/ 3 w 22"/>
              <a:gd name="T53" fmla="*/ 17 h 29"/>
              <a:gd name="T54" fmla="*/ 3 w 22"/>
              <a:gd name="T55" fmla="*/ 18 h 29"/>
              <a:gd name="T56" fmla="*/ 19 w 22"/>
              <a:gd name="T57" fmla="*/ 18 h 29"/>
              <a:gd name="T58" fmla="*/ 19 w 22"/>
              <a:gd name="T59" fmla="*/ 17 h 29"/>
              <a:gd name="T60" fmla="*/ 3 w 22"/>
              <a:gd name="T61" fmla="*/ 17 h 29"/>
              <a:gd name="T62" fmla="*/ 3 w 22"/>
              <a:gd name="T63" fmla="*/ 14 h 29"/>
              <a:gd name="T64" fmla="*/ 3 w 22"/>
              <a:gd name="T65" fmla="*/ 15 h 29"/>
              <a:gd name="T66" fmla="*/ 19 w 22"/>
              <a:gd name="T67" fmla="*/ 15 h 29"/>
              <a:gd name="T68" fmla="*/ 19 w 22"/>
              <a:gd name="T69" fmla="*/ 14 h 29"/>
              <a:gd name="T70" fmla="*/ 3 w 22"/>
              <a:gd name="T71" fmla="*/ 14 h 29"/>
              <a:gd name="T72" fmla="*/ 3 w 22"/>
              <a:gd name="T73" fmla="*/ 7 h 29"/>
              <a:gd name="T74" fmla="*/ 3 w 22"/>
              <a:gd name="T75" fmla="*/ 9 h 29"/>
              <a:gd name="T76" fmla="*/ 11 w 22"/>
              <a:gd name="T77" fmla="*/ 9 h 29"/>
              <a:gd name="T78" fmla="*/ 11 w 22"/>
              <a:gd name="T79" fmla="*/ 7 h 29"/>
              <a:gd name="T80" fmla="*/ 3 w 22"/>
              <a:gd name="T81" fmla="*/ 7 h 29"/>
              <a:gd name="T82" fmla="*/ 3 w 22"/>
              <a:gd name="T83" fmla="*/ 4 h 29"/>
              <a:gd name="T84" fmla="*/ 3 w 22"/>
              <a:gd name="T85" fmla="*/ 6 h 29"/>
              <a:gd name="T86" fmla="*/ 11 w 22"/>
              <a:gd name="T87" fmla="*/ 6 h 29"/>
              <a:gd name="T88" fmla="*/ 11 w 22"/>
              <a:gd name="T89" fmla="*/ 4 h 29"/>
              <a:gd name="T90" fmla="*/ 3 w 22"/>
              <a:gd name="T91" fmla="*/ 4 h 29"/>
              <a:gd name="T92" fmla="*/ 15 w 22"/>
              <a:gd name="T93" fmla="*/ 3 h 29"/>
              <a:gd name="T94" fmla="*/ 15 w 22"/>
              <a:gd name="T95" fmla="*/ 7 h 29"/>
              <a:gd name="T96" fmla="*/ 19 w 22"/>
              <a:gd name="T97" fmla="*/ 7 h 29"/>
              <a:gd name="T98" fmla="*/ 15 w 22"/>
              <a:gd name="T99" fmla="*/ 3 h 29"/>
              <a:gd name="T100" fmla="*/ 1 w 22"/>
              <a:gd name="T101" fmla="*/ 27 h 29"/>
              <a:gd name="T102" fmla="*/ 20 w 22"/>
              <a:gd name="T103" fmla="*/ 27 h 29"/>
              <a:gd name="T104" fmla="*/ 20 w 22"/>
              <a:gd name="T105" fmla="*/ 9 h 29"/>
              <a:gd name="T106" fmla="*/ 14 w 22"/>
              <a:gd name="T107" fmla="*/ 9 h 29"/>
              <a:gd name="T108" fmla="*/ 13 w 22"/>
              <a:gd name="T109" fmla="*/ 8 h 29"/>
              <a:gd name="T110" fmla="*/ 13 w 22"/>
              <a:gd name="T111" fmla="*/ 1 h 29"/>
              <a:gd name="T112" fmla="*/ 1 w 22"/>
              <a:gd name="T113" fmla="*/ 1 h 29"/>
              <a:gd name="T114" fmla="*/ 1 w 22"/>
              <a:gd name="T115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" h="29">
                <a:moveTo>
                  <a:pt x="21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0" y="2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4" y="0"/>
                  <a:pt x="15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9"/>
                  <a:pt x="21" y="29"/>
                </a:cubicBezTo>
                <a:close/>
                <a:moveTo>
                  <a:pt x="3" y="10"/>
                </a:moveTo>
                <a:cubicBezTo>
                  <a:pt x="3" y="12"/>
                  <a:pt x="3" y="12"/>
                  <a:pt x="3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0"/>
                  <a:pt x="19" y="10"/>
                  <a:pt x="19" y="10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3" y="23"/>
                </a:moveTo>
                <a:cubicBezTo>
                  <a:pt x="3" y="25"/>
                  <a:pt x="3" y="25"/>
                  <a:pt x="3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3"/>
                  <a:pt x="19" y="23"/>
                  <a:pt x="19" y="23"/>
                </a:cubicBezTo>
                <a:cubicBezTo>
                  <a:pt x="3" y="23"/>
                  <a:pt x="3" y="23"/>
                  <a:pt x="3" y="23"/>
                </a:cubicBezTo>
                <a:close/>
                <a:moveTo>
                  <a:pt x="3" y="20"/>
                </a:moveTo>
                <a:cubicBezTo>
                  <a:pt x="3" y="22"/>
                  <a:pt x="3" y="22"/>
                  <a:pt x="3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3" y="17"/>
                </a:moveTo>
                <a:cubicBezTo>
                  <a:pt x="3" y="18"/>
                  <a:pt x="3" y="18"/>
                  <a:pt x="3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3" y="14"/>
                </a:moveTo>
                <a:cubicBezTo>
                  <a:pt x="3" y="15"/>
                  <a:pt x="3" y="15"/>
                  <a:pt x="3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3" y="14"/>
                  <a:pt x="3" y="14"/>
                  <a:pt x="3" y="14"/>
                </a:cubicBezTo>
                <a:close/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3" y="4"/>
                </a:moveTo>
                <a:cubicBezTo>
                  <a:pt x="3" y="6"/>
                  <a:pt x="3" y="6"/>
                  <a:pt x="3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3" y="4"/>
                  <a:pt x="3" y="4"/>
                  <a:pt x="3" y="4"/>
                </a:cubicBezTo>
                <a:close/>
                <a:moveTo>
                  <a:pt x="15" y="3"/>
                </a:moveTo>
                <a:cubicBezTo>
                  <a:pt x="15" y="7"/>
                  <a:pt x="15" y="7"/>
                  <a:pt x="15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5" y="3"/>
                  <a:pt x="15" y="3"/>
                  <a:pt x="15" y="3"/>
                </a:cubicBezTo>
                <a:close/>
                <a:moveTo>
                  <a:pt x="1" y="27"/>
                </a:moveTo>
                <a:cubicBezTo>
                  <a:pt x="20" y="27"/>
                  <a:pt x="20" y="27"/>
                  <a:pt x="20" y="27"/>
                </a:cubicBezTo>
                <a:cubicBezTo>
                  <a:pt x="20" y="9"/>
                  <a:pt x="20" y="9"/>
                  <a:pt x="2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1"/>
                  <a:pt x="13" y="1"/>
                  <a:pt x="13" y="1"/>
                </a:cubicBezTo>
                <a:cubicBezTo>
                  <a:pt x="1" y="1"/>
                  <a:pt x="1" y="1"/>
                  <a:pt x="1" y="1"/>
                </a:cubicBezTo>
                <a:lnTo>
                  <a:pt x="1" y="27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560"/>
          <p:cNvSpPr>
            <a:spLocks/>
          </p:cNvSpPr>
          <p:nvPr/>
        </p:nvSpPr>
        <p:spPr bwMode="auto">
          <a:xfrm>
            <a:off x="3845981" y="105640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5" name="Freeform 561"/>
          <p:cNvSpPr>
            <a:spLocks/>
          </p:cNvSpPr>
          <p:nvPr/>
        </p:nvSpPr>
        <p:spPr bwMode="auto">
          <a:xfrm>
            <a:off x="3888801" y="1134257"/>
            <a:ext cx="383431" cy="350342"/>
          </a:xfrm>
          <a:custGeom>
            <a:avLst/>
            <a:gdLst>
              <a:gd name="T0" fmla="*/ 35 w 35"/>
              <a:gd name="T1" fmla="*/ 10 h 32"/>
              <a:gd name="T2" fmla="*/ 35 w 35"/>
              <a:gd name="T3" fmla="*/ 26 h 32"/>
              <a:gd name="T4" fmla="*/ 29 w 35"/>
              <a:gd name="T5" fmla="*/ 32 h 32"/>
              <a:gd name="T6" fmla="*/ 9 w 35"/>
              <a:gd name="T7" fmla="*/ 32 h 32"/>
              <a:gd name="T8" fmla="*/ 1 w 35"/>
              <a:gd name="T9" fmla="*/ 24 h 32"/>
              <a:gd name="T10" fmla="*/ 2 w 35"/>
              <a:gd name="T11" fmla="*/ 15 h 32"/>
              <a:gd name="T12" fmla="*/ 0 w 35"/>
              <a:gd name="T13" fmla="*/ 14 h 32"/>
              <a:gd name="T14" fmla="*/ 12 w 35"/>
              <a:gd name="T15" fmla="*/ 4 h 32"/>
              <a:gd name="T16" fmla="*/ 11 w 35"/>
              <a:gd name="T17" fmla="*/ 4 h 32"/>
              <a:gd name="T18" fmla="*/ 12 w 35"/>
              <a:gd name="T19" fmla="*/ 1 h 32"/>
              <a:gd name="T20" fmla="*/ 20 w 35"/>
              <a:gd name="T21" fmla="*/ 0 h 32"/>
              <a:gd name="T22" fmla="*/ 24 w 35"/>
              <a:gd name="T23" fmla="*/ 4 h 32"/>
              <a:gd name="T24" fmla="*/ 30 w 35"/>
              <a:gd name="T25" fmla="*/ 5 h 32"/>
              <a:gd name="T26" fmla="*/ 35 w 35"/>
              <a:gd name="T27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2">
                <a:moveTo>
                  <a:pt x="35" y="10"/>
                </a:moveTo>
                <a:cubicBezTo>
                  <a:pt x="35" y="26"/>
                  <a:pt x="35" y="26"/>
                  <a:pt x="35" y="26"/>
                </a:cubicBezTo>
                <a:cubicBezTo>
                  <a:pt x="35" y="29"/>
                  <a:pt x="32" y="32"/>
                  <a:pt x="2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" y="24"/>
                  <a:pt x="1" y="24"/>
                  <a:pt x="1" y="24"/>
                </a:cubicBezTo>
                <a:cubicBezTo>
                  <a:pt x="2" y="15"/>
                  <a:pt x="2" y="15"/>
                  <a:pt x="2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4" y="4"/>
                  <a:pt x="24" y="4"/>
                  <a:pt x="24" y="4"/>
                </a:cubicBezTo>
                <a:cubicBezTo>
                  <a:pt x="30" y="5"/>
                  <a:pt x="30" y="5"/>
                  <a:pt x="30" y="5"/>
                </a:cubicBezTo>
                <a:cubicBezTo>
                  <a:pt x="35" y="10"/>
                  <a:pt x="35" y="10"/>
                  <a:pt x="35" y="10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562"/>
          <p:cNvSpPr>
            <a:spLocks noEditPoints="1"/>
          </p:cNvSpPr>
          <p:nvPr/>
        </p:nvSpPr>
        <p:spPr bwMode="auto">
          <a:xfrm>
            <a:off x="3888801" y="1134257"/>
            <a:ext cx="338664" cy="274436"/>
          </a:xfrm>
          <a:custGeom>
            <a:avLst/>
            <a:gdLst>
              <a:gd name="T0" fmla="*/ 4 w 31"/>
              <a:gd name="T1" fmla="*/ 4 h 25"/>
              <a:gd name="T2" fmla="*/ 27 w 31"/>
              <a:gd name="T3" fmla="*/ 4 h 25"/>
              <a:gd name="T4" fmla="*/ 31 w 31"/>
              <a:gd name="T5" fmla="*/ 8 h 25"/>
              <a:gd name="T6" fmla="*/ 31 w 31"/>
              <a:gd name="T7" fmla="*/ 12 h 25"/>
              <a:gd name="T8" fmla="*/ 29 w 31"/>
              <a:gd name="T9" fmla="*/ 14 h 25"/>
              <a:gd name="T10" fmla="*/ 2 w 31"/>
              <a:gd name="T11" fmla="*/ 14 h 25"/>
              <a:gd name="T12" fmla="*/ 0 w 31"/>
              <a:gd name="T13" fmla="*/ 13 h 25"/>
              <a:gd name="T14" fmla="*/ 0 w 31"/>
              <a:gd name="T15" fmla="*/ 8 h 25"/>
              <a:gd name="T16" fmla="*/ 4 w 31"/>
              <a:gd name="T17" fmla="*/ 4 h 25"/>
              <a:gd name="T18" fmla="*/ 13 w 31"/>
              <a:gd name="T19" fmla="*/ 16 h 25"/>
              <a:gd name="T20" fmla="*/ 17 w 31"/>
              <a:gd name="T21" fmla="*/ 16 h 25"/>
              <a:gd name="T22" fmla="*/ 17 w 31"/>
              <a:gd name="T23" fmla="*/ 17 h 25"/>
              <a:gd name="T24" fmla="*/ 13 w 31"/>
              <a:gd name="T25" fmla="*/ 17 h 25"/>
              <a:gd name="T26" fmla="*/ 13 w 31"/>
              <a:gd name="T27" fmla="*/ 16 h 25"/>
              <a:gd name="T28" fmla="*/ 31 w 31"/>
              <a:gd name="T29" fmla="*/ 16 h 25"/>
              <a:gd name="T30" fmla="*/ 31 w 31"/>
              <a:gd name="T31" fmla="*/ 21 h 25"/>
              <a:gd name="T32" fmla="*/ 27 w 31"/>
              <a:gd name="T33" fmla="*/ 25 h 25"/>
              <a:gd name="T34" fmla="*/ 4 w 31"/>
              <a:gd name="T35" fmla="*/ 25 h 25"/>
              <a:gd name="T36" fmla="*/ 0 w 31"/>
              <a:gd name="T37" fmla="*/ 21 h 25"/>
              <a:gd name="T38" fmla="*/ 0 w 31"/>
              <a:gd name="T39" fmla="*/ 16 h 25"/>
              <a:gd name="T40" fmla="*/ 2 w 31"/>
              <a:gd name="T41" fmla="*/ 15 h 25"/>
              <a:gd name="T42" fmla="*/ 29 w 31"/>
              <a:gd name="T43" fmla="*/ 15 h 25"/>
              <a:gd name="T44" fmla="*/ 31 w 31"/>
              <a:gd name="T45" fmla="*/ 16 h 25"/>
              <a:gd name="T46" fmla="*/ 12 w 31"/>
              <a:gd name="T47" fmla="*/ 0 h 25"/>
              <a:gd name="T48" fmla="*/ 18 w 31"/>
              <a:gd name="T49" fmla="*/ 0 h 25"/>
              <a:gd name="T50" fmla="*/ 20 w 31"/>
              <a:gd name="T51" fmla="*/ 2 h 25"/>
              <a:gd name="T52" fmla="*/ 20 w 31"/>
              <a:gd name="T53" fmla="*/ 4 h 25"/>
              <a:gd name="T54" fmla="*/ 20 w 31"/>
              <a:gd name="T55" fmla="*/ 4 h 25"/>
              <a:gd name="T56" fmla="*/ 19 w 31"/>
              <a:gd name="T57" fmla="*/ 4 h 25"/>
              <a:gd name="T58" fmla="*/ 18 w 31"/>
              <a:gd name="T59" fmla="*/ 3 h 25"/>
              <a:gd name="T60" fmla="*/ 18 w 31"/>
              <a:gd name="T61" fmla="*/ 2 h 25"/>
              <a:gd name="T62" fmla="*/ 18 w 31"/>
              <a:gd name="T63" fmla="*/ 2 h 25"/>
              <a:gd name="T64" fmla="*/ 13 w 31"/>
              <a:gd name="T65" fmla="*/ 2 h 25"/>
              <a:gd name="T66" fmla="*/ 12 w 31"/>
              <a:gd name="T67" fmla="*/ 2 h 25"/>
              <a:gd name="T68" fmla="*/ 12 w 31"/>
              <a:gd name="T69" fmla="*/ 3 h 25"/>
              <a:gd name="T70" fmla="*/ 12 w 31"/>
              <a:gd name="T71" fmla="*/ 4 h 25"/>
              <a:gd name="T72" fmla="*/ 11 w 31"/>
              <a:gd name="T73" fmla="*/ 4 h 25"/>
              <a:gd name="T74" fmla="*/ 11 w 31"/>
              <a:gd name="T75" fmla="*/ 3 h 25"/>
              <a:gd name="T76" fmla="*/ 11 w 31"/>
              <a:gd name="T77" fmla="*/ 2 h 25"/>
              <a:gd name="T78" fmla="*/ 12 w 31"/>
              <a:gd name="T7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" h="25">
                <a:moveTo>
                  <a:pt x="4" y="4"/>
                </a:moveTo>
                <a:cubicBezTo>
                  <a:pt x="27" y="4"/>
                  <a:pt x="27" y="4"/>
                  <a:pt x="27" y="4"/>
                </a:cubicBezTo>
                <a:cubicBezTo>
                  <a:pt x="29" y="4"/>
                  <a:pt x="31" y="6"/>
                  <a:pt x="31" y="8"/>
                </a:cubicBezTo>
                <a:cubicBezTo>
                  <a:pt x="31" y="9"/>
                  <a:pt x="31" y="11"/>
                  <a:pt x="31" y="12"/>
                </a:cubicBezTo>
                <a:cubicBezTo>
                  <a:pt x="31" y="14"/>
                  <a:pt x="30" y="14"/>
                  <a:pt x="29" y="14"/>
                </a:cubicBezTo>
                <a:cubicBezTo>
                  <a:pt x="20" y="14"/>
                  <a:pt x="11" y="14"/>
                  <a:pt x="2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2" y="4"/>
                  <a:pt x="4" y="4"/>
                </a:cubicBezTo>
                <a:close/>
                <a:moveTo>
                  <a:pt x="13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6"/>
                  <a:pt x="13" y="16"/>
                </a:cubicBezTo>
                <a:close/>
                <a:moveTo>
                  <a:pt x="31" y="16"/>
                </a:moveTo>
                <a:cubicBezTo>
                  <a:pt x="31" y="21"/>
                  <a:pt x="31" y="21"/>
                  <a:pt x="31" y="21"/>
                </a:cubicBezTo>
                <a:cubicBezTo>
                  <a:pt x="31" y="23"/>
                  <a:pt x="29" y="25"/>
                  <a:pt x="27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2" y="25"/>
                  <a:pt x="0" y="23"/>
                  <a:pt x="0" y="21"/>
                </a:cubicBezTo>
                <a:cubicBezTo>
                  <a:pt x="0" y="20"/>
                  <a:pt x="0" y="18"/>
                  <a:pt x="0" y="16"/>
                </a:cubicBezTo>
                <a:cubicBezTo>
                  <a:pt x="0" y="15"/>
                  <a:pt x="0" y="15"/>
                  <a:pt x="2" y="15"/>
                </a:cubicBezTo>
                <a:cubicBezTo>
                  <a:pt x="11" y="15"/>
                  <a:pt x="20" y="15"/>
                  <a:pt x="29" y="15"/>
                </a:cubicBezTo>
                <a:cubicBezTo>
                  <a:pt x="30" y="15"/>
                  <a:pt x="31" y="15"/>
                  <a:pt x="31" y="16"/>
                </a:cubicBezTo>
                <a:close/>
                <a:moveTo>
                  <a:pt x="12" y="0"/>
                </a:moveTo>
                <a:cubicBezTo>
                  <a:pt x="14" y="0"/>
                  <a:pt x="16" y="0"/>
                  <a:pt x="18" y="0"/>
                </a:cubicBezTo>
                <a:cubicBezTo>
                  <a:pt x="19" y="0"/>
                  <a:pt x="20" y="1"/>
                  <a:pt x="20" y="2"/>
                </a:cubicBezTo>
                <a:cubicBezTo>
                  <a:pt x="20" y="2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6" y="2"/>
                  <a:pt x="15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1" y="4"/>
                  <a:pt x="11" y="4"/>
                </a:cubicBezTo>
                <a:cubicBezTo>
                  <a:pt x="11" y="4"/>
                  <a:pt x="11" y="4"/>
                  <a:pt x="11" y="3"/>
                </a:cubicBezTo>
                <a:cubicBezTo>
                  <a:pt x="11" y="3"/>
                  <a:pt x="11" y="2"/>
                  <a:pt x="11" y="2"/>
                </a:cubicBezTo>
                <a:cubicBezTo>
                  <a:pt x="11" y="1"/>
                  <a:pt x="11" y="0"/>
                  <a:pt x="12" y="0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7" name="Freeform 563"/>
          <p:cNvSpPr>
            <a:spLocks/>
          </p:cNvSpPr>
          <p:nvPr/>
        </p:nvSpPr>
        <p:spPr bwMode="auto">
          <a:xfrm>
            <a:off x="4424047" y="2813954"/>
            <a:ext cx="426251" cy="428196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7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8" name="Freeform 564"/>
          <p:cNvSpPr>
            <a:spLocks/>
          </p:cNvSpPr>
          <p:nvPr/>
        </p:nvSpPr>
        <p:spPr bwMode="auto">
          <a:xfrm>
            <a:off x="4499953" y="2868452"/>
            <a:ext cx="350342" cy="373699"/>
          </a:xfrm>
          <a:custGeom>
            <a:avLst/>
            <a:gdLst>
              <a:gd name="T0" fmla="*/ 32 w 32"/>
              <a:gd name="T1" fmla="*/ 7 h 34"/>
              <a:gd name="T2" fmla="*/ 32 w 32"/>
              <a:gd name="T3" fmla="*/ 28 h 34"/>
              <a:gd name="T4" fmla="*/ 26 w 32"/>
              <a:gd name="T5" fmla="*/ 34 h 34"/>
              <a:gd name="T6" fmla="*/ 5 w 32"/>
              <a:gd name="T7" fmla="*/ 34 h 34"/>
              <a:gd name="T8" fmla="*/ 0 w 32"/>
              <a:gd name="T9" fmla="*/ 29 h 34"/>
              <a:gd name="T10" fmla="*/ 0 w 32"/>
              <a:gd name="T11" fmla="*/ 5 h 34"/>
              <a:gd name="T12" fmla="*/ 7 w 32"/>
              <a:gd name="T13" fmla="*/ 0 h 34"/>
              <a:gd name="T14" fmla="*/ 9 w 32"/>
              <a:gd name="T15" fmla="*/ 2 h 34"/>
              <a:gd name="T16" fmla="*/ 16 w 32"/>
              <a:gd name="T17" fmla="*/ 0 h 34"/>
              <a:gd name="T18" fmla="*/ 18 w 32"/>
              <a:gd name="T19" fmla="*/ 2 h 34"/>
              <a:gd name="T20" fmla="*/ 26 w 32"/>
              <a:gd name="T21" fmla="*/ 0 h 34"/>
              <a:gd name="T22" fmla="*/ 32 w 32"/>
              <a:gd name="T23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31"/>
                  <a:pt x="30" y="34"/>
                  <a:pt x="26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5"/>
                  <a:pt x="0" y="5"/>
                  <a:pt x="0" y="5"/>
                </a:cubicBezTo>
                <a:cubicBezTo>
                  <a:pt x="7" y="0"/>
                  <a:pt x="7" y="0"/>
                  <a:pt x="7" y="0"/>
                </a:cubicBezTo>
                <a:cubicBezTo>
                  <a:pt x="9" y="2"/>
                  <a:pt x="9" y="2"/>
                  <a:pt x="9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2"/>
                  <a:pt x="18" y="2"/>
                  <a:pt x="18" y="2"/>
                </a:cubicBezTo>
                <a:cubicBezTo>
                  <a:pt x="26" y="0"/>
                  <a:pt x="26" y="0"/>
                  <a:pt x="26" y="0"/>
                </a:cubicBezTo>
                <a:cubicBezTo>
                  <a:pt x="32" y="7"/>
                  <a:pt x="32" y="7"/>
                  <a:pt x="32" y="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9" name="Freeform 565"/>
          <p:cNvSpPr>
            <a:spLocks noEditPoints="1"/>
          </p:cNvSpPr>
          <p:nvPr/>
        </p:nvSpPr>
        <p:spPr bwMode="auto">
          <a:xfrm>
            <a:off x="4499953" y="2868452"/>
            <a:ext cx="284167" cy="328933"/>
          </a:xfrm>
          <a:custGeom>
            <a:avLst/>
            <a:gdLst>
              <a:gd name="T0" fmla="*/ 7 w 26"/>
              <a:gd name="T1" fmla="*/ 0 h 30"/>
              <a:gd name="T2" fmla="*/ 8 w 26"/>
              <a:gd name="T3" fmla="*/ 29 h 30"/>
              <a:gd name="T4" fmla="*/ 1 w 26"/>
              <a:gd name="T5" fmla="*/ 30 h 30"/>
              <a:gd name="T6" fmla="*/ 0 w 26"/>
              <a:gd name="T7" fmla="*/ 1 h 30"/>
              <a:gd name="T8" fmla="*/ 19 w 26"/>
              <a:gd name="T9" fmla="*/ 0 h 30"/>
              <a:gd name="T10" fmla="*/ 26 w 26"/>
              <a:gd name="T11" fmla="*/ 1 h 30"/>
              <a:gd name="T12" fmla="*/ 25 w 26"/>
              <a:gd name="T13" fmla="*/ 30 h 30"/>
              <a:gd name="T14" fmla="*/ 18 w 26"/>
              <a:gd name="T15" fmla="*/ 29 h 30"/>
              <a:gd name="T16" fmla="*/ 19 w 26"/>
              <a:gd name="T17" fmla="*/ 0 h 30"/>
              <a:gd name="T18" fmla="*/ 25 w 26"/>
              <a:gd name="T19" fmla="*/ 5 h 30"/>
              <a:gd name="T20" fmla="*/ 19 w 26"/>
              <a:gd name="T21" fmla="*/ 12 h 30"/>
              <a:gd name="T22" fmla="*/ 22 w 26"/>
              <a:gd name="T23" fmla="*/ 22 h 30"/>
              <a:gd name="T24" fmla="*/ 22 w 26"/>
              <a:gd name="T25" fmla="*/ 26 h 30"/>
              <a:gd name="T26" fmla="*/ 22 w 26"/>
              <a:gd name="T27" fmla="*/ 22 h 30"/>
              <a:gd name="T28" fmla="*/ 25 w 26"/>
              <a:gd name="T29" fmla="*/ 16 h 30"/>
              <a:gd name="T30" fmla="*/ 19 w 26"/>
              <a:gd name="T31" fmla="*/ 13 h 30"/>
              <a:gd name="T32" fmla="*/ 10 w 26"/>
              <a:gd name="T33" fmla="*/ 0 h 30"/>
              <a:gd name="T34" fmla="*/ 17 w 26"/>
              <a:gd name="T35" fmla="*/ 1 h 30"/>
              <a:gd name="T36" fmla="*/ 16 w 26"/>
              <a:gd name="T37" fmla="*/ 30 h 30"/>
              <a:gd name="T38" fmla="*/ 9 w 26"/>
              <a:gd name="T39" fmla="*/ 29 h 30"/>
              <a:gd name="T40" fmla="*/ 10 w 26"/>
              <a:gd name="T41" fmla="*/ 0 h 30"/>
              <a:gd name="T42" fmla="*/ 15 w 26"/>
              <a:gd name="T43" fmla="*/ 5 h 30"/>
              <a:gd name="T44" fmla="*/ 10 w 26"/>
              <a:gd name="T45" fmla="*/ 12 h 30"/>
              <a:gd name="T46" fmla="*/ 13 w 26"/>
              <a:gd name="T47" fmla="*/ 22 h 30"/>
              <a:gd name="T48" fmla="*/ 13 w 26"/>
              <a:gd name="T49" fmla="*/ 26 h 30"/>
              <a:gd name="T50" fmla="*/ 13 w 26"/>
              <a:gd name="T51" fmla="*/ 22 h 30"/>
              <a:gd name="T52" fmla="*/ 15 w 26"/>
              <a:gd name="T53" fmla="*/ 16 h 30"/>
              <a:gd name="T54" fmla="*/ 10 w 26"/>
              <a:gd name="T55" fmla="*/ 13 h 30"/>
              <a:gd name="T56" fmla="*/ 1 w 26"/>
              <a:gd name="T57" fmla="*/ 5 h 30"/>
              <a:gd name="T58" fmla="*/ 6 w 26"/>
              <a:gd name="T59" fmla="*/ 12 h 30"/>
              <a:gd name="T60" fmla="*/ 1 w 26"/>
              <a:gd name="T61" fmla="*/ 5 h 30"/>
              <a:gd name="T62" fmla="*/ 6 w 26"/>
              <a:gd name="T63" fmla="*/ 24 h 30"/>
              <a:gd name="T64" fmla="*/ 1 w 26"/>
              <a:gd name="T65" fmla="*/ 24 h 30"/>
              <a:gd name="T66" fmla="*/ 1 w 26"/>
              <a:gd name="T67" fmla="*/ 16 h 30"/>
              <a:gd name="T68" fmla="*/ 6 w 26"/>
              <a:gd name="T69" fmla="*/ 13 h 30"/>
              <a:gd name="T70" fmla="*/ 1 w 26"/>
              <a:gd name="T71" fmla="*/ 1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" h="30">
                <a:moveTo>
                  <a:pt x="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7" y="30"/>
                  <a:pt x="7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30"/>
                  <a:pt x="0" y="29"/>
                  <a:pt x="0" y="29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9" y="0"/>
                </a:move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0"/>
                  <a:pt x="26" y="1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5" y="30"/>
                  <a:pt x="25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8" y="29"/>
                  <a:pt x="18" y="29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9" y="0"/>
                  <a:pt x="19" y="0"/>
                </a:cubicBezTo>
                <a:close/>
                <a:moveTo>
                  <a:pt x="19" y="5"/>
                </a:moveTo>
                <a:cubicBezTo>
                  <a:pt x="25" y="5"/>
                  <a:pt x="25" y="5"/>
                  <a:pt x="25" y="5"/>
                </a:cubicBezTo>
                <a:cubicBezTo>
                  <a:pt x="25" y="12"/>
                  <a:pt x="25" y="12"/>
                  <a:pt x="25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22" y="22"/>
                </a:moveTo>
                <a:cubicBezTo>
                  <a:pt x="23" y="22"/>
                  <a:pt x="24" y="23"/>
                  <a:pt x="24" y="24"/>
                </a:cubicBezTo>
                <a:cubicBezTo>
                  <a:pt x="24" y="25"/>
                  <a:pt x="23" y="26"/>
                  <a:pt x="22" y="26"/>
                </a:cubicBezTo>
                <a:cubicBezTo>
                  <a:pt x="21" y="26"/>
                  <a:pt x="20" y="25"/>
                  <a:pt x="20" y="24"/>
                </a:cubicBezTo>
                <a:cubicBezTo>
                  <a:pt x="20" y="23"/>
                  <a:pt x="21" y="22"/>
                  <a:pt x="22" y="22"/>
                </a:cubicBezTo>
                <a:close/>
                <a:moveTo>
                  <a:pt x="19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13"/>
                  <a:pt x="25" y="13"/>
                  <a:pt x="25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0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30"/>
                  <a:pt x="16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0"/>
                  <a:pt x="9" y="29"/>
                  <a:pt x="9" y="29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10" y="0"/>
                </a:cubicBezTo>
                <a:close/>
                <a:moveTo>
                  <a:pt x="10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3" y="22"/>
                </a:moveTo>
                <a:cubicBezTo>
                  <a:pt x="14" y="22"/>
                  <a:pt x="15" y="23"/>
                  <a:pt x="15" y="24"/>
                </a:cubicBezTo>
                <a:cubicBezTo>
                  <a:pt x="15" y="25"/>
                  <a:pt x="14" y="26"/>
                  <a:pt x="13" y="26"/>
                </a:cubicBezTo>
                <a:cubicBezTo>
                  <a:pt x="12" y="26"/>
                  <a:pt x="11" y="25"/>
                  <a:pt x="11" y="24"/>
                </a:cubicBezTo>
                <a:cubicBezTo>
                  <a:pt x="11" y="23"/>
                  <a:pt x="12" y="22"/>
                  <a:pt x="13" y="22"/>
                </a:cubicBezTo>
                <a:close/>
                <a:moveTo>
                  <a:pt x="10" y="16"/>
                </a:moveTo>
                <a:cubicBezTo>
                  <a:pt x="15" y="16"/>
                  <a:pt x="15" y="16"/>
                  <a:pt x="15" y="16"/>
                </a:cubicBezTo>
                <a:cubicBezTo>
                  <a:pt x="15" y="13"/>
                  <a:pt x="15" y="13"/>
                  <a:pt x="15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6"/>
                  <a:pt x="10" y="16"/>
                  <a:pt x="10" y="16"/>
                </a:cubicBezTo>
                <a:close/>
                <a:moveTo>
                  <a:pt x="1" y="5"/>
                </a:moveTo>
                <a:cubicBezTo>
                  <a:pt x="6" y="5"/>
                  <a:pt x="6" y="5"/>
                  <a:pt x="6" y="5"/>
                </a:cubicBezTo>
                <a:cubicBezTo>
                  <a:pt x="6" y="12"/>
                  <a:pt x="6" y="12"/>
                  <a:pt x="6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5"/>
                  <a:pt x="1" y="5"/>
                  <a:pt x="1" y="5"/>
                </a:cubicBezTo>
                <a:close/>
                <a:moveTo>
                  <a:pt x="4" y="22"/>
                </a:moveTo>
                <a:cubicBezTo>
                  <a:pt x="5" y="22"/>
                  <a:pt x="6" y="23"/>
                  <a:pt x="6" y="24"/>
                </a:cubicBezTo>
                <a:cubicBezTo>
                  <a:pt x="6" y="25"/>
                  <a:pt x="5" y="26"/>
                  <a:pt x="4" y="26"/>
                </a:cubicBezTo>
                <a:cubicBezTo>
                  <a:pt x="2" y="26"/>
                  <a:pt x="1" y="25"/>
                  <a:pt x="1" y="24"/>
                </a:cubicBezTo>
                <a:cubicBezTo>
                  <a:pt x="1" y="23"/>
                  <a:pt x="2" y="22"/>
                  <a:pt x="4" y="22"/>
                </a:cubicBezTo>
                <a:close/>
                <a:moveTo>
                  <a:pt x="1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13"/>
                  <a:pt x="6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6"/>
                  <a:pt x="1" y="16"/>
                  <a:pt x="1" y="16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0" name="Freeform 566"/>
          <p:cNvSpPr>
            <a:spLocks/>
          </p:cNvSpPr>
          <p:nvPr/>
        </p:nvSpPr>
        <p:spPr bwMode="auto">
          <a:xfrm>
            <a:off x="3265970" y="1638361"/>
            <a:ext cx="416518" cy="428196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1" name="Freeform 567"/>
          <p:cNvSpPr>
            <a:spLocks/>
          </p:cNvSpPr>
          <p:nvPr/>
        </p:nvSpPr>
        <p:spPr bwMode="auto">
          <a:xfrm>
            <a:off x="3299058" y="1704537"/>
            <a:ext cx="383431" cy="362021"/>
          </a:xfrm>
          <a:custGeom>
            <a:avLst/>
            <a:gdLst>
              <a:gd name="T0" fmla="*/ 35 w 35"/>
              <a:gd name="T1" fmla="*/ 8 h 33"/>
              <a:gd name="T2" fmla="*/ 35 w 35"/>
              <a:gd name="T3" fmla="*/ 27 h 33"/>
              <a:gd name="T4" fmla="*/ 29 w 35"/>
              <a:gd name="T5" fmla="*/ 33 h 33"/>
              <a:gd name="T6" fmla="*/ 12 w 35"/>
              <a:gd name="T7" fmla="*/ 33 h 33"/>
              <a:gd name="T8" fmla="*/ 6 w 35"/>
              <a:gd name="T9" fmla="*/ 26 h 33"/>
              <a:gd name="T10" fmla="*/ 4 w 35"/>
              <a:gd name="T11" fmla="*/ 22 h 33"/>
              <a:gd name="T12" fmla="*/ 0 w 35"/>
              <a:gd name="T13" fmla="*/ 19 h 33"/>
              <a:gd name="T14" fmla="*/ 3 w 35"/>
              <a:gd name="T15" fmla="*/ 13 h 33"/>
              <a:gd name="T16" fmla="*/ 7 w 35"/>
              <a:gd name="T17" fmla="*/ 11 h 33"/>
              <a:gd name="T18" fmla="*/ 5 w 35"/>
              <a:gd name="T19" fmla="*/ 9 h 33"/>
              <a:gd name="T20" fmla="*/ 6 w 35"/>
              <a:gd name="T21" fmla="*/ 1 h 33"/>
              <a:gd name="T22" fmla="*/ 27 w 35"/>
              <a:gd name="T23" fmla="*/ 0 h 33"/>
              <a:gd name="T24" fmla="*/ 35 w 35"/>
              <a:gd name="T25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" h="33">
                <a:moveTo>
                  <a:pt x="35" y="8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30"/>
                  <a:pt x="33" y="33"/>
                  <a:pt x="29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6" y="26"/>
                  <a:pt x="6" y="26"/>
                  <a:pt x="6" y="26"/>
                </a:cubicBezTo>
                <a:cubicBezTo>
                  <a:pt x="4" y="22"/>
                  <a:pt x="4" y="22"/>
                  <a:pt x="4" y="22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3"/>
                  <a:pt x="3" y="13"/>
                  <a:pt x="3" y="13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1"/>
                  <a:pt x="6" y="1"/>
                  <a:pt x="6" y="1"/>
                </a:cubicBezTo>
                <a:cubicBezTo>
                  <a:pt x="27" y="0"/>
                  <a:pt x="27" y="0"/>
                  <a:pt x="27" y="0"/>
                </a:cubicBezTo>
                <a:cubicBezTo>
                  <a:pt x="35" y="8"/>
                  <a:pt x="35" y="8"/>
                  <a:pt x="35" y="8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2" name="Freeform 568"/>
          <p:cNvSpPr>
            <a:spLocks noEditPoints="1"/>
          </p:cNvSpPr>
          <p:nvPr/>
        </p:nvSpPr>
        <p:spPr bwMode="auto">
          <a:xfrm>
            <a:off x="3299058" y="1694805"/>
            <a:ext cx="350342" cy="317255"/>
          </a:xfrm>
          <a:custGeom>
            <a:avLst/>
            <a:gdLst>
              <a:gd name="T0" fmla="*/ 23 w 32"/>
              <a:gd name="T1" fmla="*/ 20 h 29"/>
              <a:gd name="T2" fmla="*/ 22 w 32"/>
              <a:gd name="T3" fmla="*/ 22 h 29"/>
              <a:gd name="T4" fmla="*/ 22 w 32"/>
              <a:gd name="T5" fmla="*/ 19 h 29"/>
              <a:gd name="T6" fmla="*/ 26 w 32"/>
              <a:gd name="T7" fmla="*/ 24 h 29"/>
              <a:gd name="T8" fmla="*/ 27 w 32"/>
              <a:gd name="T9" fmla="*/ 16 h 29"/>
              <a:gd name="T10" fmla="*/ 23 w 32"/>
              <a:gd name="T11" fmla="*/ 29 h 29"/>
              <a:gd name="T12" fmla="*/ 4 w 32"/>
              <a:gd name="T13" fmla="*/ 17 h 29"/>
              <a:gd name="T14" fmla="*/ 6 w 32"/>
              <a:gd name="T15" fmla="*/ 17 h 29"/>
              <a:gd name="T16" fmla="*/ 25 w 32"/>
              <a:gd name="T17" fmla="*/ 9 h 29"/>
              <a:gd name="T18" fmla="*/ 8 w 32"/>
              <a:gd name="T19" fmla="*/ 3 h 29"/>
              <a:gd name="T20" fmla="*/ 7 w 32"/>
              <a:gd name="T21" fmla="*/ 10 h 29"/>
              <a:gd name="T22" fmla="*/ 5 w 32"/>
              <a:gd name="T23" fmla="*/ 1 h 29"/>
              <a:gd name="T24" fmla="*/ 27 w 32"/>
              <a:gd name="T25" fmla="*/ 1 h 29"/>
              <a:gd name="T26" fmla="*/ 25 w 32"/>
              <a:gd name="T27" fmla="*/ 10 h 29"/>
              <a:gd name="T28" fmla="*/ 31 w 32"/>
              <a:gd name="T29" fmla="*/ 10 h 29"/>
              <a:gd name="T30" fmla="*/ 31 w 32"/>
              <a:gd name="T31" fmla="*/ 16 h 29"/>
              <a:gd name="T32" fmla="*/ 29 w 32"/>
              <a:gd name="T33" fmla="*/ 15 h 29"/>
              <a:gd name="T34" fmla="*/ 3 w 32"/>
              <a:gd name="T35" fmla="*/ 17 h 29"/>
              <a:gd name="T36" fmla="*/ 0 w 32"/>
              <a:gd name="T37" fmla="*/ 19 h 29"/>
              <a:gd name="T38" fmla="*/ 29 w 32"/>
              <a:gd name="T39" fmla="*/ 12 h 29"/>
              <a:gd name="T40" fmla="*/ 30 w 32"/>
              <a:gd name="T41" fmla="*/ 10 h 29"/>
              <a:gd name="T42" fmla="*/ 16 w 32"/>
              <a:gd name="T43" fmla="*/ 9 h 29"/>
              <a:gd name="T44" fmla="*/ 10 w 32"/>
              <a:gd name="T45" fmla="*/ 10 h 29"/>
              <a:gd name="T46" fmla="*/ 10 w 32"/>
              <a:gd name="T47" fmla="*/ 8 h 29"/>
              <a:gd name="T48" fmla="*/ 20 w 32"/>
              <a:gd name="T49" fmla="*/ 5 h 29"/>
              <a:gd name="T50" fmla="*/ 10 w 32"/>
              <a:gd name="T51" fmla="*/ 7 h 29"/>
              <a:gd name="T52" fmla="*/ 10 w 32"/>
              <a:gd name="T53" fmla="*/ 5 h 29"/>
              <a:gd name="T54" fmla="*/ 23 w 32"/>
              <a:gd name="T55" fmla="*/ 23 h 29"/>
              <a:gd name="T56" fmla="*/ 9 w 32"/>
              <a:gd name="T57" fmla="*/ 25 h 29"/>
              <a:gd name="T58" fmla="*/ 9 w 32"/>
              <a:gd name="T59" fmla="*/ 23 h 29"/>
              <a:gd name="T60" fmla="*/ 11 w 32"/>
              <a:gd name="T61" fmla="*/ 17 h 29"/>
              <a:gd name="T62" fmla="*/ 9 w 32"/>
              <a:gd name="T63" fmla="*/ 18 h 29"/>
              <a:gd name="T64" fmla="*/ 9 w 32"/>
              <a:gd name="T65" fmla="*/ 16 h 29"/>
              <a:gd name="T66" fmla="*/ 11 w 32"/>
              <a:gd name="T67" fmla="*/ 20 h 29"/>
              <a:gd name="T68" fmla="*/ 9 w 32"/>
              <a:gd name="T69" fmla="*/ 22 h 29"/>
              <a:gd name="T70" fmla="*/ 9 w 32"/>
              <a:gd name="T71" fmla="*/ 19 h 29"/>
              <a:gd name="T72" fmla="*/ 15 w 32"/>
              <a:gd name="T73" fmla="*/ 17 h 29"/>
              <a:gd name="T74" fmla="*/ 14 w 32"/>
              <a:gd name="T75" fmla="*/ 18 h 29"/>
              <a:gd name="T76" fmla="*/ 14 w 32"/>
              <a:gd name="T77" fmla="*/ 16 h 29"/>
              <a:gd name="T78" fmla="*/ 15 w 32"/>
              <a:gd name="T79" fmla="*/ 20 h 29"/>
              <a:gd name="T80" fmla="*/ 14 w 32"/>
              <a:gd name="T81" fmla="*/ 22 h 29"/>
              <a:gd name="T82" fmla="*/ 14 w 32"/>
              <a:gd name="T83" fmla="*/ 19 h 29"/>
              <a:gd name="T84" fmla="*/ 19 w 32"/>
              <a:gd name="T85" fmla="*/ 17 h 29"/>
              <a:gd name="T86" fmla="*/ 18 w 32"/>
              <a:gd name="T87" fmla="*/ 18 h 29"/>
              <a:gd name="T88" fmla="*/ 18 w 32"/>
              <a:gd name="T89" fmla="*/ 16 h 29"/>
              <a:gd name="T90" fmla="*/ 19 w 32"/>
              <a:gd name="T91" fmla="*/ 20 h 29"/>
              <a:gd name="T92" fmla="*/ 18 w 32"/>
              <a:gd name="T93" fmla="*/ 22 h 29"/>
              <a:gd name="T94" fmla="*/ 18 w 32"/>
              <a:gd name="T95" fmla="*/ 19 h 29"/>
              <a:gd name="T96" fmla="*/ 23 w 32"/>
              <a:gd name="T97" fmla="*/ 17 h 29"/>
              <a:gd name="T98" fmla="*/ 22 w 32"/>
              <a:gd name="T99" fmla="*/ 18 h 29"/>
              <a:gd name="T100" fmla="*/ 22 w 32"/>
              <a:gd name="T10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" h="29"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9" y="27"/>
                </a:moveTo>
                <a:cubicBezTo>
                  <a:pt x="14" y="27"/>
                  <a:pt x="18" y="27"/>
                  <a:pt x="23" y="27"/>
                </a:cubicBezTo>
                <a:cubicBezTo>
                  <a:pt x="24" y="27"/>
                  <a:pt x="26" y="26"/>
                  <a:pt x="26" y="24"/>
                </a:cubicBezTo>
                <a:cubicBezTo>
                  <a:pt x="26" y="22"/>
                  <a:pt x="26" y="19"/>
                  <a:pt x="26" y="17"/>
                </a:cubicBezTo>
                <a:cubicBezTo>
                  <a:pt x="26" y="16"/>
                  <a:pt x="26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9"/>
                  <a:pt x="28" y="22"/>
                  <a:pt x="28" y="24"/>
                </a:cubicBezTo>
                <a:cubicBezTo>
                  <a:pt x="28" y="27"/>
                  <a:pt x="26" y="29"/>
                  <a:pt x="23" y="29"/>
                </a:cubicBezTo>
                <a:cubicBezTo>
                  <a:pt x="18" y="29"/>
                  <a:pt x="14" y="29"/>
                  <a:pt x="9" y="29"/>
                </a:cubicBezTo>
                <a:cubicBezTo>
                  <a:pt x="6" y="29"/>
                  <a:pt x="4" y="27"/>
                  <a:pt x="4" y="24"/>
                </a:cubicBezTo>
                <a:cubicBezTo>
                  <a:pt x="4" y="22"/>
                  <a:pt x="4" y="19"/>
                  <a:pt x="4" y="17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9"/>
                  <a:pt x="6" y="22"/>
                  <a:pt x="6" y="24"/>
                </a:cubicBezTo>
                <a:cubicBezTo>
                  <a:pt x="6" y="26"/>
                  <a:pt x="8" y="27"/>
                  <a:pt x="9" y="27"/>
                </a:cubicBezTo>
                <a:close/>
                <a:moveTo>
                  <a:pt x="25" y="9"/>
                </a:moveTo>
                <a:cubicBezTo>
                  <a:pt x="25" y="7"/>
                  <a:pt x="25" y="5"/>
                  <a:pt x="25" y="3"/>
                </a:cubicBezTo>
                <a:cubicBezTo>
                  <a:pt x="25" y="3"/>
                  <a:pt x="25" y="3"/>
                  <a:pt x="24" y="3"/>
                </a:cubicBezTo>
                <a:cubicBezTo>
                  <a:pt x="19" y="3"/>
                  <a:pt x="14" y="3"/>
                  <a:pt x="8" y="3"/>
                </a:cubicBezTo>
                <a:cubicBezTo>
                  <a:pt x="8" y="3"/>
                  <a:pt x="7" y="3"/>
                  <a:pt x="7" y="4"/>
                </a:cubicBezTo>
                <a:cubicBezTo>
                  <a:pt x="7" y="5"/>
                  <a:pt x="7" y="7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7"/>
                  <a:pt x="5" y="4"/>
                  <a:pt x="5" y="1"/>
                </a:cubicBezTo>
                <a:cubicBezTo>
                  <a:pt x="5" y="1"/>
                  <a:pt x="5" y="0"/>
                  <a:pt x="6" y="0"/>
                </a:cubicBezTo>
                <a:cubicBezTo>
                  <a:pt x="13" y="0"/>
                  <a:pt x="19" y="0"/>
                  <a:pt x="26" y="0"/>
                </a:cubicBezTo>
                <a:cubicBezTo>
                  <a:pt x="27" y="0"/>
                  <a:pt x="27" y="1"/>
                  <a:pt x="27" y="1"/>
                </a:cubicBezTo>
                <a:cubicBezTo>
                  <a:pt x="27" y="4"/>
                  <a:pt x="27" y="7"/>
                  <a:pt x="27" y="10"/>
                </a:cubicBezTo>
                <a:cubicBezTo>
                  <a:pt x="27" y="10"/>
                  <a:pt x="27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0"/>
                  <a:pt x="25" y="10"/>
                  <a:pt x="25" y="9"/>
                </a:cubicBezTo>
                <a:close/>
                <a:moveTo>
                  <a:pt x="30" y="10"/>
                </a:moveTo>
                <a:cubicBezTo>
                  <a:pt x="30" y="10"/>
                  <a:pt x="31" y="10"/>
                  <a:pt x="31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2"/>
                  <a:pt x="32" y="14"/>
                  <a:pt x="32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1" y="16"/>
                  <a:pt x="30" y="16"/>
                  <a:pt x="30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1" y="14"/>
                  <a:pt x="13" y="14"/>
                  <a:pt x="5" y="14"/>
                </a:cubicBezTo>
                <a:cubicBezTo>
                  <a:pt x="4" y="14"/>
                  <a:pt x="3" y="15"/>
                  <a:pt x="3" y="17"/>
                </a:cubicBezTo>
                <a:cubicBezTo>
                  <a:pt x="3" y="18"/>
                  <a:pt x="3" y="18"/>
                  <a:pt x="2" y="18"/>
                </a:cubicBezTo>
                <a:cubicBezTo>
                  <a:pt x="2" y="19"/>
                  <a:pt x="1" y="19"/>
                  <a:pt x="1" y="19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4"/>
                  <a:pt x="3" y="12"/>
                  <a:pt x="5" y="12"/>
                </a:cubicBezTo>
                <a:cubicBezTo>
                  <a:pt x="13" y="12"/>
                  <a:pt x="21" y="12"/>
                  <a:pt x="29" y="12"/>
                </a:cubicBezTo>
                <a:cubicBezTo>
                  <a:pt x="29" y="12"/>
                  <a:pt x="29" y="12"/>
                  <a:pt x="29" y="11"/>
                </a:cubicBez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9" y="10"/>
                  <a:pt x="30" y="10"/>
                </a:cubicBezTo>
                <a:close/>
                <a:moveTo>
                  <a:pt x="10" y="8"/>
                </a:moveTo>
                <a:cubicBezTo>
                  <a:pt x="10" y="8"/>
                  <a:pt x="15" y="8"/>
                  <a:pt x="16" y="8"/>
                </a:cubicBezTo>
                <a:cubicBezTo>
                  <a:pt x="16" y="8"/>
                  <a:pt x="16" y="8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9"/>
                  <a:pt x="9" y="9"/>
                </a:cubicBezTo>
                <a:cubicBezTo>
                  <a:pt x="9" y="8"/>
                  <a:pt x="9" y="8"/>
                  <a:pt x="10" y="8"/>
                </a:cubicBezTo>
                <a:close/>
                <a:moveTo>
                  <a:pt x="10" y="5"/>
                </a:moveTo>
                <a:cubicBezTo>
                  <a:pt x="10" y="5"/>
                  <a:pt x="19" y="5"/>
                  <a:pt x="19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9" y="7"/>
                  <a:pt x="10" y="7"/>
                  <a:pt x="10" y="7"/>
                </a:cubicBezTo>
                <a:cubicBezTo>
                  <a:pt x="9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5"/>
                  <a:pt x="9" y="5"/>
                  <a:pt x="10" y="5"/>
                </a:cubicBezTo>
                <a:close/>
                <a:moveTo>
                  <a:pt x="9" y="23"/>
                </a:moveTo>
                <a:cubicBezTo>
                  <a:pt x="10" y="23"/>
                  <a:pt x="22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10" y="25"/>
                  <a:pt x="9" y="25"/>
                </a:cubicBezTo>
                <a:cubicBezTo>
                  <a:pt x="9" y="25"/>
                  <a:pt x="9" y="25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3"/>
                  <a:pt x="9" y="23"/>
                  <a:pt x="9" y="23"/>
                </a:cubicBezTo>
                <a:close/>
                <a:moveTo>
                  <a:pt x="9" y="16"/>
                </a:moveTo>
                <a:cubicBezTo>
                  <a:pt x="10" y="16"/>
                  <a:pt x="10" y="16"/>
                  <a:pt x="10" y="16"/>
                </a:cubicBezTo>
                <a:cubicBezTo>
                  <a:pt x="11" y="16"/>
                  <a:pt x="11" y="16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8"/>
                  <a:pt x="10" y="18"/>
                </a:cubicBez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9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0"/>
                  <a:pt x="11" y="21"/>
                  <a:pt x="11" y="21"/>
                </a:cubicBezTo>
                <a:cubicBezTo>
                  <a:pt x="11" y="22"/>
                  <a:pt x="11" y="22"/>
                  <a:pt x="10" y="22"/>
                </a:cubicBezTo>
                <a:cubicBezTo>
                  <a:pt x="10" y="22"/>
                  <a:pt x="10" y="22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14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6"/>
                  <a:pt x="15" y="17"/>
                </a:cubicBezTo>
                <a:cubicBezTo>
                  <a:pt x="15" y="17"/>
                  <a:pt x="15" y="17"/>
                  <a:pt x="15" y="18"/>
                </a:cubicBezTo>
                <a:cubicBezTo>
                  <a:pt x="15" y="18"/>
                  <a:pt x="15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3" y="16"/>
                  <a:pt x="14" y="16"/>
                </a:cubicBezTo>
                <a:close/>
                <a:moveTo>
                  <a:pt x="14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20"/>
                  <a:pt x="15" y="21"/>
                  <a:pt x="15" y="21"/>
                </a:cubicBezTo>
                <a:cubicBezTo>
                  <a:pt x="15" y="22"/>
                  <a:pt x="15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2"/>
                  <a:pt x="13" y="21"/>
                </a:cubicBezTo>
                <a:cubicBezTo>
                  <a:pt x="13" y="21"/>
                  <a:pt x="13" y="20"/>
                  <a:pt x="13" y="20"/>
                </a:cubicBezTo>
                <a:cubicBezTo>
                  <a:pt x="13" y="19"/>
                  <a:pt x="13" y="19"/>
                  <a:pt x="14" y="19"/>
                </a:cubicBezTo>
                <a:close/>
                <a:moveTo>
                  <a:pt x="18" y="16"/>
                </a:moveTo>
                <a:cubicBezTo>
                  <a:pt x="18" y="16"/>
                  <a:pt x="18" y="16"/>
                  <a:pt x="19" y="16"/>
                </a:cubicBezTo>
                <a:cubicBezTo>
                  <a:pt x="19" y="16"/>
                  <a:pt x="19" y="16"/>
                  <a:pt x="19" y="17"/>
                </a:cubicBezTo>
                <a:cubicBezTo>
                  <a:pt x="19" y="17"/>
                  <a:pt x="19" y="17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8" y="16"/>
                </a:cubicBezTo>
                <a:close/>
                <a:moveTo>
                  <a:pt x="18" y="19"/>
                </a:moveTo>
                <a:cubicBezTo>
                  <a:pt x="18" y="19"/>
                  <a:pt x="18" y="19"/>
                  <a:pt x="19" y="19"/>
                </a:cubicBezTo>
                <a:cubicBezTo>
                  <a:pt x="19" y="19"/>
                  <a:pt x="19" y="19"/>
                  <a:pt x="19" y="20"/>
                </a:cubicBezTo>
                <a:cubicBezTo>
                  <a:pt x="19" y="20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7" y="19"/>
                  <a:pt x="17" y="19"/>
                  <a:pt x="18" y="19"/>
                </a:cubicBezTo>
                <a:close/>
                <a:moveTo>
                  <a:pt x="22" y="16"/>
                </a:moveTo>
                <a:cubicBezTo>
                  <a:pt x="22" y="16"/>
                  <a:pt x="22" y="16"/>
                  <a:pt x="23" y="16"/>
                </a:cubicBezTo>
                <a:cubicBezTo>
                  <a:pt x="23" y="16"/>
                  <a:pt x="23" y="16"/>
                  <a:pt x="23" y="17"/>
                </a:cubicBezTo>
                <a:cubicBezTo>
                  <a:pt x="23" y="17"/>
                  <a:pt x="23" y="17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2" y="18"/>
                  <a:pt x="22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4" name="Oval 6"/>
          <p:cNvSpPr>
            <a:spLocks noChangeArrowheads="1"/>
          </p:cNvSpPr>
          <p:nvPr/>
        </p:nvSpPr>
        <p:spPr bwMode="auto">
          <a:xfrm>
            <a:off x="10273346" y="1629072"/>
            <a:ext cx="436816" cy="441186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5" name="Freeform 7"/>
          <p:cNvSpPr>
            <a:spLocks/>
          </p:cNvSpPr>
          <p:nvPr/>
        </p:nvSpPr>
        <p:spPr bwMode="auto">
          <a:xfrm>
            <a:off x="10317027" y="1733908"/>
            <a:ext cx="393134" cy="336350"/>
          </a:xfrm>
          <a:custGeom>
            <a:avLst/>
            <a:gdLst>
              <a:gd name="T0" fmla="*/ 38 w 38"/>
              <a:gd name="T1" fmla="*/ 11 h 32"/>
              <a:gd name="T2" fmla="*/ 38 w 38"/>
              <a:gd name="T3" fmla="*/ 10 h 32"/>
              <a:gd name="T4" fmla="*/ 32 w 38"/>
              <a:gd name="T5" fmla="*/ 4 h 32"/>
              <a:gd name="T6" fmla="*/ 31 w 38"/>
              <a:gd name="T7" fmla="*/ 4 h 32"/>
              <a:gd name="T8" fmla="*/ 30 w 38"/>
              <a:gd name="T9" fmla="*/ 2 h 32"/>
              <a:gd name="T10" fmla="*/ 30 w 38"/>
              <a:gd name="T11" fmla="*/ 2 h 32"/>
              <a:gd name="T12" fmla="*/ 29 w 38"/>
              <a:gd name="T13" fmla="*/ 2 h 32"/>
              <a:gd name="T14" fmla="*/ 26 w 38"/>
              <a:gd name="T15" fmla="*/ 2 h 32"/>
              <a:gd name="T16" fmla="*/ 15 w 38"/>
              <a:gd name="T17" fmla="*/ 13 h 32"/>
              <a:gd name="T18" fmla="*/ 12 w 38"/>
              <a:gd name="T19" fmla="*/ 13 h 32"/>
              <a:gd name="T20" fmla="*/ 7 w 38"/>
              <a:gd name="T21" fmla="*/ 8 h 32"/>
              <a:gd name="T22" fmla="*/ 4 w 38"/>
              <a:gd name="T23" fmla="*/ 8 h 32"/>
              <a:gd name="T24" fmla="*/ 1 w 38"/>
              <a:gd name="T25" fmla="*/ 10 h 32"/>
              <a:gd name="T26" fmla="*/ 1 w 38"/>
              <a:gd name="T27" fmla="*/ 13 h 32"/>
              <a:gd name="T28" fmla="*/ 13 w 38"/>
              <a:gd name="T29" fmla="*/ 24 h 32"/>
              <a:gd name="T30" fmla="*/ 13 w 38"/>
              <a:gd name="T31" fmla="*/ 24 h 32"/>
              <a:gd name="T32" fmla="*/ 20 w 38"/>
              <a:gd name="T33" fmla="*/ 32 h 32"/>
              <a:gd name="T34" fmla="*/ 38 w 38"/>
              <a:gd name="T3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32">
                <a:moveTo>
                  <a:pt x="38" y="11"/>
                </a:moveTo>
                <a:cubicBezTo>
                  <a:pt x="38" y="11"/>
                  <a:pt x="38" y="10"/>
                  <a:pt x="38" y="10"/>
                </a:cubicBezTo>
                <a:cubicBezTo>
                  <a:pt x="35" y="7"/>
                  <a:pt x="32" y="5"/>
                  <a:pt x="32" y="4"/>
                </a:cubicBezTo>
                <a:cubicBezTo>
                  <a:pt x="32" y="4"/>
                  <a:pt x="32" y="4"/>
                  <a:pt x="31" y="4"/>
                </a:cubicBezTo>
                <a:cubicBezTo>
                  <a:pt x="31" y="3"/>
                  <a:pt x="31" y="3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29" y="2"/>
                </a:cubicBezTo>
                <a:cubicBezTo>
                  <a:pt x="28" y="0"/>
                  <a:pt x="28" y="0"/>
                  <a:pt x="26" y="2"/>
                </a:cubicBezTo>
                <a:cubicBezTo>
                  <a:pt x="22" y="5"/>
                  <a:pt x="19" y="9"/>
                  <a:pt x="15" y="13"/>
                </a:cubicBezTo>
                <a:cubicBezTo>
                  <a:pt x="14" y="14"/>
                  <a:pt x="13" y="14"/>
                  <a:pt x="12" y="13"/>
                </a:cubicBezTo>
                <a:cubicBezTo>
                  <a:pt x="11" y="12"/>
                  <a:pt x="8" y="9"/>
                  <a:pt x="7" y="8"/>
                </a:cubicBezTo>
                <a:cubicBezTo>
                  <a:pt x="5" y="6"/>
                  <a:pt x="5" y="6"/>
                  <a:pt x="4" y="8"/>
                </a:cubicBezTo>
                <a:cubicBezTo>
                  <a:pt x="3" y="8"/>
                  <a:pt x="2" y="9"/>
                  <a:pt x="1" y="10"/>
                </a:cubicBezTo>
                <a:cubicBezTo>
                  <a:pt x="0" y="11"/>
                  <a:pt x="0" y="12"/>
                  <a:pt x="1" y="13"/>
                </a:cubicBezTo>
                <a:cubicBezTo>
                  <a:pt x="1" y="13"/>
                  <a:pt x="12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6" y="28"/>
                  <a:pt x="20" y="32"/>
                </a:cubicBezTo>
                <a:cubicBezTo>
                  <a:pt x="30" y="30"/>
                  <a:pt x="38" y="22"/>
                  <a:pt x="38" y="11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6" name="Freeform 8"/>
          <p:cNvSpPr>
            <a:spLocks/>
          </p:cNvSpPr>
          <p:nvPr/>
        </p:nvSpPr>
        <p:spPr bwMode="auto">
          <a:xfrm>
            <a:off x="10317027" y="1733908"/>
            <a:ext cx="340716" cy="262090"/>
          </a:xfrm>
          <a:custGeom>
            <a:avLst/>
            <a:gdLst>
              <a:gd name="T0" fmla="*/ 32 w 33"/>
              <a:gd name="T1" fmla="*/ 7 h 25"/>
              <a:gd name="T2" fmla="*/ 15 w 33"/>
              <a:gd name="T3" fmla="*/ 24 h 25"/>
              <a:gd name="T4" fmla="*/ 12 w 33"/>
              <a:gd name="T5" fmla="*/ 24 h 25"/>
              <a:gd name="T6" fmla="*/ 1 w 33"/>
              <a:gd name="T7" fmla="*/ 13 h 25"/>
              <a:gd name="T8" fmla="*/ 1 w 33"/>
              <a:gd name="T9" fmla="*/ 10 h 25"/>
              <a:gd name="T10" fmla="*/ 4 w 33"/>
              <a:gd name="T11" fmla="*/ 8 h 25"/>
              <a:gd name="T12" fmla="*/ 7 w 33"/>
              <a:gd name="T13" fmla="*/ 8 h 25"/>
              <a:gd name="T14" fmla="*/ 12 w 33"/>
              <a:gd name="T15" fmla="*/ 13 h 25"/>
              <a:gd name="T16" fmla="*/ 15 w 33"/>
              <a:gd name="T17" fmla="*/ 13 h 25"/>
              <a:gd name="T18" fmla="*/ 26 w 33"/>
              <a:gd name="T19" fmla="*/ 2 h 25"/>
              <a:gd name="T20" fmla="*/ 29 w 33"/>
              <a:gd name="T21" fmla="*/ 2 h 25"/>
              <a:gd name="T22" fmla="*/ 31 w 33"/>
              <a:gd name="T23" fmla="*/ 4 h 25"/>
              <a:gd name="T24" fmla="*/ 32 w 33"/>
              <a:gd name="T25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25">
                <a:moveTo>
                  <a:pt x="32" y="7"/>
                </a:moveTo>
                <a:cubicBezTo>
                  <a:pt x="26" y="13"/>
                  <a:pt x="21" y="18"/>
                  <a:pt x="15" y="24"/>
                </a:cubicBezTo>
                <a:cubicBezTo>
                  <a:pt x="14" y="25"/>
                  <a:pt x="13" y="25"/>
                  <a:pt x="12" y="24"/>
                </a:cubicBezTo>
                <a:cubicBezTo>
                  <a:pt x="9" y="21"/>
                  <a:pt x="4" y="16"/>
                  <a:pt x="1" y="13"/>
                </a:cubicBezTo>
                <a:cubicBezTo>
                  <a:pt x="0" y="12"/>
                  <a:pt x="0" y="11"/>
                  <a:pt x="1" y="10"/>
                </a:cubicBezTo>
                <a:cubicBezTo>
                  <a:pt x="2" y="9"/>
                  <a:pt x="3" y="8"/>
                  <a:pt x="4" y="8"/>
                </a:cubicBezTo>
                <a:cubicBezTo>
                  <a:pt x="5" y="6"/>
                  <a:pt x="5" y="6"/>
                  <a:pt x="7" y="8"/>
                </a:cubicBezTo>
                <a:cubicBezTo>
                  <a:pt x="8" y="9"/>
                  <a:pt x="11" y="12"/>
                  <a:pt x="12" y="13"/>
                </a:cubicBezTo>
                <a:cubicBezTo>
                  <a:pt x="13" y="14"/>
                  <a:pt x="14" y="14"/>
                  <a:pt x="15" y="13"/>
                </a:cubicBezTo>
                <a:cubicBezTo>
                  <a:pt x="19" y="9"/>
                  <a:pt x="22" y="5"/>
                  <a:pt x="26" y="2"/>
                </a:cubicBezTo>
                <a:cubicBezTo>
                  <a:pt x="28" y="0"/>
                  <a:pt x="28" y="0"/>
                  <a:pt x="29" y="2"/>
                </a:cubicBezTo>
                <a:cubicBezTo>
                  <a:pt x="30" y="2"/>
                  <a:pt x="31" y="3"/>
                  <a:pt x="31" y="4"/>
                </a:cubicBezTo>
                <a:cubicBezTo>
                  <a:pt x="33" y="5"/>
                  <a:pt x="33" y="6"/>
                  <a:pt x="32" y="7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7" name="Oval 9"/>
          <p:cNvSpPr>
            <a:spLocks noChangeArrowheads="1"/>
          </p:cNvSpPr>
          <p:nvPr/>
        </p:nvSpPr>
        <p:spPr bwMode="auto">
          <a:xfrm>
            <a:off x="9185672" y="1629072"/>
            <a:ext cx="423713" cy="441186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8" name="Freeform 10"/>
          <p:cNvSpPr>
            <a:spLocks/>
          </p:cNvSpPr>
          <p:nvPr/>
        </p:nvSpPr>
        <p:spPr bwMode="auto">
          <a:xfrm>
            <a:off x="9246827" y="1681490"/>
            <a:ext cx="362559" cy="388768"/>
          </a:xfrm>
          <a:custGeom>
            <a:avLst/>
            <a:gdLst>
              <a:gd name="T0" fmla="*/ 35 w 35"/>
              <a:gd name="T1" fmla="*/ 16 h 37"/>
              <a:gd name="T2" fmla="*/ 35 w 35"/>
              <a:gd name="T3" fmla="*/ 15 h 37"/>
              <a:gd name="T4" fmla="*/ 25 w 35"/>
              <a:gd name="T5" fmla="*/ 4 h 37"/>
              <a:gd name="T6" fmla="*/ 15 w 35"/>
              <a:gd name="T7" fmla="*/ 0 h 37"/>
              <a:gd name="T8" fmla="*/ 0 w 35"/>
              <a:gd name="T9" fmla="*/ 16 h 37"/>
              <a:gd name="T10" fmla="*/ 1 w 35"/>
              <a:gd name="T11" fmla="*/ 18 h 37"/>
              <a:gd name="T12" fmla="*/ 5 w 35"/>
              <a:gd name="T13" fmla="*/ 22 h 37"/>
              <a:gd name="T14" fmla="*/ 5 w 35"/>
              <a:gd name="T15" fmla="*/ 22 h 37"/>
              <a:gd name="T16" fmla="*/ 5 w 35"/>
              <a:gd name="T17" fmla="*/ 23 h 37"/>
              <a:gd name="T18" fmla="*/ 5 w 35"/>
              <a:gd name="T19" fmla="*/ 23 h 37"/>
              <a:gd name="T20" fmla="*/ 7 w 35"/>
              <a:gd name="T21" fmla="*/ 25 h 37"/>
              <a:gd name="T22" fmla="*/ 7 w 35"/>
              <a:gd name="T23" fmla="*/ 25 h 37"/>
              <a:gd name="T24" fmla="*/ 5 w 35"/>
              <a:gd name="T25" fmla="*/ 25 h 37"/>
              <a:gd name="T26" fmla="*/ 5 w 35"/>
              <a:gd name="T27" fmla="*/ 26 h 37"/>
              <a:gd name="T28" fmla="*/ 5 w 35"/>
              <a:gd name="T29" fmla="*/ 29 h 37"/>
              <a:gd name="T30" fmla="*/ 5 w 35"/>
              <a:gd name="T31" fmla="*/ 30 h 37"/>
              <a:gd name="T32" fmla="*/ 11 w 35"/>
              <a:gd name="T33" fmla="*/ 37 h 37"/>
              <a:gd name="T34" fmla="*/ 14 w 35"/>
              <a:gd name="T35" fmla="*/ 37 h 37"/>
              <a:gd name="T36" fmla="*/ 35 w 35"/>
              <a:gd name="T37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5" h="37">
                <a:moveTo>
                  <a:pt x="35" y="16"/>
                </a:moveTo>
                <a:cubicBezTo>
                  <a:pt x="35" y="16"/>
                  <a:pt x="35" y="15"/>
                  <a:pt x="35" y="15"/>
                </a:cubicBezTo>
                <a:cubicBezTo>
                  <a:pt x="30" y="10"/>
                  <a:pt x="25" y="4"/>
                  <a:pt x="25" y="4"/>
                </a:cubicBezTo>
                <a:cubicBezTo>
                  <a:pt x="22" y="2"/>
                  <a:pt x="18" y="0"/>
                  <a:pt x="15" y="0"/>
                </a:cubicBezTo>
                <a:cubicBezTo>
                  <a:pt x="4" y="0"/>
                  <a:pt x="2" y="10"/>
                  <a:pt x="0" y="16"/>
                </a:cubicBezTo>
                <a:cubicBezTo>
                  <a:pt x="0" y="17"/>
                  <a:pt x="0" y="18"/>
                  <a:pt x="1" y="18"/>
                </a:cubicBezTo>
                <a:cubicBezTo>
                  <a:pt x="1" y="18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5"/>
                  <a:pt x="5" y="25"/>
                </a:cubicBezTo>
                <a:cubicBezTo>
                  <a:pt x="5" y="25"/>
                  <a:pt x="5" y="25"/>
                  <a:pt x="5" y="26"/>
                </a:cubicBezTo>
                <a:cubicBezTo>
                  <a:pt x="5" y="27"/>
                  <a:pt x="5" y="28"/>
                  <a:pt x="5" y="29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9" y="34"/>
                  <a:pt x="11" y="37"/>
                </a:cubicBezTo>
                <a:cubicBezTo>
                  <a:pt x="12" y="37"/>
                  <a:pt x="13" y="37"/>
                  <a:pt x="14" y="37"/>
                </a:cubicBezTo>
                <a:cubicBezTo>
                  <a:pt x="26" y="37"/>
                  <a:pt x="35" y="28"/>
                  <a:pt x="35" y="1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9" name="Freeform 11"/>
          <p:cNvSpPr>
            <a:spLocks noEditPoints="1"/>
          </p:cNvSpPr>
          <p:nvPr/>
        </p:nvSpPr>
        <p:spPr bwMode="auto">
          <a:xfrm>
            <a:off x="9246827" y="1681490"/>
            <a:ext cx="292668" cy="314508"/>
          </a:xfrm>
          <a:custGeom>
            <a:avLst/>
            <a:gdLst>
              <a:gd name="T0" fmla="*/ 15 w 28"/>
              <a:gd name="T1" fmla="*/ 0 h 30"/>
              <a:gd name="T2" fmla="*/ 27 w 28"/>
              <a:gd name="T3" fmla="*/ 9 h 30"/>
              <a:gd name="T4" fmla="*/ 25 w 28"/>
              <a:gd name="T5" fmla="*/ 24 h 30"/>
              <a:gd name="T6" fmla="*/ 25 w 28"/>
              <a:gd name="T7" fmla="*/ 29 h 30"/>
              <a:gd name="T8" fmla="*/ 24 w 28"/>
              <a:gd name="T9" fmla="*/ 30 h 30"/>
              <a:gd name="T10" fmla="*/ 6 w 28"/>
              <a:gd name="T11" fmla="*/ 30 h 30"/>
              <a:gd name="T12" fmla="*/ 5 w 28"/>
              <a:gd name="T13" fmla="*/ 29 h 30"/>
              <a:gd name="T14" fmla="*/ 5 w 28"/>
              <a:gd name="T15" fmla="*/ 26 h 30"/>
              <a:gd name="T16" fmla="*/ 5 w 28"/>
              <a:gd name="T17" fmla="*/ 25 h 30"/>
              <a:gd name="T18" fmla="*/ 7 w 28"/>
              <a:gd name="T19" fmla="*/ 25 h 30"/>
              <a:gd name="T20" fmla="*/ 7 w 28"/>
              <a:gd name="T21" fmla="*/ 24 h 30"/>
              <a:gd name="T22" fmla="*/ 7 w 28"/>
              <a:gd name="T23" fmla="*/ 23 h 30"/>
              <a:gd name="T24" fmla="*/ 6 w 28"/>
              <a:gd name="T25" fmla="*/ 23 h 30"/>
              <a:gd name="T26" fmla="*/ 5 w 28"/>
              <a:gd name="T27" fmla="*/ 23 h 30"/>
              <a:gd name="T28" fmla="*/ 5 w 28"/>
              <a:gd name="T29" fmla="*/ 22 h 30"/>
              <a:gd name="T30" fmla="*/ 4 w 28"/>
              <a:gd name="T31" fmla="*/ 20 h 30"/>
              <a:gd name="T32" fmla="*/ 1 w 28"/>
              <a:gd name="T33" fmla="*/ 19 h 30"/>
              <a:gd name="T34" fmla="*/ 0 w 28"/>
              <a:gd name="T35" fmla="*/ 16 h 30"/>
              <a:gd name="T36" fmla="*/ 15 w 28"/>
              <a:gd name="T37" fmla="*/ 0 h 30"/>
              <a:gd name="T38" fmla="*/ 8 w 28"/>
              <a:gd name="T39" fmla="*/ 12 h 30"/>
              <a:gd name="T40" fmla="*/ 5 w 28"/>
              <a:gd name="T41" fmla="*/ 12 h 30"/>
              <a:gd name="T42" fmla="*/ 8 w 28"/>
              <a:gd name="T43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" h="30">
                <a:moveTo>
                  <a:pt x="15" y="0"/>
                </a:moveTo>
                <a:cubicBezTo>
                  <a:pt x="20" y="0"/>
                  <a:pt x="26" y="4"/>
                  <a:pt x="27" y="9"/>
                </a:cubicBezTo>
                <a:cubicBezTo>
                  <a:pt x="28" y="14"/>
                  <a:pt x="25" y="19"/>
                  <a:pt x="25" y="24"/>
                </a:cubicBezTo>
                <a:cubicBezTo>
                  <a:pt x="25" y="26"/>
                  <a:pt x="25" y="27"/>
                  <a:pt x="25" y="29"/>
                </a:cubicBezTo>
                <a:cubicBezTo>
                  <a:pt x="25" y="30"/>
                  <a:pt x="25" y="30"/>
                  <a:pt x="24" y="30"/>
                </a:cubicBezTo>
                <a:cubicBezTo>
                  <a:pt x="18" y="30"/>
                  <a:pt x="12" y="30"/>
                  <a:pt x="6" y="30"/>
                </a:cubicBezTo>
                <a:cubicBezTo>
                  <a:pt x="5" y="30"/>
                  <a:pt x="5" y="30"/>
                  <a:pt x="5" y="29"/>
                </a:cubicBezTo>
                <a:cubicBezTo>
                  <a:pt x="5" y="28"/>
                  <a:pt x="5" y="27"/>
                  <a:pt x="5" y="26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5"/>
                  <a:pt x="7" y="25"/>
                </a:cubicBezTo>
                <a:cubicBezTo>
                  <a:pt x="7" y="25"/>
                  <a:pt x="7" y="25"/>
                  <a:pt x="7" y="24"/>
                </a:cubicBezTo>
                <a:cubicBezTo>
                  <a:pt x="7" y="24"/>
                  <a:pt x="7" y="24"/>
                  <a:pt x="7" y="23"/>
                </a:cubicBezTo>
                <a:cubicBezTo>
                  <a:pt x="7" y="23"/>
                  <a:pt x="7" y="23"/>
                  <a:pt x="6" y="23"/>
                </a:cubicBezTo>
                <a:cubicBezTo>
                  <a:pt x="6" y="23"/>
                  <a:pt x="6" y="23"/>
                  <a:pt x="5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5" y="21"/>
                  <a:pt x="4" y="20"/>
                  <a:pt x="4" y="20"/>
                </a:cubicBezTo>
                <a:cubicBezTo>
                  <a:pt x="3" y="20"/>
                  <a:pt x="2" y="19"/>
                  <a:pt x="1" y="19"/>
                </a:cubicBezTo>
                <a:cubicBezTo>
                  <a:pt x="0" y="18"/>
                  <a:pt x="0" y="18"/>
                  <a:pt x="0" y="16"/>
                </a:cubicBezTo>
                <a:cubicBezTo>
                  <a:pt x="2" y="10"/>
                  <a:pt x="4" y="0"/>
                  <a:pt x="15" y="0"/>
                </a:cubicBezTo>
                <a:close/>
                <a:moveTo>
                  <a:pt x="8" y="12"/>
                </a:moveTo>
                <a:cubicBezTo>
                  <a:pt x="8" y="10"/>
                  <a:pt x="5" y="10"/>
                  <a:pt x="5" y="12"/>
                </a:cubicBezTo>
                <a:cubicBezTo>
                  <a:pt x="5" y="14"/>
                  <a:pt x="8" y="14"/>
                  <a:pt x="8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0" name="Oval 12"/>
          <p:cNvSpPr>
            <a:spLocks noChangeArrowheads="1"/>
          </p:cNvSpPr>
          <p:nvPr/>
        </p:nvSpPr>
        <p:spPr bwMode="auto">
          <a:xfrm>
            <a:off x="10273346" y="2738584"/>
            <a:ext cx="436816" cy="428080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1" name="Freeform 13"/>
          <p:cNvSpPr>
            <a:spLocks/>
          </p:cNvSpPr>
          <p:nvPr/>
        </p:nvSpPr>
        <p:spPr bwMode="auto">
          <a:xfrm>
            <a:off x="10317027" y="2821581"/>
            <a:ext cx="393134" cy="345086"/>
          </a:xfrm>
          <a:custGeom>
            <a:avLst/>
            <a:gdLst>
              <a:gd name="T0" fmla="*/ 38 w 38"/>
              <a:gd name="T1" fmla="*/ 13 h 33"/>
              <a:gd name="T2" fmla="*/ 38 w 38"/>
              <a:gd name="T3" fmla="*/ 12 h 33"/>
              <a:gd name="T4" fmla="*/ 27 w 38"/>
              <a:gd name="T5" fmla="*/ 1 h 33"/>
              <a:gd name="T6" fmla="*/ 24 w 38"/>
              <a:gd name="T7" fmla="*/ 2 h 33"/>
              <a:gd name="T8" fmla="*/ 17 w 38"/>
              <a:gd name="T9" fmla="*/ 9 h 33"/>
              <a:gd name="T10" fmla="*/ 10 w 38"/>
              <a:gd name="T11" fmla="*/ 2 h 33"/>
              <a:gd name="T12" fmla="*/ 6 w 38"/>
              <a:gd name="T13" fmla="*/ 2 h 33"/>
              <a:gd name="T14" fmla="*/ 1 w 38"/>
              <a:gd name="T15" fmla="*/ 8 h 33"/>
              <a:gd name="T16" fmla="*/ 1 w 38"/>
              <a:gd name="T17" fmla="*/ 10 h 33"/>
              <a:gd name="T18" fmla="*/ 8 w 38"/>
              <a:gd name="T19" fmla="*/ 18 h 33"/>
              <a:gd name="T20" fmla="*/ 7 w 38"/>
              <a:gd name="T21" fmla="*/ 19 h 33"/>
              <a:gd name="T22" fmla="*/ 7 w 38"/>
              <a:gd name="T23" fmla="*/ 19 h 33"/>
              <a:gd name="T24" fmla="*/ 21 w 38"/>
              <a:gd name="T25" fmla="*/ 33 h 33"/>
              <a:gd name="T26" fmla="*/ 38 w 38"/>
              <a:gd name="T27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33">
                <a:moveTo>
                  <a:pt x="38" y="13"/>
                </a:moveTo>
                <a:cubicBezTo>
                  <a:pt x="38" y="12"/>
                  <a:pt x="38" y="12"/>
                  <a:pt x="38" y="12"/>
                </a:cubicBezTo>
                <a:cubicBezTo>
                  <a:pt x="34" y="9"/>
                  <a:pt x="27" y="2"/>
                  <a:pt x="27" y="1"/>
                </a:cubicBezTo>
                <a:cubicBezTo>
                  <a:pt x="26" y="0"/>
                  <a:pt x="25" y="1"/>
                  <a:pt x="24" y="2"/>
                </a:cubicBezTo>
                <a:cubicBezTo>
                  <a:pt x="22" y="4"/>
                  <a:pt x="19" y="6"/>
                  <a:pt x="17" y="9"/>
                </a:cubicBezTo>
                <a:cubicBezTo>
                  <a:pt x="16" y="8"/>
                  <a:pt x="10" y="2"/>
                  <a:pt x="10" y="2"/>
                </a:cubicBezTo>
                <a:cubicBezTo>
                  <a:pt x="8" y="1"/>
                  <a:pt x="8" y="1"/>
                  <a:pt x="6" y="2"/>
                </a:cubicBezTo>
                <a:cubicBezTo>
                  <a:pt x="5" y="4"/>
                  <a:pt x="3" y="6"/>
                  <a:pt x="1" y="8"/>
                </a:cubicBezTo>
                <a:cubicBezTo>
                  <a:pt x="0" y="9"/>
                  <a:pt x="0" y="9"/>
                  <a:pt x="1" y="10"/>
                </a:cubicBezTo>
                <a:cubicBezTo>
                  <a:pt x="1" y="11"/>
                  <a:pt x="8" y="17"/>
                  <a:pt x="8" y="18"/>
                </a:cubicBezTo>
                <a:cubicBezTo>
                  <a:pt x="8" y="18"/>
                  <a:pt x="7" y="18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15" y="27"/>
                  <a:pt x="21" y="33"/>
                </a:cubicBezTo>
                <a:cubicBezTo>
                  <a:pt x="30" y="31"/>
                  <a:pt x="38" y="23"/>
                  <a:pt x="38" y="13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2" name="Freeform 14"/>
          <p:cNvSpPr>
            <a:spLocks noEditPoints="1"/>
          </p:cNvSpPr>
          <p:nvPr/>
        </p:nvSpPr>
        <p:spPr bwMode="auto">
          <a:xfrm>
            <a:off x="10317027" y="2821581"/>
            <a:ext cx="349453" cy="292668"/>
          </a:xfrm>
          <a:custGeom>
            <a:avLst/>
            <a:gdLst>
              <a:gd name="T0" fmla="*/ 8 w 34"/>
              <a:gd name="T1" fmla="*/ 17 h 28"/>
              <a:gd name="T2" fmla="*/ 10 w 34"/>
              <a:gd name="T3" fmla="*/ 16 h 28"/>
              <a:gd name="T4" fmla="*/ 12 w 34"/>
              <a:gd name="T5" fmla="*/ 17 h 28"/>
              <a:gd name="T6" fmla="*/ 13 w 34"/>
              <a:gd name="T7" fmla="*/ 18 h 28"/>
              <a:gd name="T8" fmla="*/ 14 w 34"/>
              <a:gd name="T9" fmla="*/ 19 h 28"/>
              <a:gd name="T10" fmla="*/ 15 w 34"/>
              <a:gd name="T11" fmla="*/ 20 h 28"/>
              <a:gd name="T12" fmla="*/ 17 w 34"/>
              <a:gd name="T13" fmla="*/ 21 h 28"/>
              <a:gd name="T14" fmla="*/ 17 w 34"/>
              <a:gd name="T15" fmla="*/ 22 h 28"/>
              <a:gd name="T16" fmla="*/ 19 w 34"/>
              <a:gd name="T17" fmla="*/ 23 h 28"/>
              <a:gd name="T18" fmla="*/ 17 w 34"/>
              <a:gd name="T19" fmla="*/ 26 h 28"/>
              <a:gd name="T20" fmla="*/ 18 w 34"/>
              <a:gd name="T21" fmla="*/ 27 h 28"/>
              <a:gd name="T22" fmla="*/ 20 w 34"/>
              <a:gd name="T23" fmla="*/ 26 h 28"/>
              <a:gd name="T24" fmla="*/ 20 w 34"/>
              <a:gd name="T25" fmla="*/ 25 h 28"/>
              <a:gd name="T26" fmla="*/ 22 w 34"/>
              <a:gd name="T27" fmla="*/ 24 h 28"/>
              <a:gd name="T28" fmla="*/ 22 w 34"/>
              <a:gd name="T29" fmla="*/ 23 h 28"/>
              <a:gd name="T30" fmla="*/ 24 w 34"/>
              <a:gd name="T31" fmla="*/ 22 h 28"/>
              <a:gd name="T32" fmla="*/ 24 w 34"/>
              <a:gd name="T33" fmla="*/ 21 h 28"/>
              <a:gd name="T34" fmla="*/ 26 w 34"/>
              <a:gd name="T35" fmla="*/ 19 h 28"/>
              <a:gd name="T36" fmla="*/ 19 w 34"/>
              <a:gd name="T37" fmla="*/ 12 h 28"/>
              <a:gd name="T38" fmla="*/ 15 w 34"/>
              <a:gd name="T39" fmla="*/ 15 h 28"/>
              <a:gd name="T40" fmla="*/ 13 w 34"/>
              <a:gd name="T41" fmla="*/ 14 h 28"/>
              <a:gd name="T42" fmla="*/ 16 w 34"/>
              <a:gd name="T43" fmla="*/ 9 h 28"/>
              <a:gd name="T44" fmla="*/ 10 w 34"/>
              <a:gd name="T45" fmla="*/ 2 h 28"/>
              <a:gd name="T46" fmla="*/ 1 w 34"/>
              <a:gd name="T47" fmla="*/ 8 h 28"/>
              <a:gd name="T48" fmla="*/ 18 w 34"/>
              <a:gd name="T49" fmla="*/ 23 h 28"/>
              <a:gd name="T50" fmla="*/ 19 w 34"/>
              <a:gd name="T51" fmla="*/ 25 h 28"/>
              <a:gd name="T52" fmla="*/ 15 w 34"/>
              <a:gd name="T53" fmla="*/ 27 h 28"/>
              <a:gd name="T54" fmla="*/ 14 w 34"/>
              <a:gd name="T55" fmla="*/ 25 h 28"/>
              <a:gd name="T56" fmla="*/ 18 w 34"/>
              <a:gd name="T57" fmla="*/ 23 h 28"/>
              <a:gd name="T58" fmla="*/ 26 w 34"/>
              <a:gd name="T59" fmla="*/ 17 h 28"/>
              <a:gd name="T60" fmla="*/ 19 w 34"/>
              <a:gd name="T61" fmla="*/ 11 h 28"/>
              <a:gd name="T62" fmla="*/ 15 w 34"/>
              <a:gd name="T63" fmla="*/ 15 h 28"/>
              <a:gd name="T64" fmla="*/ 13 w 34"/>
              <a:gd name="T65" fmla="*/ 14 h 28"/>
              <a:gd name="T66" fmla="*/ 24 w 34"/>
              <a:gd name="T67" fmla="*/ 2 h 28"/>
              <a:gd name="T68" fmla="*/ 33 w 34"/>
              <a:gd name="T69" fmla="*/ 7 h 28"/>
              <a:gd name="T70" fmla="*/ 11 w 34"/>
              <a:gd name="T71" fmla="*/ 16 h 28"/>
              <a:gd name="T72" fmla="*/ 12 w 34"/>
              <a:gd name="T73" fmla="*/ 18 h 28"/>
              <a:gd name="T74" fmla="*/ 8 w 34"/>
              <a:gd name="T75" fmla="*/ 21 h 28"/>
              <a:gd name="T76" fmla="*/ 7 w 34"/>
              <a:gd name="T77" fmla="*/ 19 h 28"/>
              <a:gd name="T78" fmla="*/ 11 w 34"/>
              <a:gd name="T79" fmla="*/ 16 h 28"/>
              <a:gd name="T80" fmla="*/ 14 w 34"/>
              <a:gd name="T81" fmla="*/ 19 h 28"/>
              <a:gd name="T82" fmla="*/ 11 w 34"/>
              <a:gd name="T83" fmla="*/ 23 h 28"/>
              <a:gd name="T84" fmla="*/ 9 w 34"/>
              <a:gd name="T85" fmla="*/ 22 h 28"/>
              <a:gd name="T86" fmla="*/ 12 w 34"/>
              <a:gd name="T87" fmla="*/ 18 h 28"/>
              <a:gd name="T88" fmla="*/ 15 w 34"/>
              <a:gd name="T89" fmla="*/ 20 h 28"/>
              <a:gd name="T90" fmla="*/ 16 w 34"/>
              <a:gd name="T91" fmla="*/ 22 h 28"/>
              <a:gd name="T92" fmla="*/ 13 w 34"/>
              <a:gd name="T93" fmla="*/ 25 h 28"/>
              <a:gd name="T94" fmla="*/ 12 w 34"/>
              <a:gd name="T95" fmla="*/ 23 h 28"/>
              <a:gd name="T96" fmla="*/ 15 w 34"/>
              <a:gd name="T97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" h="28">
                <a:moveTo>
                  <a:pt x="1" y="10"/>
                </a:moveTo>
                <a:cubicBezTo>
                  <a:pt x="3" y="13"/>
                  <a:pt x="5" y="15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7"/>
                  <a:pt x="9" y="16"/>
                  <a:pt x="10" y="16"/>
                </a:cubicBezTo>
                <a:cubicBezTo>
                  <a:pt x="10" y="15"/>
                  <a:pt x="11" y="15"/>
                  <a:pt x="11" y="16"/>
                </a:cubicBezTo>
                <a:cubicBezTo>
                  <a:pt x="11" y="16"/>
                  <a:pt x="12" y="16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8"/>
                  <a:pt x="14" y="19"/>
                  <a:pt x="14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6" y="20"/>
                </a:cubicBezTo>
                <a:cubicBezTo>
                  <a:pt x="16" y="20"/>
                  <a:pt x="16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8" y="22"/>
                  <a:pt x="18" y="22"/>
                </a:cubicBezTo>
                <a:cubicBezTo>
                  <a:pt x="18" y="23"/>
                  <a:pt x="19" y="23"/>
                  <a:pt x="19" y="23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5"/>
                  <a:pt x="18" y="26"/>
                  <a:pt x="17" y="26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8" y="27"/>
                  <a:pt x="18" y="27"/>
                </a:cubicBezTo>
                <a:cubicBezTo>
                  <a:pt x="18" y="28"/>
                  <a:pt x="18" y="28"/>
                  <a:pt x="19" y="27"/>
                </a:cubicBezTo>
                <a:cubicBezTo>
                  <a:pt x="19" y="27"/>
                  <a:pt x="19" y="27"/>
                  <a:pt x="20" y="26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5"/>
                  <a:pt x="21" y="25"/>
                </a:cubicBezTo>
                <a:cubicBezTo>
                  <a:pt x="21" y="25"/>
                  <a:pt x="22" y="24"/>
                  <a:pt x="22" y="24"/>
                </a:cubicBezTo>
                <a:cubicBezTo>
                  <a:pt x="22" y="24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3" y="22"/>
                  <a:pt x="24" y="22"/>
                  <a:pt x="24" y="22"/>
                </a:cubicBezTo>
                <a:cubicBezTo>
                  <a:pt x="25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0"/>
                  <a:pt x="26" y="20"/>
                  <a:pt x="26" y="19"/>
                </a:cubicBezTo>
                <a:cubicBezTo>
                  <a:pt x="27" y="19"/>
                  <a:pt x="27" y="19"/>
                  <a:pt x="26" y="19"/>
                </a:cubicBezTo>
                <a:cubicBezTo>
                  <a:pt x="24" y="16"/>
                  <a:pt x="22" y="14"/>
                  <a:pt x="19" y="12"/>
                </a:cubicBezTo>
                <a:cubicBezTo>
                  <a:pt x="19" y="11"/>
                  <a:pt x="19" y="11"/>
                  <a:pt x="19" y="12"/>
                </a:cubicBezTo>
                <a:cubicBezTo>
                  <a:pt x="18" y="13"/>
                  <a:pt x="16" y="14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3" y="15"/>
                  <a:pt x="13" y="14"/>
                  <a:pt x="13" y="14"/>
                </a:cubicBezTo>
                <a:cubicBezTo>
                  <a:pt x="12" y="14"/>
                  <a:pt x="12" y="13"/>
                  <a:pt x="13" y="13"/>
                </a:cubicBezTo>
                <a:cubicBezTo>
                  <a:pt x="14" y="11"/>
                  <a:pt x="15" y="10"/>
                  <a:pt x="16" y="9"/>
                </a:cubicBezTo>
                <a:cubicBezTo>
                  <a:pt x="17" y="9"/>
                  <a:pt x="17" y="9"/>
                  <a:pt x="16" y="8"/>
                </a:cubicBezTo>
                <a:cubicBezTo>
                  <a:pt x="14" y="6"/>
                  <a:pt x="12" y="4"/>
                  <a:pt x="10" y="2"/>
                </a:cubicBezTo>
                <a:cubicBezTo>
                  <a:pt x="8" y="1"/>
                  <a:pt x="8" y="1"/>
                  <a:pt x="6" y="2"/>
                </a:cubicBezTo>
                <a:cubicBezTo>
                  <a:pt x="5" y="4"/>
                  <a:pt x="3" y="6"/>
                  <a:pt x="1" y="8"/>
                </a:cubicBezTo>
                <a:cubicBezTo>
                  <a:pt x="0" y="9"/>
                  <a:pt x="0" y="9"/>
                  <a:pt x="1" y="10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9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8" y="26"/>
                  <a:pt x="17" y="26"/>
                  <a:pt x="16" y="27"/>
                </a:cubicBezTo>
                <a:cubicBezTo>
                  <a:pt x="16" y="28"/>
                  <a:pt x="15" y="28"/>
                  <a:pt x="15" y="27"/>
                </a:cubicBezTo>
                <a:cubicBezTo>
                  <a:pt x="15" y="27"/>
                  <a:pt x="14" y="27"/>
                  <a:pt x="14" y="26"/>
                </a:cubicBezTo>
                <a:cubicBezTo>
                  <a:pt x="14" y="26"/>
                  <a:pt x="14" y="26"/>
                  <a:pt x="14" y="25"/>
                </a:cubicBezTo>
                <a:cubicBezTo>
                  <a:pt x="15" y="24"/>
                  <a:pt x="16" y="24"/>
                  <a:pt x="17" y="23"/>
                </a:cubicBezTo>
                <a:cubicBezTo>
                  <a:pt x="17" y="22"/>
                  <a:pt x="17" y="22"/>
                  <a:pt x="18" y="23"/>
                </a:cubicBezTo>
                <a:close/>
                <a:moveTo>
                  <a:pt x="33" y="11"/>
                </a:moveTo>
                <a:cubicBezTo>
                  <a:pt x="31" y="13"/>
                  <a:pt x="28" y="15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5"/>
                  <a:pt x="22" y="13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7" y="12"/>
                  <a:pt x="16" y="14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4"/>
                  <a:pt x="13" y="14"/>
                  <a:pt x="13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7" y="9"/>
                  <a:pt x="20" y="5"/>
                  <a:pt x="24" y="2"/>
                </a:cubicBezTo>
                <a:cubicBezTo>
                  <a:pt x="25" y="1"/>
                  <a:pt x="26" y="0"/>
                  <a:pt x="27" y="1"/>
                </a:cubicBezTo>
                <a:cubicBezTo>
                  <a:pt x="29" y="3"/>
                  <a:pt x="31" y="5"/>
                  <a:pt x="33" y="7"/>
                </a:cubicBezTo>
                <a:cubicBezTo>
                  <a:pt x="34" y="9"/>
                  <a:pt x="34" y="9"/>
                  <a:pt x="33" y="11"/>
                </a:cubicBezTo>
                <a:close/>
                <a:moveTo>
                  <a:pt x="11" y="16"/>
                </a:moveTo>
                <a:cubicBezTo>
                  <a:pt x="11" y="16"/>
                  <a:pt x="12" y="17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1" y="19"/>
                  <a:pt x="10" y="20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8" y="20"/>
                  <a:pt x="8" y="2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18"/>
                  <a:pt x="9" y="17"/>
                  <a:pt x="10" y="16"/>
                </a:cubicBezTo>
                <a:cubicBezTo>
                  <a:pt x="10" y="16"/>
                  <a:pt x="11" y="16"/>
                  <a:pt x="11" y="16"/>
                </a:cubicBezTo>
                <a:close/>
                <a:moveTo>
                  <a:pt x="13" y="18"/>
                </a:moveTo>
                <a:cubicBezTo>
                  <a:pt x="13" y="18"/>
                  <a:pt x="14" y="19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13" y="21"/>
                  <a:pt x="12" y="22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2"/>
                  <a:pt x="10" y="22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10" y="20"/>
                  <a:pt x="11" y="19"/>
                  <a:pt x="12" y="18"/>
                </a:cubicBezTo>
                <a:cubicBezTo>
                  <a:pt x="12" y="18"/>
                  <a:pt x="13" y="18"/>
                  <a:pt x="13" y="18"/>
                </a:cubicBezTo>
                <a:close/>
                <a:moveTo>
                  <a:pt x="15" y="20"/>
                </a:moveTo>
                <a:cubicBezTo>
                  <a:pt x="16" y="21"/>
                  <a:pt x="16" y="21"/>
                  <a:pt x="16" y="21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3"/>
                  <a:pt x="15" y="24"/>
                  <a:pt x="14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4"/>
                  <a:pt x="12" y="24"/>
                </a:cubicBezTo>
                <a:cubicBezTo>
                  <a:pt x="11" y="24"/>
                  <a:pt x="11" y="23"/>
                  <a:pt x="12" y="23"/>
                </a:cubicBezTo>
                <a:cubicBezTo>
                  <a:pt x="13" y="22"/>
                  <a:pt x="14" y="21"/>
                  <a:pt x="14" y="20"/>
                </a:cubicBezTo>
                <a:cubicBezTo>
                  <a:pt x="15" y="20"/>
                  <a:pt x="15" y="20"/>
                  <a:pt x="15" y="2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3" name="Oval 15"/>
          <p:cNvSpPr>
            <a:spLocks noChangeArrowheads="1"/>
          </p:cNvSpPr>
          <p:nvPr/>
        </p:nvSpPr>
        <p:spPr bwMode="auto">
          <a:xfrm>
            <a:off x="11361016" y="1629072"/>
            <a:ext cx="436816" cy="441186"/>
          </a:xfrm>
          <a:prstGeom prst="ellipse">
            <a:avLst/>
          </a:pr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4" name="Freeform 16"/>
          <p:cNvSpPr>
            <a:spLocks/>
          </p:cNvSpPr>
          <p:nvPr/>
        </p:nvSpPr>
        <p:spPr bwMode="auto">
          <a:xfrm>
            <a:off x="11426540" y="1747013"/>
            <a:ext cx="371295" cy="323244"/>
          </a:xfrm>
          <a:custGeom>
            <a:avLst/>
            <a:gdLst>
              <a:gd name="T0" fmla="*/ 36 w 36"/>
              <a:gd name="T1" fmla="*/ 10 h 31"/>
              <a:gd name="T2" fmla="*/ 36 w 36"/>
              <a:gd name="T3" fmla="*/ 5 h 31"/>
              <a:gd name="T4" fmla="*/ 30 w 36"/>
              <a:gd name="T5" fmla="*/ 0 h 31"/>
              <a:gd name="T6" fmla="*/ 30 w 36"/>
              <a:gd name="T7" fmla="*/ 0 h 31"/>
              <a:gd name="T8" fmla="*/ 30 w 36"/>
              <a:gd name="T9" fmla="*/ 0 h 31"/>
              <a:gd name="T10" fmla="*/ 30 w 36"/>
              <a:gd name="T11" fmla="*/ 0 h 31"/>
              <a:gd name="T12" fmla="*/ 30 w 36"/>
              <a:gd name="T13" fmla="*/ 0 h 31"/>
              <a:gd name="T14" fmla="*/ 23 w 36"/>
              <a:gd name="T15" fmla="*/ 0 h 31"/>
              <a:gd name="T16" fmla="*/ 22 w 36"/>
              <a:gd name="T17" fmla="*/ 1 h 31"/>
              <a:gd name="T18" fmla="*/ 22 w 36"/>
              <a:gd name="T19" fmla="*/ 2 h 31"/>
              <a:gd name="T20" fmla="*/ 22 w 36"/>
              <a:gd name="T21" fmla="*/ 2 h 31"/>
              <a:gd name="T22" fmla="*/ 20 w 36"/>
              <a:gd name="T23" fmla="*/ 1 h 31"/>
              <a:gd name="T24" fmla="*/ 20 w 36"/>
              <a:gd name="T25" fmla="*/ 0 h 31"/>
              <a:gd name="T26" fmla="*/ 20 w 36"/>
              <a:gd name="T27" fmla="*/ 0 h 31"/>
              <a:gd name="T28" fmla="*/ 20 w 36"/>
              <a:gd name="T29" fmla="*/ 0 h 31"/>
              <a:gd name="T30" fmla="*/ 20 w 36"/>
              <a:gd name="T31" fmla="*/ 0 h 31"/>
              <a:gd name="T32" fmla="*/ 19 w 36"/>
              <a:gd name="T33" fmla="*/ 0 h 31"/>
              <a:gd name="T34" fmla="*/ 1 w 36"/>
              <a:gd name="T35" fmla="*/ 0 h 31"/>
              <a:gd name="T36" fmla="*/ 0 w 36"/>
              <a:gd name="T37" fmla="*/ 1 h 31"/>
              <a:gd name="T38" fmla="*/ 0 w 36"/>
              <a:gd name="T39" fmla="*/ 17 h 31"/>
              <a:gd name="T40" fmla="*/ 0 w 36"/>
              <a:gd name="T41" fmla="*/ 17 h 31"/>
              <a:gd name="T42" fmla="*/ 0 w 36"/>
              <a:gd name="T43" fmla="*/ 17 h 31"/>
              <a:gd name="T44" fmla="*/ 0 w 36"/>
              <a:gd name="T45" fmla="*/ 17 h 31"/>
              <a:gd name="T46" fmla="*/ 0 w 36"/>
              <a:gd name="T47" fmla="*/ 17 h 31"/>
              <a:gd name="T48" fmla="*/ 2 w 36"/>
              <a:gd name="T49" fmla="*/ 19 h 31"/>
              <a:gd name="T50" fmla="*/ 1 w 36"/>
              <a:gd name="T51" fmla="*/ 19 h 31"/>
              <a:gd name="T52" fmla="*/ 0 w 36"/>
              <a:gd name="T53" fmla="*/ 20 h 31"/>
              <a:gd name="T54" fmla="*/ 0 w 36"/>
              <a:gd name="T55" fmla="*/ 20 h 31"/>
              <a:gd name="T56" fmla="*/ 0 w 36"/>
              <a:gd name="T57" fmla="*/ 20 h 31"/>
              <a:gd name="T58" fmla="*/ 0 w 36"/>
              <a:gd name="T59" fmla="*/ 20 h 31"/>
              <a:gd name="T60" fmla="*/ 11 w 36"/>
              <a:gd name="T61" fmla="*/ 30 h 31"/>
              <a:gd name="T62" fmla="*/ 15 w 36"/>
              <a:gd name="T63" fmla="*/ 31 h 31"/>
              <a:gd name="T64" fmla="*/ 36 w 36"/>
              <a:gd name="T6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" h="31">
                <a:moveTo>
                  <a:pt x="36" y="10"/>
                </a:moveTo>
                <a:cubicBezTo>
                  <a:pt x="36" y="8"/>
                  <a:pt x="36" y="7"/>
                  <a:pt x="36" y="5"/>
                </a:cubicBezTo>
                <a:cubicBezTo>
                  <a:pt x="33" y="3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1"/>
                  <a:pt x="20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19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30"/>
                  <a:pt x="11" y="30"/>
                  <a:pt x="11" y="30"/>
                </a:cubicBezTo>
                <a:cubicBezTo>
                  <a:pt x="12" y="31"/>
                  <a:pt x="14" y="31"/>
                  <a:pt x="15" y="31"/>
                </a:cubicBezTo>
                <a:cubicBezTo>
                  <a:pt x="27" y="31"/>
                  <a:pt x="36" y="22"/>
                  <a:pt x="36" y="10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5" name="Freeform 17"/>
          <p:cNvSpPr>
            <a:spLocks noEditPoints="1"/>
          </p:cNvSpPr>
          <p:nvPr/>
        </p:nvSpPr>
        <p:spPr bwMode="auto">
          <a:xfrm>
            <a:off x="11426540" y="1747013"/>
            <a:ext cx="318877" cy="209672"/>
          </a:xfrm>
          <a:custGeom>
            <a:avLst/>
            <a:gdLst>
              <a:gd name="T0" fmla="*/ 1 w 31"/>
              <a:gd name="T1" fmla="*/ 0 h 20"/>
              <a:gd name="T2" fmla="*/ 19 w 31"/>
              <a:gd name="T3" fmla="*/ 0 h 20"/>
              <a:gd name="T4" fmla="*/ 20 w 31"/>
              <a:gd name="T5" fmla="*/ 1 h 20"/>
              <a:gd name="T6" fmla="*/ 20 w 31"/>
              <a:gd name="T7" fmla="*/ 17 h 20"/>
              <a:gd name="T8" fmla="*/ 19 w 31"/>
              <a:gd name="T9" fmla="*/ 18 h 20"/>
              <a:gd name="T10" fmla="*/ 12 w 31"/>
              <a:gd name="T11" fmla="*/ 18 h 20"/>
              <a:gd name="T12" fmla="*/ 12 w 31"/>
              <a:gd name="T13" fmla="*/ 18 h 20"/>
              <a:gd name="T14" fmla="*/ 12 w 31"/>
              <a:gd name="T15" fmla="*/ 18 h 20"/>
              <a:gd name="T16" fmla="*/ 12 w 31"/>
              <a:gd name="T17" fmla="*/ 19 h 20"/>
              <a:gd name="T18" fmla="*/ 20 w 31"/>
              <a:gd name="T19" fmla="*/ 19 h 20"/>
              <a:gd name="T20" fmla="*/ 20 w 31"/>
              <a:gd name="T21" fmla="*/ 20 h 20"/>
              <a:gd name="T22" fmla="*/ 1 w 31"/>
              <a:gd name="T23" fmla="*/ 20 h 20"/>
              <a:gd name="T24" fmla="*/ 1 w 31"/>
              <a:gd name="T25" fmla="*/ 19 h 20"/>
              <a:gd name="T26" fmla="*/ 8 w 31"/>
              <a:gd name="T27" fmla="*/ 19 h 20"/>
              <a:gd name="T28" fmla="*/ 8 w 31"/>
              <a:gd name="T29" fmla="*/ 18 h 20"/>
              <a:gd name="T30" fmla="*/ 8 w 31"/>
              <a:gd name="T31" fmla="*/ 18 h 20"/>
              <a:gd name="T32" fmla="*/ 8 w 31"/>
              <a:gd name="T33" fmla="*/ 18 h 20"/>
              <a:gd name="T34" fmla="*/ 1 w 31"/>
              <a:gd name="T35" fmla="*/ 18 h 20"/>
              <a:gd name="T36" fmla="*/ 0 w 31"/>
              <a:gd name="T37" fmla="*/ 17 h 20"/>
              <a:gd name="T38" fmla="*/ 0 w 31"/>
              <a:gd name="T39" fmla="*/ 1 h 20"/>
              <a:gd name="T40" fmla="*/ 1 w 31"/>
              <a:gd name="T41" fmla="*/ 0 h 20"/>
              <a:gd name="T42" fmla="*/ 30 w 31"/>
              <a:gd name="T43" fmla="*/ 0 h 20"/>
              <a:gd name="T44" fmla="*/ 23 w 31"/>
              <a:gd name="T45" fmla="*/ 0 h 20"/>
              <a:gd name="T46" fmla="*/ 22 w 31"/>
              <a:gd name="T47" fmla="*/ 1 h 20"/>
              <a:gd name="T48" fmla="*/ 22 w 31"/>
              <a:gd name="T49" fmla="*/ 19 h 20"/>
              <a:gd name="T50" fmla="*/ 23 w 31"/>
              <a:gd name="T51" fmla="*/ 20 h 20"/>
              <a:gd name="T52" fmla="*/ 30 w 31"/>
              <a:gd name="T53" fmla="*/ 20 h 20"/>
              <a:gd name="T54" fmla="*/ 31 w 31"/>
              <a:gd name="T55" fmla="*/ 19 h 20"/>
              <a:gd name="T56" fmla="*/ 31 w 31"/>
              <a:gd name="T57" fmla="*/ 1 h 20"/>
              <a:gd name="T58" fmla="*/ 30 w 31"/>
              <a:gd name="T59" fmla="*/ 0 h 20"/>
              <a:gd name="T60" fmla="*/ 29 w 31"/>
              <a:gd name="T61" fmla="*/ 4 h 20"/>
              <a:gd name="T62" fmla="*/ 29 w 31"/>
              <a:gd name="T63" fmla="*/ 5 h 20"/>
              <a:gd name="T64" fmla="*/ 25 w 31"/>
              <a:gd name="T65" fmla="*/ 5 h 20"/>
              <a:gd name="T66" fmla="*/ 25 w 31"/>
              <a:gd name="T67" fmla="*/ 4 h 20"/>
              <a:gd name="T68" fmla="*/ 29 w 31"/>
              <a:gd name="T69" fmla="*/ 4 h 20"/>
              <a:gd name="T70" fmla="*/ 29 w 31"/>
              <a:gd name="T71" fmla="*/ 5 h 20"/>
              <a:gd name="T72" fmla="*/ 29 w 31"/>
              <a:gd name="T73" fmla="*/ 6 h 20"/>
              <a:gd name="T74" fmla="*/ 25 w 31"/>
              <a:gd name="T75" fmla="*/ 6 h 20"/>
              <a:gd name="T76" fmla="*/ 25 w 31"/>
              <a:gd name="T77" fmla="*/ 5 h 20"/>
              <a:gd name="T78" fmla="*/ 29 w 31"/>
              <a:gd name="T79" fmla="*/ 5 h 20"/>
              <a:gd name="T80" fmla="*/ 29 w 31"/>
              <a:gd name="T81" fmla="*/ 5 h 20"/>
              <a:gd name="T82" fmla="*/ 29 w 31"/>
              <a:gd name="T83" fmla="*/ 5 h 20"/>
              <a:gd name="T84" fmla="*/ 25 w 31"/>
              <a:gd name="T85" fmla="*/ 5 h 20"/>
              <a:gd name="T86" fmla="*/ 25 w 31"/>
              <a:gd name="T87" fmla="*/ 5 h 20"/>
              <a:gd name="T88" fmla="*/ 29 w 31"/>
              <a:gd name="T89" fmla="*/ 5 h 20"/>
              <a:gd name="T90" fmla="*/ 26 w 31"/>
              <a:gd name="T91" fmla="*/ 16 h 20"/>
              <a:gd name="T92" fmla="*/ 27 w 31"/>
              <a:gd name="T93" fmla="*/ 17 h 20"/>
              <a:gd name="T94" fmla="*/ 26 w 31"/>
              <a:gd name="T95" fmla="*/ 18 h 20"/>
              <a:gd name="T96" fmla="*/ 25 w 31"/>
              <a:gd name="T97" fmla="*/ 17 h 20"/>
              <a:gd name="T98" fmla="*/ 26 w 31"/>
              <a:gd name="T99" fmla="*/ 16 h 20"/>
              <a:gd name="T100" fmla="*/ 23 w 31"/>
              <a:gd name="T101" fmla="*/ 2 h 20"/>
              <a:gd name="T102" fmla="*/ 29 w 31"/>
              <a:gd name="T103" fmla="*/ 2 h 20"/>
              <a:gd name="T104" fmla="*/ 29 w 31"/>
              <a:gd name="T105" fmla="*/ 3 h 20"/>
              <a:gd name="T106" fmla="*/ 23 w 31"/>
              <a:gd name="T107" fmla="*/ 3 h 20"/>
              <a:gd name="T108" fmla="*/ 23 w 31"/>
              <a:gd name="T109" fmla="*/ 2 h 20"/>
              <a:gd name="T110" fmla="*/ 1 w 31"/>
              <a:gd name="T111" fmla="*/ 1 h 20"/>
              <a:gd name="T112" fmla="*/ 1 w 31"/>
              <a:gd name="T113" fmla="*/ 16 h 20"/>
              <a:gd name="T114" fmla="*/ 19 w 31"/>
              <a:gd name="T115" fmla="*/ 16 h 20"/>
              <a:gd name="T116" fmla="*/ 19 w 31"/>
              <a:gd name="T117" fmla="*/ 1 h 20"/>
              <a:gd name="T118" fmla="*/ 1 w 31"/>
              <a:gd name="T119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" h="20">
                <a:moveTo>
                  <a:pt x="1" y="0"/>
                </a:move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8"/>
                  <a:pt x="19" y="18"/>
                </a:cubicBezTo>
                <a:cubicBezTo>
                  <a:pt x="15" y="18"/>
                  <a:pt x="16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9"/>
                  <a:pt x="12" y="19"/>
                  <a:pt x="12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9"/>
                  <a:pt x="21" y="20"/>
                  <a:pt x="2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2" y="19"/>
                  <a:pt x="7" y="19"/>
                  <a:pt x="8" y="19"/>
                </a:cubicBezTo>
                <a:cubicBezTo>
                  <a:pt x="8" y="19"/>
                  <a:pt x="8" y="19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0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3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1" y="20"/>
                  <a:pt x="31" y="19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0"/>
                  <a:pt x="30" y="0"/>
                  <a:pt x="30" y="0"/>
                </a:cubicBezTo>
                <a:close/>
                <a:moveTo>
                  <a:pt x="29" y="4"/>
                </a:moveTo>
                <a:cubicBezTo>
                  <a:pt x="29" y="5"/>
                  <a:pt x="29" y="5"/>
                  <a:pt x="2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4"/>
                  <a:pt x="29" y="4"/>
                  <a:pt x="29" y="4"/>
                </a:cubicBezTo>
                <a:close/>
                <a:moveTo>
                  <a:pt x="29" y="5"/>
                </a:moveTo>
                <a:cubicBezTo>
                  <a:pt x="29" y="6"/>
                  <a:pt x="29" y="6"/>
                  <a:pt x="29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9" y="5"/>
                  <a:pt x="29" y="5"/>
                  <a:pt x="29" y="5"/>
                </a:cubicBezTo>
                <a:close/>
                <a:moveTo>
                  <a:pt x="29" y="5"/>
                </a:moveTo>
                <a:cubicBezTo>
                  <a:pt x="29" y="5"/>
                  <a:pt x="29" y="5"/>
                  <a:pt x="2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9" y="5"/>
                  <a:pt x="29" y="5"/>
                  <a:pt x="29" y="5"/>
                </a:cubicBezTo>
                <a:close/>
                <a:moveTo>
                  <a:pt x="26" y="16"/>
                </a:move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8"/>
                  <a:pt x="26" y="18"/>
                </a:cubicBezTo>
                <a:cubicBezTo>
                  <a:pt x="26" y="18"/>
                  <a:pt x="25" y="17"/>
                  <a:pt x="25" y="17"/>
                </a:cubicBezTo>
                <a:cubicBezTo>
                  <a:pt x="25" y="16"/>
                  <a:pt x="26" y="16"/>
                  <a:pt x="26" y="16"/>
                </a:cubicBezTo>
                <a:close/>
                <a:moveTo>
                  <a:pt x="23" y="2"/>
                </a:moveTo>
                <a:cubicBezTo>
                  <a:pt x="29" y="2"/>
                  <a:pt x="29" y="2"/>
                  <a:pt x="29" y="2"/>
                </a:cubicBezTo>
                <a:cubicBezTo>
                  <a:pt x="29" y="3"/>
                  <a:pt x="29" y="3"/>
                  <a:pt x="29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1" y="1"/>
                </a:moveTo>
                <a:cubicBezTo>
                  <a:pt x="1" y="16"/>
                  <a:pt x="1" y="16"/>
                  <a:pt x="1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"/>
                  <a:pt x="19" y="1"/>
                  <a:pt x="19" y="1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6" name="Oval 18"/>
          <p:cNvSpPr>
            <a:spLocks noChangeArrowheads="1"/>
          </p:cNvSpPr>
          <p:nvPr/>
        </p:nvSpPr>
        <p:spPr bwMode="auto">
          <a:xfrm>
            <a:off x="9185672" y="2183829"/>
            <a:ext cx="423713" cy="441186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7" name="Freeform 19"/>
          <p:cNvSpPr>
            <a:spLocks/>
          </p:cNvSpPr>
          <p:nvPr/>
        </p:nvSpPr>
        <p:spPr bwMode="auto">
          <a:xfrm>
            <a:off x="9268669" y="2258087"/>
            <a:ext cx="340716" cy="366925"/>
          </a:xfrm>
          <a:custGeom>
            <a:avLst/>
            <a:gdLst>
              <a:gd name="T0" fmla="*/ 33 w 33"/>
              <a:gd name="T1" fmla="*/ 14 h 35"/>
              <a:gd name="T2" fmla="*/ 33 w 33"/>
              <a:gd name="T3" fmla="*/ 9 h 35"/>
              <a:gd name="T4" fmla="*/ 24 w 33"/>
              <a:gd name="T5" fmla="*/ 1 h 35"/>
              <a:gd name="T6" fmla="*/ 23 w 33"/>
              <a:gd name="T7" fmla="*/ 0 h 35"/>
              <a:gd name="T8" fmla="*/ 2 w 33"/>
              <a:gd name="T9" fmla="*/ 0 h 35"/>
              <a:gd name="T10" fmla="*/ 0 w 33"/>
              <a:gd name="T11" fmla="*/ 1 h 35"/>
              <a:gd name="T12" fmla="*/ 0 w 33"/>
              <a:gd name="T13" fmla="*/ 26 h 35"/>
              <a:gd name="T14" fmla="*/ 1 w 33"/>
              <a:gd name="T15" fmla="*/ 27 h 35"/>
              <a:gd name="T16" fmla="*/ 8 w 33"/>
              <a:gd name="T17" fmla="*/ 34 h 35"/>
              <a:gd name="T18" fmla="*/ 12 w 33"/>
              <a:gd name="T19" fmla="*/ 35 h 35"/>
              <a:gd name="T20" fmla="*/ 33 w 33"/>
              <a:gd name="T21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5">
                <a:moveTo>
                  <a:pt x="33" y="14"/>
                </a:moveTo>
                <a:cubicBezTo>
                  <a:pt x="33" y="12"/>
                  <a:pt x="33" y="11"/>
                  <a:pt x="33" y="9"/>
                </a:cubicBezTo>
                <a:cubicBezTo>
                  <a:pt x="29" y="6"/>
                  <a:pt x="24" y="1"/>
                  <a:pt x="24" y="1"/>
                </a:cubicBezTo>
                <a:cubicBezTo>
                  <a:pt x="24" y="0"/>
                  <a:pt x="23" y="0"/>
                  <a:pt x="2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7"/>
                  <a:pt x="1" y="27"/>
                </a:cubicBezTo>
                <a:cubicBezTo>
                  <a:pt x="1" y="28"/>
                  <a:pt x="6" y="32"/>
                  <a:pt x="8" y="34"/>
                </a:cubicBezTo>
                <a:cubicBezTo>
                  <a:pt x="9" y="34"/>
                  <a:pt x="11" y="35"/>
                  <a:pt x="12" y="35"/>
                </a:cubicBezTo>
                <a:cubicBezTo>
                  <a:pt x="24" y="35"/>
                  <a:pt x="33" y="25"/>
                  <a:pt x="33" y="14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8" name="Freeform 20"/>
          <p:cNvSpPr>
            <a:spLocks noEditPoints="1"/>
          </p:cNvSpPr>
          <p:nvPr/>
        </p:nvSpPr>
        <p:spPr bwMode="auto">
          <a:xfrm>
            <a:off x="9268669" y="2258087"/>
            <a:ext cx="248986" cy="292668"/>
          </a:xfrm>
          <a:custGeom>
            <a:avLst/>
            <a:gdLst>
              <a:gd name="T0" fmla="*/ 2 w 24"/>
              <a:gd name="T1" fmla="*/ 0 h 28"/>
              <a:gd name="T2" fmla="*/ 23 w 24"/>
              <a:gd name="T3" fmla="*/ 0 h 28"/>
              <a:gd name="T4" fmla="*/ 24 w 24"/>
              <a:gd name="T5" fmla="*/ 1 h 28"/>
              <a:gd name="T6" fmla="*/ 24 w 24"/>
              <a:gd name="T7" fmla="*/ 26 h 28"/>
              <a:gd name="T8" fmla="*/ 23 w 24"/>
              <a:gd name="T9" fmla="*/ 28 h 28"/>
              <a:gd name="T10" fmla="*/ 2 w 24"/>
              <a:gd name="T11" fmla="*/ 28 h 28"/>
              <a:gd name="T12" fmla="*/ 0 w 24"/>
              <a:gd name="T13" fmla="*/ 26 h 28"/>
              <a:gd name="T14" fmla="*/ 0 w 24"/>
              <a:gd name="T15" fmla="*/ 1 h 28"/>
              <a:gd name="T16" fmla="*/ 2 w 24"/>
              <a:gd name="T17" fmla="*/ 0 h 28"/>
              <a:gd name="T18" fmla="*/ 11 w 24"/>
              <a:gd name="T19" fmla="*/ 25 h 28"/>
              <a:gd name="T20" fmla="*/ 11 w 24"/>
              <a:gd name="T21" fmla="*/ 26 h 28"/>
              <a:gd name="T22" fmla="*/ 12 w 24"/>
              <a:gd name="T23" fmla="*/ 26 h 28"/>
              <a:gd name="T24" fmla="*/ 12 w 24"/>
              <a:gd name="T25" fmla="*/ 25 h 28"/>
              <a:gd name="T26" fmla="*/ 11 w 24"/>
              <a:gd name="T27" fmla="*/ 25 h 28"/>
              <a:gd name="T28" fmla="*/ 13 w 24"/>
              <a:gd name="T29" fmla="*/ 25 h 28"/>
              <a:gd name="T30" fmla="*/ 13 w 24"/>
              <a:gd name="T31" fmla="*/ 26 h 28"/>
              <a:gd name="T32" fmla="*/ 14 w 24"/>
              <a:gd name="T33" fmla="*/ 26 h 28"/>
              <a:gd name="T34" fmla="*/ 14 w 24"/>
              <a:gd name="T35" fmla="*/ 25 h 28"/>
              <a:gd name="T36" fmla="*/ 13 w 24"/>
              <a:gd name="T37" fmla="*/ 25 h 28"/>
              <a:gd name="T38" fmla="*/ 2 w 24"/>
              <a:gd name="T39" fmla="*/ 2 h 28"/>
              <a:gd name="T40" fmla="*/ 2 w 24"/>
              <a:gd name="T41" fmla="*/ 24 h 28"/>
              <a:gd name="T42" fmla="*/ 23 w 24"/>
              <a:gd name="T43" fmla="*/ 24 h 28"/>
              <a:gd name="T44" fmla="*/ 23 w 24"/>
              <a:gd name="T45" fmla="*/ 2 h 28"/>
              <a:gd name="T46" fmla="*/ 2 w 24"/>
              <a:gd name="T4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" h="28">
                <a:moveTo>
                  <a:pt x="2" y="0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1"/>
                  <a:pt x="24" y="1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7"/>
                  <a:pt x="0" y="2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11" y="25"/>
                </a:moveTo>
                <a:cubicBezTo>
                  <a:pt x="10" y="25"/>
                  <a:pt x="10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4" y="25"/>
                </a:cubicBezTo>
                <a:cubicBezTo>
                  <a:pt x="13" y="25"/>
                  <a:pt x="13" y="25"/>
                  <a:pt x="13" y="25"/>
                </a:cubicBezTo>
                <a:close/>
                <a:moveTo>
                  <a:pt x="2" y="2"/>
                </a:moveTo>
                <a:cubicBezTo>
                  <a:pt x="2" y="24"/>
                  <a:pt x="2" y="24"/>
                  <a:pt x="2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"/>
                  <a:pt x="23" y="2"/>
                  <a:pt x="23" y="2"/>
                </a:cubicBezTo>
                <a:lnTo>
                  <a:pt x="2" y="2"/>
                </a:ln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9" name="Oval 21"/>
          <p:cNvSpPr>
            <a:spLocks noChangeArrowheads="1"/>
          </p:cNvSpPr>
          <p:nvPr/>
        </p:nvSpPr>
        <p:spPr bwMode="auto">
          <a:xfrm>
            <a:off x="11361016" y="2738584"/>
            <a:ext cx="436816" cy="42808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0" name="Freeform 22"/>
          <p:cNvSpPr>
            <a:spLocks/>
          </p:cNvSpPr>
          <p:nvPr/>
        </p:nvSpPr>
        <p:spPr bwMode="auto">
          <a:xfrm>
            <a:off x="11457115" y="2812844"/>
            <a:ext cx="340716" cy="353822"/>
          </a:xfrm>
          <a:custGeom>
            <a:avLst/>
            <a:gdLst>
              <a:gd name="T0" fmla="*/ 33 w 33"/>
              <a:gd name="T1" fmla="*/ 14 h 34"/>
              <a:gd name="T2" fmla="*/ 33 w 33"/>
              <a:gd name="T3" fmla="*/ 12 h 34"/>
              <a:gd name="T4" fmla="*/ 25 w 33"/>
              <a:gd name="T5" fmla="*/ 4 h 34"/>
              <a:gd name="T6" fmla="*/ 25 w 33"/>
              <a:gd name="T7" fmla="*/ 4 h 34"/>
              <a:gd name="T8" fmla="*/ 22 w 33"/>
              <a:gd name="T9" fmla="*/ 1 h 34"/>
              <a:gd name="T10" fmla="*/ 20 w 33"/>
              <a:gd name="T11" fmla="*/ 0 h 34"/>
              <a:gd name="T12" fmla="*/ 20 w 33"/>
              <a:gd name="T13" fmla="*/ 1 h 34"/>
              <a:gd name="T14" fmla="*/ 20 w 33"/>
              <a:gd name="T15" fmla="*/ 1 h 34"/>
              <a:gd name="T16" fmla="*/ 19 w 33"/>
              <a:gd name="T17" fmla="*/ 1 h 34"/>
              <a:gd name="T18" fmla="*/ 19 w 33"/>
              <a:gd name="T19" fmla="*/ 1 h 34"/>
              <a:gd name="T20" fmla="*/ 19 w 33"/>
              <a:gd name="T21" fmla="*/ 1 h 34"/>
              <a:gd name="T22" fmla="*/ 19 w 33"/>
              <a:gd name="T23" fmla="*/ 0 h 34"/>
              <a:gd name="T24" fmla="*/ 4 w 33"/>
              <a:gd name="T25" fmla="*/ 0 h 34"/>
              <a:gd name="T26" fmla="*/ 4 w 33"/>
              <a:gd name="T27" fmla="*/ 1 h 34"/>
              <a:gd name="T28" fmla="*/ 4 w 33"/>
              <a:gd name="T29" fmla="*/ 1 h 34"/>
              <a:gd name="T30" fmla="*/ 4 w 33"/>
              <a:gd name="T31" fmla="*/ 1 h 34"/>
              <a:gd name="T32" fmla="*/ 4 w 33"/>
              <a:gd name="T33" fmla="*/ 1 h 34"/>
              <a:gd name="T34" fmla="*/ 3 w 33"/>
              <a:gd name="T35" fmla="*/ 0 h 34"/>
              <a:gd name="T36" fmla="*/ 1 w 33"/>
              <a:gd name="T37" fmla="*/ 0 h 34"/>
              <a:gd name="T38" fmla="*/ 0 w 33"/>
              <a:gd name="T39" fmla="*/ 2 h 34"/>
              <a:gd name="T40" fmla="*/ 0 w 33"/>
              <a:gd name="T41" fmla="*/ 25 h 34"/>
              <a:gd name="T42" fmla="*/ 0 w 33"/>
              <a:gd name="T43" fmla="*/ 26 h 34"/>
              <a:gd name="T44" fmla="*/ 8 w 33"/>
              <a:gd name="T45" fmla="*/ 33 h 34"/>
              <a:gd name="T46" fmla="*/ 8 w 33"/>
              <a:gd name="T47" fmla="*/ 34 h 34"/>
              <a:gd name="T48" fmla="*/ 9 w 33"/>
              <a:gd name="T49" fmla="*/ 34 h 34"/>
              <a:gd name="T50" fmla="*/ 9 w 33"/>
              <a:gd name="T51" fmla="*/ 34 h 34"/>
              <a:gd name="T52" fmla="*/ 9 w 33"/>
              <a:gd name="T53" fmla="*/ 34 h 34"/>
              <a:gd name="T54" fmla="*/ 12 w 33"/>
              <a:gd name="T55" fmla="*/ 34 h 34"/>
              <a:gd name="T56" fmla="*/ 33 w 33"/>
              <a:gd name="T57" fmla="*/ 1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" h="34">
                <a:moveTo>
                  <a:pt x="33" y="14"/>
                </a:moveTo>
                <a:cubicBezTo>
                  <a:pt x="33" y="13"/>
                  <a:pt x="33" y="13"/>
                  <a:pt x="33" y="12"/>
                </a:cubicBezTo>
                <a:cubicBezTo>
                  <a:pt x="30" y="9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3"/>
                  <a:pt x="23" y="2"/>
                  <a:pt x="22" y="1"/>
                </a:cubicBezTo>
                <a:cubicBezTo>
                  <a:pt x="21" y="1"/>
                  <a:pt x="21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6"/>
                </a:cubicBezTo>
                <a:cubicBezTo>
                  <a:pt x="1" y="26"/>
                  <a:pt x="8" y="33"/>
                  <a:pt x="8" y="33"/>
                </a:cubicBezTo>
                <a:cubicBezTo>
                  <a:pt x="8" y="33"/>
                  <a:pt x="8" y="34"/>
                  <a:pt x="8" y="34"/>
                </a:cubicBezTo>
                <a:cubicBezTo>
                  <a:pt x="8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1" y="34"/>
                  <a:pt x="12" y="34"/>
                </a:cubicBezTo>
                <a:cubicBezTo>
                  <a:pt x="24" y="34"/>
                  <a:pt x="33" y="25"/>
                  <a:pt x="33" y="14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1" name="Freeform 23"/>
          <p:cNvSpPr>
            <a:spLocks noEditPoints="1"/>
          </p:cNvSpPr>
          <p:nvPr/>
        </p:nvSpPr>
        <p:spPr bwMode="auto">
          <a:xfrm>
            <a:off x="11457115" y="2812844"/>
            <a:ext cx="270826" cy="270826"/>
          </a:xfrm>
          <a:custGeom>
            <a:avLst/>
            <a:gdLst>
              <a:gd name="T0" fmla="*/ 1 w 26"/>
              <a:gd name="T1" fmla="*/ 0 h 26"/>
              <a:gd name="T2" fmla="*/ 3 w 26"/>
              <a:gd name="T3" fmla="*/ 0 h 26"/>
              <a:gd name="T4" fmla="*/ 3 w 26"/>
              <a:gd name="T5" fmla="*/ 9 h 26"/>
              <a:gd name="T6" fmla="*/ 20 w 26"/>
              <a:gd name="T7" fmla="*/ 9 h 26"/>
              <a:gd name="T8" fmla="*/ 20 w 26"/>
              <a:gd name="T9" fmla="*/ 0 h 26"/>
              <a:gd name="T10" fmla="*/ 22 w 26"/>
              <a:gd name="T11" fmla="*/ 1 h 26"/>
              <a:gd name="T12" fmla="*/ 25 w 26"/>
              <a:gd name="T13" fmla="*/ 4 h 26"/>
              <a:gd name="T14" fmla="*/ 26 w 26"/>
              <a:gd name="T15" fmla="*/ 6 h 26"/>
              <a:gd name="T16" fmla="*/ 26 w 26"/>
              <a:gd name="T17" fmla="*/ 25 h 26"/>
              <a:gd name="T18" fmla="*/ 24 w 26"/>
              <a:gd name="T19" fmla="*/ 26 h 26"/>
              <a:gd name="T20" fmla="*/ 1 w 26"/>
              <a:gd name="T21" fmla="*/ 26 h 26"/>
              <a:gd name="T22" fmla="*/ 0 w 26"/>
              <a:gd name="T23" fmla="*/ 25 h 26"/>
              <a:gd name="T24" fmla="*/ 0 w 26"/>
              <a:gd name="T25" fmla="*/ 2 h 26"/>
              <a:gd name="T26" fmla="*/ 1 w 26"/>
              <a:gd name="T27" fmla="*/ 0 h 26"/>
              <a:gd name="T28" fmla="*/ 4 w 26"/>
              <a:gd name="T29" fmla="*/ 15 h 26"/>
              <a:gd name="T30" fmla="*/ 4 w 26"/>
              <a:gd name="T31" fmla="*/ 16 h 26"/>
              <a:gd name="T32" fmla="*/ 21 w 26"/>
              <a:gd name="T33" fmla="*/ 16 h 26"/>
              <a:gd name="T34" fmla="*/ 21 w 26"/>
              <a:gd name="T35" fmla="*/ 15 h 26"/>
              <a:gd name="T36" fmla="*/ 4 w 26"/>
              <a:gd name="T37" fmla="*/ 15 h 26"/>
              <a:gd name="T38" fmla="*/ 4 w 26"/>
              <a:gd name="T39" fmla="*/ 21 h 26"/>
              <a:gd name="T40" fmla="*/ 4 w 26"/>
              <a:gd name="T41" fmla="*/ 21 h 26"/>
              <a:gd name="T42" fmla="*/ 21 w 26"/>
              <a:gd name="T43" fmla="*/ 21 h 26"/>
              <a:gd name="T44" fmla="*/ 21 w 26"/>
              <a:gd name="T45" fmla="*/ 21 h 26"/>
              <a:gd name="T46" fmla="*/ 4 w 26"/>
              <a:gd name="T47" fmla="*/ 21 h 26"/>
              <a:gd name="T48" fmla="*/ 4 w 26"/>
              <a:gd name="T49" fmla="*/ 18 h 26"/>
              <a:gd name="T50" fmla="*/ 4 w 26"/>
              <a:gd name="T51" fmla="*/ 18 h 26"/>
              <a:gd name="T52" fmla="*/ 21 w 26"/>
              <a:gd name="T53" fmla="*/ 18 h 26"/>
              <a:gd name="T54" fmla="*/ 21 w 26"/>
              <a:gd name="T55" fmla="*/ 18 h 26"/>
              <a:gd name="T56" fmla="*/ 4 w 26"/>
              <a:gd name="T57" fmla="*/ 18 h 26"/>
              <a:gd name="T58" fmla="*/ 2 w 26"/>
              <a:gd name="T59" fmla="*/ 13 h 26"/>
              <a:gd name="T60" fmla="*/ 2 w 26"/>
              <a:gd name="T61" fmla="*/ 23 h 26"/>
              <a:gd name="T62" fmla="*/ 23 w 26"/>
              <a:gd name="T63" fmla="*/ 23 h 26"/>
              <a:gd name="T64" fmla="*/ 23 w 26"/>
              <a:gd name="T65" fmla="*/ 13 h 26"/>
              <a:gd name="T66" fmla="*/ 2 w 26"/>
              <a:gd name="T67" fmla="*/ 13 h 26"/>
              <a:gd name="T68" fmla="*/ 17 w 26"/>
              <a:gd name="T69" fmla="*/ 1 h 26"/>
              <a:gd name="T70" fmla="*/ 15 w 26"/>
              <a:gd name="T71" fmla="*/ 1 h 26"/>
              <a:gd name="T72" fmla="*/ 15 w 26"/>
              <a:gd name="T73" fmla="*/ 8 h 26"/>
              <a:gd name="T74" fmla="*/ 17 w 26"/>
              <a:gd name="T75" fmla="*/ 8 h 26"/>
              <a:gd name="T76" fmla="*/ 17 w 26"/>
              <a:gd name="T77" fmla="*/ 1 h 26"/>
              <a:gd name="T78" fmla="*/ 4 w 26"/>
              <a:gd name="T79" fmla="*/ 0 h 26"/>
              <a:gd name="T80" fmla="*/ 4 w 26"/>
              <a:gd name="T81" fmla="*/ 9 h 26"/>
              <a:gd name="T82" fmla="*/ 19 w 26"/>
              <a:gd name="T83" fmla="*/ 9 h 26"/>
              <a:gd name="T84" fmla="*/ 19 w 26"/>
              <a:gd name="T85" fmla="*/ 0 h 26"/>
              <a:gd name="T86" fmla="*/ 4 w 26"/>
              <a:gd name="T8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" h="26">
                <a:moveTo>
                  <a:pt x="1" y="0"/>
                </a:moveTo>
                <a:cubicBezTo>
                  <a:pt x="3" y="0"/>
                  <a:pt x="3" y="0"/>
                  <a:pt x="3" y="0"/>
                </a:cubicBezTo>
                <a:cubicBezTo>
                  <a:pt x="3" y="9"/>
                  <a:pt x="3" y="9"/>
                  <a:pt x="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1"/>
                  <a:pt x="22" y="1"/>
                </a:cubicBezTo>
                <a:cubicBezTo>
                  <a:pt x="23" y="2"/>
                  <a:pt x="24" y="3"/>
                  <a:pt x="25" y="4"/>
                </a:cubicBezTo>
                <a:cubicBezTo>
                  <a:pt x="25" y="5"/>
                  <a:pt x="26" y="5"/>
                  <a:pt x="26" y="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6"/>
                  <a:pt x="2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0" y="25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4" y="15"/>
                </a:moveTo>
                <a:cubicBezTo>
                  <a:pt x="4" y="16"/>
                  <a:pt x="4" y="16"/>
                  <a:pt x="4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4" y="15"/>
                  <a:pt x="4" y="15"/>
                  <a:pt x="4" y="15"/>
                </a:cubicBezTo>
                <a:close/>
                <a:moveTo>
                  <a:pt x="4" y="21"/>
                </a:moveTo>
                <a:cubicBezTo>
                  <a:pt x="4" y="21"/>
                  <a:pt x="4" y="21"/>
                  <a:pt x="4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" y="13"/>
                </a:moveTo>
                <a:cubicBezTo>
                  <a:pt x="2" y="23"/>
                  <a:pt x="2" y="23"/>
                  <a:pt x="2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13"/>
                  <a:pt x="23" y="13"/>
                  <a:pt x="23" y="13"/>
                </a:cubicBezTo>
                <a:cubicBezTo>
                  <a:pt x="2" y="13"/>
                  <a:pt x="2" y="13"/>
                  <a:pt x="2" y="13"/>
                </a:cubicBezTo>
                <a:close/>
                <a:moveTo>
                  <a:pt x="17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8"/>
                  <a:pt x="15" y="8"/>
                  <a:pt x="15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1"/>
                  <a:pt x="17" y="1"/>
                  <a:pt x="17" y="1"/>
                </a:cubicBezTo>
                <a:close/>
                <a:moveTo>
                  <a:pt x="4" y="0"/>
                </a:moveTo>
                <a:cubicBezTo>
                  <a:pt x="4" y="9"/>
                  <a:pt x="4" y="9"/>
                  <a:pt x="4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2" name="Oval 24"/>
          <p:cNvSpPr>
            <a:spLocks noChangeArrowheads="1"/>
          </p:cNvSpPr>
          <p:nvPr/>
        </p:nvSpPr>
        <p:spPr bwMode="auto">
          <a:xfrm>
            <a:off x="11361016" y="532665"/>
            <a:ext cx="436816" cy="428080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3" name="Freeform 25"/>
          <p:cNvSpPr>
            <a:spLocks/>
          </p:cNvSpPr>
          <p:nvPr/>
        </p:nvSpPr>
        <p:spPr bwMode="auto">
          <a:xfrm>
            <a:off x="11435276" y="628764"/>
            <a:ext cx="362559" cy="331980"/>
          </a:xfrm>
          <a:custGeom>
            <a:avLst/>
            <a:gdLst>
              <a:gd name="T0" fmla="*/ 35 w 35"/>
              <a:gd name="T1" fmla="*/ 13 h 32"/>
              <a:gd name="T2" fmla="*/ 17 w 35"/>
              <a:gd name="T3" fmla="*/ 32 h 32"/>
              <a:gd name="T4" fmla="*/ 0 w 35"/>
              <a:gd name="T5" fmla="*/ 15 h 32"/>
              <a:gd name="T6" fmla="*/ 22 w 35"/>
              <a:gd name="T7" fmla="*/ 0 h 32"/>
              <a:gd name="T8" fmla="*/ 35 w 35"/>
              <a:gd name="T9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2">
                <a:moveTo>
                  <a:pt x="35" y="13"/>
                </a:moveTo>
                <a:cubicBezTo>
                  <a:pt x="34" y="23"/>
                  <a:pt x="27" y="31"/>
                  <a:pt x="17" y="32"/>
                </a:cubicBezTo>
                <a:cubicBezTo>
                  <a:pt x="0" y="15"/>
                  <a:pt x="0" y="15"/>
                  <a:pt x="0" y="15"/>
                </a:cubicBezTo>
                <a:cubicBezTo>
                  <a:pt x="22" y="0"/>
                  <a:pt x="22" y="0"/>
                  <a:pt x="22" y="0"/>
                </a:cubicBezTo>
                <a:cubicBezTo>
                  <a:pt x="35" y="13"/>
                  <a:pt x="35" y="13"/>
                  <a:pt x="35" y="13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4" name="Freeform 26"/>
          <p:cNvSpPr>
            <a:spLocks/>
          </p:cNvSpPr>
          <p:nvPr/>
        </p:nvSpPr>
        <p:spPr bwMode="auto">
          <a:xfrm>
            <a:off x="11395961" y="576347"/>
            <a:ext cx="371295" cy="301404"/>
          </a:xfrm>
          <a:custGeom>
            <a:avLst/>
            <a:gdLst>
              <a:gd name="T0" fmla="*/ 21 w 36"/>
              <a:gd name="T1" fmla="*/ 22 h 29"/>
              <a:gd name="T2" fmla="*/ 9 w 36"/>
              <a:gd name="T3" fmla="*/ 22 h 29"/>
              <a:gd name="T4" fmla="*/ 9 w 36"/>
              <a:gd name="T5" fmla="*/ 10 h 29"/>
              <a:gd name="T6" fmla="*/ 12 w 36"/>
              <a:gd name="T7" fmla="*/ 8 h 29"/>
              <a:gd name="T8" fmla="*/ 29 w 36"/>
              <a:gd name="T9" fmla="*/ 10 h 29"/>
              <a:gd name="T10" fmla="*/ 30 w 36"/>
              <a:gd name="T11" fmla="*/ 12 h 29"/>
              <a:gd name="T12" fmla="*/ 30 w 36"/>
              <a:gd name="T13" fmla="*/ 22 h 29"/>
              <a:gd name="T14" fmla="*/ 29 w 36"/>
              <a:gd name="T15" fmla="*/ 23 h 29"/>
              <a:gd name="T16" fmla="*/ 27 w 36"/>
              <a:gd name="T17" fmla="*/ 28 h 29"/>
              <a:gd name="T18" fmla="*/ 26 w 36"/>
              <a:gd name="T19" fmla="*/ 27 h 29"/>
              <a:gd name="T20" fmla="*/ 25 w 36"/>
              <a:gd name="T21" fmla="*/ 24 h 29"/>
              <a:gd name="T22" fmla="*/ 21 w 36"/>
              <a:gd name="T23" fmla="*/ 2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" h="29">
                <a:moveTo>
                  <a:pt x="21" y="22"/>
                </a:moveTo>
                <a:cubicBezTo>
                  <a:pt x="17" y="22"/>
                  <a:pt x="13" y="22"/>
                  <a:pt x="9" y="22"/>
                </a:cubicBezTo>
                <a:cubicBezTo>
                  <a:pt x="0" y="22"/>
                  <a:pt x="0" y="10"/>
                  <a:pt x="9" y="10"/>
                </a:cubicBezTo>
                <a:cubicBezTo>
                  <a:pt x="10" y="10"/>
                  <a:pt x="11" y="9"/>
                  <a:pt x="12" y="8"/>
                </a:cubicBezTo>
                <a:cubicBezTo>
                  <a:pt x="15" y="0"/>
                  <a:pt x="28" y="1"/>
                  <a:pt x="29" y="10"/>
                </a:cubicBezTo>
                <a:cubicBezTo>
                  <a:pt x="29" y="12"/>
                  <a:pt x="29" y="12"/>
                  <a:pt x="30" y="12"/>
                </a:cubicBezTo>
                <a:cubicBezTo>
                  <a:pt x="36" y="13"/>
                  <a:pt x="36" y="21"/>
                  <a:pt x="30" y="22"/>
                </a:cubicBezTo>
                <a:cubicBezTo>
                  <a:pt x="29" y="22"/>
                  <a:pt x="29" y="22"/>
                  <a:pt x="29" y="23"/>
                </a:cubicBezTo>
                <a:cubicBezTo>
                  <a:pt x="29" y="25"/>
                  <a:pt x="28" y="26"/>
                  <a:pt x="27" y="28"/>
                </a:cubicBezTo>
                <a:cubicBezTo>
                  <a:pt x="26" y="29"/>
                  <a:pt x="26" y="29"/>
                  <a:pt x="26" y="27"/>
                </a:cubicBezTo>
                <a:cubicBezTo>
                  <a:pt x="26" y="26"/>
                  <a:pt x="26" y="25"/>
                  <a:pt x="25" y="24"/>
                </a:cubicBezTo>
                <a:cubicBezTo>
                  <a:pt x="24" y="22"/>
                  <a:pt x="24" y="22"/>
                  <a:pt x="21" y="2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5" name="Oval 27"/>
          <p:cNvSpPr>
            <a:spLocks noChangeArrowheads="1"/>
          </p:cNvSpPr>
          <p:nvPr/>
        </p:nvSpPr>
        <p:spPr bwMode="auto">
          <a:xfrm>
            <a:off x="9185672" y="1087420"/>
            <a:ext cx="423713" cy="428080"/>
          </a:xfrm>
          <a:prstGeom prst="ellipse">
            <a:avLst/>
          </a:pr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6" name="Freeform 28"/>
          <p:cNvSpPr>
            <a:spLocks/>
          </p:cNvSpPr>
          <p:nvPr/>
        </p:nvSpPr>
        <p:spPr bwMode="auto">
          <a:xfrm>
            <a:off x="9207515" y="1192256"/>
            <a:ext cx="401871" cy="323244"/>
          </a:xfrm>
          <a:custGeom>
            <a:avLst/>
            <a:gdLst>
              <a:gd name="T0" fmla="*/ 33 w 39"/>
              <a:gd name="T1" fmla="*/ 2 h 31"/>
              <a:gd name="T2" fmla="*/ 33 w 39"/>
              <a:gd name="T3" fmla="*/ 2 h 31"/>
              <a:gd name="T4" fmla="*/ 28 w 39"/>
              <a:gd name="T5" fmla="*/ 1 h 31"/>
              <a:gd name="T6" fmla="*/ 28 w 39"/>
              <a:gd name="T7" fmla="*/ 1 h 31"/>
              <a:gd name="T8" fmla="*/ 27 w 39"/>
              <a:gd name="T9" fmla="*/ 1 h 31"/>
              <a:gd name="T10" fmla="*/ 27 w 39"/>
              <a:gd name="T11" fmla="*/ 1 h 31"/>
              <a:gd name="T12" fmla="*/ 25 w 39"/>
              <a:gd name="T13" fmla="*/ 1 h 31"/>
              <a:gd name="T14" fmla="*/ 25 w 39"/>
              <a:gd name="T15" fmla="*/ 0 h 31"/>
              <a:gd name="T16" fmla="*/ 23 w 39"/>
              <a:gd name="T17" fmla="*/ 0 h 31"/>
              <a:gd name="T18" fmla="*/ 23 w 39"/>
              <a:gd name="T19" fmla="*/ 0 h 31"/>
              <a:gd name="T20" fmla="*/ 23 w 39"/>
              <a:gd name="T21" fmla="*/ 1 h 31"/>
              <a:gd name="T22" fmla="*/ 22 w 39"/>
              <a:gd name="T23" fmla="*/ 1 h 31"/>
              <a:gd name="T24" fmla="*/ 22 w 39"/>
              <a:gd name="T25" fmla="*/ 1 h 31"/>
              <a:gd name="T26" fmla="*/ 21 w 39"/>
              <a:gd name="T27" fmla="*/ 1 h 31"/>
              <a:gd name="T28" fmla="*/ 20 w 39"/>
              <a:gd name="T29" fmla="*/ 2 h 31"/>
              <a:gd name="T30" fmla="*/ 20 w 39"/>
              <a:gd name="T31" fmla="*/ 2 h 31"/>
              <a:gd name="T32" fmla="*/ 18 w 39"/>
              <a:gd name="T33" fmla="*/ 1 h 31"/>
              <a:gd name="T34" fmla="*/ 18 w 39"/>
              <a:gd name="T35" fmla="*/ 1 h 31"/>
              <a:gd name="T36" fmla="*/ 18 w 39"/>
              <a:gd name="T37" fmla="*/ 1 h 31"/>
              <a:gd name="T38" fmla="*/ 19 w 39"/>
              <a:gd name="T39" fmla="*/ 2 h 31"/>
              <a:gd name="T40" fmla="*/ 18 w 39"/>
              <a:gd name="T41" fmla="*/ 1 h 31"/>
              <a:gd name="T42" fmla="*/ 18 w 39"/>
              <a:gd name="T43" fmla="*/ 1 h 31"/>
              <a:gd name="T44" fmla="*/ 17 w 39"/>
              <a:gd name="T45" fmla="*/ 1 h 31"/>
              <a:gd name="T46" fmla="*/ 18 w 39"/>
              <a:gd name="T47" fmla="*/ 2 h 31"/>
              <a:gd name="T48" fmla="*/ 15 w 39"/>
              <a:gd name="T49" fmla="*/ 1 h 31"/>
              <a:gd name="T50" fmla="*/ 15 w 39"/>
              <a:gd name="T51" fmla="*/ 1 h 31"/>
              <a:gd name="T52" fmla="*/ 12 w 39"/>
              <a:gd name="T53" fmla="*/ 1 h 31"/>
              <a:gd name="T54" fmla="*/ 11 w 39"/>
              <a:gd name="T55" fmla="*/ 1 h 31"/>
              <a:gd name="T56" fmla="*/ 9 w 39"/>
              <a:gd name="T57" fmla="*/ 2 h 31"/>
              <a:gd name="T58" fmla="*/ 9 w 39"/>
              <a:gd name="T59" fmla="*/ 2 h 31"/>
              <a:gd name="T60" fmla="*/ 9 w 39"/>
              <a:gd name="T61" fmla="*/ 2 h 31"/>
              <a:gd name="T62" fmla="*/ 8 w 39"/>
              <a:gd name="T63" fmla="*/ 1 h 31"/>
              <a:gd name="T64" fmla="*/ 6 w 39"/>
              <a:gd name="T65" fmla="*/ 3 h 31"/>
              <a:gd name="T66" fmla="*/ 7 w 39"/>
              <a:gd name="T67" fmla="*/ 3 h 31"/>
              <a:gd name="T68" fmla="*/ 5 w 39"/>
              <a:gd name="T69" fmla="*/ 3 h 31"/>
              <a:gd name="T70" fmla="*/ 1 w 39"/>
              <a:gd name="T71" fmla="*/ 4 h 31"/>
              <a:gd name="T72" fmla="*/ 0 w 39"/>
              <a:gd name="T73" fmla="*/ 5 h 31"/>
              <a:gd name="T74" fmla="*/ 3 w 39"/>
              <a:gd name="T75" fmla="*/ 8 h 31"/>
              <a:gd name="T76" fmla="*/ 4 w 39"/>
              <a:gd name="T77" fmla="*/ 10 h 31"/>
              <a:gd name="T78" fmla="*/ 4 w 39"/>
              <a:gd name="T79" fmla="*/ 11 h 31"/>
              <a:gd name="T80" fmla="*/ 4 w 39"/>
              <a:gd name="T81" fmla="*/ 11 h 31"/>
              <a:gd name="T82" fmla="*/ 7 w 39"/>
              <a:gd name="T83" fmla="*/ 13 h 31"/>
              <a:gd name="T84" fmla="*/ 8 w 39"/>
              <a:gd name="T85" fmla="*/ 16 h 31"/>
              <a:gd name="T86" fmla="*/ 8 w 39"/>
              <a:gd name="T87" fmla="*/ 16 h 31"/>
              <a:gd name="T88" fmla="*/ 8 w 39"/>
              <a:gd name="T89" fmla="*/ 16 h 31"/>
              <a:gd name="T90" fmla="*/ 8 w 39"/>
              <a:gd name="T91" fmla="*/ 16 h 31"/>
              <a:gd name="T92" fmla="*/ 8 w 39"/>
              <a:gd name="T93" fmla="*/ 17 h 31"/>
              <a:gd name="T94" fmla="*/ 9 w 39"/>
              <a:gd name="T95" fmla="*/ 22 h 31"/>
              <a:gd name="T96" fmla="*/ 19 w 39"/>
              <a:gd name="T97" fmla="*/ 31 h 31"/>
              <a:gd name="T98" fmla="*/ 39 w 39"/>
              <a:gd name="T99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" h="31">
                <a:moveTo>
                  <a:pt x="39" y="8"/>
                </a:moveTo>
                <a:cubicBezTo>
                  <a:pt x="33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2" y="1"/>
                  <a:pt x="31" y="1"/>
                  <a:pt x="30" y="1"/>
                </a:cubicBezTo>
                <a:cubicBezTo>
                  <a:pt x="29" y="1"/>
                  <a:pt x="29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7" y="0"/>
                  <a:pt x="27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6" y="1"/>
                </a:cubicBezTo>
                <a:cubicBezTo>
                  <a:pt x="26" y="1"/>
                  <a:pt x="26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4" y="0"/>
                  <a:pt x="2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7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0" y="1"/>
                  <a:pt x="10" y="1"/>
                </a:cubicBez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2"/>
                  <a:pt x="7" y="2"/>
                </a:cubicBezTo>
                <a:cubicBezTo>
                  <a:pt x="7" y="2"/>
                  <a:pt x="6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3"/>
                  <a:pt x="5" y="3"/>
                </a:cubicBezTo>
                <a:cubicBezTo>
                  <a:pt x="5" y="3"/>
                  <a:pt x="3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1" y="4"/>
                  <a:pt x="1" y="4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4" y="9"/>
                  <a:pt x="4" y="10"/>
                </a:cubicBezTo>
                <a:cubicBezTo>
                  <a:pt x="4" y="10"/>
                  <a:pt x="4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5"/>
                </a:cubicBezTo>
                <a:cubicBezTo>
                  <a:pt x="8" y="15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9"/>
                  <a:pt x="9" y="19"/>
                  <a:pt x="9" y="21"/>
                </a:cubicBezTo>
                <a:cubicBezTo>
                  <a:pt x="9" y="21"/>
                  <a:pt x="9" y="21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19" y="31"/>
                  <a:pt x="19" y="31"/>
                  <a:pt x="19" y="31"/>
                </a:cubicBezTo>
                <a:cubicBezTo>
                  <a:pt x="30" y="31"/>
                  <a:pt x="39" y="22"/>
                  <a:pt x="39" y="10"/>
                </a:cubicBezTo>
                <a:cubicBezTo>
                  <a:pt x="39" y="10"/>
                  <a:pt x="39" y="9"/>
                  <a:pt x="39" y="8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7" name="Freeform 29"/>
          <p:cNvSpPr>
            <a:spLocks noEditPoints="1"/>
          </p:cNvSpPr>
          <p:nvPr/>
        </p:nvSpPr>
        <p:spPr bwMode="auto">
          <a:xfrm>
            <a:off x="9207515" y="1192256"/>
            <a:ext cx="384398" cy="231514"/>
          </a:xfrm>
          <a:custGeom>
            <a:avLst/>
            <a:gdLst>
              <a:gd name="T0" fmla="*/ 8 w 37"/>
              <a:gd name="T1" fmla="*/ 3 h 22"/>
              <a:gd name="T2" fmla="*/ 9 w 37"/>
              <a:gd name="T3" fmla="*/ 7 h 22"/>
              <a:gd name="T4" fmla="*/ 6 w 37"/>
              <a:gd name="T5" fmla="*/ 11 h 22"/>
              <a:gd name="T6" fmla="*/ 12 w 37"/>
              <a:gd name="T7" fmla="*/ 16 h 22"/>
              <a:gd name="T8" fmla="*/ 10 w 37"/>
              <a:gd name="T9" fmla="*/ 22 h 22"/>
              <a:gd name="T10" fmla="*/ 6 w 37"/>
              <a:gd name="T11" fmla="*/ 12 h 22"/>
              <a:gd name="T12" fmla="*/ 0 w 37"/>
              <a:gd name="T13" fmla="*/ 5 h 22"/>
              <a:gd name="T14" fmla="*/ 35 w 37"/>
              <a:gd name="T15" fmla="*/ 15 h 22"/>
              <a:gd name="T16" fmla="*/ 36 w 37"/>
              <a:gd name="T17" fmla="*/ 19 h 22"/>
              <a:gd name="T18" fmla="*/ 34 w 37"/>
              <a:gd name="T19" fmla="*/ 18 h 22"/>
              <a:gd name="T20" fmla="*/ 31 w 37"/>
              <a:gd name="T21" fmla="*/ 15 h 22"/>
              <a:gd name="T22" fmla="*/ 34 w 37"/>
              <a:gd name="T23" fmla="*/ 13 h 22"/>
              <a:gd name="T24" fmla="*/ 31 w 37"/>
              <a:gd name="T25" fmla="*/ 13 h 22"/>
              <a:gd name="T26" fmla="*/ 34 w 37"/>
              <a:gd name="T27" fmla="*/ 13 h 22"/>
              <a:gd name="T28" fmla="*/ 30 w 37"/>
              <a:gd name="T29" fmla="*/ 13 h 22"/>
              <a:gd name="T30" fmla="*/ 30 w 37"/>
              <a:gd name="T31" fmla="*/ 14 h 22"/>
              <a:gd name="T32" fmla="*/ 28 w 37"/>
              <a:gd name="T33" fmla="*/ 14 h 22"/>
              <a:gd name="T34" fmla="*/ 28 w 37"/>
              <a:gd name="T35" fmla="*/ 11 h 22"/>
              <a:gd name="T36" fmla="*/ 30 w 37"/>
              <a:gd name="T37" fmla="*/ 11 h 22"/>
              <a:gd name="T38" fmla="*/ 31 w 37"/>
              <a:gd name="T39" fmla="*/ 10 h 22"/>
              <a:gd name="T40" fmla="*/ 29 w 37"/>
              <a:gd name="T41" fmla="*/ 10 h 22"/>
              <a:gd name="T42" fmla="*/ 31 w 37"/>
              <a:gd name="T43" fmla="*/ 5 h 22"/>
              <a:gd name="T44" fmla="*/ 24 w 37"/>
              <a:gd name="T45" fmla="*/ 1 h 22"/>
              <a:gd name="T46" fmla="*/ 21 w 37"/>
              <a:gd name="T47" fmla="*/ 1 h 22"/>
              <a:gd name="T48" fmla="*/ 18 w 37"/>
              <a:gd name="T49" fmla="*/ 1 h 22"/>
              <a:gd name="T50" fmla="*/ 16 w 37"/>
              <a:gd name="T51" fmla="*/ 4 h 22"/>
              <a:gd name="T52" fmla="*/ 22 w 37"/>
              <a:gd name="T53" fmla="*/ 15 h 22"/>
              <a:gd name="T54" fmla="*/ 19 w 37"/>
              <a:gd name="T55" fmla="*/ 7 h 22"/>
              <a:gd name="T56" fmla="*/ 18 w 37"/>
              <a:gd name="T57" fmla="*/ 7 h 22"/>
              <a:gd name="T58" fmla="*/ 28 w 37"/>
              <a:gd name="T59" fmla="*/ 11 h 22"/>
              <a:gd name="T60" fmla="*/ 22 w 37"/>
              <a:gd name="T61" fmla="*/ 8 h 22"/>
              <a:gd name="T62" fmla="*/ 20 w 37"/>
              <a:gd name="T63" fmla="*/ 9 h 22"/>
              <a:gd name="T64" fmla="*/ 21 w 37"/>
              <a:gd name="T65" fmla="*/ 16 h 22"/>
              <a:gd name="T66" fmla="*/ 16 w 37"/>
              <a:gd name="T67" fmla="*/ 12 h 22"/>
              <a:gd name="T68" fmla="*/ 20 w 37"/>
              <a:gd name="T69" fmla="*/ 7 h 22"/>
              <a:gd name="T70" fmla="*/ 18 w 37"/>
              <a:gd name="T71" fmla="*/ 6 h 22"/>
              <a:gd name="T72" fmla="*/ 18 w 37"/>
              <a:gd name="T73" fmla="*/ 7 h 22"/>
              <a:gd name="T74" fmla="*/ 15 w 37"/>
              <a:gd name="T75" fmla="*/ 6 h 22"/>
              <a:gd name="T76" fmla="*/ 18 w 37"/>
              <a:gd name="T77" fmla="*/ 3 h 22"/>
              <a:gd name="T78" fmla="*/ 17 w 37"/>
              <a:gd name="T79" fmla="*/ 3 h 22"/>
              <a:gd name="T80" fmla="*/ 28 w 37"/>
              <a:gd name="T81" fmla="*/ 1 h 22"/>
              <a:gd name="T82" fmla="*/ 31 w 37"/>
              <a:gd name="T83" fmla="*/ 3 h 22"/>
              <a:gd name="T84" fmla="*/ 30 w 37"/>
              <a:gd name="T85" fmla="*/ 6 h 22"/>
              <a:gd name="T86" fmla="*/ 20 w 37"/>
              <a:gd name="T87" fmla="*/ 6 h 22"/>
              <a:gd name="T88" fmla="*/ 20 w 37"/>
              <a:gd name="T89" fmla="*/ 6 h 22"/>
              <a:gd name="T90" fmla="*/ 24 w 37"/>
              <a:gd name="T91" fmla="*/ 5 h 22"/>
              <a:gd name="T92" fmla="*/ 22 w 37"/>
              <a:gd name="T93" fmla="*/ 7 h 22"/>
              <a:gd name="T94" fmla="*/ 11 w 37"/>
              <a:gd name="T95" fmla="*/ 22 h 22"/>
              <a:gd name="T96" fmla="*/ 8 w 37"/>
              <a:gd name="T97" fmla="*/ 10 h 22"/>
              <a:gd name="T98" fmla="*/ 8 w 37"/>
              <a:gd name="T99" fmla="*/ 3 h 22"/>
              <a:gd name="T100" fmla="*/ 10 w 37"/>
              <a:gd name="T101" fmla="*/ 2 h 22"/>
              <a:gd name="T102" fmla="*/ 9 w 37"/>
              <a:gd name="T103" fmla="*/ 3 h 22"/>
              <a:gd name="T104" fmla="*/ 11 w 37"/>
              <a:gd name="T105" fmla="*/ 1 h 22"/>
              <a:gd name="T106" fmla="*/ 15 w 37"/>
              <a:gd name="T107" fmla="*/ 2 h 22"/>
              <a:gd name="T108" fmla="*/ 8 w 37"/>
              <a:gd name="T109" fmla="*/ 6 h 22"/>
              <a:gd name="T110" fmla="*/ 7 w 37"/>
              <a:gd name="T111" fmla="*/ 7 h 22"/>
              <a:gd name="T112" fmla="*/ 6 w 37"/>
              <a:gd name="T1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" h="22">
                <a:moveTo>
                  <a:pt x="0" y="5"/>
                </a:moveTo>
                <a:cubicBezTo>
                  <a:pt x="0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5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8" y="3"/>
                </a:cubicBezTo>
                <a:cubicBezTo>
                  <a:pt x="9" y="3"/>
                  <a:pt x="9" y="3"/>
                  <a:pt x="8" y="4"/>
                </a:cubicBezTo>
                <a:cubicBezTo>
                  <a:pt x="8" y="4"/>
                  <a:pt x="7" y="4"/>
                  <a:pt x="8" y="4"/>
                </a:cubicBezTo>
                <a:cubicBezTo>
                  <a:pt x="8" y="5"/>
                  <a:pt x="8" y="5"/>
                  <a:pt x="9" y="4"/>
                </a:cubicBezTo>
                <a:cubicBezTo>
                  <a:pt x="9" y="4"/>
                  <a:pt x="9" y="3"/>
                  <a:pt x="10" y="4"/>
                </a:cubicBezTo>
                <a:cubicBezTo>
                  <a:pt x="10" y="4"/>
                  <a:pt x="11" y="4"/>
                  <a:pt x="11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10" y="5"/>
                  <a:pt x="9" y="5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6"/>
                  <a:pt x="9" y="7"/>
                  <a:pt x="8" y="7"/>
                </a:cubicBezTo>
                <a:cubicBezTo>
                  <a:pt x="8" y="8"/>
                  <a:pt x="7" y="8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9"/>
                  <a:pt x="5" y="10"/>
                </a:cubicBezTo>
                <a:cubicBezTo>
                  <a:pt x="5" y="10"/>
                  <a:pt x="5" y="11"/>
                  <a:pt x="6" y="10"/>
                </a:cubicBezTo>
                <a:cubicBezTo>
                  <a:pt x="6" y="10"/>
                  <a:pt x="6" y="9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8" y="12"/>
                  <a:pt x="8" y="12"/>
                </a:cubicBezTo>
                <a:cubicBezTo>
                  <a:pt x="9" y="11"/>
                  <a:pt x="9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3"/>
                  <a:pt x="10" y="13"/>
                  <a:pt x="11" y="13"/>
                </a:cubicBezTo>
                <a:cubicBezTo>
                  <a:pt x="11" y="14"/>
                  <a:pt x="11" y="13"/>
                  <a:pt x="12" y="14"/>
                </a:cubicBezTo>
                <a:cubicBezTo>
                  <a:pt x="13" y="15"/>
                  <a:pt x="12" y="15"/>
                  <a:pt x="12" y="16"/>
                </a:cubicBezTo>
                <a:cubicBezTo>
                  <a:pt x="12" y="16"/>
                  <a:pt x="12" y="16"/>
                  <a:pt x="12" y="17"/>
                </a:cubicBezTo>
                <a:cubicBezTo>
                  <a:pt x="12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19"/>
                  <a:pt x="10" y="19"/>
                  <a:pt x="10" y="19"/>
                </a:cubicBezTo>
                <a:cubicBezTo>
                  <a:pt x="10" y="19"/>
                  <a:pt x="10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1"/>
                  <a:pt x="9" y="22"/>
                  <a:pt x="9" y="21"/>
                </a:cubicBezTo>
                <a:cubicBezTo>
                  <a:pt x="9" y="19"/>
                  <a:pt x="9" y="19"/>
                  <a:pt x="8" y="17"/>
                </a:cubicBezTo>
                <a:cubicBezTo>
                  <a:pt x="8" y="17"/>
                  <a:pt x="8" y="17"/>
                  <a:pt x="8" y="16"/>
                </a:cubicBezTo>
                <a:cubicBezTo>
                  <a:pt x="8" y="16"/>
                  <a:pt x="8" y="16"/>
                  <a:pt x="7" y="15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8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3" y="9"/>
                  <a:pt x="3" y="8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5"/>
                  <a:pt x="3" y="4"/>
                </a:cubicBezTo>
                <a:cubicBezTo>
                  <a:pt x="3" y="4"/>
                  <a:pt x="2" y="4"/>
                  <a:pt x="2" y="4"/>
                </a:cubicBezTo>
                <a:cubicBezTo>
                  <a:pt x="1" y="5"/>
                  <a:pt x="1" y="5"/>
                  <a:pt x="0" y="5"/>
                </a:cubicBezTo>
                <a:close/>
                <a:moveTo>
                  <a:pt x="33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4" y="11"/>
                  <a:pt x="33" y="11"/>
                </a:cubicBezTo>
                <a:close/>
                <a:moveTo>
                  <a:pt x="35" y="15"/>
                </a:moveTo>
                <a:cubicBezTo>
                  <a:pt x="35" y="14"/>
                  <a:pt x="35" y="14"/>
                  <a:pt x="35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5" y="15"/>
                  <a:pt x="36" y="15"/>
                  <a:pt x="35" y="15"/>
                </a:cubicBezTo>
                <a:close/>
                <a:moveTo>
                  <a:pt x="35" y="16"/>
                </a:moveTo>
                <a:cubicBezTo>
                  <a:pt x="35" y="16"/>
                  <a:pt x="35" y="15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lose/>
                <a:moveTo>
                  <a:pt x="35" y="20"/>
                </a:moveTo>
                <a:cubicBezTo>
                  <a:pt x="35" y="20"/>
                  <a:pt x="35" y="20"/>
                  <a:pt x="36" y="19"/>
                </a:cubicBezTo>
                <a:cubicBezTo>
                  <a:pt x="36" y="19"/>
                  <a:pt x="37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5" y="20"/>
                  <a:pt x="34" y="20"/>
                  <a:pt x="34" y="20"/>
                </a:cubicBezTo>
                <a:cubicBezTo>
                  <a:pt x="34" y="21"/>
                  <a:pt x="34" y="20"/>
                  <a:pt x="35" y="20"/>
                </a:cubicBezTo>
                <a:close/>
                <a:moveTo>
                  <a:pt x="32" y="19"/>
                </a:moveTo>
                <a:cubicBezTo>
                  <a:pt x="33" y="19"/>
                  <a:pt x="33" y="20"/>
                  <a:pt x="33" y="20"/>
                </a:cubicBezTo>
                <a:cubicBezTo>
                  <a:pt x="32" y="20"/>
                  <a:pt x="32" y="20"/>
                  <a:pt x="32" y="19"/>
                </a:cubicBezTo>
                <a:close/>
                <a:moveTo>
                  <a:pt x="33" y="15"/>
                </a:moveTo>
                <a:cubicBezTo>
                  <a:pt x="33" y="14"/>
                  <a:pt x="33" y="15"/>
                  <a:pt x="33" y="15"/>
                </a:cubicBezTo>
                <a:cubicBezTo>
                  <a:pt x="34" y="16"/>
                  <a:pt x="34" y="17"/>
                  <a:pt x="34" y="18"/>
                </a:cubicBezTo>
                <a:cubicBezTo>
                  <a:pt x="34" y="18"/>
                  <a:pt x="33" y="20"/>
                  <a:pt x="32" y="19"/>
                </a:cubicBezTo>
                <a:cubicBezTo>
                  <a:pt x="32" y="19"/>
                  <a:pt x="32" y="18"/>
                  <a:pt x="31" y="18"/>
                </a:cubicBezTo>
                <a:cubicBezTo>
                  <a:pt x="31" y="18"/>
                  <a:pt x="31" y="18"/>
                  <a:pt x="30" y="18"/>
                </a:cubicBezTo>
                <a:cubicBezTo>
                  <a:pt x="29" y="19"/>
                  <a:pt x="29" y="19"/>
                  <a:pt x="29" y="18"/>
                </a:cubicBezTo>
                <a:cubicBezTo>
                  <a:pt x="30" y="18"/>
                  <a:pt x="29" y="17"/>
                  <a:pt x="30" y="16"/>
                </a:cubicBezTo>
                <a:cubicBezTo>
                  <a:pt x="30" y="16"/>
                  <a:pt x="30" y="16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2" y="16"/>
                  <a:pt x="32" y="15"/>
                </a:cubicBez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2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lose/>
                <a:moveTo>
                  <a:pt x="34" y="13"/>
                </a:move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5" y="13"/>
                  <a:pt x="34" y="13"/>
                </a:cubicBezTo>
                <a:close/>
                <a:moveTo>
                  <a:pt x="31" y="12"/>
                </a:move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3"/>
                  <a:pt x="31" y="13"/>
                </a:cubicBezTo>
                <a:cubicBezTo>
                  <a:pt x="31" y="13"/>
                  <a:pt x="31" y="13"/>
                  <a:pt x="31" y="12"/>
                </a:cubicBezTo>
                <a:close/>
                <a:moveTo>
                  <a:pt x="31" y="13"/>
                </a:moveTo>
                <a:cubicBezTo>
                  <a:pt x="31" y="13"/>
                  <a:pt x="31" y="12"/>
                  <a:pt x="32" y="12"/>
                </a:cubicBezTo>
                <a:cubicBezTo>
                  <a:pt x="32" y="12"/>
                  <a:pt x="32" y="13"/>
                  <a:pt x="31" y="13"/>
                </a:cubicBezTo>
                <a:close/>
                <a:moveTo>
                  <a:pt x="32" y="13"/>
                </a:move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4" y="14"/>
                  <a:pt x="34" y="14"/>
                </a:cubicBezTo>
                <a:cubicBezTo>
                  <a:pt x="34" y="15"/>
                  <a:pt x="34" y="14"/>
                  <a:pt x="34" y="14"/>
                </a:cubicBezTo>
                <a:cubicBezTo>
                  <a:pt x="34" y="14"/>
                  <a:pt x="34" y="14"/>
                  <a:pt x="34" y="13"/>
                </a:cubicBezTo>
                <a:cubicBezTo>
                  <a:pt x="33" y="13"/>
                  <a:pt x="33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3"/>
                </a:moveTo>
                <a:cubicBezTo>
                  <a:pt x="31" y="14"/>
                  <a:pt x="31" y="13"/>
                  <a:pt x="31" y="13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0" y="13"/>
                </a:moveTo>
                <a:cubicBezTo>
                  <a:pt x="30" y="13"/>
                  <a:pt x="31" y="12"/>
                  <a:pt x="31" y="13"/>
                </a:cubicBezTo>
                <a:cubicBezTo>
                  <a:pt x="31" y="14"/>
                  <a:pt x="30" y="14"/>
                  <a:pt x="30" y="13"/>
                </a:cubicBezTo>
                <a:close/>
                <a:moveTo>
                  <a:pt x="3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1" y="14"/>
                  <a:pt x="31" y="14"/>
                </a:cubicBezTo>
                <a:close/>
                <a:moveTo>
                  <a:pt x="31" y="14"/>
                </a:moveTo>
                <a:cubicBezTo>
                  <a:pt x="31" y="14"/>
                  <a:pt x="30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lose/>
                <a:moveTo>
                  <a:pt x="29" y="14"/>
                </a:moveTo>
                <a:cubicBezTo>
                  <a:pt x="29" y="14"/>
                  <a:pt x="30" y="14"/>
                  <a:pt x="30" y="14"/>
                </a:cubicBezTo>
                <a:cubicBezTo>
                  <a:pt x="30" y="14"/>
                  <a:pt x="31" y="14"/>
                  <a:pt x="30" y="14"/>
                </a:cubicBezTo>
                <a:cubicBezTo>
                  <a:pt x="30" y="14"/>
                  <a:pt x="30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lose/>
                <a:moveTo>
                  <a:pt x="28" y="12"/>
                </a:moveTo>
                <a:cubicBezTo>
                  <a:pt x="28" y="12"/>
                  <a:pt x="28" y="13"/>
                  <a:pt x="28" y="13"/>
                </a:cubicBezTo>
                <a:cubicBezTo>
                  <a:pt x="28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4"/>
                  <a:pt x="29" y="14"/>
                  <a:pt x="28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8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9" y="13"/>
                  <a:pt x="29" y="13"/>
                  <a:pt x="29" y="12"/>
                </a:cubicBezTo>
                <a:close/>
                <a:moveTo>
                  <a:pt x="29" y="13"/>
                </a:moveTo>
                <a:cubicBezTo>
                  <a:pt x="29" y="13"/>
                  <a:pt x="30" y="14"/>
                  <a:pt x="30" y="13"/>
                </a:cubicBezTo>
                <a:cubicBezTo>
                  <a:pt x="30" y="13"/>
                  <a:pt x="30" y="12"/>
                  <a:pt x="30" y="12"/>
                </a:cubicBezTo>
                <a:cubicBezTo>
                  <a:pt x="30" y="12"/>
                  <a:pt x="30" y="11"/>
                  <a:pt x="30" y="11"/>
                </a:cubicBezTo>
                <a:cubicBezTo>
                  <a:pt x="30" y="11"/>
                  <a:pt x="30" y="12"/>
                  <a:pt x="30" y="12"/>
                </a:cubicBezTo>
                <a:cubicBezTo>
                  <a:pt x="30" y="12"/>
                  <a:pt x="29" y="12"/>
                  <a:pt x="29" y="13"/>
                </a:cubicBezTo>
                <a:close/>
                <a:moveTo>
                  <a:pt x="31" y="11"/>
                </a:moveTo>
                <a:cubicBezTo>
                  <a:pt x="31" y="12"/>
                  <a:pt x="32" y="12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0" y="11"/>
                  <a:pt x="31" y="11"/>
                </a:cubicBezTo>
                <a:close/>
                <a:moveTo>
                  <a:pt x="30" y="10"/>
                </a:moveTo>
                <a:cubicBezTo>
                  <a:pt x="30" y="9"/>
                  <a:pt x="30" y="9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1"/>
                  <a:pt x="30" y="11"/>
                  <a:pt x="30" y="10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29" y="10"/>
                </a:moveTo>
                <a:cubicBezTo>
                  <a:pt x="29" y="10"/>
                  <a:pt x="29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lose/>
                <a:moveTo>
                  <a:pt x="31" y="7"/>
                </a:moveTo>
                <a:cubicBezTo>
                  <a:pt x="31" y="7"/>
                  <a:pt x="32" y="7"/>
                  <a:pt x="32" y="7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6"/>
                  <a:pt x="32" y="6"/>
                  <a:pt x="32" y="6"/>
                </a:cubicBezTo>
                <a:cubicBezTo>
                  <a:pt x="31" y="6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8"/>
                  <a:pt x="31" y="7"/>
                  <a:pt x="31" y="7"/>
                </a:cubicBezTo>
                <a:close/>
                <a:moveTo>
                  <a:pt x="27" y="0"/>
                </a:moveTo>
                <a:cubicBezTo>
                  <a:pt x="26" y="0"/>
                  <a:pt x="26" y="1"/>
                  <a:pt x="27" y="1"/>
                </a:cubicBezTo>
                <a:cubicBezTo>
                  <a:pt x="28" y="1"/>
                  <a:pt x="28" y="0"/>
                  <a:pt x="27" y="0"/>
                </a:cubicBezTo>
                <a:close/>
                <a:moveTo>
                  <a:pt x="24" y="1"/>
                </a:moveTo>
                <a:cubicBezTo>
                  <a:pt x="25" y="0"/>
                  <a:pt x="24" y="0"/>
                  <a:pt x="24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24" y="1"/>
                  <a:pt x="24" y="1"/>
                  <a:pt x="24" y="1"/>
                </a:cubicBezTo>
                <a:close/>
                <a:moveTo>
                  <a:pt x="21" y="1"/>
                </a:moveTo>
                <a:cubicBezTo>
                  <a:pt x="21" y="1"/>
                  <a:pt x="22" y="1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0" y="2"/>
                  <a:pt x="20" y="2"/>
                </a:cubicBezTo>
                <a:cubicBezTo>
                  <a:pt x="21" y="2"/>
                  <a:pt x="21" y="2"/>
                  <a:pt x="21" y="1"/>
                </a:cubicBezTo>
                <a:close/>
                <a:moveTo>
                  <a:pt x="18" y="1"/>
                </a:moveTo>
                <a:cubicBezTo>
                  <a:pt x="19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18" y="1"/>
                </a:move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16" y="5"/>
                </a:moveTo>
                <a:cubicBezTo>
                  <a:pt x="16" y="5"/>
                  <a:pt x="16" y="4"/>
                  <a:pt x="16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6" y="5"/>
                  <a:pt x="16" y="5"/>
                </a:cubicBezTo>
                <a:close/>
                <a:moveTo>
                  <a:pt x="16" y="5"/>
                </a:moveTo>
                <a:cubicBezTo>
                  <a:pt x="16" y="5"/>
                  <a:pt x="16" y="5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26" y="11"/>
                </a:moveTo>
                <a:cubicBezTo>
                  <a:pt x="26" y="11"/>
                  <a:pt x="26" y="11"/>
                  <a:pt x="26" y="12"/>
                </a:cubicBezTo>
                <a:cubicBezTo>
                  <a:pt x="26" y="12"/>
                  <a:pt x="26" y="12"/>
                  <a:pt x="26" y="11"/>
                </a:cubicBezTo>
                <a:close/>
                <a:moveTo>
                  <a:pt x="22" y="17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5"/>
                </a:cubicBezTo>
                <a:cubicBezTo>
                  <a:pt x="23" y="15"/>
                  <a:pt x="22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2" y="16"/>
                  <a:pt x="22" y="17"/>
                </a:cubicBezTo>
                <a:cubicBezTo>
                  <a:pt x="21" y="17"/>
                  <a:pt x="22" y="17"/>
                  <a:pt x="22" y="17"/>
                </a:cubicBezTo>
                <a:close/>
                <a:moveTo>
                  <a:pt x="17" y="7"/>
                </a:moveTo>
                <a:cubicBezTo>
                  <a:pt x="16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19" y="7"/>
                </a:move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7" y="7"/>
                </a:moveTo>
                <a:cubicBezTo>
                  <a:pt x="17" y="6"/>
                  <a:pt x="17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18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7" y="7"/>
                  <a:pt x="18" y="7"/>
                </a:cubicBezTo>
                <a:close/>
                <a:moveTo>
                  <a:pt x="30" y="8"/>
                </a:move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9"/>
                  <a:pt x="29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0"/>
                  <a:pt x="28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7" y="8"/>
                  <a:pt x="26" y="10"/>
                </a:cubicBezTo>
                <a:cubicBezTo>
                  <a:pt x="26" y="10"/>
                  <a:pt x="26" y="10"/>
                  <a:pt x="26" y="11"/>
                </a:cubicBezTo>
                <a:cubicBezTo>
                  <a:pt x="25" y="12"/>
                  <a:pt x="25" y="12"/>
                  <a:pt x="25" y="11"/>
                </a:cubicBezTo>
                <a:cubicBezTo>
                  <a:pt x="25" y="11"/>
                  <a:pt x="25" y="10"/>
                  <a:pt x="25" y="9"/>
                </a:cubicBezTo>
                <a:cubicBezTo>
                  <a:pt x="24" y="8"/>
                  <a:pt x="24" y="9"/>
                  <a:pt x="23" y="9"/>
                </a:cubicBezTo>
                <a:cubicBezTo>
                  <a:pt x="23" y="9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2" y="10"/>
                  <a:pt x="22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0" y="9"/>
                  <a:pt x="21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1"/>
                  <a:pt x="22" y="11"/>
                  <a:pt x="22" y="11"/>
                </a:cubicBezTo>
                <a:cubicBezTo>
                  <a:pt x="23" y="11"/>
                  <a:pt x="22" y="12"/>
                  <a:pt x="22" y="12"/>
                </a:cubicBezTo>
                <a:cubicBezTo>
                  <a:pt x="22" y="13"/>
                  <a:pt x="21" y="13"/>
                  <a:pt x="21" y="14"/>
                </a:cubicBezTo>
                <a:cubicBezTo>
                  <a:pt x="21" y="14"/>
                  <a:pt x="21" y="15"/>
                  <a:pt x="21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0" y="17"/>
                  <a:pt x="20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8" y="18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3"/>
                </a:cubicBezTo>
                <a:cubicBezTo>
                  <a:pt x="17" y="13"/>
                  <a:pt x="18" y="12"/>
                  <a:pt x="16" y="12"/>
                </a:cubicBezTo>
                <a:cubicBezTo>
                  <a:pt x="16" y="12"/>
                  <a:pt x="15" y="13"/>
                  <a:pt x="15" y="12"/>
                </a:cubicBezTo>
                <a:cubicBezTo>
                  <a:pt x="14" y="12"/>
                  <a:pt x="14" y="10"/>
                  <a:pt x="14" y="9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6" y="7"/>
                </a:cubicBezTo>
                <a:cubicBezTo>
                  <a:pt x="16" y="7"/>
                  <a:pt x="17" y="7"/>
                  <a:pt x="17" y="7"/>
                </a:cubicBezTo>
                <a:cubicBezTo>
                  <a:pt x="18" y="7"/>
                  <a:pt x="17" y="7"/>
                  <a:pt x="18" y="8"/>
                </a:cubicBezTo>
                <a:cubicBezTo>
                  <a:pt x="18" y="8"/>
                  <a:pt x="19" y="8"/>
                  <a:pt x="19" y="8"/>
                </a:cubicBezTo>
                <a:cubicBezTo>
                  <a:pt x="19" y="8"/>
                  <a:pt x="20" y="8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6"/>
                  <a:pt x="19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7"/>
                  <a:pt x="16" y="6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5" y="8"/>
                  <a:pt x="15" y="7"/>
                </a:cubicBezTo>
                <a:cubicBezTo>
                  <a:pt x="15" y="7"/>
                  <a:pt x="15" y="6"/>
                  <a:pt x="15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7" y="5"/>
                  <a:pt x="17" y="5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4"/>
                  <a:pt x="19" y="4"/>
                  <a:pt x="19" y="4"/>
                </a:cubicBezTo>
                <a:cubicBezTo>
                  <a:pt x="19" y="3"/>
                  <a:pt x="18" y="3"/>
                  <a:pt x="18" y="3"/>
                </a:cubicBezTo>
                <a:cubicBezTo>
                  <a:pt x="18" y="3"/>
                  <a:pt x="19" y="2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4"/>
                  <a:pt x="18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8" y="4"/>
                  <a:pt x="17" y="4"/>
                </a:cubicBezTo>
                <a:cubicBezTo>
                  <a:pt x="17" y="4"/>
                  <a:pt x="17" y="3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19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0"/>
                  <a:pt x="25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1"/>
                  <a:pt x="29" y="1"/>
                  <a:pt x="30" y="1"/>
                </a:cubicBezTo>
                <a:cubicBezTo>
                  <a:pt x="31" y="1"/>
                  <a:pt x="32" y="1"/>
                  <a:pt x="33" y="2"/>
                </a:cubicBezTo>
                <a:cubicBezTo>
                  <a:pt x="33" y="2"/>
                  <a:pt x="32" y="2"/>
                  <a:pt x="32" y="2"/>
                </a:cubicBezTo>
                <a:cubicBezTo>
                  <a:pt x="32" y="2"/>
                  <a:pt x="32" y="3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4"/>
                  <a:pt x="32" y="4"/>
                  <a:pt x="32" y="4"/>
                </a:cubicBezTo>
                <a:cubicBezTo>
                  <a:pt x="31" y="3"/>
                  <a:pt x="31" y="3"/>
                  <a:pt x="31" y="3"/>
                </a:cubicBezTo>
                <a:cubicBezTo>
                  <a:pt x="32" y="2"/>
                  <a:pt x="31" y="2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4"/>
                  <a:pt x="30" y="4"/>
                  <a:pt x="30" y="4"/>
                </a:cubicBezTo>
                <a:cubicBezTo>
                  <a:pt x="31" y="4"/>
                  <a:pt x="31" y="4"/>
                  <a:pt x="31" y="5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6"/>
                  <a:pt x="31" y="6"/>
                  <a:pt x="31" y="7"/>
                </a:cubicBezTo>
                <a:cubicBezTo>
                  <a:pt x="31" y="7"/>
                  <a:pt x="30" y="7"/>
                  <a:pt x="30" y="7"/>
                </a:cubicBezTo>
                <a:cubicBezTo>
                  <a:pt x="30" y="7"/>
                  <a:pt x="30" y="6"/>
                  <a:pt x="30" y="6"/>
                </a:cubicBezTo>
                <a:cubicBezTo>
                  <a:pt x="30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6"/>
                  <a:pt x="30" y="6"/>
                  <a:pt x="30" y="7"/>
                </a:cubicBezTo>
                <a:cubicBezTo>
                  <a:pt x="29" y="7"/>
                  <a:pt x="30" y="7"/>
                  <a:pt x="30" y="8"/>
                </a:cubicBezTo>
                <a:close/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0" y="6"/>
                </a:cubicBezTo>
                <a:cubicBezTo>
                  <a:pt x="20" y="6"/>
                  <a:pt x="20" y="6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5"/>
                  <a:pt x="20" y="5"/>
                  <a:pt x="19" y="6"/>
                </a:cubicBezTo>
                <a:close/>
                <a:moveTo>
                  <a:pt x="27" y="4"/>
                </a:moveTo>
                <a:cubicBezTo>
                  <a:pt x="27" y="4"/>
                  <a:pt x="27" y="4"/>
                  <a:pt x="27" y="4"/>
                </a:cubicBezTo>
                <a:cubicBezTo>
                  <a:pt x="27" y="4"/>
                  <a:pt x="27" y="3"/>
                  <a:pt x="27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5"/>
                  <a:pt x="27" y="5"/>
                  <a:pt x="27" y="4"/>
                </a:cubicBezTo>
                <a:close/>
                <a:moveTo>
                  <a:pt x="24" y="5"/>
                </a:move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4" y="5"/>
                  <a:pt x="24" y="5"/>
                </a:cubicBezTo>
                <a:close/>
                <a:moveTo>
                  <a:pt x="22" y="5"/>
                </a:moveTo>
                <a:cubicBezTo>
                  <a:pt x="22" y="6"/>
                  <a:pt x="23" y="6"/>
                  <a:pt x="23" y="6"/>
                </a:cubicBezTo>
                <a:cubicBezTo>
                  <a:pt x="23" y="5"/>
                  <a:pt x="22" y="5"/>
                  <a:pt x="22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1" y="5"/>
                </a:cubicBezTo>
                <a:cubicBezTo>
                  <a:pt x="21" y="6"/>
                  <a:pt x="21" y="6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22" y="7"/>
                  <a:pt x="22" y="7"/>
                  <a:pt x="22" y="6"/>
                </a:cubicBezTo>
                <a:cubicBezTo>
                  <a:pt x="22" y="6"/>
                  <a:pt x="21" y="6"/>
                  <a:pt x="22" y="5"/>
                </a:cubicBezTo>
                <a:close/>
                <a:moveTo>
                  <a:pt x="7" y="10"/>
                </a:moveTo>
                <a:cubicBezTo>
                  <a:pt x="7" y="10"/>
                  <a:pt x="7" y="11"/>
                  <a:pt x="7" y="11"/>
                </a:cubicBezTo>
                <a:cubicBezTo>
                  <a:pt x="8" y="11"/>
                  <a:pt x="8" y="10"/>
                  <a:pt x="7" y="10"/>
                </a:cubicBezTo>
                <a:close/>
                <a:moveTo>
                  <a:pt x="11" y="22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1" y="22"/>
                  <a:pt x="11" y="22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8" y="10"/>
                  <a:pt x="8" y="10"/>
                </a:cubicBezTo>
                <a:cubicBezTo>
                  <a:pt x="8" y="10"/>
                  <a:pt x="8" y="11"/>
                  <a:pt x="8" y="11"/>
                </a:cubicBezTo>
                <a:cubicBezTo>
                  <a:pt x="8" y="11"/>
                  <a:pt x="9" y="11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lose/>
                <a:moveTo>
                  <a:pt x="8" y="1"/>
                </a:moveTo>
                <a:cubicBezTo>
                  <a:pt x="8" y="1"/>
                  <a:pt x="8" y="2"/>
                  <a:pt x="7" y="2"/>
                </a:cubicBezTo>
                <a:cubicBezTo>
                  <a:pt x="7" y="2"/>
                  <a:pt x="5" y="2"/>
                  <a:pt x="6" y="3"/>
                </a:cubicBezTo>
                <a:cubicBezTo>
                  <a:pt x="7" y="3"/>
                  <a:pt x="7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8" y="1"/>
                </a:cubicBezTo>
                <a:close/>
                <a:moveTo>
                  <a:pt x="10" y="2"/>
                </a:move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0" y="2"/>
                  <a:pt x="10" y="2"/>
                </a:cubicBezTo>
                <a:close/>
                <a:moveTo>
                  <a:pt x="10" y="3"/>
                </a:moveTo>
                <a:cubicBezTo>
                  <a:pt x="10" y="4"/>
                  <a:pt x="11" y="3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8" y="2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lose/>
                <a:moveTo>
                  <a:pt x="15" y="3"/>
                </a:move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1"/>
                </a:moveTo>
                <a:cubicBezTo>
                  <a:pt x="14" y="0"/>
                  <a:pt x="12" y="1"/>
                  <a:pt x="11" y="1"/>
                </a:cubicBezTo>
                <a:cubicBezTo>
                  <a:pt x="10" y="2"/>
                  <a:pt x="11" y="2"/>
                  <a:pt x="11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1" y="3"/>
                  <a:pt x="12" y="4"/>
                </a:cubicBezTo>
                <a:cubicBezTo>
                  <a:pt x="12" y="4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5" y="1"/>
                  <a:pt x="15" y="1"/>
                </a:cubicBezTo>
                <a:close/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lose/>
                <a:moveTo>
                  <a:pt x="6" y="3"/>
                </a:moveTo>
                <a:cubicBezTo>
                  <a:pt x="6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6" y="4"/>
                </a:moveTo>
                <a:cubicBezTo>
                  <a:pt x="5" y="4"/>
                  <a:pt x="6" y="4"/>
                  <a:pt x="6" y="4"/>
                </a:cubicBezTo>
                <a:cubicBezTo>
                  <a:pt x="6" y="4"/>
                  <a:pt x="7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lose/>
                <a:moveTo>
                  <a:pt x="7" y="5"/>
                </a:moveTo>
                <a:cubicBezTo>
                  <a:pt x="7" y="5"/>
                  <a:pt x="6" y="5"/>
                  <a:pt x="6" y="5"/>
                </a:cubicBezTo>
                <a:cubicBezTo>
                  <a:pt x="6" y="5"/>
                  <a:pt x="6" y="6"/>
                  <a:pt x="7" y="5"/>
                </a:cubicBezTo>
                <a:close/>
              </a:path>
            </a:pathLst>
          </a:cu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8" name="Oval 30"/>
          <p:cNvSpPr>
            <a:spLocks noChangeArrowheads="1"/>
          </p:cNvSpPr>
          <p:nvPr/>
        </p:nvSpPr>
        <p:spPr bwMode="auto">
          <a:xfrm>
            <a:off x="11361016" y="2183829"/>
            <a:ext cx="436816" cy="441186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9" name="Freeform 31"/>
          <p:cNvSpPr>
            <a:spLocks/>
          </p:cNvSpPr>
          <p:nvPr/>
        </p:nvSpPr>
        <p:spPr bwMode="auto">
          <a:xfrm>
            <a:off x="11457115" y="2227511"/>
            <a:ext cx="340716" cy="397504"/>
          </a:xfrm>
          <a:custGeom>
            <a:avLst/>
            <a:gdLst>
              <a:gd name="T0" fmla="*/ 33 w 33"/>
              <a:gd name="T1" fmla="*/ 17 h 38"/>
              <a:gd name="T2" fmla="*/ 33 w 33"/>
              <a:gd name="T3" fmla="*/ 15 h 38"/>
              <a:gd name="T4" fmla="*/ 20 w 33"/>
              <a:gd name="T5" fmla="*/ 2 h 38"/>
              <a:gd name="T6" fmla="*/ 17 w 33"/>
              <a:gd name="T7" fmla="*/ 0 h 38"/>
              <a:gd name="T8" fmla="*/ 12 w 33"/>
              <a:gd name="T9" fmla="*/ 5 h 38"/>
              <a:gd name="T10" fmla="*/ 14 w 33"/>
              <a:gd name="T11" fmla="*/ 13 h 38"/>
              <a:gd name="T12" fmla="*/ 12 w 33"/>
              <a:gd name="T13" fmla="*/ 11 h 38"/>
              <a:gd name="T14" fmla="*/ 12 w 33"/>
              <a:gd name="T15" fmla="*/ 11 h 38"/>
              <a:gd name="T16" fmla="*/ 12 w 33"/>
              <a:gd name="T17" fmla="*/ 11 h 38"/>
              <a:gd name="T18" fmla="*/ 9 w 33"/>
              <a:gd name="T19" fmla="*/ 11 h 38"/>
              <a:gd name="T20" fmla="*/ 9 w 33"/>
              <a:gd name="T21" fmla="*/ 13 h 38"/>
              <a:gd name="T22" fmla="*/ 9 w 33"/>
              <a:gd name="T23" fmla="*/ 13 h 38"/>
              <a:gd name="T24" fmla="*/ 8 w 33"/>
              <a:gd name="T25" fmla="*/ 12 h 38"/>
              <a:gd name="T26" fmla="*/ 8 w 33"/>
              <a:gd name="T27" fmla="*/ 12 h 38"/>
              <a:gd name="T28" fmla="*/ 7 w 33"/>
              <a:gd name="T29" fmla="*/ 11 h 38"/>
              <a:gd name="T30" fmla="*/ 4 w 33"/>
              <a:gd name="T31" fmla="*/ 11 h 38"/>
              <a:gd name="T32" fmla="*/ 4 w 33"/>
              <a:gd name="T33" fmla="*/ 11 h 38"/>
              <a:gd name="T34" fmla="*/ 7 w 33"/>
              <a:gd name="T35" fmla="*/ 15 h 38"/>
              <a:gd name="T36" fmla="*/ 7 w 33"/>
              <a:gd name="T37" fmla="*/ 15 h 38"/>
              <a:gd name="T38" fmla="*/ 7 w 33"/>
              <a:gd name="T39" fmla="*/ 15 h 38"/>
              <a:gd name="T40" fmla="*/ 9 w 33"/>
              <a:gd name="T41" fmla="*/ 16 h 38"/>
              <a:gd name="T42" fmla="*/ 9 w 33"/>
              <a:gd name="T43" fmla="*/ 17 h 38"/>
              <a:gd name="T44" fmla="*/ 9 w 33"/>
              <a:gd name="T45" fmla="*/ 17 h 38"/>
              <a:gd name="T46" fmla="*/ 9 w 33"/>
              <a:gd name="T47" fmla="*/ 17 h 38"/>
              <a:gd name="T48" fmla="*/ 12 w 33"/>
              <a:gd name="T49" fmla="*/ 20 h 38"/>
              <a:gd name="T50" fmla="*/ 12 w 33"/>
              <a:gd name="T51" fmla="*/ 20 h 38"/>
              <a:gd name="T52" fmla="*/ 12 w 33"/>
              <a:gd name="T53" fmla="*/ 21 h 38"/>
              <a:gd name="T54" fmla="*/ 2 w 33"/>
              <a:gd name="T55" fmla="*/ 11 h 38"/>
              <a:gd name="T56" fmla="*/ 1 w 33"/>
              <a:gd name="T57" fmla="*/ 10 h 38"/>
              <a:gd name="T58" fmla="*/ 1 w 33"/>
              <a:gd name="T59" fmla="*/ 10 h 38"/>
              <a:gd name="T60" fmla="*/ 0 w 33"/>
              <a:gd name="T61" fmla="*/ 11 h 38"/>
              <a:gd name="T62" fmla="*/ 0 w 33"/>
              <a:gd name="T63" fmla="*/ 16 h 38"/>
              <a:gd name="T64" fmla="*/ 0 w 33"/>
              <a:gd name="T65" fmla="*/ 17 h 38"/>
              <a:gd name="T66" fmla="*/ 0 w 33"/>
              <a:gd name="T67" fmla="*/ 17 h 38"/>
              <a:gd name="T68" fmla="*/ 1 w 33"/>
              <a:gd name="T69" fmla="*/ 18 h 38"/>
              <a:gd name="T70" fmla="*/ 1 w 33"/>
              <a:gd name="T71" fmla="*/ 18 h 38"/>
              <a:gd name="T72" fmla="*/ 0 w 33"/>
              <a:gd name="T73" fmla="*/ 19 h 38"/>
              <a:gd name="T74" fmla="*/ 0 w 33"/>
              <a:gd name="T75" fmla="*/ 23 h 38"/>
              <a:gd name="T76" fmla="*/ 0 w 33"/>
              <a:gd name="T77" fmla="*/ 24 h 38"/>
              <a:gd name="T78" fmla="*/ 0 w 33"/>
              <a:gd name="T79" fmla="*/ 24 h 38"/>
              <a:gd name="T80" fmla="*/ 2 w 33"/>
              <a:gd name="T81" fmla="*/ 25 h 38"/>
              <a:gd name="T82" fmla="*/ 1 w 33"/>
              <a:gd name="T83" fmla="*/ 26 h 38"/>
              <a:gd name="T84" fmla="*/ 0 w 33"/>
              <a:gd name="T85" fmla="*/ 27 h 38"/>
              <a:gd name="T86" fmla="*/ 0 w 33"/>
              <a:gd name="T87" fmla="*/ 28 h 38"/>
              <a:gd name="T88" fmla="*/ 0 w 33"/>
              <a:gd name="T89" fmla="*/ 28 h 38"/>
              <a:gd name="T90" fmla="*/ 0 w 33"/>
              <a:gd name="T91" fmla="*/ 28 h 38"/>
              <a:gd name="T92" fmla="*/ 1 w 33"/>
              <a:gd name="T93" fmla="*/ 29 h 38"/>
              <a:gd name="T94" fmla="*/ 1 w 33"/>
              <a:gd name="T95" fmla="*/ 30 h 38"/>
              <a:gd name="T96" fmla="*/ 1 w 33"/>
              <a:gd name="T97" fmla="*/ 30 h 38"/>
              <a:gd name="T98" fmla="*/ 8 w 33"/>
              <a:gd name="T99" fmla="*/ 37 h 38"/>
              <a:gd name="T100" fmla="*/ 12 w 33"/>
              <a:gd name="T101" fmla="*/ 38 h 38"/>
              <a:gd name="T102" fmla="*/ 33 w 33"/>
              <a:gd name="T103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38">
                <a:moveTo>
                  <a:pt x="33" y="17"/>
                </a:moveTo>
                <a:cubicBezTo>
                  <a:pt x="33" y="16"/>
                  <a:pt x="33" y="15"/>
                  <a:pt x="33" y="15"/>
                </a:cubicBezTo>
                <a:cubicBezTo>
                  <a:pt x="27" y="9"/>
                  <a:pt x="20" y="2"/>
                  <a:pt x="20" y="2"/>
                </a:cubicBezTo>
                <a:cubicBezTo>
                  <a:pt x="19" y="1"/>
                  <a:pt x="18" y="0"/>
                  <a:pt x="17" y="0"/>
                </a:cubicBezTo>
                <a:cubicBezTo>
                  <a:pt x="14" y="0"/>
                  <a:pt x="12" y="2"/>
                  <a:pt x="12" y="5"/>
                </a:cubicBezTo>
                <a:cubicBezTo>
                  <a:pt x="12" y="7"/>
                  <a:pt x="13" y="10"/>
                  <a:pt x="14" y="13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1"/>
                  <a:pt x="10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6" y="11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2"/>
                  <a:pt x="6" y="14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12" y="21"/>
                  <a:pt x="3" y="11"/>
                  <a:pt x="2" y="11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2"/>
                  <a:pt x="0" y="14"/>
                  <a:pt x="0" y="1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0" y="18"/>
                  <a:pt x="0" y="19"/>
                </a:cubicBezTo>
                <a:cubicBezTo>
                  <a:pt x="0" y="20"/>
                  <a:pt x="0" y="21"/>
                  <a:pt x="0" y="23"/>
                </a:cubicBezTo>
                <a:cubicBezTo>
                  <a:pt x="0" y="23"/>
                  <a:pt x="0" y="23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1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8" y="37"/>
                  <a:pt x="8" y="37"/>
                  <a:pt x="8" y="37"/>
                </a:cubicBezTo>
                <a:cubicBezTo>
                  <a:pt x="10" y="38"/>
                  <a:pt x="11" y="38"/>
                  <a:pt x="12" y="38"/>
                </a:cubicBezTo>
                <a:cubicBezTo>
                  <a:pt x="24" y="38"/>
                  <a:pt x="33" y="28"/>
                  <a:pt x="33" y="17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0" name="Freeform 32"/>
          <p:cNvSpPr>
            <a:spLocks noEditPoints="1"/>
          </p:cNvSpPr>
          <p:nvPr/>
        </p:nvSpPr>
        <p:spPr bwMode="auto">
          <a:xfrm>
            <a:off x="11457115" y="2227511"/>
            <a:ext cx="248986" cy="323244"/>
          </a:xfrm>
          <a:custGeom>
            <a:avLst/>
            <a:gdLst>
              <a:gd name="T0" fmla="*/ 12 w 24"/>
              <a:gd name="T1" fmla="*/ 5 h 31"/>
              <a:gd name="T2" fmla="*/ 21 w 24"/>
              <a:gd name="T3" fmla="*/ 5 h 31"/>
              <a:gd name="T4" fmla="*/ 16 w 24"/>
              <a:gd name="T5" fmla="*/ 16 h 31"/>
              <a:gd name="T6" fmla="*/ 13 w 24"/>
              <a:gd name="T7" fmla="*/ 11 h 31"/>
              <a:gd name="T8" fmla="*/ 9 w 24"/>
              <a:gd name="T9" fmla="*/ 11 h 31"/>
              <a:gd name="T10" fmla="*/ 9 w 24"/>
              <a:gd name="T11" fmla="*/ 16 h 31"/>
              <a:gd name="T12" fmla="*/ 11 w 24"/>
              <a:gd name="T13" fmla="*/ 18 h 31"/>
              <a:gd name="T14" fmla="*/ 15 w 24"/>
              <a:gd name="T15" fmla="*/ 17 h 31"/>
              <a:gd name="T16" fmla="*/ 21 w 24"/>
              <a:gd name="T17" fmla="*/ 11 h 31"/>
              <a:gd name="T18" fmla="*/ 19 w 24"/>
              <a:gd name="T19" fmla="*/ 15 h 31"/>
              <a:gd name="T20" fmla="*/ 24 w 24"/>
              <a:gd name="T21" fmla="*/ 15 h 31"/>
              <a:gd name="T22" fmla="*/ 23 w 24"/>
              <a:gd name="T23" fmla="*/ 11 h 31"/>
              <a:gd name="T24" fmla="*/ 21 w 24"/>
              <a:gd name="T25" fmla="*/ 11 h 31"/>
              <a:gd name="T26" fmla="*/ 4 w 24"/>
              <a:gd name="T27" fmla="*/ 11 h 31"/>
              <a:gd name="T28" fmla="*/ 7 w 24"/>
              <a:gd name="T29" fmla="*/ 15 h 31"/>
              <a:gd name="T30" fmla="*/ 8 w 24"/>
              <a:gd name="T31" fmla="*/ 13 h 31"/>
              <a:gd name="T32" fmla="*/ 1 w 24"/>
              <a:gd name="T33" fmla="*/ 10 h 31"/>
              <a:gd name="T34" fmla="*/ 5 w 24"/>
              <a:gd name="T35" fmla="*/ 14 h 31"/>
              <a:gd name="T36" fmla="*/ 1 w 24"/>
              <a:gd name="T37" fmla="*/ 17 h 31"/>
              <a:gd name="T38" fmla="*/ 0 w 24"/>
              <a:gd name="T39" fmla="*/ 11 h 31"/>
              <a:gd name="T40" fmla="*/ 1 w 24"/>
              <a:gd name="T41" fmla="*/ 10 h 31"/>
              <a:gd name="T42" fmla="*/ 0 w 24"/>
              <a:gd name="T43" fmla="*/ 23 h 31"/>
              <a:gd name="T44" fmla="*/ 7 w 24"/>
              <a:gd name="T45" fmla="*/ 21 h 31"/>
              <a:gd name="T46" fmla="*/ 8 w 24"/>
              <a:gd name="T47" fmla="*/ 17 h 31"/>
              <a:gd name="T48" fmla="*/ 7 w 24"/>
              <a:gd name="T49" fmla="*/ 16 h 31"/>
              <a:gd name="T50" fmla="*/ 1 w 24"/>
              <a:gd name="T51" fmla="*/ 18 h 31"/>
              <a:gd name="T52" fmla="*/ 0 w 24"/>
              <a:gd name="T53" fmla="*/ 27 h 31"/>
              <a:gd name="T54" fmla="*/ 7 w 24"/>
              <a:gd name="T55" fmla="*/ 24 h 31"/>
              <a:gd name="T56" fmla="*/ 8 w 24"/>
              <a:gd name="T57" fmla="*/ 28 h 31"/>
              <a:gd name="T58" fmla="*/ 1 w 24"/>
              <a:gd name="T59" fmla="*/ 29 h 31"/>
              <a:gd name="T60" fmla="*/ 0 w 24"/>
              <a:gd name="T61" fmla="*/ 27 h 31"/>
              <a:gd name="T62" fmla="*/ 7 w 24"/>
              <a:gd name="T63" fmla="*/ 31 h 31"/>
              <a:gd name="T64" fmla="*/ 8 w 24"/>
              <a:gd name="T65" fmla="*/ 30 h 31"/>
              <a:gd name="T66" fmla="*/ 2 w 24"/>
              <a:gd name="T67" fmla="*/ 29 h 31"/>
              <a:gd name="T68" fmla="*/ 17 w 24"/>
              <a:gd name="T69" fmla="*/ 18 h 31"/>
              <a:gd name="T70" fmla="*/ 18 w 24"/>
              <a:gd name="T71" fmla="*/ 24 h 31"/>
              <a:gd name="T72" fmla="*/ 24 w 24"/>
              <a:gd name="T73" fmla="*/ 23 h 31"/>
              <a:gd name="T74" fmla="*/ 20 w 24"/>
              <a:gd name="T75" fmla="*/ 18 h 31"/>
              <a:gd name="T76" fmla="*/ 18 w 24"/>
              <a:gd name="T77" fmla="*/ 18 h 31"/>
              <a:gd name="T78" fmla="*/ 17 w 24"/>
              <a:gd name="T79" fmla="*/ 26 h 31"/>
              <a:gd name="T80" fmla="*/ 18 w 24"/>
              <a:gd name="T81" fmla="*/ 30 h 31"/>
              <a:gd name="T82" fmla="*/ 24 w 24"/>
              <a:gd name="T83" fmla="*/ 30 h 31"/>
              <a:gd name="T84" fmla="*/ 24 w 24"/>
              <a:gd name="T85" fmla="*/ 24 h 31"/>
              <a:gd name="T86" fmla="*/ 17 w 24"/>
              <a:gd name="T87" fmla="*/ 26 h 31"/>
              <a:gd name="T88" fmla="*/ 24 w 24"/>
              <a:gd name="T89" fmla="*/ 21 h 31"/>
              <a:gd name="T90" fmla="*/ 21 w 24"/>
              <a:gd name="T91" fmla="*/ 18 h 31"/>
              <a:gd name="T92" fmla="*/ 24 w 24"/>
              <a:gd name="T93" fmla="*/ 18 h 31"/>
              <a:gd name="T94" fmla="*/ 9 w 24"/>
              <a:gd name="T95" fmla="*/ 18 h 31"/>
              <a:gd name="T96" fmla="*/ 10 w 24"/>
              <a:gd name="T97" fmla="*/ 19 h 31"/>
              <a:gd name="T98" fmla="*/ 9 w 24"/>
              <a:gd name="T99" fmla="*/ 20 h 31"/>
              <a:gd name="T100" fmla="*/ 9 w 24"/>
              <a:gd name="T101" fmla="*/ 18 h 31"/>
              <a:gd name="T102" fmla="*/ 9 w 24"/>
              <a:gd name="T103" fmla="*/ 22 h 31"/>
              <a:gd name="T104" fmla="*/ 16 w 24"/>
              <a:gd name="T105" fmla="*/ 19 h 31"/>
              <a:gd name="T106" fmla="*/ 15 w 24"/>
              <a:gd name="T107" fmla="*/ 25 h 31"/>
              <a:gd name="T108" fmla="*/ 9 w 24"/>
              <a:gd name="T109" fmla="*/ 28 h 31"/>
              <a:gd name="T110" fmla="*/ 9 w 24"/>
              <a:gd name="T111" fmla="*/ 30 h 31"/>
              <a:gd name="T112" fmla="*/ 9 w 24"/>
              <a:gd name="T113" fmla="*/ 31 h 31"/>
              <a:gd name="T114" fmla="*/ 16 w 24"/>
              <a:gd name="T115" fmla="*/ 28 h 31"/>
              <a:gd name="T116" fmla="*/ 15 w 24"/>
              <a:gd name="T117" fmla="*/ 26 h 31"/>
              <a:gd name="T118" fmla="*/ 9 w 24"/>
              <a:gd name="T119" fmla="*/ 30 h 31"/>
              <a:gd name="T120" fmla="*/ 13 w 24"/>
              <a:gd name="T121" fmla="*/ 5 h 31"/>
              <a:gd name="T122" fmla="*/ 20 w 24"/>
              <a:gd name="T123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" h="31">
                <a:moveTo>
                  <a:pt x="16" y="16"/>
                </a:moveTo>
                <a:cubicBezTo>
                  <a:pt x="15" y="13"/>
                  <a:pt x="12" y="8"/>
                  <a:pt x="12" y="5"/>
                </a:cubicBezTo>
                <a:cubicBezTo>
                  <a:pt x="12" y="2"/>
                  <a:pt x="14" y="0"/>
                  <a:pt x="17" y="0"/>
                </a:cubicBezTo>
                <a:cubicBezTo>
                  <a:pt x="19" y="0"/>
                  <a:pt x="21" y="2"/>
                  <a:pt x="21" y="5"/>
                </a:cubicBezTo>
                <a:cubicBezTo>
                  <a:pt x="21" y="8"/>
                  <a:pt x="18" y="13"/>
                  <a:pt x="17" y="16"/>
                </a:cubicBezTo>
                <a:cubicBezTo>
                  <a:pt x="17" y="17"/>
                  <a:pt x="17" y="17"/>
                  <a:pt x="16" y="16"/>
                </a:cubicBezTo>
                <a:close/>
                <a:moveTo>
                  <a:pt x="15" y="16"/>
                </a:moveTo>
                <a:cubicBezTo>
                  <a:pt x="14" y="15"/>
                  <a:pt x="13" y="13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1"/>
                  <a:pt x="10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9" y="14"/>
                  <a:pt x="9" y="15"/>
                  <a:pt x="9" y="16"/>
                </a:cubicBezTo>
                <a:cubicBezTo>
                  <a:pt x="9" y="16"/>
                  <a:pt x="9" y="17"/>
                  <a:pt x="9" y="17"/>
                </a:cubicBezTo>
                <a:cubicBezTo>
                  <a:pt x="10" y="17"/>
                  <a:pt x="10" y="18"/>
                  <a:pt x="11" y="18"/>
                </a:cubicBezTo>
                <a:cubicBezTo>
                  <a:pt x="11" y="19"/>
                  <a:pt x="11" y="19"/>
                  <a:pt x="12" y="18"/>
                </a:cubicBezTo>
                <a:cubicBezTo>
                  <a:pt x="13" y="18"/>
                  <a:pt x="14" y="17"/>
                  <a:pt x="15" y="17"/>
                </a:cubicBezTo>
                <a:cubicBezTo>
                  <a:pt x="15" y="17"/>
                  <a:pt x="15" y="17"/>
                  <a:pt x="15" y="16"/>
                </a:cubicBezTo>
                <a:close/>
                <a:moveTo>
                  <a:pt x="21" y="11"/>
                </a:moveTo>
                <a:cubicBezTo>
                  <a:pt x="20" y="12"/>
                  <a:pt x="19" y="14"/>
                  <a:pt x="19" y="15"/>
                </a:cubicBezTo>
                <a:cubicBezTo>
                  <a:pt x="18" y="16"/>
                  <a:pt x="18" y="16"/>
                  <a:pt x="19" y="15"/>
                </a:cubicBezTo>
                <a:cubicBezTo>
                  <a:pt x="21" y="15"/>
                  <a:pt x="22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4"/>
                  <a:pt x="24" y="13"/>
                  <a:pt x="24" y="13"/>
                </a:cubicBezTo>
                <a:cubicBezTo>
                  <a:pt x="24" y="12"/>
                  <a:pt x="24" y="12"/>
                  <a:pt x="23" y="11"/>
                </a:cubicBezTo>
                <a:cubicBezTo>
                  <a:pt x="23" y="11"/>
                  <a:pt x="22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lose/>
                <a:moveTo>
                  <a:pt x="7" y="11"/>
                </a:moveTo>
                <a:cubicBezTo>
                  <a:pt x="6" y="11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2"/>
                  <a:pt x="6" y="14"/>
                  <a:pt x="7" y="15"/>
                </a:cubicBezTo>
                <a:cubicBezTo>
                  <a:pt x="8" y="16"/>
                  <a:pt x="8" y="16"/>
                  <a:pt x="8" y="15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2"/>
                  <a:pt x="8" y="12"/>
                  <a:pt x="7" y="11"/>
                </a:cubicBezTo>
                <a:close/>
                <a:moveTo>
                  <a:pt x="1" y="10"/>
                </a:moveTo>
                <a:cubicBezTo>
                  <a:pt x="2" y="10"/>
                  <a:pt x="2" y="10"/>
                  <a:pt x="3" y="11"/>
                </a:cubicBezTo>
                <a:cubicBezTo>
                  <a:pt x="4" y="12"/>
                  <a:pt x="4" y="13"/>
                  <a:pt x="5" y="14"/>
                </a:cubicBezTo>
                <a:cubicBezTo>
                  <a:pt x="6" y="15"/>
                  <a:pt x="6" y="15"/>
                  <a:pt x="5" y="15"/>
                </a:cubicBezTo>
                <a:cubicBezTo>
                  <a:pt x="4" y="16"/>
                  <a:pt x="2" y="16"/>
                  <a:pt x="1" y="17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14"/>
                  <a:pt x="0" y="12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lose/>
                <a:moveTo>
                  <a:pt x="0" y="19"/>
                </a:moveTo>
                <a:cubicBezTo>
                  <a:pt x="0" y="20"/>
                  <a:pt x="0" y="21"/>
                  <a:pt x="0" y="23"/>
                </a:cubicBezTo>
                <a:cubicBezTo>
                  <a:pt x="0" y="24"/>
                  <a:pt x="0" y="24"/>
                  <a:pt x="1" y="23"/>
                </a:cubicBezTo>
                <a:cubicBezTo>
                  <a:pt x="3" y="23"/>
                  <a:pt x="5" y="22"/>
                  <a:pt x="7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8" y="19"/>
                  <a:pt x="8" y="18"/>
                  <a:pt x="8" y="17"/>
                </a:cubicBezTo>
                <a:cubicBezTo>
                  <a:pt x="8" y="17"/>
                  <a:pt x="8" y="17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6" y="16"/>
                </a:cubicBezTo>
                <a:cubicBezTo>
                  <a:pt x="4" y="16"/>
                  <a:pt x="2" y="17"/>
                  <a:pt x="1" y="18"/>
                </a:cubicBezTo>
                <a:cubicBezTo>
                  <a:pt x="0" y="18"/>
                  <a:pt x="0" y="18"/>
                  <a:pt x="0" y="19"/>
                </a:cubicBezTo>
                <a:close/>
                <a:moveTo>
                  <a:pt x="0" y="27"/>
                </a:moveTo>
                <a:cubicBezTo>
                  <a:pt x="0" y="26"/>
                  <a:pt x="0" y="26"/>
                  <a:pt x="1" y="26"/>
                </a:cubicBezTo>
                <a:cubicBezTo>
                  <a:pt x="3" y="25"/>
                  <a:pt x="5" y="24"/>
                  <a:pt x="7" y="24"/>
                </a:cubicBezTo>
                <a:cubicBezTo>
                  <a:pt x="8" y="23"/>
                  <a:pt x="8" y="23"/>
                  <a:pt x="8" y="24"/>
                </a:cubicBezTo>
                <a:cubicBezTo>
                  <a:pt x="8" y="25"/>
                  <a:pt x="8" y="27"/>
                  <a:pt x="8" y="28"/>
                </a:cubicBezTo>
                <a:cubicBezTo>
                  <a:pt x="8" y="29"/>
                  <a:pt x="8" y="29"/>
                  <a:pt x="7" y="29"/>
                </a:cubicBezTo>
                <a:cubicBezTo>
                  <a:pt x="5" y="29"/>
                  <a:pt x="3" y="29"/>
                  <a:pt x="1" y="29"/>
                </a:cubicBezTo>
                <a:cubicBezTo>
                  <a:pt x="0" y="29"/>
                  <a:pt x="0" y="28"/>
                  <a:pt x="0" y="28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" y="30"/>
                </a:moveTo>
                <a:cubicBezTo>
                  <a:pt x="3" y="30"/>
                  <a:pt x="5" y="31"/>
                  <a:pt x="7" y="31"/>
                </a:cubicBezTo>
                <a:cubicBezTo>
                  <a:pt x="7" y="31"/>
                  <a:pt x="8" y="31"/>
                  <a:pt x="8" y="31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5" y="30"/>
                  <a:pt x="3" y="30"/>
                  <a:pt x="2" y="29"/>
                </a:cubicBezTo>
                <a:cubicBezTo>
                  <a:pt x="0" y="29"/>
                  <a:pt x="0" y="29"/>
                  <a:pt x="1" y="30"/>
                </a:cubicBezTo>
                <a:close/>
                <a:moveTo>
                  <a:pt x="17" y="18"/>
                </a:moveTo>
                <a:cubicBezTo>
                  <a:pt x="17" y="20"/>
                  <a:pt x="17" y="22"/>
                  <a:pt x="17" y="23"/>
                </a:cubicBezTo>
                <a:cubicBezTo>
                  <a:pt x="17" y="24"/>
                  <a:pt x="17" y="24"/>
                  <a:pt x="18" y="24"/>
                </a:cubicBezTo>
                <a:cubicBezTo>
                  <a:pt x="20" y="24"/>
                  <a:pt x="22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2"/>
                  <a:pt x="24" y="22"/>
                  <a:pt x="24" y="22"/>
                </a:cubicBezTo>
                <a:cubicBezTo>
                  <a:pt x="23" y="21"/>
                  <a:pt x="21" y="19"/>
                  <a:pt x="20" y="18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26"/>
                </a:moveTo>
                <a:cubicBezTo>
                  <a:pt x="17" y="27"/>
                  <a:pt x="17" y="28"/>
                  <a:pt x="17" y="28"/>
                </a:cubicBezTo>
                <a:cubicBezTo>
                  <a:pt x="17" y="29"/>
                  <a:pt x="17" y="29"/>
                  <a:pt x="18" y="30"/>
                </a:cubicBezTo>
                <a:cubicBezTo>
                  <a:pt x="20" y="30"/>
                  <a:pt x="22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29"/>
                  <a:pt x="24" y="27"/>
                  <a:pt x="24" y="25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5"/>
                  <a:pt x="20" y="25"/>
                  <a:pt x="18" y="25"/>
                </a:cubicBezTo>
                <a:cubicBezTo>
                  <a:pt x="17" y="25"/>
                  <a:pt x="17" y="25"/>
                  <a:pt x="17" y="26"/>
                </a:cubicBezTo>
                <a:close/>
                <a:moveTo>
                  <a:pt x="24" y="20"/>
                </a:moveTo>
                <a:cubicBezTo>
                  <a:pt x="24" y="21"/>
                  <a:pt x="24" y="21"/>
                  <a:pt x="24" y="21"/>
                </a:cubicBezTo>
                <a:cubicBezTo>
                  <a:pt x="23" y="20"/>
                  <a:pt x="22" y="19"/>
                  <a:pt x="21" y="18"/>
                </a:cubicBezTo>
                <a:cubicBezTo>
                  <a:pt x="20" y="18"/>
                  <a:pt x="20" y="18"/>
                  <a:pt x="21" y="18"/>
                </a:cubicBezTo>
                <a:cubicBezTo>
                  <a:pt x="22" y="17"/>
                  <a:pt x="23" y="17"/>
                  <a:pt x="24" y="17"/>
                </a:cubicBezTo>
                <a:cubicBezTo>
                  <a:pt x="24" y="17"/>
                  <a:pt x="24" y="17"/>
                  <a:pt x="24" y="18"/>
                </a:cubicBezTo>
                <a:cubicBezTo>
                  <a:pt x="24" y="19"/>
                  <a:pt x="24" y="20"/>
                  <a:pt x="24" y="20"/>
                </a:cubicBezTo>
                <a:close/>
                <a:moveTo>
                  <a:pt x="9" y="18"/>
                </a:move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10" y="19"/>
                  <a:pt x="10" y="19"/>
                </a:cubicBezTo>
                <a:cubicBezTo>
                  <a:pt x="10" y="19"/>
                  <a:pt x="10" y="19"/>
                  <a:pt x="10" y="20"/>
                </a:cubicBezTo>
                <a:cubicBezTo>
                  <a:pt x="10" y="20"/>
                  <a:pt x="9" y="20"/>
                  <a:pt x="9" y="20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19"/>
                  <a:pt x="9" y="19"/>
                  <a:pt x="9" y="18"/>
                </a:cubicBezTo>
                <a:close/>
                <a:moveTo>
                  <a:pt x="9" y="24"/>
                </a:moveTo>
                <a:cubicBezTo>
                  <a:pt x="9" y="23"/>
                  <a:pt x="9" y="23"/>
                  <a:pt x="9" y="22"/>
                </a:cubicBezTo>
                <a:cubicBezTo>
                  <a:pt x="11" y="21"/>
                  <a:pt x="13" y="20"/>
                  <a:pt x="15" y="19"/>
                </a:cubicBezTo>
                <a:cubicBezTo>
                  <a:pt x="16" y="18"/>
                  <a:pt x="16" y="18"/>
                  <a:pt x="16" y="19"/>
                </a:cubicBezTo>
                <a:cubicBezTo>
                  <a:pt x="16" y="21"/>
                  <a:pt x="16" y="22"/>
                  <a:pt x="16" y="24"/>
                </a:cubicBezTo>
                <a:cubicBezTo>
                  <a:pt x="16" y="24"/>
                  <a:pt x="16" y="24"/>
                  <a:pt x="15" y="25"/>
                </a:cubicBezTo>
                <a:cubicBezTo>
                  <a:pt x="13" y="26"/>
                  <a:pt x="11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6"/>
                  <a:pt x="9" y="25"/>
                  <a:pt x="9" y="24"/>
                </a:cubicBezTo>
                <a:close/>
                <a:moveTo>
                  <a:pt x="9" y="30"/>
                </a:moveTo>
                <a:cubicBezTo>
                  <a:pt x="9" y="30"/>
                  <a:pt x="9" y="30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1" y="31"/>
                  <a:pt x="13" y="30"/>
                  <a:pt x="15" y="30"/>
                </a:cubicBezTo>
                <a:cubicBezTo>
                  <a:pt x="16" y="29"/>
                  <a:pt x="16" y="29"/>
                  <a:pt x="16" y="28"/>
                </a:cubicBezTo>
                <a:cubicBezTo>
                  <a:pt x="16" y="28"/>
                  <a:pt x="16" y="27"/>
                  <a:pt x="16" y="26"/>
                </a:cubicBezTo>
                <a:cubicBezTo>
                  <a:pt x="16" y="25"/>
                  <a:pt x="16" y="25"/>
                  <a:pt x="15" y="26"/>
                </a:cubicBezTo>
                <a:cubicBezTo>
                  <a:pt x="13" y="27"/>
                  <a:pt x="11" y="28"/>
                  <a:pt x="9" y="29"/>
                </a:cubicBezTo>
                <a:cubicBezTo>
                  <a:pt x="9" y="29"/>
                  <a:pt x="9" y="29"/>
                  <a:pt x="9" y="30"/>
                </a:cubicBezTo>
                <a:close/>
                <a:moveTo>
                  <a:pt x="17" y="2"/>
                </a:moveTo>
                <a:cubicBezTo>
                  <a:pt x="15" y="2"/>
                  <a:pt x="13" y="3"/>
                  <a:pt x="13" y="5"/>
                </a:cubicBezTo>
                <a:cubicBezTo>
                  <a:pt x="13" y="7"/>
                  <a:pt x="15" y="8"/>
                  <a:pt x="17" y="8"/>
                </a:cubicBezTo>
                <a:cubicBezTo>
                  <a:pt x="18" y="8"/>
                  <a:pt x="20" y="7"/>
                  <a:pt x="20" y="5"/>
                </a:cubicBezTo>
                <a:cubicBezTo>
                  <a:pt x="20" y="3"/>
                  <a:pt x="18" y="2"/>
                  <a:pt x="17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1" name="Oval 33"/>
          <p:cNvSpPr>
            <a:spLocks noChangeArrowheads="1"/>
          </p:cNvSpPr>
          <p:nvPr/>
        </p:nvSpPr>
        <p:spPr bwMode="auto">
          <a:xfrm>
            <a:off x="9185672" y="2738584"/>
            <a:ext cx="423713" cy="428080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2" name="Freeform 34"/>
          <p:cNvSpPr>
            <a:spLocks/>
          </p:cNvSpPr>
          <p:nvPr/>
        </p:nvSpPr>
        <p:spPr bwMode="auto">
          <a:xfrm>
            <a:off x="9216251" y="2821581"/>
            <a:ext cx="393134" cy="345086"/>
          </a:xfrm>
          <a:custGeom>
            <a:avLst/>
            <a:gdLst>
              <a:gd name="T0" fmla="*/ 38 w 38"/>
              <a:gd name="T1" fmla="*/ 17 h 33"/>
              <a:gd name="T2" fmla="*/ 32 w 38"/>
              <a:gd name="T3" fmla="*/ 11 h 33"/>
              <a:gd name="T4" fmla="*/ 27 w 38"/>
              <a:gd name="T5" fmla="*/ 9 h 33"/>
              <a:gd name="T6" fmla="*/ 27 w 38"/>
              <a:gd name="T7" fmla="*/ 9 h 33"/>
              <a:gd name="T8" fmla="*/ 27 w 38"/>
              <a:gd name="T9" fmla="*/ 9 h 33"/>
              <a:gd name="T10" fmla="*/ 23 w 38"/>
              <a:gd name="T11" fmla="*/ 5 h 33"/>
              <a:gd name="T12" fmla="*/ 7 w 38"/>
              <a:gd name="T13" fmla="*/ 10 h 33"/>
              <a:gd name="T14" fmla="*/ 6 w 38"/>
              <a:gd name="T15" fmla="*/ 12 h 33"/>
              <a:gd name="T16" fmla="*/ 3 w 38"/>
              <a:gd name="T17" fmla="*/ 20 h 33"/>
              <a:gd name="T18" fmla="*/ 16 w 38"/>
              <a:gd name="T19" fmla="*/ 33 h 33"/>
              <a:gd name="T20" fmla="*/ 17 w 38"/>
              <a:gd name="T21" fmla="*/ 33 h 33"/>
              <a:gd name="T22" fmla="*/ 38 w 38"/>
              <a:gd name="T23" fmla="*/ 1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3">
                <a:moveTo>
                  <a:pt x="38" y="17"/>
                </a:moveTo>
                <a:cubicBezTo>
                  <a:pt x="36" y="14"/>
                  <a:pt x="33" y="11"/>
                  <a:pt x="32" y="11"/>
                </a:cubicBezTo>
                <a:cubicBezTo>
                  <a:pt x="31" y="10"/>
                  <a:pt x="30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3" y="5"/>
                  <a:pt x="23" y="5"/>
                </a:cubicBezTo>
                <a:cubicBezTo>
                  <a:pt x="18" y="0"/>
                  <a:pt x="8" y="2"/>
                  <a:pt x="7" y="10"/>
                </a:cubicBezTo>
                <a:cubicBezTo>
                  <a:pt x="7" y="11"/>
                  <a:pt x="7" y="12"/>
                  <a:pt x="6" y="12"/>
                </a:cubicBezTo>
                <a:cubicBezTo>
                  <a:pt x="1" y="12"/>
                  <a:pt x="0" y="17"/>
                  <a:pt x="3" y="20"/>
                </a:cubicBezTo>
                <a:cubicBezTo>
                  <a:pt x="3" y="20"/>
                  <a:pt x="12" y="30"/>
                  <a:pt x="16" y="33"/>
                </a:cubicBezTo>
                <a:cubicBezTo>
                  <a:pt x="16" y="33"/>
                  <a:pt x="17" y="33"/>
                  <a:pt x="17" y="33"/>
                </a:cubicBezTo>
                <a:cubicBezTo>
                  <a:pt x="28" y="33"/>
                  <a:pt x="36" y="26"/>
                  <a:pt x="38" y="17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3" name="Freeform 35"/>
          <p:cNvSpPr>
            <a:spLocks/>
          </p:cNvSpPr>
          <p:nvPr/>
        </p:nvSpPr>
        <p:spPr bwMode="auto">
          <a:xfrm>
            <a:off x="9207515" y="2812844"/>
            <a:ext cx="384398" cy="227144"/>
          </a:xfrm>
          <a:custGeom>
            <a:avLst/>
            <a:gdLst>
              <a:gd name="T0" fmla="*/ 7 w 37"/>
              <a:gd name="T1" fmla="*/ 22 h 22"/>
              <a:gd name="T2" fmla="*/ 28 w 37"/>
              <a:gd name="T3" fmla="*/ 22 h 22"/>
              <a:gd name="T4" fmla="*/ 28 w 37"/>
              <a:gd name="T5" fmla="*/ 10 h 22"/>
              <a:gd name="T6" fmla="*/ 25 w 37"/>
              <a:gd name="T7" fmla="*/ 8 h 22"/>
              <a:gd name="T8" fmla="*/ 8 w 37"/>
              <a:gd name="T9" fmla="*/ 11 h 22"/>
              <a:gd name="T10" fmla="*/ 7 w 37"/>
              <a:gd name="T11" fmla="*/ 13 h 22"/>
              <a:gd name="T12" fmla="*/ 7 w 37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22">
                <a:moveTo>
                  <a:pt x="7" y="22"/>
                </a:moveTo>
                <a:cubicBezTo>
                  <a:pt x="14" y="22"/>
                  <a:pt x="21" y="22"/>
                  <a:pt x="28" y="22"/>
                </a:cubicBezTo>
                <a:cubicBezTo>
                  <a:pt x="37" y="22"/>
                  <a:pt x="37" y="10"/>
                  <a:pt x="28" y="10"/>
                </a:cubicBezTo>
                <a:cubicBezTo>
                  <a:pt x="26" y="10"/>
                  <a:pt x="26" y="10"/>
                  <a:pt x="25" y="8"/>
                </a:cubicBezTo>
                <a:cubicBezTo>
                  <a:pt x="22" y="0"/>
                  <a:pt x="9" y="2"/>
                  <a:pt x="8" y="11"/>
                </a:cubicBezTo>
                <a:cubicBezTo>
                  <a:pt x="8" y="12"/>
                  <a:pt x="8" y="13"/>
                  <a:pt x="7" y="13"/>
                </a:cubicBezTo>
                <a:cubicBezTo>
                  <a:pt x="0" y="13"/>
                  <a:pt x="0" y="22"/>
                  <a:pt x="7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4" name="Oval 36"/>
          <p:cNvSpPr>
            <a:spLocks noChangeArrowheads="1"/>
          </p:cNvSpPr>
          <p:nvPr/>
        </p:nvSpPr>
        <p:spPr bwMode="auto">
          <a:xfrm>
            <a:off x="10273346" y="2183829"/>
            <a:ext cx="436816" cy="441186"/>
          </a:xfrm>
          <a:prstGeom prst="ellipse">
            <a:avLst/>
          </a:pr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5" name="Freeform 37"/>
          <p:cNvSpPr>
            <a:spLocks/>
          </p:cNvSpPr>
          <p:nvPr/>
        </p:nvSpPr>
        <p:spPr bwMode="auto">
          <a:xfrm>
            <a:off x="10378181" y="2258087"/>
            <a:ext cx="323244" cy="366925"/>
          </a:xfrm>
          <a:custGeom>
            <a:avLst/>
            <a:gdLst>
              <a:gd name="T0" fmla="*/ 31 w 31"/>
              <a:gd name="T1" fmla="*/ 17 h 35"/>
              <a:gd name="T2" fmla="*/ 15 w 31"/>
              <a:gd name="T3" fmla="*/ 1 h 35"/>
              <a:gd name="T4" fmla="*/ 13 w 31"/>
              <a:gd name="T5" fmla="*/ 0 h 35"/>
              <a:gd name="T6" fmla="*/ 1 w 31"/>
              <a:gd name="T7" fmla="*/ 0 h 35"/>
              <a:gd name="T8" fmla="*/ 0 w 31"/>
              <a:gd name="T9" fmla="*/ 1 h 35"/>
              <a:gd name="T10" fmla="*/ 0 w 31"/>
              <a:gd name="T11" fmla="*/ 27 h 35"/>
              <a:gd name="T12" fmla="*/ 1 w 31"/>
              <a:gd name="T13" fmla="*/ 28 h 35"/>
              <a:gd name="T14" fmla="*/ 7 w 31"/>
              <a:gd name="T15" fmla="*/ 34 h 35"/>
              <a:gd name="T16" fmla="*/ 11 w 31"/>
              <a:gd name="T17" fmla="*/ 35 h 35"/>
              <a:gd name="T18" fmla="*/ 31 w 31"/>
              <a:gd name="T1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35">
                <a:moveTo>
                  <a:pt x="31" y="17"/>
                </a:move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4" y="0"/>
                  <a:pt x="1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8"/>
                  <a:pt x="1" y="28"/>
                </a:cubicBezTo>
                <a:cubicBezTo>
                  <a:pt x="1" y="28"/>
                  <a:pt x="5" y="32"/>
                  <a:pt x="7" y="34"/>
                </a:cubicBezTo>
                <a:cubicBezTo>
                  <a:pt x="9" y="35"/>
                  <a:pt x="10" y="35"/>
                  <a:pt x="11" y="35"/>
                </a:cubicBezTo>
                <a:cubicBezTo>
                  <a:pt x="21" y="35"/>
                  <a:pt x="30" y="27"/>
                  <a:pt x="31" y="17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6" name="Freeform 38"/>
          <p:cNvSpPr>
            <a:spLocks noEditPoints="1"/>
          </p:cNvSpPr>
          <p:nvPr/>
        </p:nvSpPr>
        <p:spPr bwMode="auto">
          <a:xfrm>
            <a:off x="10378181" y="2258087"/>
            <a:ext cx="227144" cy="292668"/>
          </a:xfrm>
          <a:custGeom>
            <a:avLst/>
            <a:gdLst>
              <a:gd name="T0" fmla="*/ 21 w 22"/>
              <a:gd name="T1" fmla="*/ 28 h 28"/>
              <a:gd name="T2" fmla="*/ 1 w 22"/>
              <a:gd name="T3" fmla="*/ 28 h 28"/>
              <a:gd name="T4" fmla="*/ 0 w 22"/>
              <a:gd name="T5" fmla="*/ 27 h 28"/>
              <a:gd name="T6" fmla="*/ 0 w 22"/>
              <a:gd name="T7" fmla="*/ 1 h 28"/>
              <a:gd name="T8" fmla="*/ 1 w 22"/>
              <a:gd name="T9" fmla="*/ 0 h 28"/>
              <a:gd name="T10" fmla="*/ 13 w 22"/>
              <a:gd name="T11" fmla="*/ 0 h 28"/>
              <a:gd name="T12" fmla="*/ 15 w 22"/>
              <a:gd name="T13" fmla="*/ 1 h 28"/>
              <a:gd name="T14" fmla="*/ 21 w 22"/>
              <a:gd name="T15" fmla="*/ 7 h 28"/>
              <a:gd name="T16" fmla="*/ 22 w 22"/>
              <a:gd name="T17" fmla="*/ 8 h 28"/>
              <a:gd name="T18" fmla="*/ 22 w 22"/>
              <a:gd name="T19" fmla="*/ 27 h 28"/>
              <a:gd name="T20" fmla="*/ 21 w 22"/>
              <a:gd name="T21" fmla="*/ 28 h 28"/>
              <a:gd name="T22" fmla="*/ 3 w 22"/>
              <a:gd name="T23" fmla="*/ 10 h 28"/>
              <a:gd name="T24" fmla="*/ 3 w 22"/>
              <a:gd name="T25" fmla="*/ 12 h 28"/>
              <a:gd name="T26" fmla="*/ 19 w 22"/>
              <a:gd name="T27" fmla="*/ 12 h 28"/>
              <a:gd name="T28" fmla="*/ 19 w 22"/>
              <a:gd name="T29" fmla="*/ 10 h 28"/>
              <a:gd name="T30" fmla="*/ 3 w 22"/>
              <a:gd name="T31" fmla="*/ 10 h 28"/>
              <a:gd name="T32" fmla="*/ 3 w 22"/>
              <a:gd name="T33" fmla="*/ 22 h 28"/>
              <a:gd name="T34" fmla="*/ 3 w 22"/>
              <a:gd name="T35" fmla="*/ 24 h 28"/>
              <a:gd name="T36" fmla="*/ 19 w 22"/>
              <a:gd name="T37" fmla="*/ 24 h 28"/>
              <a:gd name="T38" fmla="*/ 19 w 22"/>
              <a:gd name="T39" fmla="*/ 22 h 28"/>
              <a:gd name="T40" fmla="*/ 3 w 22"/>
              <a:gd name="T41" fmla="*/ 22 h 28"/>
              <a:gd name="T42" fmla="*/ 3 w 22"/>
              <a:gd name="T43" fmla="*/ 19 h 28"/>
              <a:gd name="T44" fmla="*/ 3 w 22"/>
              <a:gd name="T45" fmla="*/ 21 h 28"/>
              <a:gd name="T46" fmla="*/ 19 w 22"/>
              <a:gd name="T47" fmla="*/ 21 h 28"/>
              <a:gd name="T48" fmla="*/ 19 w 22"/>
              <a:gd name="T49" fmla="*/ 19 h 28"/>
              <a:gd name="T50" fmla="*/ 3 w 22"/>
              <a:gd name="T51" fmla="*/ 19 h 28"/>
              <a:gd name="T52" fmla="*/ 3 w 22"/>
              <a:gd name="T53" fmla="*/ 16 h 28"/>
              <a:gd name="T54" fmla="*/ 3 w 22"/>
              <a:gd name="T55" fmla="*/ 18 h 28"/>
              <a:gd name="T56" fmla="*/ 19 w 22"/>
              <a:gd name="T57" fmla="*/ 18 h 28"/>
              <a:gd name="T58" fmla="*/ 19 w 22"/>
              <a:gd name="T59" fmla="*/ 16 h 28"/>
              <a:gd name="T60" fmla="*/ 3 w 22"/>
              <a:gd name="T61" fmla="*/ 16 h 28"/>
              <a:gd name="T62" fmla="*/ 3 w 22"/>
              <a:gd name="T63" fmla="*/ 13 h 28"/>
              <a:gd name="T64" fmla="*/ 3 w 22"/>
              <a:gd name="T65" fmla="*/ 15 h 28"/>
              <a:gd name="T66" fmla="*/ 19 w 22"/>
              <a:gd name="T67" fmla="*/ 15 h 28"/>
              <a:gd name="T68" fmla="*/ 19 w 22"/>
              <a:gd name="T69" fmla="*/ 13 h 28"/>
              <a:gd name="T70" fmla="*/ 3 w 22"/>
              <a:gd name="T71" fmla="*/ 13 h 28"/>
              <a:gd name="T72" fmla="*/ 3 w 22"/>
              <a:gd name="T73" fmla="*/ 7 h 28"/>
              <a:gd name="T74" fmla="*/ 3 w 22"/>
              <a:gd name="T75" fmla="*/ 9 h 28"/>
              <a:gd name="T76" fmla="*/ 12 w 22"/>
              <a:gd name="T77" fmla="*/ 9 h 28"/>
              <a:gd name="T78" fmla="*/ 12 w 22"/>
              <a:gd name="T79" fmla="*/ 7 h 28"/>
              <a:gd name="T80" fmla="*/ 3 w 22"/>
              <a:gd name="T81" fmla="*/ 7 h 28"/>
              <a:gd name="T82" fmla="*/ 3 w 22"/>
              <a:gd name="T83" fmla="*/ 4 h 28"/>
              <a:gd name="T84" fmla="*/ 3 w 22"/>
              <a:gd name="T85" fmla="*/ 6 h 28"/>
              <a:gd name="T86" fmla="*/ 12 w 22"/>
              <a:gd name="T87" fmla="*/ 6 h 28"/>
              <a:gd name="T88" fmla="*/ 12 w 22"/>
              <a:gd name="T89" fmla="*/ 4 h 28"/>
              <a:gd name="T90" fmla="*/ 3 w 22"/>
              <a:gd name="T91" fmla="*/ 4 h 28"/>
              <a:gd name="T92" fmla="*/ 15 w 22"/>
              <a:gd name="T93" fmla="*/ 3 h 28"/>
              <a:gd name="T94" fmla="*/ 15 w 22"/>
              <a:gd name="T95" fmla="*/ 7 h 28"/>
              <a:gd name="T96" fmla="*/ 19 w 22"/>
              <a:gd name="T97" fmla="*/ 7 h 28"/>
              <a:gd name="T98" fmla="*/ 15 w 22"/>
              <a:gd name="T99" fmla="*/ 3 h 28"/>
              <a:gd name="T100" fmla="*/ 2 w 22"/>
              <a:gd name="T101" fmla="*/ 26 h 28"/>
              <a:gd name="T102" fmla="*/ 20 w 22"/>
              <a:gd name="T103" fmla="*/ 26 h 28"/>
              <a:gd name="T104" fmla="*/ 20 w 22"/>
              <a:gd name="T105" fmla="*/ 9 h 28"/>
              <a:gd name="T106" fmla="*/ 14 w 22"/>
              <a:gd name="T107" fmla="*/ 9 h 28"/>
              <a:gd name="T108" fmla="*/ 13 w 22"/>
              <a:gd name="T109" fmla="*/ 8 h 28"/>
              <a:gd name="T110" fmla="*/ 13 w 22"/>
              <a:gd name="T111" fmla="*/ 1 h 28"/>
              <a:gd name="T112" fmla="*/ 2 w 22"/>
              <a:gd name="T113" fmla="*/ 1 h 28"/>
              <a:gd name="T114" fmla="*/ 2 w 22"/>
              <a:gd name="T115" fmla="*/ 2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" h="28">
                <a:moveTo>
                  <a:pt x="21" y="28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7"/>
                  <a:pt x="0" y="2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5" y="0"/>
                  <a:pt x="15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8"/>
                  <a:pt x="21" y="28"/>
                </a:cubicBezTo>
                <a:close/>
                <a:moveTo>
                  <a:pt x="3" y="10"/>
                </a:moveTo>
                <a:cubicBezTo>
                  <a:pt x="3" y="12"/>
                  <a:pt x="3" y="12"/>
                  <a:pt x="3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0"/>
                  <a:pt x="19" y="10"/>
                  <a:pt x="19" y="10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3" y="22"/>
                </a:moveTo>
                <a:cubicBezTo>
                  <a:pt x="3" y="24"/>
                  <a:pt x="3" y="24"/>
                  <a:pt x="3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2"/>
                  <a:pt x="19" y="22"/>
                  <a:pt x="19" y="22"/>
                </a:cubicBezTo>
                <a:cubicBezTo>
                  <a:pt x="3" y="22"/>
                  <a:pt x="3" y="22"/>
                  <a:pt x="3" y="22"/>
                </a:cubicBezTo>
                <a:close/>
                <a:moveTo>
                  <a:pt x="3" y="19"/>
                </a:moveTo>
                <a:cubicBezTo>
                  <a:pt x="3" y="21"/>
                  <a:pt x="3" y="21"/>
                  <a:pt x="3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19"/>
                  <a:pt x="19" y="19"/>
                  <a:pt x="19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3" y="16"/>
                </a:moveTo>
                <a:cubicBezTo>
                  <a:pt x="3" y="18"/>
                  <a:pt x="3" y="18"/>
                  <a:pt x="3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"/>
                  <a:pt x="19" y="16"/>
                  <a:pt x="19" y="16"/>
                </a:cubicBezTo>
                <a:cubicBezTo>
                  <a:pt x="3" y="16"/>
                  <a:pt x="3" y="16"/>
                  <a:pt x="3" y="16"/>
                </a:cubicBezTo>
                <a:close/>
                <a:moveTo>
                  <a:pt x="3" y="13"/>
                </a:moveTo>
                <a:cubicBezTo>
                  <a:pt x="3" y="15"/>
                  <a:pt x="3" y="15"/>
                  <a:pt x="3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3"/>
                  <a:pt x="19" y="13"/>
                  <a:pt x="19" y="13"/>
                </a:cubicBezTo>
                <a:cubicBezTo>
                  <a:pt x="3" y="13"/>
                  <a:pt x="3" y="13"/>
                  <a:pt x="3" y="13"/>
                </a:cubicBezTo>
                <a:close/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3" y="4"/>
                </a:moveTo>
                <a:cubicBezTo>
                  <a:pt x="3" y="6"/>
                  <a:pt x="3" y="6"/>
                  <a:pt x="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3" y="4"/>
                  <a:pt x="3" y="4"/>
                  <a:pt x="3" y="4"/>
                </a:cubicBezTo>
                <a:close/>
                <a:moveTo>
                  <a:pt x="15" y="3"/>
                </a:moveTo>
                <a:cubicBezTo>
                  <a:pt x="15" y="7"/>
                  <a:pt x="15" y="7"/>
                  <a:pt x="15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5" y="3"/>
                  <a:pt x="15" y="3"/>
                  <a:pt x="15" y="3"/>
                </a:cubicBezTo>
                <a:close/>
                <a:moveTo>
                  <a:pt x="2" y="26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9"/>
                  <a:pt x="20" y="9"/>
                  <a:pt x="2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3" y="8"/>
                  <a:pt x="13" y="8"/>
                </a:cubicBezTo>
                <a:cubicBezTo>
                  <a:pt x="13" y="1"/>
                  <a:pt x="13" y="1"/>
                  <a:pt x="13" y="1"/>
                </a:cubicBezTo>
                <a:cubicBezTo>
                  <a:pt x="2" y="1"/>
                  <a:pt x="2" y="1"/>
                  <a:pt x="2" y="1"/>
                </a:cubicBezTo>
                <a:lnTo>
                  <a:pt x="2" y="26"/>
                </a:ln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7" name="Oval 39"/>
          <p:cNvSpPr>
            <a:spLocks noChangeArrowheads="1"/>
          </p:cNvSpPr>
          <p:nvPr/>
        </p:nvSpPr>
        <p:spPr bwMode="auto">
          <a:xfrm>
            <a:off x="10273346" y="1087420"/>
            <a:ext cx="436816" cy="428080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8" name="Freeform 40"/>
          <p:cNvSpPr>
            <a:spLocks/>
          </p:cNvSpPr>
          <p:nvPr/>
        </p:nvSpPr>
        <p:spPr bwMode="auto">
          <a:xfrm>
            <a:off x="10347603" y="1183519"/>
            <a:ext cx="362559" cy="331980"/>
          </a:xfrm>
          <a:custGeom>
            <a:avLst/>
            <a:gdLst>
              <a:gd name="T0" fmla="*/ 35 w 35"/>
              <a:gd name="T1" fmla="*/ 11 h 32"/>
              <a:gd name="T2" fmla="*/ 14 w 35"/>
              <a:gd name="T3" fmla="*/ 32 h 32"/>
              <a:gd name="T4" fmla="*/ 10 w 35"/>
              <a:gd name="T5" fmla="*/ 32 h 32"/>
              <a:gd name="T6" fmla="*/ 0 w 35"/>
              <a:gd name="T7" fmla="*/ 22 h 32"/>
              <a:gd name="T8" fmla="*/ 0 w 35"/>
              <a:gd name="T9" fmla="*/ 21 h 32"/>
              <a:gd name="T10" fmla="*/ 0 w 35"/>
              <a:gd name="T11" fmla="*/ 1 h 32"/>
              <a:gd name="T12" fmla="*/ 1 w 35"/>
              <a:gd name="T13" fmla="*/ 0 h 32"/>
              <a:gd name="T14" fmla="*/ 27 w 35"/>
              <a:gd name="T15" fmla="*/ 1 h 32"/>
              <a:gd name="T16" fmla="*/ 34 w 35"/>
              <a:gd name="T17" fmla="*/ 8 h 32"/>
              <a:gd name="T18" fmla="*/ 35 w 35"/>
              <a:gd name="T1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2">
                <a:moveTo>
                  <a:pt x="35" y="11"/>
                </a:moveTo>
                <a:cubicBezTo>
                  <a:pt x="35" y="23"/>
                  <a:pt x="25" y="32"/>
                  <a:pt x="14" y="32"/>
                </a:cubicBezTo>
                <a:cubicBezTo>
                  <a:pt x="13" y="32"/>
                  <a:pt x="11" y="32"/>
                  <a:pt x="10" y="3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27" y="1"/>
                  <a:pt x="27" y="1"/>
                  <a:pt x="27" y="1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9"/>
                  <a:pt x="35" y="10"/>
                  <a:pt x="35" y="1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9" name="Freeform 41"/>
          <p:cNvSpPr>
            <a:spLocks noEditPoints="1"/>
          </p:cNvSpPr>
          <p:nvPr/>
        </p:nvSpPr>
        <p:spPr bwMode="auto">
          <a:xfrm>
            <a:off x="10347603" y="1183519"/>
            <a:ext cx="279562" cy="227144"/>
          </a:xfrm>
          <a:custGeom>
            <a:avLst/>
            <a:gdLst>
              <a:gd name="T0" fmla="*/ 27 w 27"/>
              <a:gd name="T1" fmla="*/ 21 h 22"/>
              <a:gd name="T2" fmla="*/ 0 w 27"/>
              <a:gd name="T3" fmla="*/ 1 h 22"/>
              <a:gd name="T4" fmla="*/ 5 w 27"/>
              <a:gd name="T5" fmla="*/ 7 h 22"/>
              <a:gd name="T6" fmla="*/ 3 w 27"/>
              <a:gd name="T7" fmla="*/ 10 h 22"/>
              <a:gd name="T8" fmla="*/ 2 w 27"/>
              <a:gd name="T9" fmla="*/ 12 h 22"/>
              <a:gd name="T10" fmla="*/ 10 w 27"/>
              <a:gd name="T11" fmla="*/ 18 h 22"/>
              <a:gd name="T12" fmla="*/ 6 w 27"/>
              <a:gd name="T13" fmla="*/ 10 h 22"/>
              <a:gd name="T14" fmla="*/ 8 w 27"/>
              <a:gd name="T15" fmla="*/ 7 h 22"/>
              <a:gd name="T16" fmla="*/ 18 w 27"/>
              <a:gd name="T17" fmla="*/ 7 h 22"/>
              <a:gd name="T18" fmla="*/ 14 w 27"/>
              <a:gd name="T19" fmla="*/ 13 h 22"/>
              <a:gd name="T20" fmla="*/ 15 w 27"/>
              <a:gd name="T21" fmla="*/ 14 h 22"/>
              <a:gd name="T22" fmla="*/ 12 w 27"/>
              <a:gd name="T23" fmla="*/ 16 h 22"/>
              <a:gd name="T24" fmla="*/ 18 w 27"/>
              <a:gd name="T25" fmla="*/ 20 h 22"/>
              <a:gd name="T26" fmla="*/ 15 w 27"/>
              <a:gd name="T27" fmla="*/ 15 h 22"/>
              <a:gd name="T28" fmla="*/ 20 w 27"/>
              <a:gd name="T29" fmla="*/ 16 h 22"/>
              <a:gd name="T30" fmla="*/ 26 w 27"/>
              <a:gd name="T31" fmla="*/ 20 h 22"/>
              <a:gd name="T32" fmla="*/ 23 w 27"/>
              <a:gd name="T33" fmla="*/ 14 h 22"/>
              <a:gd name="T34" fmla="*/ 19 w 27"/>
              <a:gd name="T35" fmla="*/ 13 h 22"/>
              <a:gd name="T36" fmla="*/ 23 w 27"/>
              <a:gd name="T37" fmla="*/ 7 h 22"/>
              <a:gd name="T38" fmla="*/ 26 w 27"/>
              <a:gd name="T39" fmla="*/ 5 h 22"/>
              <a:gd name="T40" fmla="*/ 2 w 27"/>
              <a:gd name="T41" fmla="*/ 3 h 22"/>
              <a:gd name="T42" fmla="*/ 17 w 27"/>
              <a:gd name="T43" fmla="*/ 16 h 22"/>
              <a:gd name="T44" fmla="*/ 13 w 27"/>
              <a:gd name="T45" fmla="*/ 19 h 22"/>
              <a:gd name="T46" fmla="*/ 13 w 27"/>
              <a:gd name="T47" fmla="*/ 19 h 22"/>
              <a:gd name="T48" fmla="*/ 13 w 27"/>
              <a:gd name="T49" fmla="*/ 18 h 22"/>
              <a:gd name="T50" fmla="*/ 6 w 27"/>
              <a:gd name="T51" fmla="*/ 9 h 22"/>
              <a:gd name="T52" fmla="*/ 7 w 27"/>
              <a:gd name="T53" fmla="*/ 7 h 22"/>
              <a:gd name="T54" fmla="*/ 21 w 27"/>
              <a:gd name="T55" fmla="*/ 16 h 22"/>
              <a:gd name="T56" fmla="*/ 21 w 27"/>
              <a:gd name="T57" fmla="*/ 16 h 22"/>
              <a:gd name="T58" fmla="*/ 21 w 27"/>
              <a:gd name="T59" fmla="*/ 20 h 22"/>
              <a:gd name="T60" fmla="*/ 24 w 27"/>
              <a:gd name="T61" fmla="*/ 18 h 22"/>
              <a:gd name="T62" fmla="*/ 7 w 27"/>
              <a:gd name="T63" fmla="*/ 13 h 22"/>
              <a:gd name="T64" fmla="*/ 3 w 27"/>
              <a:gd name="T65" fmla="*/ 17 h 22"/>
              <a:gd name="T66" fmla="*/ 3 w 27"/>
              <a:gd name="T67" fmla="*/ 17 h 22"/>
              <a:gd name="T68" fmla="*/ 3 w 27"/>
              <a:gd name="T69" fmla="*/ 16 h 22"/>
              <a:gd name="T70" fmla="*/ 9 w 27"/>
              <a:gd name="T71" fmla="*/ 15 h 22"/>
              <a:gd name="T72" fmla="*/ 16 w 27"/>
              <a:gd name="T73" fmla="*/ 8 h 22"/>
              <a:gd name="T74" fmla="*/ 18 w 27"/>
              <a:gd name="T75" fmla="*/ 8 h 22"/>
              <a:gd name="T76" fmla="*/ 18 w 27"/>
              <a:gd name="T77" fmla="*/ 8 h 22"/>
              <a:gd name="T78" fmla="*/ 15 w 27"/>
              <a:gd name="T79" fmla="*/ 12 h 22"/>
              <a:gd name="T80" fmla="*/ 22 w 27"/>
              <a:gd name="T81" fmla="*/ 11 h 22"/>
              <a:gd name="T82" fmla="*/ 21 w 27"/>
              <a:gd name="T83" fmla="*/ 9 h 22"/>
              <a:gd name="T84" fmla="*/ 3 w 27"/>
              <a:gd name="T85" fmla="*/ 3 h 22"/>
              <a:gd name="T86" fmla="*/ 3 w 27"/>
              <a:gd name="T87" fmla="*/ 3 h 22"/>
              <a:gd name="T88" fmla="*/ 14 w 27"/>
              <a:gd name="T89" fmla="*/ 4 h 22"/>
              <a:gd name="T90" fmla="*/ 12 w 27"/>
              <a:gd name="T91" fmla="*/ 4 h 22"/>
              <a:gd name="T92" fmla="*/ 27 w 27"/>
              <a:gd name="T93" fmla="*/ 1 h 22"/>
              <a:gd name="T94" fmla="*/ 1 w 27"/>
              <a:gd name="T9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" h="22"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1"/>
                  <a:pt x="27" y="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5"/>
                </a:moveTo>
                <a:cubicBezTo>
                  <a:pt x="5" y="5"/>
                  <a:pt x="5" y="5"/>
                  <a:pt x="5" y="5"/>
                </a:cubicBezTo>
                <a:cubicBezTo>
                  <a:pt x="5" y="7"/>
                  <a:pt x="5" y="7"/>
                  <a:pt x="5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2"/>
                  <a:pt x="5" y="12"/>
                  <a:pt x="5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10" y="18"/>
                  <a:pt x="10" y="18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5"/>
                  <a:pt x="6" y="5"/>
                  <a:pt x="6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7"/>
                  <a:pt x="18" y="7"/>
                  <a:pt x="18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6"/>
                  <a:pt x="15" y="16"/>
                  <a:pt x="15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3"/>
                  <a:pt x="19" y="13"/>
                  <a:pt x="19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3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5"/>
                  <a:pt x="19" y="5"/>
                  <a:pt x="19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lose/>
                <a:moveTo>
                  <a:pt x="13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6"/>
                  <a:pt x="13" y="16"/>
                </a:cubicBezTo>
                <a:close/>
                <a:moveTo>
                  <a:pt x="13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20"/>
                  <a:pt x="17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0"/>
                  <a:pt x="12" y="19"/>
                  <a:pt x="13" y="19"/>
                </a:cubicBezTo>
                <a:close/>
                <a:moveTo>
                  <a:pt x="13" y="18"/>
                </a:moveTo>
                <a:cubicBezTo>
                  <a:pt x="16" y="18"/>
                  <a:pt x="16" y="18"/>
                  <a:pt x="16" y="18"/>
                </a:cubicBezTo>
                <a:cubicBezTo>
                  <a:pt x="17" y="18"/>
                  <a:pt x="17" y="18"/>
                  <a:pt x="16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18"/>
                  <a:pt x="13" y="18"/>
                </a:cubicBez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8"/>
                  <a:pt x="7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21" y="19"/>
                </a:move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20"/>
                  <a:pt x="2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0" y="20"/>
                  <a:pt x="20" y="19"/>
                  <a:pt x="21" y="19"/>
                </a:cubicBezTo>
                <a:close/>
                <a:moveTo>
                  <a:pt x="21" y="18"/>
                </a:moveTo>
                <a:cubicBezTo>
                  <a:pt x="24" y="18"/>
                  <a:pt x="24" y="18"/>
                  <a:pt x="24" y="18"/>
                </a:cubicBezTo>
                <a:cubicBezTo>
                  <a:pt x="25" y="18"/>
                  <a:pt x="25" y="18"/>
                  <a:pt x="24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1" y="18"/>
                </a:cubicBezTo>
                <a:close/>
                <a:moveTo>
                  <a:pt x="3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3" y="13"/>
                </a:cubicBezTo>
                <a:close/>
                <a:moveTo>
                  <a:pt x="3" y="17"/>
                </a:move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3" y="17"/>
                </a:cubicBezTo>
                <a:close/>
                <a:moveTo>
                  <a:pt x="3" y="15"/>
                </a:move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6"/>
                  <a:pt x="5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5"/>
                  <a:pt x="3" y="15"/>
                </a:cubicBezTo>
                <a:close/>
                <a:moveTo>
                  <a:pt x="3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5"/>
                  <a:pt x="9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2" y="14"/>
                  <a:pt x="3" y="14"/>
                </a:cubicBezTo>
                <a:close/>
                <a:moveTo>
                  <a:pt x="15" y="8"/>
                </a:move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8"/>
                  <a:pt x="15" y="8"/>
                </a:cubicBezTo>
                <a:close/>
                <a:moveTo>
                  <a:pt x="18" y="8"/>
                </a:move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7" y="8"/>
                  <a:pt x="18" y="8"/>
                </a:cubicBezTo>
                <a:close/>
                <a:moveTo>
                  <a:pt x="15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4" y="12"/>
                  <a:pt x="15" y="12"/>
                </a:cubicBezTo>
                <a:close/>
                <a:moveTo>
                  <a:pt x="15" y="10"/>
                </a:move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0"/>
                  <a:pt x="15" y="10"/>
                </a:cubicBezTo>
                <a:close/>
                <a:moveTo>
                  <a:pt x="15" y="9"/>
                </a:move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9"/>
                  <a:pt x="15" y="9"/>
                </a:cubicBezTo>
                <a:close/>
                <a:moveTo>
                  <a:pt x="3" y="3"/>
                </a:move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4"/>
                  <a:pt x="7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3"/>
                  <a:pt x="3" y="3"/>
                </a:cubicBezTo>
                <a:close/>
                <a:moveTo>
                  <a:pt x="14" y="3"/>
                </a:move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4"/>
                  <a:pt x="25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3"/>
                  <a:pt x="14" y="3"/>
                </a:cubicBezTo>
                <a:close/>
                <a:moveTo>
                  <a:pt x="9" y="3"/>
                </a:move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4"/>
                  <a:pt x="12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3"/>
                  <a:pt x="9" y="3"/>
                </a:cubicBezTo>
                <a:close/>
                <a:moveTo>
                  <a:pt x="1" y="1"/>
                </a:move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0" name="Oval 42"/>
          <p:cNvSpPr>
            <a:spLocks noChangeArrowheads="1"/>
          </p:cNvSpPr>
          <p:nvPr/>
        </p:nvSpPr>
        <p:spPr bwMode="auto">
          <a:xfrm>
            <a:off x="10273346" y="532665"/>
            <a:ext cx="436816" cy="42808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1" name="Freeform 43"/>
          <p:cNvSpPr>
            <a:spLocks/>
          </p:cNvSpPr>
          <p:nvPr/>
        </p:nvSpPr>
        <p:spPr bwMode="auto">
          <a:xfrm>
            <a:off x="10378181" y="620028"/>
            <a:ext cx="331980" cy="340716"/>
          </a:xfrm>
          <a:custGeom>
            <a:avLst/>
            <a:gdLst>
              <a:gd name="T0" fmla="*/ 32 w 32"/>
              <a:gd name="T1" fmla="*/ 13 h 33"/>
              <a:gd name="T2" fmla="*/ 11 w 32"/>
              <a:gd name="T3" fmla="*/ 33 h 33"/>
              <a:gd name="T4" fmla="*/ 7 w 32"/>
              <a:gd name="T5" fmla="*/ 33 h 33"/>
              <a:gd name="T6" fmla="*/ 0 w 32"/>
              <a:gd name="T7" fmla="*/ 26 h 33"/>
              <a:gd name="T8" fmla="*/ 0 w 32"/>
              <a:gd name="T9" fmla="*/ 4 h 33"/>
              <a:gd name="T10" fmla="*/ 6 w 32"/>
              <a:gd name="T11" fmla="*/ 0 h 33"/>
              <a:gd name="T12" fmla="*/ 8 w 32"/>
              <a:gd name="T13" fmla="*/ 1 h 33"/>
              <a:gd name="T14" fmla="*/ 14 w 32"/>
              <a:gd name="T15" fmla="*/ 0 h 33"/>
              <a:gd name="T16" fmla="*/ 16 w 32"/>
              <a:gd name="T17" fmla="*/ 1 h 33"/>
              <a:gd name="T18" fmla="*/ 22 w 32"/>
              <a:gd name="T19" fmla="*/ 0 h 33"/>
              <a:gd name="T20" fmla="*/ 31 w 32"/>
              <a:gd name="T21" fmla="*/ 9 h 33"/>
              <a:gd name="T22" fmla="*/ 32 w 32"/>
              <a:gd name="T23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33">
                <a:moveTo>
                  <a:pt x="32" y="13"/>
                </a:moveTo>
                <a:cubicBezTo>
                  <a:pt x="32" y="24"/>
                  <a:pt x="22" y="33"/>
                  <a:pt x="11" y="33"/>
                </a:cubicBezTo>
                <a:cubicBezTo>
                  <a:pt x="9" y="33"/>
                  <a:pt x="8" y="33"/>
                  <a:pt x="7" y="3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4"/>
                  <a:pt x="0" y="4"/>
                  <a:pt x="0" y="4"/>
                </a:cubicBezTo>
                <a:cubicBezTo>
                  <a:pt x="6" y="0"/>
                  <a:pt x="6" y="0"/>
                  <a:pt x="6" y="0"/>
                </a:cubicBezTo>
                <a:cubicBezTo>
                  <a:pt x="8" y="1"/>
                  <a:pt x="8" y="1"/>
                  <a:pt x="8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22" y="0"/>
                  <a:pt x="22" y="0"/>
                  <a:pt x="22" y="0"/>
                </a:cubicBezTo>
                <a:cubicBezTo>
                  <a:pt x="31" y="9"/>
                  <a:pt x="31" y="9"/>
                  <a:pt x="31" y="9"/>
                </a:cubicBezTo>
                <a:cubicBezTo>
                  <a:pt x="32" y="10"/>
                  <a:pt x="32" y="11"/>
                  <a:pt x="32" y="13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2" name="Freeform 44"/>
          <p:cNvSpPr>
            <a:spLocks noEditPoints="1"/>
          </p:cNvSpPr>
          <p:nvPr/>
        </p:nvSpPr>
        <p:spPr bwMode="auto">
          <a:xfrm>
            <a:off x="10369445" y="606922"/>
            <a:ext cx="235881" cy="283932"/>
          </a:xfrm>
          <a:custGeom>
            <a:avLst/>
            <a:gdLst>
              <a:gd name="T0" fmla="*/ 6 w 23"/>
              <a:gd name="T1" fmla="*/ 0 h 27"/>
              <a:gd name="T2" fmla="*/ 7 w 23"/>
              <a:gd name="T3" fmla="*/ 26 h 27"/>
              <a:gd name="T4" fmla="*/ 1 w 23"/>
              <a:gd name="T5" fmla="*/ 27 h 27"/>
              <a:gd name="T6" fmla="*/ 0 w 23"/>
              <a:gd name="T7" fmla="*/ 1 h 27"/>
              <a:gd name="T8" fmla="*/ 17 w 23"/>
              <a:gd name="T9" fmla="*/ 0 h 27"/>
              <a:gd name="T10" fmla="*/ 23 w 23"/>
              <a:gd name="T11" fmla="*/ 1 h 27"/>
              <a:gd name="T12" fmla="*/ 23 w 23"/>
              <a:gd name="T13" fmla="*/ 27 h 27"/>
              <a:gd name="T14" fmla="*/ 17 w 23"/>
              <a:gd name="T15" fmla="*/ 26 h 27"/>
              <a:gd name="T16" fmla="*/ 17 w 23"/>
              <a:gd name="T17" fmla="*/ 0 h 27"/>
              <a:gd name="T18" fmla="*/ 22 w 23"/>
              <a:gd name="T19" fmla="*/ 5 h 27"/>
              <a:gd name="T20" fmla="*/ 18 w 23"/>
              <a:gd name="T21" fmla="*/ 11 h 27"/>
              <a:gd name="T22" fmla="*/ 20 w 23"/>
              <a:gd name="T23" fmla="*/ 20 h 27"/>
              <a:gd name="T24" fmla="*/ 20 w 23"/>
              <a:gd name="T25" fmla="*/ 24 h 27"/>
              <a:gd name="T26" fmla="*/ 20 w 23"/>
              <a:gd name="T27" fmla="*/ 20 h 27"/>
              <a:gd name="T28" fmla="*/ 22 w 23"/>
              <a:gd name="T29" fmla="*/ 15 h 27"/>
              <a:gd name="T30" fmla="*/ 18 w 23"/>
              <a:gd name="T31" fmla="*/ 12 h 27"/>
              <a:gd name="T32" fmla="*/ 9 w 23"/>
              <a:gd name="T33" fmla="*/ 0 h 27"/>
              <a:gd name="T34" fmla="*/ 15 w 23"/>
              <a:gd name="T35" fmla="*/ 1 h 27"/>
              <a:gd name="T36" fmla="*/ 14 w 23"/>
              <a:gd name="T37" fmla="*/ 27 h 27"/>
              <a:gd name="T38" fmla="*/ 8 w 23"/>
              <a:gd name="T39" fmla="*/ 26 h 27"/>
              <a:gd name="T40" fmla="*/ 9 w 23"/>
              <a:gd name="T41" fmla="*/ 0 h 27"/>
              <a:gd name="T42" fmla="*/ 14 w 23"/>
              <a:gd name="T43" fmla="*/ 5 h 27"/>
              <a:gd name="T44" fmla="*/ 10 w 23"/>
              <a:gd name="T45" fmla="*/ 11 h 27"/>
              <a:gd name="T46" fmla="*/ 12 w 23"/>
              <a:gd name="T47" fmla="*/ 20 h 27"/>
              <a:gd name="T48" fmla="*/ 12 w 23"/>
              <a:gd name="T49" fmla="*/ 24 h 27"/>
              <a:gd name="T50" fmla="*/ 12 w 23"/>
              <a:gd name="T51" fmla="*/ 20 h 27"/>
              <a:gd name="T52" fmla="*/ 14 w 23"/>
              <a:gd name="T53" fmla="*/ 15 h 27"/>
              <a:gd name="T54" fmla="*/ 10 w 23"/>
              <a:gd name="T55" fmla="*/ 12 h 27"/>
              <a:gd name="T56" fmla="*/ 1 w 23"/>
              <a:gd name="T57" fmla="*/ 5 h 27"/>
              <a:gd name="T58" fmla="*/ 6 w 23"/>
              <a:gd name="T59" fmla="*/ 11 h 27"/>
              <a:gd name="T60" fmla="*/ 1 w 23"/>
              <a:gd name="T61" fmla="*/ 5 h 27"/>
              <a:gd name="T62" fmla="*/ 6 w 23"/>
              <a:gd name="T63" fmla="*/ 22 h 27"/>
              <a:gd name="T64" fmla="*/ 2 w 23"/>
              <a:gd name="T65" fmla="*/ 22 h 27"/>
              <a:gd name="T66" fmla="*/ 1 w 23"/>
              <a:gd name="T67" fmla="*/ 15 h 27"/>
              <a:gd name="T68" fmla="*/ 6 w 23"/>
              <a:gd name="T69" fmla="*/ 12 h 27"/>
              <a:gd name="T70" fmla="*/ 1 w 23"/>
              <a:gd name="T71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27">
                <a:moveTo>
                  <a:pt x="1" y="0"/>
                </a:move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7" y="1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7"/>
                  <a:pt x="7" y="27"/>
                  <a:pt x="6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0" y="27"/>
                  <a:pt x="0" y="2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17" y="0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6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0"/>
                  <a:pt x="17" y="0"/>
                </a:cubicBezTo>
                <a:close/>
                <a:moveTo>
                  <a:pt x="18" y="5"/>
                </a:moveTo>
                <a:cubicBezTo>
                  <a:pt x="22" y="5"/>
                  <a:pt x="22" y="5"/>
                  <a:pt x="22" y="5"/>
                </a:cubicBezTo>
                <a:cubicBezTo>
                  <a:pt x="22" y="11"/>
                  <a:pt x="22" y="11"/>
                  <a:pt x="22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5"/>
                  <a:pt x="18" y="5"/>
                  <a:pt x="18" y="5"/>
                </a:cubicBezTo>
                <a:close/>
                <a:moveTo>
                  <a:pt x="20" y="20"/>
                </a:moveTo>
                <a:cubicBezTo>
                  <a:pt x="21" y="20"/>
                  <a:pt x="22" y="21"/>
                  <a:pt x="22" y="22"/>
                </a:cubicBezTo>
                <a:cubicBezTo>
                  <a:pt x="22" y="23"/>
                  <a:pt x="21" y="24"/>
                  <a:pt x="20" y="24"/>
                </a:cubicBezTo>
                <a:cubicBezTo>
                  <a:pt x="19" y="24"/>
                  <a:pt x="18" y="23"/>
                  <a:pt x="18" y="22"/>
                </a:cubicBezTo>
                <a:cubicBezTo>
                  <a:pt x="18" y="21"/>
                  <a:pt x="19" y="20"/>
                  <a:pt x="20" y="20"/>
                </a:cubicBezTo>
                <a:close/>
                <a:moveTo>
                  <a:pt x="18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2"/>
                  <a:pt x="22" y="12"/>
                  <a:pt x="22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5"/>
                  <a:pt x="18" y="15"/>
                  <a:pt x="18" y="15"/>
                </a:cubicBezTo>
                <a:close/>
                <a:moveTo>
                  <a:pt x="9" y="0"/>
                </a:move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1"/>
                  <a:pt x="15" y="1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4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7"/>
                  <a:pt x="8" y="26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0"/>
                  <a:pt x="9" y="0"/>
                </a:cubicBezTo>
                <a:close/>
                <a:moveTo>
                  <a:pt x="10" y="5"/>
                </a:moveTo>
                <a:cubicBezTo>
                  <a:pt x="14" y="5"/>
                  <a:pt x="14" y="5"/>
                  <a:pt x="14" y="5"/>
                </a:cubicBezTo>
                <a:cubicBezTo>
                  <a:pt x="14" y="11"/>
                  <a:pt x="14" y="11"/>
                  <a:pt x="14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2" y="20"/>
                </a:moveTo>
                <a:cubicBezTo>
                  <a:pt x="13" y="20"/>
                  <a:pt x="14" y="21"/>
                  <a:pt x="14" y="22"/>
                </a:cubicBezTo>
                <a:cubicBezTo>
                  <a:pt x="14" y="23"/>
                  <a:pt x="13" y="24"/>
                  <a:pt x="12" y="24"/>
                </a:cubicBezTo>
                <a:cubicBezTo>
                  <a:pt x="11" y="24"/>
                  <a:pt x="10" y="23"/>
                  <a:pt x="10" y="22"/>
                </a:cubicBezTo>
                <a:cubicBezTo>
                  <a:pt x="10" y="21"/>
                  <a:pt x="11" y="20"/>
                  <a:pt x="12" y="20"/>
                </a:cubicBezTo>
                <a:close/>
                <a:moveTo>
                  <a:pt x="10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5"/>
                  <a:pt x="10" y="15"/>
                  <a:pt x="10" y="15"/>
                </a:cubicBezTo>
                <a:close/>
                <a:moveTo>
                  <a:pt x="1" y="5"/>
                </a:moveTo>
                <a:cubicBezTo>
                  <a:pt x="6" y="5"/>
                  <a:pt x="6" y="5"/>
                  <a:pt x="6" y="5"/>
                </a:cubicBezTo>
                <a:cubicBezTo>
                  <a:pt x="6" y="11"/>
                  <a:pt x="6" y="11"/>
                  <a:pt x="6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5"/>
                  <a:pt x="1" y="5"/>
                  <a:pt x="1" y="5"/>
                </a:cubicBezTo>
                <a:close/>
                <a:moveTo>
                  <a:pt x="4" y="20"/>
                </a:moveTo>
                <a:cubicBezTo>
                  <a:pt x="5" y="20"/>
                  <a:pt x="6" y="21"/>
                  <a:pt x="6" y="22"/>
                </a:cubicBezTo>
                <a:cubicBezTo>
                  <a:pt x="6" y="23"/>
                  <a:pt x="5" y="24"/>
                  <a:pt x="4" y="24"/>
                </a:cubicBezTo>
                <a:cubicBezTo>
                  <a:pt x="3" y="24"/>
                  <a:pt x="2" y="23"/>
                  <a:pt x="2" y="22"/>
                </a:cubicBezTo>
                <a:cubicBezTo>
                  <a:pt x="2" y="21"/>
                  <a:pt x="3" y="20"/>
                  <a:pt x="4" y="20"/>
                </a:cubicBezTo>
                <a:close/>
                <a:moveTo>
                  <a:pt x="1" y="15"/>
                </a:moveTo>
                <a:cubicBezTo>
                  <a:pt x="6" y="15"/>
                  <a:pt x="6" y="15"/>
                  <a:pt x="6" y="15"/>
                </a:cubicBezTo>
                <a:cubicBezTo>
                  <a:pt x="6" y="12"/>
                  <a:pt x="6" y="12"/>
                  <a:pt x="6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5"/>
                  <a:pt x="1" y="15"/>
                  <a:pt x="1" y="15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3" name="Oval 45"/>
          <p:cNvSpPr>
            <a:spLocks noChangeArrowheads="1"/>
          </p:cNvSpPr>
          <p:nvPr/>
        </p:nvSpPr>
        <p:spPr bwMode="auto">
          <a:xfrm>
            <a:off x="9185672" y="532665"/>
            <a:ext cx="423713" cy="428080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4" name="Freeform 46"/>
          <p:cNvSpPr>
            <a:spLocks/>
          </p:cNvSpPr>
          <p:nvPr/>
        </p:nvSpPr>
        <p:spPr bwMode="auto">
          <a:xfrm>
            <a:off x="9342926" y="576347"/>
            <a:ext cx="266459" cy="384398"/>
          </a:xfrm>
          <a:custGeom>
            <a:avLst/>
            <a:gdLst>
              <a:gd name="T0" fmla="*/ 26 w 26"/>
              <a:gd name="T1" fmla="*/ 20 h 37"/>
              <a:gd name="T2" fmla="*/ 7 w 26"/>
              <a:gd name="T3" fmla="*/ 37 h 37"/>
              <a:gd name="T4" fmla="*/ 1 w 26"/>
              <a:gd name="T5" fmla="*/ 32 h 37"/>
              <a:gd name="T6" fmla="*/ 1 w 26"/>
              <a:gd name="T7" fmla="*/ 29 h 37"/>
              <a:gd name="T8" fmla="*/ 1 w 26"/>
              <a:gd name="T9" fmla="*/ 17 h 37"/>
              <a:gd name="T10" fmla="*/ 2 w 26"/>
              <a:gd name="T11" fmla="*/ 16 h 37"/>
              <a:gd name="T12" fmla="*/ 1 w 26"/>
              <a:gd name="T13" fmla="*/ 12 h 37"/>
              <a:gd name="T14" fmla="*/ 0 w 26"/>
              <a:gd name="T15" fmla="*/ 8 h 37"/>
              <a:gd name="T16" fmla="*/ 3 w 26"/>
              <a:gd name="T17" fmla="*/ 4 h 37"/>
              <a:gd name="T18" fmla="*/ 6 w 26"/>
              <a:gd name="T19" fmla="*/ 0 h 37"/>
              <a:gd name="T20" fmla="*/ 26 w 26"/>
              <a:gd name="T21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37">
                <a:moveTo>
                  <a:pt x="26" y="20"/>
                </a:moveTo>
                <a:cubicBezTo>
                  <a:pt x="24" y="30"/>
                  <a:pt x="16" y="37"/>
                  <a:pt x="7" y="37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8"/>
                  <a:pt x="0" y="8"/>
                  <a:pt x="0" y="8"/>
                </a:cubicBezTo>
                <a:cubicBezTo>
                  <a:pt x="3" y="4"/>
                  <a:pt x="3" y="4"/>
                  <a:pt x="3" y="4"/>
                </a:cubicBezTo>
                <a:cubicBezTo>
                  <a:pt x="6" y="0"/>
                  <a:pt x="6" y="0"/>
                  <a:pt x="6" y="0"/>
                </a:cubicBezTo>
                <a:cubicBezTo>
                  <a:pt x="26" y="20"/>
                  <a:pt x="26" y="20"/>
                  <a:pt x="26" y="20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5" name="Freeform 47"/>
          <p:cNvSpPr>
            <a:spLocks noEditPoints="1"/>
          </p:cNvSpPr>
          <p:nvPr/>
        </p:nvSpPr>
        <p:spPr bwMode="auto">
          <a:xfrm>
            <a:off x="9329823" y="567610"/>
            <a:ext cx="126678" cy="353822"/>
          </a:xfrm>
          <a:custGeom>
            <a:avLst/>
            <a:gdLst>
              <a:gd name="T0" fmla="*/ 7 w 12"/>
              <a:gd name="T1" fmla="*/ 2 h 34"/>
              <a:gd name="T2" fmla="*/ 12 w 12"/>
              <a:gd name="T3" fmla="*/ 8 h 34"/>
              <a:gd name="T4" fmla="*/ 12 w 12"/>
              <a:gd name="T5" fmla="*/ 10 h 34"/>
              <a:gd name="T6" fmla="*/ 10 w 12"/>
              <a:gd name="T7" fmla="*/ 16 h 34"/>
              <a:gd name="T8" fmla="*/ 11 w 12"/>
              <a:gd name="T9" fmla="*/ 16 h 34"/>
              <a:gd name="T10" fmla="*/ 11 w 12"/>
              <a:gd name="T11" fmla="*/ 16 h 34"/>
              <a:gd name="T12" fmla="*/ 12 w 12"/>
              <a:gd name="T13" fmla="*/ 17 h 34"/>
              <a:gd name="T14" fmla="*/ 12 w 12"/>
              <a:gd name="T15" fmla="*/ 30 h 34"/>
              <a:gd name="T16" fmla="*/ 7 w 12"/>
              <a:gd name="T17" fmla="*/ 34 h 34"/>
              <a:gd name="T18" fmla="*/ 5 w 12"/>
              <a:gd name="T19" fmla="*/ 34 h 34"/>
              <a:gd name="T20" fmla="*/ 1 w 12"/>
              <a:gd name="T21" fmla="*/ 30 h 34"/>
              <a:gd name="T22" fmla="*/ 1 w 12"/>
              <a:gd name="T23" fmla="*/ 17 h 34"/>
              <a:gd name="T24" fmla="*/ 2 w 12"/>
              <a:gd name="T25" fmla="*/ 16 h 34"/>
              <a:gd name="T26" fmla="*/ 2 w 12"/>
              <a:gd name="T27" fmla="*/ 16 h 34"/>
              <a:gd name="T28" fmla="*/ 3 w 12"/>
              <a:gd name="T29" fmla="*/ 16 h 34"/>
              <a:gd name="T30" fmla="*/ 1 w 12"/>
              <a:gd name="T31" fmla="*/ 10 h 34"/>
              <a:gd name="T32" fmla="*/ 1 w 12"/>
              <a:gd name="T33" fmla="*/ 8 h 34"/>
              <a:gd name="T34" fmla="*/ 6 w 12"/>
              <a:gd name="T35" fmla="*/ 2 h 34"/>
              <a:gd name="T36" fmla="*/ 7 w 12"/>
              <a:gd name="T37" fmla="*/ 2 h 34"/>
              <a:gd name="T38" fmla="*/ 7 w 12"/>
              <a:gd name="T39" fmla="*/ 6 h 34"/>
              <a:gd name="T40" fmla="*/ 7 w 12"/>
              <a:gd name="T41" fmla="*/ 9 h 34"/>
              <a:gd name="T42" fmla="*/ 7 w 12"/>
              <a:gd name="T43" fmla="*/ 10 h 34"/>
              <a:gd name="T44" fmla="*/ 8 w 12"/>
              <a:gd name="T45" fmla="*/ 11 h 34"/>
              <a:gd name="T46" fmla="*/ 5 w 12"/>
              <a:gd name="T47" fmla="*/ 11 h 34"/>
              <a:gd name="T48" fmla="*/ 5 w 12"/>
              <a:gd name="T49" fmla="*/ 10 h 34"/>
              <a:gd name="T50" fmla="*/ 6 w 12"/>
              <a:gd name="T51" fmla="*/ 9 h 34"/>
              <a:gd name="T52" fmla="*/ 6 w 12"/>
              <a:gd name="T53" fmla="*/ 6 h 34"/>
              <a:gd name="T54" fmla="*/ 5 w 12"/>
              <a:gd name="T55" fmla="*/ 6 h 34"/>
              <a:gd name="T56" fmla="*/ 3 w 12"/>
              <a:gd name="T57" fmla="*/ 9 h 34"/>
              <a:gd name="T58" fmla="*/ 3 w 12"/>
              <a:gd name="T59" fmla="*/ 11 h 34"/>
              <a:gd name="T60" fmla="*/ 4 w 12"/>
              <a:gd name="T61" fmla="*/ 16 h 34"/>
              <a:gd name="T62" fmla="*/ 5 w 12"/>
              <a:gd name="T63" fmla="*/ 16 h 34"/>
              <a:gd name="T64" fmla="*/ 8 w 12"/>
              <a:gd name="T65" fmla="*/ 16 h 34"/>
              <a:gd name="T66" fmla="*/ 9 w 12"/>
              <a:gd name="T67" fmla="*/ 16 h 34"/>
              <a:gd name="T68" fmla="*/ 10 w 12"/>
              <a:gd name="T69" fmla="*/ 10 h 34"/>
              <a:gd name="T70" fmla="*/ 10 w 12"/>
              <a:gd name="T71" fmla="*/ 9 h 34"/>
              <a:gd name="T72" fmla="*/ 7 w 12"/>
              <a:gd name="T73" fmla="*/ 5 h 34"/>
              <a:gd name="T74" fmla="*/ 7 w 12"/>
              <a:gd name="T75" fmla="*/ 6 h 34"/>
              <a:gd name="T76" fmla="*/ 3 w 12"/>
              <a:gd name="T77" fmla="*/ 19 h 34"/>
              <a:gd name="T78" fmla="*/ 3 w 12"/>
              <a:gd name="T79" fmla="*/ 30 h 34"/>
              <a:gd name="T80" fmla="*/ 5 w 12"/>
              <a:gd name="T81" fmla="*/ 33 h 34"/>
              <a:gd name="T82" fmla="*/ 7 w 12"/>
              <a:gd name="T83" fmla="*/ 33 h 34"/>
              <a:gd name="T84" fmla="*/ 10 w 12"/>
              <a:gd name="T85" fmla="*/ 30 h 34"/>
              <a:gd name="T86" fmla="*/ 10 w 12"/>
              <a:gd name="T87" fmla="*/ 18 h 34"/>
              <a:gd name="T88" fmla="*/ 10 w 12"/>
              <a:gd name="T89" fmla="*/ 18 h 34"/>
              <a:gd name="T90" fmla="*/ 3 w 12"/>
              <a:gd name="T91" fmla="*/ 18 h 34"/>
              <a:gd name="T92" fmla="*/ 3 w 12"/>
              <a:gd name="T93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" h="34">
                <a:moveTo>
                  <a:pt x="7" y="2"/>
                </a:moveTo>
                <a:cubicBezTo>
                  <a:pt x="8" y="5"/>
                  <a:pt x="10" y="7"/>
                  <a:pt x="12" y="8"/>
                </a:cubicBezTo>
                <a:cubicBezTo>
                  <a:pt x="12" y="9"/>
                  <a:pt x="12" y="9"/>
                  <a:pt x="12" y="10"/>
                </a:cubicBezTo>
                <a:cubicBezTo>
                  <a:pt x="11" y="12"/>
                  <a:pt x="11" y="14"/>
                  <a:pt x="10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2" y="17"/>
                  <a:pt x="12" y="17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3"/>
                  <a:pt x="10" y="34"/>
                  <a:pt x="7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3" y="34"/>
                  <a:pt x="1" y="33"/>
                  <a:pt x="1" y="30"/>
                </a:cubicBezTo>
                <a:cubicBezTo>
                  <a:pt x="1" y="26"/>
                  <a:pt x="1" y="21"/>
                  <a:pt x="1" y="17"/>
                </a:cubicBezTo>
                <a:cubicBezTo>
                  <a:pt x="1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4"/>
                  <a:pt x="2" y="12"/>
                  <a:pt x="1" y="10"/>
                </a:cubicBezTo>
                <a:cubicBezTo>
                  <a:pt x="0" y="9"/>
                  <a:pt x="0" y="9"/>
                  <a:pt x="1" y="8"/>
                </a:cubicBezTo>
                <a:cubicBezTo>
                  <a:pt x="3" y="7"/>
                  <a:pt x="4" y="4"/>
                  <a:pt x="6" y="2"/>
                </a:cubicBezTo>
                <a:cubicBezTo>
                  <a:pt x="6" y="0"/>
                  <a:pt x="6" y="0"/>
                  <a:pt x="7" y="2"/>
                </a:cubicBezTo>
                <a:close/>
                <a:moveTo>
                  <a:pt x="7" y="6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10"/>
                  <a:pt x="7" y="10"/>
                </a:cubicBezTo>
                <a:cubicBezTo>
                  <a:pt x="8" y="10"/>
                  <a:pt x="8" y="11"/>
                  <a:pt x="8" y="11"/>
                </a:cubicBezTo>
                <a:cubicBezTo>
                  <a:pt x="8" y="13"/>
                  <a:pt x="5" y="13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9"/>
                  <a:pt x="6" y="9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5" y="6"/>
                </a:cubicBezTo>
                <a:cubicBezTo>
                  <a:pt x="5" y="7"/>
                  <a:pt x="4" y="8"/>
                  <a:pt x="3" y="9"/>
                </a:cubicBezTo>
                <a:cubicBezTo>
                  <a:pt x="2" y="10"/>
                  <a:pt x="2" y="10"/>
                  <a:pt x="3" y="11"/>
                </a:cubicBezTo>
                <a:cubicBezTo>
                  <a:pt x="3" y="12"/>
                  <a:pt x="4" y="14"/>
                  <a:pt x="4" y="16"/>
                </a:cubicBezTo>
                <a:cubicBezTo>
                  <a:pt x="4" y="16"/>
                  <a:pt x="4" y="16"/>
                  <a:pt x="5" y="16"/>
                </a:cubicBezTo>
                <a:cubicBezTo>
                  <a:pt x="6" y="16"/>
                  <a:pt x="7" y="16"/>
                  <a:pt x="8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4"/>
                  <a:pt x="10" y="12"/>
                  <a:pt x="10" y="10"/>
                </a:cubicBezTo>
                <a:cubicBezTo>
                  <a:pt x="11" y="10"/>
                  <a:pt x="11" y="10"/>
                  <a:pt x="10" y="9"/>
                </a:cubicBezTo>
                <a:cubicBezTo>
                  <a:pt x="9" y="8"/>
                  <a:pt x="8" y="7"/>
                  <a:pt x="7" y="5"/>
                </a:cubicBezTo>
                <a:cubicBezTo>
                  <a:pt x="7" y="5"/>
                  <a:pt x="7" y="5"/>
                  <a:pt x="7" y="6"/>
                </a:cubicBezTo>
                <a:close/>
                <a:moveTo>
                  <a:pt x="3" y="19"/>
                </a:moveTo>
                <a:cubicBezTo>
                  <a:pt x="3" y="30"/>
                  <a:pt x="3" y="30"/>
                  <a:pt x="3" y="30"/>
                </a:cubicBezTo>
                <a:cubicBezTo>
                  <a:pt x="3" y="32"/>
                  <a:pt x="4" y="33"/>
                  <a:pt x="5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3"/>
                  <a:pt x="10" y="32"/>
                  <a:pt x="10" y="30"/>
                </a:cubicBezTo>
                <a:cubicBezTo>
                  <a:pt x="10" y="26"/>
                  <a:pt x="10" y="22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18"/>
                  <a:pt x="5" y="18"/>
                  <a:pt x="3" y="18"/>
                </a:cubicBezTo>
                <a:cubicBezTo>
                  <a:pt x="3" y="18"/>
                  <a:pt x="3" y="18"/>
                  <a:pt x="3" y="19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6" name="Oval 48"/>
          <p:cNvSpPr>
            <a:spLocks noChangeArrowheads="1"/>
          </p:cNvSpPr>
          <p:nvPr/>
        </p:nvSpPr>
        <p:spPr bwMode="auto">
          <a:xfrm>
            <a:off x="11361016" y="1087420"/>
            <a:ext cx="436816" cy="428080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7" name="Freeform 49"/>
          <p:cNvSpPr>
            <a:spLocks/>
          </p:cNvSpPr>
          <p:nvPr/>
        </p:nvSpPr>
        <p:spPr bwMode="auto">
          <a:xfrm>
            <a:off x="11426540" y="1161680"/>
            <a:ext cx="371295" cy="353822"/>
          </a:xfrm>
          <a:custGeom>
            <a:avLst/>
            <a:gdLst>
              <a:gd name="T0" fmla="*/ 36 w 36"/>
              <a:gd name="T1" fmla="*/ 13 h 34"/>
              <a:gd name="T2" fmla="*/ 15 w 36"/>
              <a:gd name="T3" fmla="*/ 34 h 34"/>
              <a:gd name="T4" fmla="*/ 12 w 36"/>
              <a:gd name="T5" fmla="*/ 34 h 34"/>
              <a:gd name="T6" fmla="*/ 5 w 36"/>
              <a:gd name="T7" fmla="*/ 27 h 34"/>
              <a:gd name="T8" fmla="*/ 4 w 36"/>
              <a:gd name="T9" fmla="*/ 23 h 34"/>
              <a:gd name="T10" fmla="*/ 0 w 36"/>
              <a:gd name="T11" fmla="*/ 19 h 34"/>
              <a:gd name="T12" fmla="*/ 2 w 36"/>
              <a:gd name="T13" fmla="*/ 14 h 34"/>
              <a:gd name="T14" fmla="*/ 7 w 36"/>
              <a:gd name="T15" fmla="*/ 11 h 34"/>
              <a:gd name="T16" fmla="*/ 5 w 36"/>
              <a:gd name="T17" fmla="*/ 10 h 34"/>
              <a:gd name="T18" fmla="*/ 6 w 36"/>
              <a:gd name="T19" fmla="*/ 1 h 34"/>
              <a:gd name="T20" fmla="*/ 26 w 36"/>
              <a:gd name="T21" fmla="*/ 0 h 34"/>
              <a:gd name="T22" fmla="*/ 36 w 36"/>
              <a:gd name="T23" fmla="*/ 10 h 34"/>
              <a:gd name="T24" fmla="*/ 36 w 36"/>
              <a:gd name="T25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6" h="34">
                <a:moveTo>
                  <a:pt x="36" y="13"/>
                </a:moveTo>
                <a:cubicBezTo>
                  <a:pt x="36" y="25"/>
                  <a:pt x="27" y="34"/>
                  <a:pt x="15" y="34"/>
                </a:cubicBezTo>
                <a:cubicBezTo>
                  <a:pt x="14" y="34"/>
                  <a:pt x="13" y="34"/>
                  <a:pt x="12" y="34"/>
                </a:cubicBezTo>
                <a:cubicBezTo>
                  <a:pt x="5" y="27"/>
                  <a:pt x="5" y="27"/>
                  <a:pt x="5" y="27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19"/>
                  <a:pt x="0" y="19"/>
                  <a:pt x="0" y="19"/>
                </a:cubicBezTo>
                <a:cubicBezTo>
                  <a:pt x="2" y="14"/>
                  <a:pt x="2" y="14"/>
                  <a:pt x="2" y="14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"/>
                  <a:pt x="6" y="1"/>
                  <a:pt x="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2"/>
                  <a:pt x="36" y="1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8" name="Freeform 50"/>
          <p:cNvSpPr>
            <a:spLocks noEditPoints="1"/>
          </p:cNvSpPr>
          <p:nvPr/>
        </p:nvSpPr>
        <p:spPr bwMode="auto">
          <a:xfrm>
            <a:off x="11426540" y="1161680"/>
            <a:ext cx="318877" cy="292668"/>
          </a:xfrm>
          <a:custGeom>
            <a:avLst/>
            <a:gdLst>
              <a:gd name="T0" fmla="*/ 23 w 31"/>
              <a:gd name="T1" fmla="*/ 19 h 28"/>
              <a:gd name="T2" fmla="*/ 21 w 31"/>
              <a:gd name="T3" fmla="*/ 21 h 28"/>
              <a:gd name="T4" fmla="*/ 21 w 31"/>
              <a:gd name="T5" fmla="*/ 19 h 28"/>
              <a:gd name="T6" fmla="*/ 25 w 31"/>
              <a:gd name="T7" fmla="*/ 23 h 28"/>
              <a:gd name="T8" fmla="*/ 26 w 31"/>
              <a:gd name="T9" fmla="*/ 16 h 28"/>
              <a:gd name="T10" fmla="*/ 22 w 31"/>
              <a:gd name="T11" fmla="*/ 28 h 28"/>
              <a:gd name="T12" fmla="*/ 4 w 31"/>
              <a:gd name="T13" fmla="*/ 16 h 28"/>
              <a:gd name="T14" fmla="*/ 6 w 31"/>
              <a:gd name="T15" fmla="*/ 16 h 28"/>
              <a:gd name="T16" fmla="*/ 24 w 31"/>
              <a:gd name="T17" fmla="*/ 9 h 28"/>
              <a:gd name="T18" fmla="*/ 8 w 31"/>
              <a:gd name="T19" fmla="*/ 2 h 28"/>
              <a:gd name="T20" fmla="*/ 6 w 31"/>
              <a:gd name="T21" fmla="*/ 10 h 28"/>
              <a:gd name="T22" fmla="*/ 5 w 31"/>
              <a:gd name="T23" fmla="*/ 1 h 28"/>
              <a:gd name="T24" fmla="*/ 26 w 31"/>
              <a:gd name="T25" fmla="*/ 1 h 28"/>
              <a:gd name="T26" fmla="*/ 25 w 31"/>
              <a:gd name="T27" fmla="*/ 10 h 28"/>
              <a:gd name="T28" fmla="*/ 30 w 31"/>
              <a:gd name="T29" fmla="*/ 9 h 28"/>
              <a:gd name="T30" fmla="*/ 30 w 31"/>
              <a:gd name="T31" fmla="*/ 16 h 28"/>
              <a:gd name="T32" fmla="*/ 28 w 31"/>
              <a:gd name="T33" fmla="*/ 14 h 28"/>
              <a:gd name="T34" fmla="*/ 2 w 31"/>
              <a:gd name="T35" fmla="*/ 16 h 28"/>
              <a:gd name="T36" fmla="*/ 0 w 31"/>
              <a:gd name="T37" fmla="*/ 18 h 28"/>
              <a:gd name="T38" fmla="*/ 28 w 31"/>
              <a:gd name="T39" fmla="*/ 11 h 28"/>
              <a:gd name="T40" fmla="*/ 29 w 31"/>
              <a:gd name="T41" fmla="*/ 9 h 28"/>
              <a:gd name="T42" fmla="*/ 16 w 31"/>
              <a:gd name="T43" fmla="*/ 8 h 28"/>
              <a:gd name="T44" fmla="*/ 9 w 31"/>
              <a:gd name="T45" fmla="*/ 10 h 28"/>
              <a:gd name="T46" fmla="*/ 9 w 31"/>
              <a:gd name="T47" fmla="*/ 8 h 28"/>
              <a:gd name="T48" fmla="*/ 19 w 31"/>
              <a:gd name="T49" fmla="*/ 5 h 28"/>
              <a:gd name="T50" fmla="*/ 9 w 31"/>
              <a:gd name="T51" fmla="*/ 6 h 28"/>
              <a:gd name="T52" fmla="*/ 9 w 31"/>
              <a:gd name="T53" fmla="*/ 4 h 28"/>
              <a:gd name="T54" fmla="*/ 23 w 31"/>
              <a:gd name="T55" fmla="*/ 23 h 28"/>
              <a:gd name="T56" fmla="*/ 9 w 31"/>
              <a:gd name="T57" fmla="*/ 24 h 28"/>
              <a:gd name="T58" fmla="*/ 9 w 31"/>
              <a:gd name="T59" fmla="*/ 22 h 28"/>
              <a:gd name="T60" fmla="*/ 10 w 31"/>
              <a:gd name="T61" fmla="*/ 16 h 28"/>
              <a:gd name="T62" fmla="*/ 9 w 31"/>
              <a:gd name="T63" fmla="*/ 18 h 28"/>
              <a:gd name="T64" fmla="*/ 9 w 31"/>
              <a:gd name="T65" fmla="*/ 15 h 28"/>
              <a:gd name="T66" fmla="*/ 10 w 31"/>
              <a:gd name="T67" fmla="*/ 19 h 28"/>
              <a:gd name="T68" fmla="*/ 9 w 31"/>
              <a:gd name="T69" fmla="*/ 21 h 28"/>
              <a:gd name="T70" fmla="*/ 9 w 31"/>
              <a:gd name="T71" fmla="*/ 19 h 28"/>
              <a:gd name="T72" fmla="*/ 14 w 31"/>
              <a:gd name="T73" fmla="*/ 16 h 28"/>
              <a:gd name="T74" fmla="*/ 13 w 31"/>
              <a:gd name="T75" fmla="*/ 18 h 28"/>
              <a:gd name="T76" fmla="*/ 13 w 31"/>
              <a:gd name="T77" fmla="*/ 15 h 28"/>
              <a:gd name="T78" fmla="*/ 14 w 31"/>
              <a:gd name="T79" fmla="*/ 19 h 28"/>
              <a:gd name="T80" fmla="*/ 13 w 31"/>
              <a:gd name="T81" fmla="*/ 21 h 28"/>
              <a:gd name="T82" fmla="*/ 13 w 31"/>
              <a:gd name="T83" fmla="*/ 19 h 28"/>
              <a:gd name="T84" fmla="*/ 19 w 31"/>
              <a:gd name="T85" fmla="*/ 16 h 28"/>
              <a:gd name="T86" fmla="*/ 17 w 31"/>
              <a:gd name="T87" fmla="*/ 18 h 28"/>
              <a:gd name="T88" fmla="*/ 17 w 31"/>
              <a:gd name="T89" fmla="*/ 15 h 28"/>
              <a:gd name="T90" fmla="*/ 19 w 31"/>
              <a:gd name="T91" fmla="*/ 19 h 28"/>
              <a:gd name="T92" fmla="*/ 17 w 31"/>
              <a:gd name="T93" fmla="*/ 21 h 28"/>
              <a:gd name="T94" fmla="*/ 17 w 31"/>
              <a:gd name="T95" fmla="*/ 19 h 28"/>
              <a:gd name="T96" fmla="*/ 23 w 31"/>
              <a:gd name="T97" fmla="*/ 16 h 28"/>
              <a:gd name="T98" fmla="*/ 21 w 31"/>
              <a:gd name="T99" fmla="*/ 18 h 28"/>
              <a:gd name="T100" fmla="*/ 21 w 31"/>
              <a:gd name="T101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" h="28">
                <a:moveTo>
                  <a:pt x="21" y="19"/>
                </a:moveTo>
                <a:cubicBezTo>
                  <a:pt x="21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1"/>
                  <a:pt x="23" y="21"/>
                  <a:pt x="22" y="21"/>
                </a:cubicBezTo>
                <a:cubicBezTo>
                  <a:pt x="22" y="21"/>
                  <a:pt x="21" y="21"/>
                  <a:pt x="21" y="21"/>
                </a:cubicBezTo>
                <a:cubicBezTo>
                  <a:pt x="21" y="21"/>
                  <a:pt x="20" y="21"/>
                  <a:pt x="20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1" y="19"/>
                  <a:pt x="21" y="19"/>
                </a:cubicBezTo>
                <a:close/>
                <a:moveTo>
                  <a:pt x="9" y="26"/>
                </a:moveTo>
                <a:cubicBezTo>
                  <a:pt x="13" y="26"/>
                  <a:pt x="18" y="26"/>
                  <a:pt x="22" y="26"/>
                </a:cubicBezTo>
                <a:cubicBezTo>
                  <a:pt x="24" y="26"/>
                  <a:pt x="25" y="25"/>
                  <a:pt x="25" y="23"/>
                </a:cubicBezTo>
                <a:cubicBezTo>
                  <a:pt x="25" y="21"/>
                  <a:pt x="25" y="19"/>
                  <a:pt x="25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9"/>
                  <a:pt x="27" y="21"/>
                  <a:pt x="27" y="23"/>
                </a:cubicBezTo>
                <a:cubicBezTo>
                  <a:pt x="27" y="26"/>
                  <a:pt x="25" y="28"/>
                  <a:pt x="22" y="28"/>
                </a:cubicBezTo>
                <a:cubicBezTo>
                  <a:pt x="18" y="28"/>
                  <a:pt x="13" y="28"/>
                  <a:pt x="9" y="28"/>
                </a:cubicBezTo>
                <a:cubicBezTo>
                  <a:pt x="6" y="28"/>
                  <a:pt x="4" y="26"/>
                  <a:pt x="4" y="23"/>
                </a:cubicBezTo>
                <a:cubicBezTo>
                  <a:pt x="4" y="21"/>
                  <a:pt x="4" y="19"/>
                  <a:pt x="4" y="16"/>
                </a:cubicBezTo>
                <a:cubicBezTo>
                  <a:pt x="4" y="16"/>
                  <a:pt x="4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9"/>
                  <a:pt x="6" y="21"/>
                  <a:pt x="6" y="23"/>
                </a:cubicBezTo>
                <a:cubicBezTo>
                  <a:pt x="6" y="25"/>
                  <a:pt x="7" y="26"/>
                  <a:pt x="9" y="26"/>
                </a:cubicBezTo>
                <a:close/>
                <a:moveTo>
                  <a:pt x="24" y="9"/>
                </a:moveTo>
                <a:cubicBezTo>
                  <a:pt x="24" y="7"/>
                  <a:pt x="24" y="5"/>
                  <a:pt x="24" y="3"/>
                </a:cubicBezTo>
                <a:cubicBezTo>
                  <a:pt x="24" y="2"/>
                  <a:pt x="24" y="2"/>
                  <a:pt x="23" y="2"/>
                </a:cubicBezTo>
                <a:cubicBezTo>
                  <a:pt x="18" y="2"/>
                  <a:pt x="13" y="2"/>
                  <a:pt x="8" y="2"/>
                </a:cubicBezTo>
                <a:cubicBezTo>
                  <a:pt x="7" y="2"/>
                  <a:pt x="7" y="3"/>
                  <a:pt x="7" y="3"/>
                </a:cubicBezTo>
                <a:cubicBezTo>
                  <a:pt x="7" y="5"/>
                  <a:pt x="7" y="7"/>
                  <a:pt x="7" y="9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6"/>
                  <a:pt x="5" y="4"/>
                  <a:pt x="5" y="1"/>
                </a:cubicBezTo>
                <a:cubicBezTo>
                  <a:pt x="5" y="0"/>
                  <a:pt x="5" y="0"/>
                  <a:pt x="6" y="0"/>
                </a:cubicBezTo>
                <a:cubicBezTo>
                  <a:pt x="12" y="0"/>
                  <a:pt x="19" y="0"/>
                  <a:pt x="25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6" y="4"/>
                  <a:pt x="26" y="6"/>
                  <a:pt x="26" y="9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10"/>
                  <a:pt x="24" y="10"/>
                  <a:pt x="24" y="9"/>
                </a:cubicBezTo>
                <a:close/>
                <a:moveTo>
                  <a:pt x="29" y="9"/>
                </a:moveTo>
                <a:cubicBezTo>
                  <a:pt x="29" y="9"/>
                  <a:pt x="30" y="9"/>
                  <a:pt x="30" y="9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2"/>
                  <a:pt x="31" y="13"/>
                  <a:pt x="31" y="15"/>
                </a:cubicBezTo>
                <a:cubicBezTo>
                  <a:pt x="31" y="16"/>
                  <a:pt x="31" y="16"/>
                  <a:pt x="30" y="16"/>
                </a:cubicBezTo>
                <a:cubicBezTo>
                  <a:pt x="30" y="16"/>
                  <a:pt x="29" y="16"/>
                  <a:pt x="29" y="16"/>
                </a:cubicBezTo>
                <a:cubicBezTo>
                  <a:pt x="28" y="16"/>
                  <a:pt x="28" y="16"/>
                  <a:pt x="28" y="15"/>
                </a:cubicBezTo>
                <a:cubicBezTo>
                  <a:pt x="28" y="15"/>
                  <a:pt x="28" y="15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0" y="14"/>
                  <a:pt x="13" y="14"/>
                  <a:pt x="5" y="14"/>
                </a:cubicBezTo>
                <a:cubicBezTo>
                  <a:pt x="3" y="14"/>
                  <a:pt x="2" y="15"/>
                  <a:pt x="2" y="16"/>
                </a:cubicBezTo>
                <a:cubicBezTo>
                  <a:pt x="2" y="17"/>
                  <a:pt x="2" y="17"/>
                  <a:pt x="2" y="18"/>
                </a:cubicBezTo>
                <a:cubicBezTo>
                  <a:pt x="1" y="18"/>
                  <a:pt x="1" y="18"/>
                  <a:pt x="1" y="19"/>
                </a:cubicBezTo>
                <a:cubicBezTo>
                  <a:pt x="0" y="19"/>
                  <a:pt x="0" y="19"/>
                  <a:pt x="0" y="18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4"/>
                  <a:pt x="2" y="11"/>
                  <a:pt x="5" y="11"/>
                </a:cubicBezTo>
                <a:cubicBezTo>
                  <a:pt x="13" y="11"/>
                  <a:pt x="20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9"/>
                  <a:pt x="29" y="9"/>
                  <a:pt x="29" y="9"/>
                </a:cubicBezTo>
                <a:close/>
                <a:moveTo>
                  <a:pt x="9" y="8"/>
                </a:moveTo>
                <a:cubicBezTo>
                  <a:pt x="9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5" y="10"/>
                </a:cubicBezTo>
                <a:cubicBezTo>
                  <a:pt x="15" y="10"/>
                  <a:pt x="9" y="10"/>
                  <a:pt x="9" y="10"/>
                </a:cubicBezTo>
                <a:cubicBezTo>
                  <a:pt x="8" y="10"/>
                  <a:pt x="8" y="10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8" y="8"/>
                  <a:pt x="9" y="8"/>
                </a:cubicBezTo>
                <a:close/>
                <a:moveTo>
                  <a:pt x="9" y="4"/>
                </a:moveTo>
                <a:cubicBezTo>
                  <a:pt x="9" y="4"/>
                  <a:pt x="18" y="4"/>
                  <a:pt x="18" y="4"/>
                </a:cubicBezTo>
                <a:cubicBezTo>
                  <a:pt x="19" y="4"/>
                  <a:pt x="19" y="4"/>
                  <a:pt x="19" y="5"/>
                </a:cubicBezTo>
                <a:cubicBezTo>
                  <a:pt x="19" y="5"/>
                  <a:pt x="19" y="5"/>
                  <a:pt x="19" y="6"/>
                </a:cubicBezTo>
                <a:cubicBezTo>
                  <a:pt x="19" y="6"/>
                  <a:pt x="19" y="6"/>
                  <a:pt x="18" y="6"/>
                </a:cubicBezTo>
                <a:cubicBezTo>
                  <a:pt x="18" y="6"/>
                  <a:pt x="9" y="6"/>
                  <a:pt x="9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4"/>
                  <a:pt x="8" y="4"/>
                  <a:pt x="9" y="4"/>
                </a:cubicBezTo>
                <a:close/>
                <a:moveTo>
                  <a:pt x="9" y="22"/>
                </a:moveTo>
                <a:cubicBezTo>
                  <a:pt x="9" y="22"/>
                  <a:pt x="22" y="22"/>
                  <a:pt x="22" y="22"/>
                </a:cubicBezTo>
                <a:cubicBezTo>
                  <a:pt x="23" y="22"/>
                  <a:pt x="23" y="22"/>
                  <a:pt x="23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4"/>
                  <a:pt x="22" y="24"/>
                </a:cubicBezTo>
                <a:cubicBezTo>
                  <a:pt x="22" y="24"/>
                  <a:pt x="9" y="24"/>
                  <a:pt x="9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2"/>
                  <a:pt x="8" y="22"/>
                  <a:pt x="9" y="22"/>
                </a:cubicBezTo>
                <a:close/>
                <a:moveTo>
                  <a:pt x="9" y="15"/>
                </a:moveTo>
                <a:cubicBezTo>
                  <a:pt x="9" y="15"/>
                  <a:pt x="9" y="15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6"/>
                  <a:pt x="10" y="17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8" y="18"/>
                  <a:pt x="8" y="17"/>
                </a:cubicBezTo>
                <a:cubicBezTo>
                  <a:pt x="8" y="17"/>
                  <a:pt x="8" y="16"/>
                  <a:pt x="8" y="16"/>
                </a:cubicBezTo>
                <a:cubicBezTo>
                  <a:pt x="8" y="16"/>
                  <a:pt x="8" y="15"/>
                  <a:pt x="9" y="15"/>
                </a:cubicBezTo>
                <a:close/>
                <a:moveTo>
                  <a:pt x="9" y="19"/>
                </a:moveTo>
                <a:cubicBezTo>
                  <a:pt x="9" y="19"/>
                  <a:pt x="9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8" y="20"/>
                  <a:pt x="8" y="20"/>
                  <a:pt x="8" y="19"/>
                </a:cubicBezTo>
                <a:cubicBezTo>
                  <a:pt x="8" y="19"/>
                  <a:pt x="8" y="19"/>
                  <a:pt x="9" y="19"/>
                </a:cubicBezTo>
                <a:close/>
                <a:moveTo>
                  <a:pt x="13" y="15"/>
                </a:move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6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3" y="18"/>
                  <a:pt x="13" y="18"/>
                </a:cubicBezTo>
                <a:cubicBezTo>
                  <a:pt x="12" y="18"/>
                  <a:pt x="12" y="18"/>
                  <a:pt x="12" y="17"/>
                </a:cubicBezTo>
                <a:cubicBezTo>
                  <a:pt x="12" y="17"/>
                  <a:pt x="12" y="16"/>
                  <a:pt x="12" y="16"/>
                </a:cubicBezTo>
                <a:cubicBezTo>
                  <a:pt x="12" y="16"/>
                  <a:pt x="12" y="15"/>
                  <a:pt x="13" y="15"/>
                </a:cubicBezTo>
                <a:close/>
                <a:moveTo>
                  <a:pt x="13" y="19"/>
                </a:moveTo>
                <a:cubicBezTo>
                  <a:pt x="13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3" y="21"/>
                  <a:pt x="13" y="21"/>
                </a:cubicBezTo>
                <a:cubicBezTo>
                  <a:pt x="12" y="21"/>
                  <a:pt x="12" y="21"/>
                  <a:pt x="12" y="20"/>
                </a:cubicBezTo>
                <a:cubicBezTo>
                  <a:pt x="12" y="20"/>
                  <a:pt x="12" y="20"/>
                  <a:pt x="12" y="19"/>
                </a:cubicBezTo>
                <a:cubicBezTo>
                  <a:pt x="12" y="19"/>
                  <a:pt x="12" y="19"/>
                  <a:pt x="13" y="19"/>
                </a:cubicBezTo>
                <a:close/>
                <a:moveTo>
                  <a:pt x="17" y="15"/>
                </a:moveTo>
                <a:cubicBezTo>
                  <a:pt x="17" y="15"/>
                  <a:pt x="18" y="15"/>
                  <a:pt x="18" y="15"/>
                </a:cubicBezTo>
                <a:cubicBezTo>
                  <a:pt x="18" y="15"/>
                  <a:pt x="19" y="16"/>
                  <a:pt x="19" y="16"/>
                </a:cubicBezTo>
                <a:cubicBezTo>
                  <a:pt x="19" y="16"/>
                  <a:pt x="19" y="17"/>
                  <a:pt x="19" y="17"/>
                </a:cubicBezTo>
                <a:cubicBezTo>
                  <a:pt x="19" y="18"/>
                  <a:pt x="18" y="18"/>
                  <a:pt x="18" y="18"/>
                </a:cubicBezTo>
                <a:cubicBezTo>
                  <a:pt x="18" y="18"/>
                  <a:pt x="17" y="18"/>
                  <a:pt x="17" y="18"/>
                </a:cubicBezTo>
                <a:cubicBezTo>
                  <a:pt x="16" y="18"/>
                  <a:pt x="16" y="18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16" y="16"/>
                  <a:pt x="16" y="15"/>
                  <a:pt x="17" y="15"/>
                </a:cubicBezTo>
                <a:close/>
                <a:moveTo>
                  <a:pt x="17" y="19"/>
                </a:moveTo>
                <a:cubicBezTo>
                  <a:pt x="17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21"/>
                  <a:pt x="17" y="21"/>
                  <a:pt x="17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9"/>
                  <a:pt x="16" y="19"/>
                  <a:pt x="17" y="19"/>
                </a:cubicBezTo>
                <a:close/>
                <a:moveTo>
                  <a:pt x="21" y="15"/>
                </a:moveTo>
                <a:cubicBezTo>
                  <a:pt x="21" y="15"/>
                  <a:pt x="22" y="15"/>
                  <a:pt x="22" y="15"/>
                </a:cubicBezTo>
                <a:cubicBezTo>
                  <a:pt x="23" y="15"/>
                  <a:pt x="23" y="16"/>
                  <a:pt x="23" y="16"/>
                </a:cubicBezTo>
                <a:cubicBezTo>
                  <a:pt x="23" y="16"/>
                  <a:pt x="23" y="17"/>
                  <a:pt x="23" y="17"/>
                </a:cubicBezTo>
                <a:cubicBezTo>
                  <a:pt x="23" y="18"/>
                  <a:pt x="23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0" y="18"/>
                  <a:pt x="20" y="17"/>
                </a:cubicBezTo>
                <a:cubicBezTo>
                  <a:pt x="20" y="17"/>
                  <a:pt x="20" y="16"/>
                  <a:pt x="20" y="16"/>
                </a:cubicBezTo>
                <a:cubicBezTo>
                  <a:pt x="20" y="16"/>
                  <a:pt x="21" y="15"/>
                  <a:pt x="21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9" name="Freeform 51"/>
          <p:cNvSpPr>
            <a:spLocks noEditPoints="1"/>
          </p:cNvSpPr>
          <p:nvPr/>
        </p:nvSpPr>
        <p:spPr bwMode="auto">
          <a:xfrm>
            <a:off x="9757903" y="2288665"/>
            <a:ext cx="41060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3 h 25"/>
              <a:gd name="T10" fmla="*/ 3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0" name="Freeform 52"/>
          <p:cNvSpPr>
            <a:spLocks noEditPoints="1"/>
          </p:cNvSpPr>
          <p:nvPr/>
        </p:nvSpPr>
        <p:spPr bwMode="auto">
          <a:xfrm>
            <a:off x="9757903" y="2288665"/>
            <a:ext cx="410607" cy="248986"/>
          </a:xfrm>
          <a:custGeom>
            <a:avLst/>
            <a:gdLst>
              <a:gd name="T0" fmla="*/ 3 w 40"/>
              <a:gd name="T1" fmla="*/ 0 h 24"/>
              <a:gd name="T2" fmla="*/ 37 w 40"/>
              <a:gd name="T3" fmla="*/ 0 h 24"/>
              <a:gd name="T4" fmla="*/ 37 w 40"/>
              <a:gd name="T5" fmla="*/ 1 h 24"/>
              <a:gd name="T6" fmla="*/ 22 w 40"/>
              <a:gd name="T7" fmla="*/ 14 h 24"/>
              <a:gd name="T8" fmla="*/ 18 w 40"/>
              <a:gd name="T9" fmla="*/ 13 h 24"/>
              <a:gd name="T10" fmla="*/ 3 w 40"/>
              <a:gd name="T11" fmla="*/ 1 h 24"/>
              <a:gd name="T12" fmla="*/ 3 w 40"/>
              <a:gd name="T13" fmla="*/ 0 h 24"/>
              <a:gd name="T14" fmla="*/ 40 w 40"/>
              <a:gd name="T15" fmla="*/ 3 h 24"/>
              <a:gd name="T16" fmla="*/ 38 w 40"/>
              <a:gd name="T17" fmla="*/ 2 h 24"/>
              <a:gd name="T18" fmla="*/ 23 w 40"/>
              <a:gd name="T19" fmla="*/ 15 h 24"/>
              <a:gd name="T20" fmla="*/ 17 w 40"/>
              <a:gd name="T21" fmla="*/ 14 h 24"/>
              <a:gd name="T22" fmla="*/ 2 w 40"/>
              <a:gd name="T23" fmla="*/ 2 h 24"/>
              <a:gd name="T24" fmla="*/ 0 w 40"/>
              <a:gd name="T25" fmla="*/ 3 h 24"/>
              <a:gd name="T26" fmla="*/ 0 w 40"/>
              <a:gd name="T27" fmla="*/ 23 h 24"/>
              <a:gd name="T28" fmla="*/ 2 w 40"/>
              <a:gd name="T29" fmla="*/ 24 h 24"/>
              <a:gd name="T30" fmla="*/ 38 w 40"/>
              <a:gd name="T31" fmla="*/ 24 h 24"/>
              <a:gd name="T32" fmla="*/ 40 w 40"/>
              <a:gd name="T33" fmla="*/ 23 h 24"/>
              <a:gd name="T34" fmla="*/ 40 w 40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4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2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1" name="Freeform 53"/>
          <p:cNvSpPr>
            <a:spLocks noEditPoints="1"/>
          </p:cNvSpPr>
          <p:nvPr/>
        </p:nvSpPr>
        <p:spPr bwMode="auto">
          <a:xfrm>
            <a:off x="9757903" y="2288665"/>
            <a:ext cx="401871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2" name="Freeform 54"/>
          <p:cNvSpPr>
            <a:spLocks noEditPoints="1"/>
          </p:cNvSpPr>
          <p:nvPr/>
        </p:nvSpPr>
        <p:spPr bwMode="auto">
          <a:xfrm>
            <a:off x="9757903" y="2288665"/>
            <a:ext cx="401871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3" name="Freeform 55"/>
          <p:cNvSpPr>
            <a:spLocks noEditPoints="1"/>
          </p:cNvSpPr>
          <p:nvPr/>
        </p:nvSpPr>
        <p:spPr bwMode="auto">
          <a:xfrm>
            <a:off x="9757903" y="2288665"/>
            <a:ext cx="401871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7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2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3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4" name="Freeform 56"/>
          <p:cNvSpPr>
            <a:spLocks noEditPoints="1"/>
          </p:cNvSpPr>
          <p:nvPr/>
        </p:nvSpPr>
        <p:spPr bwMode="auto">
          <a:xfrm>
            <a:off x="9757903" y="2279929"/>
            <a:ext cx="401871" cy="257723"/>
          </a:xfrm>
          <a:custGeom>
            <a:avLst/>
            <a:gdLst>
              <a:gd name="T0" fmla="*/ 2 w 39"/>
              <a:gd name="T1" fmla="*/ 0 h 25"/>
              <a:gd name="T2" fmla="*/ 36 w 39"/>
              <a:gd name="T3" fmla="*/ 0 h 25"/>
              <a:gd name="T4" fmla="*/ 37 w 39"/>
              <a:gd name="T5" fmla="*/ 2 h 25"/>
              <a:gd name="T6" fmla="*/ 21 w 39"/>
              <a:gd name="T7" fmla="*/ 14 h 25"/>
              <a:gd name="T8" fmla="*/ 17 w 39"/>
              <a:gd name="T9" fmla="*/ 14 h 25"/>
              <a:gd name="T10" fmla="*/ 2 w 39"/>
              <a:gd name="T11" fmla="*/ 2 h 25"/>
              <a:gd name="T12" fmla="*/ 2 w 39"/>
              <a:gd name="T13" fmla="*/ 0 h 25"/>
              <a:gd name="T14" fmla="*/ 39 w 39"/>
              <a:gd name="T15" fmla="*/ 3 h 25"/>
              <a:gd name="T16" fmla="*/ 37 w 39"/>
              <a:gd name="T17" fmla="*/ 3 h 25"/>
              <a:gd name="T18" fmla="*/ 22 w 39"/>
              <a:gd name="T19" fmla="*/ 15 h 25"/>
              <a:gd name="T20" fmla="*/ 16 w 39"/>
              <a:gd name="T21" fmla="*/ 15 h 25"/>
              <a:gd name="T22" fmla="*/ 1 w 39"/>
              <a:gd name="T23" fmla="*/ 3 h 25"/>
              <a:gd name="T24" fmla="*/ 0 w 39"/>
              <a:gd name="T25" fmla="*/ 3 h 25"/>
              <a:gd name="T26" fmla="*/ 0 w 39"/>
              <a:gd name="T27" fmla="*/ 23 h 25"/>
              <a:gd name="T28" fmla="*/ 1 w 39"/>
              <a:gd name="T29" fmla="*/ 25 h 25"/>
              <a:gd name="T30" fmla="*/ 38 w 39"/>
              <a:gd name="T31" fmla="*/ 25 h 25"/>
              <a:gd name="T32" fmla="*/ 39 w 39"/>
              <a:gd name="T33" fmla="*/ 23 h 25"/>
              <a:gd name="T34" fmla="*/ 39 w 39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1"/>
                  <a:pt x="37" y="2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19" y="15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39" y="3"/>
                </a:moveTo>
                <a:cubicBezTo>
                  <a:pt x="39" y="2"/>
                  <a:pt x="39" y="2"/>
                  <a:pt x="37" y="3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7"/>
                  <a:pt x="19" y="16"/>
                  <a:pt x="16" y="15"/>
                </a:cubicBezTo>
                <a:cubicBezTo>
                  <a:pt x="1" y="3"/>
                  <a:pt x="1" y="3"/>
                  <a:pt x="1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5" name="Freeform 57"/>
          <p:cNvSpPr>
            <a:spLocks noEditPoints="1"/>
          </p:cNvSpPr>
          <p:nvPr/>
        </p:nvSpPr>
        <p:spPr bwMode="auto">
          <a:xfrm>
            <a:off x="9744797" y="2279929"/>
            <a:ext cx="414977" cy="257723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2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6" name="Freeform 58"/>
          <p:cNvSpPr>
            <a:spLocks noEditPoints="1"/>
          </p:cNvSpPr>
          <p:nvPr/>
        </p:nvSpPr>
        <p:spPr bwMode="auto">
          <a:xfrm>
            <a:off x="9744797" y="2279929"/>
            <a:ext cx="414977" cy="257723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3 h 25"/>
              <a:gd name="T10" fmla="*/ 3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7" name="Freeform 59"/>
          <p:cNvSpPr>
            <a:spLocks noEditPoints="1"/>
          </p:cNvSpPr>
          <p:nvPr/>
        </p:nvSpPr>
        <p:spPr bwMode="auto">
          <a:xfrm>
            <a:off x="9744797" y="2279929"/>
            <a:ext cx="414977" cy="248986"/>
          </a:xfrm>
          <a:custGeom>
            <a:avLst/>
            <a:gdLst>
              <a:gd name="T0" fmla="*/ 3 w 40"/>
              <a:gd name="T1" fmla="*/ 0 h 24"/>
              <a:gd name="T2" fmla="*/ 37 w 40"/>
              <a:gd name="T3" fmla="*/ 0 h 24"/>
              <a:gd name="T4" fmla="*/ 37 w 40"/>
              <a:gd name="T5" fmla="*/ 1 h 24"/>
              <a:gd name="T6" fmla="*/ 22 w 40"/>
              <a:gd name="T7" fmla="*/ 14 h 24"/>
              <a:gd name="T8" fmla="*/ 18 w 40"/>
              <a:gd name="T9" fmla="*/ 13 h 24"/>
              <a:gd name="T10" fmla="*/ 3 w 40"/>
              <a:gd name="T11" fmla="*/ 1 h 24"/>
              <a:gd name="T12" fmla="*/ 3 w 40"/>
              <a:gd name="T13" fmla="*/ 0 h 24"/>
              <a:gd name="T14" fmla="*/ 40 w 40"/>
              <a:gd name="T15" fmla="*/ 3 h 24"/>
              <a:gd name="T16" fmla="*/ 38 w 40"/>
              <a:gd name="T17" fmla="*/ 2 h 24"/>
              <a:gd name="T18" fmla="*/ 23 w 40"/>
              <a:gd name="T19" fmla="*/ 15 h 24"/>
              <a:gd name="T20" fmla="*/ 17 w 40"/>
              <a:gd name="T21" fmla="*/ 14 h 24"/>
              <a:gd name="T22" fmla="*/ 2 w 40"/>
              <a:gd name="T23" fmla="*/ 2 h 24"/>
              <a:gd name="T24" fmla="*/ 0 w 40"/>
              <a:gd name="T25" fmla="*/ 3 h 24"/>
              <a:gd name="T26" fmla="*/ 0 w 40"/>
              <a:gd name="T27" fmla="*/ 23 h 24"/>
              <a:gd name="T28" fmla="*/ 2 w 40"/>
              <a:gd name="T29" fmla="*/ 24 h 24"/>
              <a:gd name="T30" fmla="*/ 38 w 40"/>
              <a:gd name="T31" fmla="*/ 24 h 24"/>
              <a:gd name="T32" fmla="*/ 40 w 40"/>
              <a:gd name="T33" fmla="*/ 23 h 24"/>
              <a:gd name="T34" fmla="*/ 40 w 40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4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2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8" name="Freeform 60"/>
          <p:cNvSpPr>
            <a:spLocks noEditPoints="1"/>
          </p:cNvSpPr>
          <p:nvPr/>
        </p:nvSpPr>
        <p:spPr bwMode="auto">
          <a:xfrm>
            <a:off x="9744797" y="2279929"/>
            <a:ext cx="406240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9" name="Freeform 61"/>
          <p:cNvSpPr>
            <a:spLocks noEditPoints="1"/>
          </p:cNvSpPr>
          <p:nvPr/>
        </p:nvSpPr>
        <p:spPr bwMode="auto">
          <a:xfrm>
            <a:off x="9744797" y="2279929"/>
            <a:ext cx="406240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0" name="Freeform 62"/>
          <p:cNvSpPr>
            <a:spLocks noEditPoints="1"/>
          </p:cNvSpPr>
          <p:nvPr/>
        </p:nvSpPr>
        <p:spPr bwMode="auto">
          <a:xfrm>
            <a:off x="9744797" y="2279929"/>
            <a:ext cx="406240" cy="248986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7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2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3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1" name="Freeform 63"/>
          <p:cNvSpPr>
            <a:spLocks noEditPoints="1"/>
          </p:cNvSpPr>
          <p:nvPr/>
        </p:nvSpPr>
        <p:spPr bwMode="auto">
          <a:xfrm>
            <a:off x="9744797" y="2266823"/>
            <a:ext cx="406240" cy="262090"/>
          </a:xfrm>
          <a:custGeom>
            <a:avLst/>
            <a:gdLst>
              <a:gd name="T0" fmla="*/ 2 w 39"/>
              <a:gd name="T1" fmla="*/ 0 h 25"/>
              <a:gd name="T2" fmla="*/ 36 w 39"/>
              <a:gd name="T3" fmla="*/ 0 h 25"/>
              <a:gd name="T4" fmla="*/ 37 w 39"/>
              <a:gd name="T5" fmla="*/ 2 h 25"/>
              <a:gd name="T6" fmla="*/ 21 w 39"/>
              <a:gd name="T7" fmla="*/ 14 h 25"/>
              <a:gd name="T8" fmla="*/ 17 w 39"/>
              <a:gd name="T9" fmla="*/ 14 h 25"/>
              <a:gd name="T10" fmla="*/ 2 w 39"/>
              <a:gd name="T11" fmla="*/ 2 h 25"/>
              <a:gd name="T12" fmla="*/ 2 w 39"/>
              <a:gd name="T13" fmla="*/ 0 h 25"/>
              <a:gd name="T14" fmla="*/ 39 w 39"/>
              <a:gd name="T15" fmla="*/ 4 h 25"/>
              <a:gd name="T16" fmla="*/ 37 w 39"/>
              <a:gd name="T17" fmla="*/ 3 h 25"/>
              <a:gd name="T18" fmla="*/ 22 w 39"/>
              <a:gd name="T19" fmla="*/ 15 h 25"/>
              <a:gd name="T20" fmla="*/ 16 w 39"/>
              <a:gd name="T21" fmla="*/ 15 h 25"/>
              <a:gd name="T22" fmla="*/ 1 w 39"/>
              <a:gd name="T23" fmla="*/ 3 h 25"/>
              <a:gd name="T24" fmla="*/ 0 w 39"/>
              <a:gd name="T25" fmla="*/ 3 h 25"/>
              <a:gd name="T26" fmla="*/ 0 w 39"/>
              <a:gd name="T27" fmla="*/ 23 h 25"/>
              <a:gd name="T28" fmla="*/ 1 w 39"/>
              <a:gd name="T29" fmla="*/ 25 h 25"/>
              <a:gd name="T30" fmla="*/ 38 w 39"/>
              <a:gd name="T31" fmla="*/ 25 h 25"/>
              <a:gd name="T32" fmla="*/ 39 w 39"/>
              <a:gd name="T33" fmla="*/ 23 h 25"/>
              <a:gd name="T34" fmla="*/ 39 w 39"/>
              <a:gd name="T3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1"/>
                  <a:pt x="37" y="2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19" y="15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39" y="4"/>
                </a:moveTo>
                <a:cubicBezTo>
                  <a:pt x="39" y="2"/>
                  <a:pt x="39" y="2"/>
                  <a:pt x="37" y="3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7"/>
                  <a:pt x="19" y="16"/>
                  <a:pt x="16" y="15"/>
                </a:cubicBezTo>
                <a:cubicBezTo>
                  <a:pt x="1" y="3"/>
                  <a:pt x="1" y="3"/>
                  <a:pt x="1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9" y="24"/>
                  <a:pt x="39" y="23"/>
                </a:cubicBezTo>
                <a:lnTo>
                  <a:pt x="39" y="4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2" name="Freeform 64"/>
          <p:cNvSpPr>
            <a:spLocks noEditPoints="1"/>
          </p:cNvSpPr>
          <p:nvPr/>
        </p:nvSpPr>
        <p:spPr bwMode="auto">
          <a:xfrm>
            <a:off x="9736061" y="2266823"/>
            <a:ext cx="41497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2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3" name="Freeform 65"/>
          <p:cNvSpPr>
            <a:spLocks noEditPoints="1"/>
          </p:cNvSpPr>
          <p:nvPr/>
        </p:nvSpPr>
        <p:spPr bwMode="auto">
          <a:xfrm>
            <a:off x="9736061" y="2266823"/>
            <a:ext cx="41497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3 h 25"/>
              <a:gd name="T10" fmla="*/ 3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4" name="Freeform 66"/>
          <p:cNvSpPr>
            <a:spLocks noEditPoints="1"/>
          </p:cNvSpPr>
          <p:nvPr/>
        </p:nvSpPr>
        <p:spPr bwMode="auto">
          <a:xfrm>
            <a:off x="9736061" y="2266823"/>
            <a:ext cx="41497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1 h 25"/>
              <a:gd name="T6" fmla="*/ 22 w 40"/>
              <a:gd name="T7" fmla="*/ 14 h 25"/>
              <a:gd name="T8" fmla="*/ 18 w 40"/>
              <a:gd name="T9" fmla="*/ 13 h 25"/>
              <a:gd name="T10" fmla="*/ 3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2 h 25"/>
              <a:gd name="T18" fmla="*/ 23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5"/>
                  <a:pt x="19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39" y="1"/>
                  <a:pt x="38" y="2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5" name="Freeform 67"/>
          <p:cNvSpPr>
            <a:spLocks noEditPoints="1"/>
          </p:cNvSpPr>
          <p:nvPr/>
        </p:nvSpPr>
        <p:spPr bwMode="auto">
          <a:xfrm>
            <a:off x="9736061" y="2266823"/>
            <a:ext cx="401871" cy="253353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5"/>
                  <a:pt x="19" y="15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6" name="Freeform 68"/>
          <p:cNvSpPr>
            <a:spLocks noEditPoints="1"/>
          </p:cNvSpPr>
          <p:nvPr/>
        </p:nvSpPr>
        <p:spPr bwMode="auto">
          <a:xfrm>
            <a:off x="9736061" y="2266823"/>
            <a:ext cx="401871" cy="253353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2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8 w 39"/>
              <a:gd name="T17" fmla="*/ 2 h 24"/>
              <a:gd name="T18" fmla="*/ 22 w 39"/>
              <a:gd name="T19" fmla="*/ 14 h 24"/>
              <a:gd name="T20" fmla="*/ 17 w 39"/>
              <a:gd name="T21" fmla="*/ 14 h 24"/>
              <a:gd name="T22" fmla="*/ 2 w 39"/>
              <a:gd name="T23" fmla="*/ 2 h 24"/>
              <a:gd name="T24" fmla="*/ 0 w 39"/>
              <a:gd name="T25" fmla="*/ 3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0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4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7" name="Freeform 69"/>
          <p:cNvSpPr>
            <a:spLocks noEditPoints="1"/>
          </p:cNvSpPr>
          <p:nvPr/>
        </p:nvSpPr>
        <p:spPr bwMode="auto">
          <a:xfrm>
            <a:off x="9736061" y="2266823"/>
            <a:ext cx="401871" cy="253353"/>
          </a:xfrm>
          <a:custGeom>
            <a:avLst/>
            <a:gdLst>
              <a:gd name="T0" fmla="*/ 3 w 39"/>
              <a:gd name="T1" fmla="*/ 0 h 24"/>
              <a:gd name="T2" fmla="*/ 36 w 39"/>
              <a:gd name="T3" fmla="*/ 0 h 24"/>
              <a:gd name="T4" fmla="*/ 37 w 39"/>
              <a:gd name="T5" fmla="*/ 1 h 24"/>
              <a:gd name="T6" fmla="*/ 21 w 39"/>
              <a:gd name="T7" fmla="*/ 13 h 24"/>
              <a:gd name="T8" fmla="*/ 17 w 39"/>
              <a:gd name="T9" fmla="*/ 13 h 24"/>
              <a:gd name="T10" fmla="*/ 2 w 39"/>
              <a:gd name="T11" fmla="*/ 1 h 24"/>
              <a:gd name="T12" fmla="*/ 3 w 39"/>
              <a:gd name="T13" fmla="*/ 0 h 24"/>
              <a:gd name="T14" fmla="*/ 39 w 39"/>
              <a:gd name="T15" fmla="*/ 3 h 24"/>
              <a:gd name="T16" fmla="*/ 37 w 39"/>
              <a:gd name="T17" fmla="*/ 2 h 24"/>
              <a:gd name="T18" fmla="*/ 22 w 39"/>
              <a:gd name="T19" fmla="*/ 14 h 24"/>
              <a:gd name="T20" fmla="*/ 16 w 39"/>
              <a:gd name="T21" fmla="*/ 14 h 24"/>
              <a:gd name="T22" fmla="*/ 1 w 39"/>
              <a:gd name="T23" fmla="*/ 2 h 24"/>
              <a:gd name="T24" fmla="*/ 0 w 39"/>
              <a:gd name="T25" fmla="*/ 2 h 24"/>
              <a:gd name="T26" fmla="*/ 0 w 39"/>
              <a:gd name="T27" fmla="*/ 23 h 24"/>
              <a:gd name="T28" fmla="*/ 1 w 39"/>
              <a:gd name="T29" fmla="*/ 24 h 24"/>
              <a:gd name="T30" fmla="*/ 38 w 39"/>
              <a:gd name="T31" fmla="*/ 24 h 24"/>
              <a:gd name="T32" fmla="*/ 39 w 39"/>
              <a:gd name="T33" fmla="*/ 23 h 24"/>
              <a:gd name="T34" fmla="*/ 39 w 39"/>
              <a:gd name="T35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4">
                <a:moveTo>
                  <a:pt x="3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0"/>
                  <a:pt x="37" y="1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4"/>
                  <a:pt x="19" y="14"/>
                  <a:pt x="17" y="13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9" y="3"/>
                </a:moveTo>
                <a:cubicBezTo>
                  <a:pt x="39" y="1"/>
                  <a:pt x="39" y="1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0" y="16"/>
                  <a:pt x="19" y="16"/>
                  <a:pt x="16" y="14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4"/>
                  <a:pt x="1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4"/>
                  <a:pt x="39" y="23"/>
                  <a:pt x="39" y="23"/>
                </a:cubicBezTo>
                <a:lnTo>
                  <a:pt x="39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8" name="Freeform 70"/>
          <p:cNvSpPr>
            <a:spLocks noEditPoints="1"/>
          </p:cNvSpPr>
          <p:nvPr/>
        </p:nvSpPr>
        <p:spPr bwMode="auto">
          <a:xfrm>
            <a:off x="9736061" y="2258087"/>
            <a:ext cx="401871" cy="262090"/>
          </a:xfrm>
          <a:custGeom>
            <a:avLst/>
            <a:gdLst>
              <a:gd name="T0" fmla="*/ 2 w 39"/>
              <a:gd name="T1" fmla="*/ 0 h 25"/>
              <a:gd name="T2" fmla="*/ 36 w 39"/>
              <a:gd name="T3" fmla="*/ 0 h 25"/>
              <a:gd name="T4" fmla="*/ 37 w 39"/>
              <a:gd name="T5" fmla="*/ 2 h 25"/>
              <a:gd name="T6" fmla="*/ 21 w 39"/>
              <a:gd name="T7" fmla="*/ 14 h 25"/>
              <a:gd name="T8" fmla="*/ 17 w 39"/>
              <a:gd name="T9" fmla="*/ 14 h 25"/>
              <a:gd name="T10" fmla="*/ 2 w 39"/>
              <a:gd name="T11" fmla="*/ 2 h 25"/>
              <a:gd name="T12" fmla="*/ 2 w 39"/>
              <a:gd name="T13" fmla="*/ 0 h 25"/>
              <a:gd name="T14" fmla="*/ 39 w 39"/>
              <a:gd name="T15" fmla="*/ 4 h 25"/>
              <a:gd name="T16" fmla="*/ 37 w 39"/>
              <a:gd name="T17" fmla="*/ 3 h 25"/>
              <a:gd name="T18" fmla="*/ 22 w 39"/>
              <a:gd name="T19" fmla="*/ 15 h 25"/>
              <a:gd name="T20" fmla="*/ 16 w 39"/>
              <a:gd name="T21" fmla="*/ 15 h 25"/>
              <a:gd name="T22" fmla="*/ 1 w 39"/>
              <a:gd name="T23" fmla="*/ 3 h 25"/>
              <a:gd name="T24" fmla="*/ 0 w 39"/>
              <a:gd name="T25" fmla="*/ 3 h 25"/>
              <a:gd name="T26" fmla="*/ 0 w 39"/>
              <a:gd name="T27" fmla="*/ 23 h 25"/>
              <a:gd name="T28" fmla="*/ 1 w 39"/>
              <a:gd name="T29" fmla="*/ 25 h 25"/>
              <a:gd name="T30" fmla="*/ 38 w 39"/>
              <a:gd name="T31" fmla="*/ 25 h 25"/>
              <a:gd name="T32" fmla="*/ 39 w 39"/>
              <a:gd name="T33" fmla="*/ 23 h 25"/>
              <a:gd name="T34" fmla="*/ 39 w 39"/>
              <a:gd name="T3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" h="25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8" y="1"/>
                  <a:pt x="37" y="2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19" y="15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39" y="4"/>
                </a:moveTo>
                <a:cubicBezTo>
                  <a:pt x="39" y="2"/>
                  <a:pt x="39" y="2"/>
                  <a:pt x="37" y="3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7"/>
                  <a:pt x="19" y="16"/>
                  <a:pt x="16" y="15"/>
                </a:cubicBezTo>
                <a:cubicBezTo>
                  <a:pt x="1" y="3"/>
                  <a:pt x="1" y="3"/>
                  <a:pt x="1" y="3"/>
                </a:cubicBezTo>
                <a:cubicBezTo>
                  <a:pt x="0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0" y="25"/>
                  <a:pt x="1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9" y="24"/>
                  <a:pt x="39" y="23"/>
                </a:cubicBezTo>
                <a:lnTo>
                  <a:pt x="39" y="4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9" name="Freeform 71"/>
          <p:cNvSpPr>
            <a:spLocks noEditPoints="1"/>
          </p:cNvSpPr>
          <p:nvPr/>
        </p:nvSpPr>
        <p:spPr bwMode="auto">
          <a:xfrm>
            <a:off x="9722957" y="2258087"/>
            <a:ext cx="41497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8 w 40"/>
              <a:gd name="T5" fmla="*/ 2 h 25"/>
              <a:gd name="T6" fmla="*/ 22 w 40"/>
              <a:gd name="T7" fmla="*/ 14 h 25"/>
              <a:gd name="T8" fmla="*/ 18 w 40"/>
              <a:gd name="T9" fmla="*/ 14 h 25"/>
              <a:gd name="T10" fmla="*/ 3 w 40"/>
              <a:gd name="T11" fmla="*/ 2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5 h 25"/>
              <a:gd name="T22" fmla="*/ 2 w 40"/>
              <a:gd name="T23" fmla="*/ 3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1"/>
                  <a:pt x="38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4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2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2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5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0" y="2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0" name="Freeform 72"/>
          <p:cNvSpPr>
            <a:spLocks noEditPoints="1"/>
          </p:cNvSpPr>
          <p:nvPr/>
        </p:nvSpPr>
        <p:spPr bwMode="auto">
          <a:xfrm>
            <a:off x="9722957" y="2258087"/>
            <a:ext cx="414977" cy="262090"/>
          </a:xfrm>
          <a:custGeom>
            <a:avLst/>
            <a:gdLst>
              <a:gd name="T0" fmla="*/ 3 w 40"/>
              <a:gd name="T1" fmla="*/ 0 h 25"/>
              <a:gd name="T2" fmla="*/ 37 w 40"/>
              <a:gd name="T3" fmla="*/ 0 h 25"/>
              <a:gd name="T4" fmla="*/ 37 w 40"/>
              <a:gd name="T5" fmla="*/ 2 h 25"/>
              <a:gd name="T6" fmla="*/ 22 w 40"/>
              <a:gd name="T7" fmla="*/ 14 h 25"/>
              <a:gd name="T8" fmla="*/ 18 w 40"/>
              <a:gd name="T9" fmla="*/ 13 h 25"/>
              <a:gd name="T10" fmla="*/ 3 w 40"/>
              <a:gd name="T11" fmla="*/ 1 h 25"/>
              <a:gd name="T12" fmla="*/ 3 w 40"/>
              <a:gd name="T13" fmla="*/ 0 h 25"/>
              <a:gd name="T14" fmla="*/ 40 w 40"/>
              <a:gd name="T15" fmla="*/ 3 h 25"/>
              <a:gd name="T16" fmla="*/ 38 w 40"/>
              <a:gd name="T17" fmla="*/ 3 h 25"/>
              <a:gd name="T18" fmla="*/ 23 w 40"/>
              <a:gd name="T19" fmla="*/ 15 h 25"/>
              <a:gd name="T20" fmla="*/ 17 w 40"/>
              <a:gd name="T21" fmla="*/ 14 h 25"/>
              <a:gd name="T22" fmla="*/ 2 w 40"/>
              <a:gd name="T23" fmla="*/ 2 h 25"/>
              <a:gd name="T24" fmla="*/ 0 w 40"/>
              <a:gd name="T25" fmla="*/ 3 h 25"/>
              <a:gd name="T26" fmla="*/ 0 w 40"/>
              <a:gd name="T27" fmla="*/ 23 h 25"/>
              <a:gd name="T28" fmla="*/ 2 w 40"/>
              <a:gd name="T29" fmla="*/ 25 h 25"/>
              <a:gd name="T30" fmla="*/ 38 w 40"/>
              <a:gd name="T31" fmla="*/ 25 h 25"/>
              <a:gd name="T32" fmla="*/ 40 w 40"/>
              <a:gd name="T33" fmla="*/ 23 h 25"/>
              <a:gd name="T34" fmla="*/ 40 w 40"/>
              <a:gd name="T35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25">
                <a:moveTo>
                  <a:pt x="3" y="0"/>
                </a:move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39" y="0"/>
                  <a:pt x="37" y="2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0" y="15"/>
                  <a:pt x="18" y="13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40" y="3"/>
                </a:moveTo>
                <a:cubicBezTo>
                  <a:pt x="40" y="2"/>
                  <a:pt x="40" y="1"/>
                  <a:pt x="38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6"/>
                  <a:pt x="19" y="16"/>
                  <a:pt x="17" y="14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4"/>
                  <a:pt x="1" y="25"/>
                  <a:pt x="2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40" y="24"/>
                  <a:pt x="40" y="23"/>
                </a:cubicBezTo>
                <a:lnTo>
                  <a:pt x="40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1" name="Freeform 73"/>
          <p:cNvSpPr>
            <a:spLocks noEditPoints="1"/>
          </p:cNvSpPr>
          <p:nvPr/>
        </p:nvSpPr>
        <p:spPr bwMode="auto">
          <a:xfrm>
            <a:off x="9932629" y="2258087"/>
            <a:ext cx="205305" cy="262090"/>
          </a:xfrm>
          <a:custGeom>
            <a:avLst/>
            <a:gdLst>
              <a:gd name="T0" fmla="*/ 0 w 20"/>
              <a:gd name="T1" fmla="*/ 15 h 25"/>
              <a:gd name="T2" fmla="*/ 0 w 20"/>
              <a:gd name="T3" fmla="*/ 0 h 25"/>
              <a:gd name="T4" fmla="*/ 17 w 20"/>
              <a:gd name="T5" fmla="*/ 0 h 25"/>
              <a:gd name="T6" fmla="*/ 17 w 20"/>
              <a:gd name="T7" fmla="*/ 2 h 25"/>
              <a:gd name="T8" fmla="*/ 2 w 20"/>
              <a:gd name="T9" fmla="*/ 14 h 25"/>
              <a:gd name="T10" fmla="*/ 0 w 20"/>
              <a:gd name="T11" fmla="*/ 15 h 25"/>
              <a:gd name="T12" fmla="*/ 18 w 20"/>
              <a:gd name="T13" fmla="*/ 3 h 25"/>
              <a:gd name="T14" fmla="*/ 3 w 20"/>
              <a:gd name="T15" fmla="*/ 15 h 25"/>
              <a:gd name="T16" fmla="*/ 0 w 20"/>
              <a:gd name="T17" fmla="*/ 16 h 25"/>
              <a:gd name="T18" fmla="*/ 0 w 20"/>
              <a:gd name="T19" fmla="*/ 25 h 25"/>
              <a:gd name="T20" fmla="*/ 18 w 20"/>
              <a:gd name="T21" fmla="*/ 25 h 25"/>
              <a:gd name="T22" fmla="*/ 20 w 20"/>
              <a:gd name="T23" fmla="*/ 23 h 25"/>
              <a:gd name="T24" fmla="*/ 20 w 20"/>
              <a:gd name="T25" fmla="*/ 3 h 25"/>
              <a:gd name="T26" fmla="*/ 18 w 20"/>
              <a:gd name="T2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25">
                <a:moveTo>
                  <a:pt x="0" y="15"/>
                </a:moveTo>
                <a:cubicBezTo>
                  <a:pt x="0" y="0"/>
                  <a:pt x="0" y="0"/>
                  <a:pt x="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17" y="2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5"/>
                  <a:pt x="0" y="15"/>
                </a:cubicBezTo>
                <a:close/>
                <a:moveTo>
                  <a:pt x="18" y="3"/>
                </a:move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1" y="16"/>
                  <a:pt x="0" y="16"/>
                </a:cubicBezTo>
                <a:cubicBezTo>
                  <a:pt x="0" y="25"/>
                  <a:pt x="0" y="25"/>
                  <a:pt x="0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9" y="25"/>
                  <a:pt x="20" y="24"/>
                  <a:pt x="20" y="2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0" y="1"/>
                  <a:pt x="18" y="3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2" name="Freeform 74"/>
          <p:cNvSpPr>
            <a:spLocks noEditPoints="1"/>
          </p:cNvSpPr>
          <p:nvPr/>
        </p:nvSpPr>
        <p:spPr bwMode="auto">
          <a:xfrm>
            <a:off x="9722957" y="2258087"/>
            <a:ext cx="209672" cy="262090"/>
          </a:xfrm>
          <a:custGeom>
            <a:avLst/>
            <a:gdLst>
              <a:gd name="T0" fmla="*/ 20 w 20"/>
              <a:gd name="T1" fmla="*/ 16 h 25"/>
              <a:gd name="T2" fmla="*/ 20 w 20"/>
              <a:gd name="T3" fmla="*/ 25 h 25"/>
              <a:gd name="T4" fmla="*/ 2 w 20"/>
              <a:gd name="T5" fmla="*/ 25 h 25"/>
              <a:gd name="T6" fmla="*/ 0 w 20"/>
              <a:gd name="T7" fmla="*/ 23 h 25"/>
              <a:gd name="T8" fmla="*/ 0 w 20"/>
              <a:gd name="T9" fmla="*/ 3 h 25"/>
              <a:gd name="T10" fmla="*/ 2 w 20"/>
              <a:gd name="T11" fmla="*/ 2 h 25"/>
              <a:gd name="T12" fmla="*/ 17 w 20"/>
              <a:gd name="T13" fmla="*/ 14 h 25"/>
              <a:gd name="T14" fmla="*/ 20 w 20"/>
              <a:gd name="T15" fmla="*/ 16 h 25"/>
              <a:gd name="T16" fmla="*/ 3 w 20"/>
              <a:gd name="T17" fmla="*/ 1 h 25"/>
              <a:gd name="T18" fmla="*/ 18 w 20"/>
              <a:gd name="T19" fmla="*/ 13 h 25"/>
              <a:gd name="T20" fmla="*/ 20 w 20"/>
              <a:gd name="T21" fmla="*/ 15 h 25"/>
              <a:gd name="T22" fmla="*/ 20 w 20"/>
              <a:gd name="T23" fmla="*/ 0 h 25"/>
              <a:gd name="T24" fmla="*/ 3 w 20"/>
              <a:gd name="T25" fmla="*/ 0 h 25"/>
              <a:gd name="T26" fmla="*/ 3 w 20"/>
              <a:gd name="T27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25">
                <a:moveTo>
                  <a:pt x="20" y="16"/>
                </a:moveTo>
                <a:cubicBezTo>
                  <a:pt x="20" y="25"/>
                  <a:pt x="20" y="25"/>
                  <a:pt x="20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1"/>
                  <a:pt x="2" y="2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5"/>
                  <a:pt x="19" y="16"/>
                  <a:pt x="20" y="16"/>
                </a:cubicBezTo>
                <a:close/>
                <a:moveTo>
                  <a:pt x="3" y="1"/>
                </a:moveTo>
                <a:cubicBezTo>
                  <a:pt x="18" y="13"/>
                  <a:pt x="18" y="13"/>
                  <a:pt x="18" y="13"/>
                </a:cubicBezTo>
                <a:cubicBezTo>
                  <a:pt x="19" y="14"/>
                  <a:pt x="19" y="15"/>
                  <a:pt x="20" y="15"/>
                </a:cubicBezTo>
                <a:cubicBezTo>
                  <a:pt x="20" y="0"/>
                  <a:pt x="20" y="0"/>
                  <a:pt x="2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3" y="1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3" name="Freeform 75"/>
          <p:cNvSpPr>
            <a:spLocks noEditPoints="1"/>
          </p:cNvSpPr>
          <p:nvPr/>
        </p:nvSpPr>
        <p:spPr bwMode="auto">
          <a:xfrm>
            <a:off x="10876152" y="2760426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7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6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4" name="Freeform 76"/>
          <p:cNvSpPr>
            <a:spLocks noEditPoints="1"/>
          </p:cNvSpPr>
          <p:nvPr/>
        </p:nvSpPr>
        <p:spPr bwMode="auto">
          <a:xfrm>
            <a:off x="10876152" y="2760426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1"/>
                  <a:pt x="22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3"/>
                  <a:pt x="12" y="23"/>
                </a:cubicBezTo>
                <a:cubicBezTo>
                  <a:pt x="14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5" name="Freeform 77"/>
          <p:cNvSpPr>
            <a:spLocks noEditPoints="1"/>
          </p:cNvSpPr>
          <p:nvPr/>
        </p:nvSpPr>
        <p:spPr bwMode="auto">
          <a:xfrm>
            <a:off x="10876152" y="2760426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2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6" name="Freeform 78"/>
          <p:cNvSpPr>
            <a:spLocks noEditPoints="1"/>
          </p:cNvSpPr>
          <p:nvPr/>
        </p:nvSpPr>
        <p:spPr bwMode="auto">
          <a:xfrm>
            <a:off x="10876152" y="2760426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0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2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3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6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0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2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7" name="Freeform 79"/>
          <p:cNvSpPr>
            <a:spLocks noEditPoints="1"/>
          </p:cNvSpPr>
          <p:nvPr/>
        </p:nvSpPr>
        <p:spPr bwMode="auto">
          <a:xfrm>
            <a:off x="10876152" y="2747321"/>
            <a:ext cx="340716" cy="441186"/>
          </a:xfrm>
          <a:custGeom>
            <a:avLst/>
            <a:gdLst>
              <a:gd name="T0" fmla="*/ 23 w 33"/>
              <a:gd name="T1" fmla="*/ 7 h 42"/>
              <a:gd name="T2" fmla="*/ 26 w 33"/>
              <a:gd name="T3" fmla="*/ 13 h 42"/>
              <a:gd name="T4" fmla="*/ 18 w 33"/>
              <a:gd name="T5" fmla="*/ 6 h 42"/>
              <a:gd name="T6" fmla="*/ 19 w 33"/>
              <a:gd name="T7" fmla="*/ 13 h 42"/>
              <a:gd name="T8" fmla="*/ 20 w 33"/>
              <a:gd name="T9" fmla="*/ 8 h 42"/>
              <a:gd name="T10" fmla="*/ 20 w 33"/>
              <a:gd name="T11" fmla="*/ 7 h 42"/>
              <a:gd name="T12" fmla="*/ 23 w 33"/>
              <a:gd name="T13" fmla="*/ 7 h 42"/>
              <a:gd name="T14" fmla="*/ 18 w 33"/>
              <a:gd name="T15" fmla="*/ 19 h 42"/>
              <a:gd name="T16" fmla="*/ 21 w 33"/>
              <a:gd name="T17" fmla="*/ 24 h 42"/>
              <a:gd name="T18" fmla="*/ 26 w 33"/>
              <a:gd name="T19" fmla="*/ 19 h 42"/>
              <a:gd name="T20" fmla="*/ 26 w 33"/>
              <a:gd name="T21" fmla="*/ 13 h 42"/>
              <a:gd name="T22" fmla="*/ 26 w 33"/>
              <a:gd name="T23" fmla="*/ 17 h 42"/>
              <a:gd name="T24" fmla="*/ 23 w 33"/>
              <a:gd name="T25" fmla="*/ 19 h 42"/>
              <a:gd name="T26" fmla="*/ 22 w 33"/>
              <a:gd name="T27" fmla="*/ 13 h 42"/>
              <a:gd name="T28" fmla="*/ 21 w 33"/>
              <a:gd name="T29" fmla="*/ 17 h 42"/>
              <a:gd name="T30" fmla="*/ 21 w 33"/>
              <a:gd name="T31" fmla="*/ 22 h 42"/>
              <a:gd name="T32" fmla="*/ 20 w 33"/>
              <a:gd name="T33" fmla="*/ 21 h 42"/>
              <a:gd name="T34" fmla="*/ 18 w 33"/>
              <a:gd name="T35" fmla="*/ 19 h 42"/>
              <a:gd name="T36" fmla="*/ 13 w 33"/>
              <a:gd name="T37" fmla="*/ 10 h 42"/>
              <a:gd name="T38" fmla="*/ 14 w 33"/>
              <a:gd name="T39" fmla="*/ 13 h 42"/>
              <a:gd name="T40" fmla="*/ 10 w 33"/>
              <a:gd name="T41" fmla="*/ 12 h 42"/>
              <a:gd name="T42" fmla="*/ 12 w 33"/>
              <a:gd name="T43" fmla="*/ 16 h 42"/>
              <a:gd name="T44" fmla="*/ 14 w 33"/>
              <a:gd name="T45" fmla="*/ 12 h 42"/>
              <a:gd name="T46" fmla="*/ 11 w 33"/>
              <a:gd name="T47" fmla="*/ 4 h 42"/>
              <a:gd name="T48" fmla="*/ 12 w 33"/>
              <a:gd name="T49" fmla="*/ 6 h 42"/>
              <a:gd name="T50" fmla="*/ 15 w 33"/>
              <a:gd name="T51" fmla="*/ 5 h 42"/>
              <a:gd name="T52" fmla="*/ 11 w 33"/>
              <a:gd name="T53" fmla="*/ 11 h 42"/>
              <a:gd name="T54" fmla="*/ 8 w 33"/>
              <a:gd name="T55" fmla="*/ 12 h 42"/>
              <a:gd name="T56" fmla="*/ 9 w 33"/>
              <a:gd name="T57" fmla="*/ 6 h 42"/>
              <a:gd name="T58" fmla="*/ 13 w 33"/>
              <a:gd name="T59" fmla="*/ 17 h 42"/>
              <a:gd name="T60" fmla="*/ 13 w 33"/>
              <a:gd name="T61" fmla="*/ 19 h 42"/>
              <a:gd name="T62" fmla="*/ 13 w 33"/>
              <a:gd name="T63" fmla="*/ 23 h 42"/>
              <a:gd name="T64" fmla="*/ 11 w 33"/>
              <a:gd name="T65" fmla="*/ 16 h 42"/>
              <a:gd name="T66" fmla="*/ 5 w 33"/>
              <a:gd name="T67" fmla="*/ 16 h 42"/>
              <a:gd name="T68" fmla="*/ 12 w 33"/>
              <a:gd name="T69" fmla="*/ 24 h 42"/>
              <a:gd name="T70" fmla="*/ 13 w 33"/>
              <a:gd name="T71" fmla="*/ 17 h 42"/>
              <a:gd name="T72" fmla="*/ 29 w 33"/>
              <a:gd name="T73" fmla="*/ 20 h 42"/>
              <a:gd name="T74" fmla="*/ 22 w 33"/>
              <a:gd name="T75" fmla="*/ 31 h 42"/>
              <a:gd name="T76" fmla="*/ 20 w 33"/>
              <a:gd name="T77" fmla="*/ 39 h 42"/>
              <a:gd name="T78" fmla="*/ 15 w 33"/>
              <a:gd name="T79" fmla="*/ 42 h 42"/>
              <a:gd name="T80" fmla="*/ 11 w 33"/>
              <a:gd name="T81" fmla="*/ 37 h 42"/>
              <a:gd name="T82" fmla="*/ 11 w 33"/>
              <a:gd name="T8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2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9"/>
                  <a:pt x="18" y="10"/>
                </a:cubicBezTo>
                <a:cubicBezTo>
                  <a:pt x="17" y="10"/>
                  <a:pt x="16" y="13"/>
                  <a:pt x="18" y="14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1" y="8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2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9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3"/>
                  <a:pt x="23" y="22"/>
                  <a:pt x="23" y="22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2" y="13"/>
                  <a:pt x="22" y="13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1"/>
                </a:cubicBezTo>
                <a:cubicBezTo>
                  <a:pt x="22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9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3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3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10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8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2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20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2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1"/>
                  <a:pt x="8" y="22"/>
                  <a:pt x="10" y="22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3"/>
                  <a:pt x="6" y="0"/>
                  <a:pt x="16" y="0"/>
                </a:cubicBezTo>
                <a:cubicBezTo>
                  <a:pt x="27" y="0"/>
                  <a:pt x="33" y="11"/>
                  <a:pt x="29" y="20"/>
                </a:cubicBezTo>
                <a:cubicBezTo>
                  <a:pt x="27" y="22"/>
                  <a:pt x="25" y="24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2"/>
                  <a:pt x="18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2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1" y="35"/>
                </a:cubicBezTo>
                <a:cubicBezTo>
                  <a:pt x="10" y="34"/>
                  <a:pt x="10" y="33"/>
                  <a:pt x="11" y="32"/>
                </a:cubicBezTo>
                <a:cubicBezTo>
                  <a:pt x="10" y="32"/>
                  <a:pt x="10" y="30"/>
                  <a:pt x="11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8" name="Freeform 80"/>
          <p:cNvSpPr>
            <a:spLocks noEditPoints="1"/>
          </p:cNvSpPr>
          <p:nvPr/>
        </p:nvSpPr>
        <p:spPr bwMode="auto">
          <a:xfrm>
            <a:off x="10876152" y="2747321"/>
            <a:ext cx="340716" cy="441186"/>
          </a:xfrm>
          <a:custGeom>
            <a:avLst/>
            <a:gdLst>
              <a:gd name="T0" fmla="*/ 23 w 33"/>
              <a:gd name="T1" fmla="*/ 7 h 42"/>
              <a:gd name="T2" fmla="*/ 26 w 33"/>
              <a:gd name="T3" fmla="*/ 13 h 42"/>
              <a:gd name="T4" fmla="*/ 18 w 33"/>
              <a:gd name="T5" fmla="*/ 6 h 42"/>
              <a:gd name="T6" fmla="*/ 19 w 33"/>
              <a:gd name="T7" fmla="*/ 13 h 42"/>
              <a:gd name="T8" fmla="*/ 20 w 33"/>
              <a:gd name="T9" fmla="*/ 8 h 42"/>
              <a:gd name="T10" fmla="*/ 20 w 33"/>
              <a:gd name="T11" fmla="*/ 7 h 42"/>
              <a:gd name="T12" fmla="*/ 23 w 33"/>
              <a:gd name="T13" fmla="*/ 7 h 42"/>
              <a:gd name="T14" fmla="*/ 18 w 33"/>
              <a:gd name="T15" fmla="*/ 19 h 42"/>
              <a:gd name="T16" fmla="*/ 21 w 33"/>
              <a:gd name="T17" fmla="*/ 24 h 42"/>
              <a:gd name="T18" fmla="*/ 26 w 33"/>
              <a:gd name="T19" fmla="*/ 19 h 42"/>
              <a:gd name="T20" fmla="*/ 26 w 33"/>
              <a:gd name="T21" fmla="*/ 13 h 42"/>
              <a:gd name="T22" fmla="*/ 26 w 33"/>
              <a:gd name="T23" fmla="*/ 16 h 42"/>
              <a:gd name="T24" fmla="*/ 23 w 33"/>
              <a:gd name="T25" fmla="*/ 19 h 42"/>
              <a:gd name="T26" fmla="*/ 22 w 33"/>
              <a:gd name="T27" fmla="*/ 12 h 42"/>
              <a:gd name="T28" fmla="*/ 21 w 33"/>
              <a:gd name="T29" fmla="*/ 17 h 42"/>
              <a:gd name="T30" fmla="*/ 21 w 33"/>
              <a:gd name="T31" fmla="*/ 22 h 42"/>
              <a:gd name="T32" fmla="*/ 20 w 33"/>
              <a:gd name="T33" fmla="*/ 21 h 42"/>
              <a:gd name="T34" fmla="*/ 18 w 33"/>
              <a:gd name="T35" fmla="*/ 19 h 42"/>
              <a:gd name="T36" fmla="*/ 13 w 33"/>
              <a:gd name="T37" fmla="*/ 10 h 42"/>
              <a:gd name="T38" fmla="*/ 14 w 33"/>
              <a:gd name="T39" fmla="*/ 13 h 42"/>
              <a:gd name="T40" fmla="*/ 10 w 33"/>
              <a:gd name="T41" fmla="*/ 12 h 42"/>
              <a:gd name="T42" fmla="*/ 12 w 33"/>
              <a:gd name="T43" fmla="*/ 16 h 42"/>
              <a:gd name="T44" fmla="*/ 14 w 33"/>
              <a:gd name="T45" fmla="*/ 12 h 42"/>
              <a:gd name="T46" fmla="*/ 11 w 33"/>
              <a:gd name="T47" fmla="*/ 4 h 42"/>
              <a:gd name="T48" fmla="*/ 12 w 33"/>
              <a:gd name="T49" fmla="*/ 6 h 42"/>
              <a:gd name="T50" fmla="*/ 15 w 33"/>
              <a:gd name="T51" fmla="*/ 5 h 42"/>
              <a:gd name="T52" fmla="*/ 11 w 33"/>
              <a:gd name="T53" fmla="*/ 11 h 42"/>
              <a:gd name="T54" fmla="*/ 8 w 33"/>
              <a:gd name="T55" fmla="*/ 12 h 42"/>
              <a:gd name="T56" fmla="*/ 9 w 33"/>
              <a:gd name="T57" fmla="*/ 6 h 42"/>
              <a:gd name="T58" fmla="*/ 13 w 33"/>
              <a:gd name="T59" fmla="*/ 17 h 42"/>
              <a:gd name="T60" fmla="*/ 13 w 33"/>
              <a:gd name="T61" fmla="*/ 19 h 42"/>
              <a:gd name="T62" fmla="*/ 13 w 33"/>
              <a:gd name="T63" fmla="*/ 23 h 42"/>
              <a:gd name="T64" fmla="*/ 11 w 33"/>
              <a:gd name="T65" fmla="*/ 16 h 42"/>
              <a:gd name="T66" fmla="*/ 5 w 33"/>
              <a:gd name="T67" fmla="*/ 16 h 42"/>
              <a:gd name="T68" fmla="*/ 12 w 33"/>
              <a:gd name="T69" fmla="*/ 24 h 42"/>
              <a:gd name="T70" fmla="*/ 13 w 33"/>
              <a:gd name="T71" fmla="*/ 17 h 42"/>
              <a:gd name="T72" fmla="*/ 29 w 33"/>
              <a:gd name="T73" fmla="*/ 20 h 42"/>
              <a:gd name="T74" fmla="*/ 22 w 33"/>
              <a:gd name="T75" fmla="*/ 31 h 42"/>
              <a:gd name="T76" fmla="*/ 20 w 33"/>
              <a:gd name="T77" fmla="*/ 39 h 42"/>
              <a:gd name="T78" fmla="*/ 15 w 33"/>
              <a:gd name="T79" fmla="*/ 42 h 42"/>
              <a:gd name="T80" fmla="*/ 11 w 33"/>
              <a:gd name="T81" fmla="*/ 37 h 42"/>
              <a:gd name="T82" fmla="*/ 11 w 33"/>
              <a:gd name="T8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2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9"/>
                  <a:pt x="18" y="10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1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9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1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9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10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8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2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1"/>
                  <a:pt x="29" y="20"/>
                </a:cubicBezTo>
                <a:cubicBezTo>
                  <a:pt x="27" y="22"/>
                  <a:pt x="25" y="24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2"/>
                  <a:pt x="18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2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9" name="Freeform 81"/>
          <p:cNvSpPr>
            <a:spLocks noEditPoints="1"/>
          </p:cNvSpPr>
          <p:nvPr/>
        </p:nvSpPr>
        <p:spPr bwMode="auto">
          <a:xfrm>
            <a:off x="10876152" y="2747321"/>
            <a:ext cx="340716" cy="428080"/>
          </a:xfrm>
          <a:custGeom>
            <a:avLst/>
            <a:gdLst>
              <a:gd name="T0" fmla="*/ 23 w 33"/>
              <a:gd name="T1" fmla="*/ 7 h 41"/>
              <a:gd name="T2" fmla="*/ 25 w 33"/>
              <a:gd name="T3" fmla="*/ 13 h 41"/>
              <a:gd name="T4" fmla="*/ 18 w 33"/>
              <a:gd name="T5" fmla="*/ 6 h 41"/>
              <a:gd name="T6" fmla="*/ 19 w 33"/>
              <a:gd name="T7" fmla="*/ 13 h 41"/>
              <a:gd name="T8" fmla="*/ 20 w 33"/>
              <a:gd name="T9" fmla="*/ 8 h 41"/>
              <a:gd name="T10" fmla="*/ 20 w 33"/>
              <a:gd name="T11" fmla="*/ 7 h 41"/>
              <a:gd name="T12" fmla="*/ 23 w 33"/>
              <a:gd name="T13" fmla="*/ 7 h 41"/>
              <a:gd name="T14" fmla="*/ 18 w 33"/>
              <a:gd name="T15" fmla="*/ 18 h 41"/>
              <a:gd name="T16" fmla="*/ 21 w 33"/>
              <a:gd name="T17" fmla="*/ 24 h 41"/>
              <a:gd name="T18" fmla="*/ 26 w 33"/>
              <a:gd name="T19" fmla="*/ 19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9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10 h 41"/>
              <a:gd name="T38" fmla="*/ 14 w 33"/>
              <a:gd name="T39" fmla="*/ 13 h 41"/>
              <a:gd name="T40" fmla="*/ 10 w 33"/>
              <a:gd name="T41" fmla="*/ 12 h 41"/>
              <a:gd name="T42" fmla="*/ 12 w 33"/>
              <a:gd name="T43" fmla="*/ 16 h 41"/>
              <a:gd name="T44" fmla="*/ 14 w 33"/>
              <a:gd name="T45" fmla="*/ 12 h 41"/>
              <a:gd name="T46" fmla="*/ 11 w 33"/>
              <a:gd name="T47" fmla="*/ 4 h 41"/>
              <a:gd name="T48" fmla="*/ 12 w 33"/>
              <a:gd name="T49" fmla="*/ 6 h 41"/>
              <a:gd name="T50" fmla="*/ 15 w 33"/>
              <a:gd name="T51" fmla="*/ 5 h 41"/>
              <a:gd name="T52" fmla="*/ 11 w 33"/>
              <a:gd name="T53" fmla="*/ 11 h 41"/>
              <a:gd name="T54" fmla="*/ 8 w 33"/>
              <a:gd name="T55" fmla="*/ 12 h 41"/>
              <a:gd name="T56" fmla="*/ 9 w 33"/>
              <a:gd name="T57" fmla="*/ 6 h 41"/>
              <a:gd name="T58" fmla="*/ 13 w 33"/>
              <a:gd name="T59" fmla="*/ 17 h 41"/>
              <a:gd name="T60" fmla="*/ 13 w 33"/>
              <a:gd name="T61" fmla="*/ 19 h 41"/>
              <a:gd name="T62" fmla="*/ 13 w 33"/>
              <a:gd name="T63" fmla="*/ 23 h 41"/>
              <a:gd name="T64" fmla="*/ 11 w 33"/>
              <a:gd name="T65" fmla="*/ 16 h 41"/>
              <a:gd name="T66" fmla="*/ 5 w 33"/>
              <a:gd name="T67" fmla="*/ 16 h 41"/>
              <a:gd name="T68" fmla="*/ 12 w 33"/>
              <a:gd name="T69" fmla="*/ 24 h 41"/>
              <a:gd name="T70" fmla="*/ 13 w 33"/>
              <a:gd name="T71" fmla="*/ 17 h 41"/>
              <a:gd name="T72" fmla="*/ 29 w 33"/>
              <a:gd name="T73" fmla="*/ 19 h 41"/>
              <a:gd name="T74" fmla="*/ 22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4"/>
                  <a:pt x="11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1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1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7" y="22"/>
                  <a:pt x="25" y="23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0" name="Freeform 82"/>
          <p:cNvSpPr>
            <a:spLocks noEditPoints="1"/>
          </p:cNvSpPr>
          <p:nvPr/>
        </p:nvSpPr>
        <p:spPr bwMode="auto">
          <a:xfrm>
            <a:off x="10876152" y="2747321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3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5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9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5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3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9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1 w 32"/>
              <a:gd name="T81" fmla="*/ 37 h 41"/>
              <a:gd name="T82" fmla="*/ 10 w 32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5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5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1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2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9" y="19"/>
                </a:cubicBezTo>
                <a:cubicBezTo>
                  <a:pt x="27" y="22"/>
                  <a:pt x="25" y="23"/>
                  <a:pt x="23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1" name="Freeform 83"/>
          <p:cNvSpPr>
            <a:spLocks noEditPoints="1"/>
          </p:cNvSpPr>
          <p:nvPr/>
        </p:nvSpPr>
        <p:spPr bwMode="auto">
          <a:xfrm>
            <a:off x="10876152" y="2747321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2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5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8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5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2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8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0 w 32"/>
              <a:gd name="T81" fmla="*/ 37 h 41"/>
              <a:gd name="T82" fmla="*/ 10 w 32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2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5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7" y="14"/>
                  <a:pt x="27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4" y="16"/>
                  <a:pt x="25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7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2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5"/>
                </a:cubicBezTo>
                <a:cubicBezTo>
                  <a:pt x="12" y="15"/>
                  <a:pt x="13" y="15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1" y="22"/>
                  <a:pt x="11" y="21"/>
                </a:cubicBezTo>
                <a:cubicBezTo>
                  <a:pt x="9" y="20"/>
                  <a:pt x="9" y="18"/>
                  <a:pt x="11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2"/>
                  <a:pt x="7" y="12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8" y="19"/>
                </a:cubicBezTo>
                <a:cubicBezTo>
                  <a:pt x="27" y="22"/>
                  <a:pt x="25" y="23"/>
                  <a:pt x="23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1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3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0" y="37"/>
                </a:cubicBezTo>
                <a:cubicBezTo>
                  <a:pt x="10" y="36"/>
                  <a:pt x="10" y="35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0" y="29"/>
                </a:cubicBezTo>
                <a:cubicBezTo>
                  <a:pt x="10" y="29"/>
                  <a:pt x="10" y="27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2" name="Freeform 84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7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9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6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8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20" y="13"/>
                  <a:pt x="20" y="13"/>
                </a:cubicBezTo>
                <a:cubicBezTo>
                  <a:pt x="20" y="12"/>
                  <a:pt x="21" y="11"/>
                  <a:pt x="22" y="11"/>
                </a:cubicBezTo>
                <a:cubicBezTo>
                  <a:pt x="21" y="10"/>
                  <a:pt x="22" y="10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2" y="9"/>
                  <a:pt x="24" y="9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3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9" y="24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9"/>
                </a:cubicBezTo>
                <a:cubicBezTo>
                  <a:pt x="28" y="18"/>
                  <a:pt x="28" y="17"/>
                  <a:pt x="29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2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1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2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4" y="10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5" y="15"/>
                  <a:pt x="15" y="16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1"/>
                  <a:pt x="17" y="9"/>
                  <a:pt x="16" y="7"/>
                </a:cubicBezTo>
                <a:cubicBezTo>
                  <a:pt x="17" y="6"/>
                  <a:pt x="17" y="4"/>
                  <a:pt x="16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10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4" y="6"/>
                </a:cubicBezTo>
                <a:cubicBezTo>
                  <a:pt x="14" y="7"/>
                  <a:pt x="14" y="8"/>
                  <a:pt x="12" y="8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2" y="11"/>
                  <a:pt x="12" y="12"/>
                </a:cubicBezTo>
                <a:close/>
                <a:moveTo>
                  <a:pt x="7" y="12"/>
                </a:move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1" y="18"/>
                  <a:pt x="11" y="20"/>
                  <a:pt x="12" y="20"/>
                </a:cubicBezTo>
                <a:cubicBezTo>
                  <a:pt x="13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20"/>
                  <a:pt x="13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10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9"/>
                </a:cubicBezTo>
                <a:cubicBezTo>
                  <a:pt x="7" y="20"/>
                  <a:pt x="9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7" y="19"/>
                  <a:pt x="17" y="18"/>
                  <a:pt x="16" y="17"/>
                </a:cubicBezTo>
                <a:cubicBezTo>
                  <a:pt x="15" y="16"/>
                  <a:pt x="15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8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3" name="Freeform 85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2" y="11"/>
                </a:cubicBezTo>
                <a:cubicBezTo>
                  <a:pt x="21" y="10"/>
                  <a:pt x="22" y="10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9" y="24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2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5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7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10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2" y="11"/>
                  <a:pt x="11" y="12"/>
                </a:cubicBezTo>
                <a:close/>
                <a:moveTo>
                  <a:pt x="7" y="12"/>
                </a:move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3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9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7" y="19"/>
                  <a:pt x="17" y="18"/>
                  <a:pt x="16" y="17"/>
                </a:cubicBezTo>
                <a:cubicBezTo>
                  <a:pt x="15" y="16"/>
                  <a:pt x="15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4" name="Freeform 86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2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4" y="15"/>
                  <a:pt x="24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1" y="7"/>
                  <a:pt x="10" y="7"/>
                  <a:pt x="9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6" y="19"/>
                  <a:pt x="17" y="18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0" y="39"/>
                  <a:pt x="20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5" name="Freeform 87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5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8" y="12"/>
                  <a:pt x="29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5"/>
                  <a:pt x="21" y="17"/>
                </a:cubicBezTo>
                <a:cubicBezTo>
                  <a:pt x="23" y="18"/>
                  <a:pt x="22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1"/>
                </a:cubicBezTo>
                <a:cubicBezTo>
                  <a:pt x="16" y="10"/>
                  <a:pt x="17" y="9"/>
                  <a:pt x="16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6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39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6" name="Freeform 88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3" y="3"/>
                  <a:pt x="22" y="4"/>
                </a:cubicBezTo>
                <a:cubicBezTo>
                  <a:pt x="22" y="2"/>
                  <a:pt x="20" y="2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5"/>
                  <a:pt x="21" y="17"/>
                </a:cubicBezTo>
                <a:cubicBezTo>
                  <a:pt x="22" y="18"/>
                  <a:pt x="22" y="19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2" y="13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1"/>
                </a:cubicBezTo>
                <a:cubicBezTo>
                  <a:pt x="16" y="10"/>
                  <a:pt x="17" y="9"/>
                  <a:pt x="15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39"/>
                  <a:pt x="14" y="39"/>
                  <a:pt x="14" y="39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7" name="Freeform 89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4" y="9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1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4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2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8" name="Freeform 90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0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1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7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39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1" y="34"/>
                  <a:pt x="10" y="32"/>
                  <a:pt x="11" y="32"/>
                </a:cubicBezTo>
                <a:cubicBezTo>
                  <a:pt x="10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9" name="Freeform 91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8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0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5" y="10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4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39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6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0" name="Freeform 92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3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6"/>
                  <a:pt x="9" y="6"/>
                </a:cubicBezTo>
                <a:cubicBezTo>
                  <a:pt x="8" y="6"/>
                  <a:pt x="7" y="8"/>
                  <a:pt x="8" y="9"/>
                </a:cubicBezTo>
                <a:cubicBezTo>
                  <a:pt x="7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7" y="22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1" name="Freeform 93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1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8" y="6"/>
                  <a:pt x="7" y="8"/>
                  <a:pt x="8" y="8"/>
                </a:cubicBezTo>
                <a:cubicBezTo>
                  <a:pt x="7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2" name="Freeform 94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2 h 41"/>
              <a:gd name="T56" fmla="*/ 9 w 33"/>
              <a:gd name="T57" fmla="*/ 5 h 41"/>
              <a:gd name="T58" fmla="*/ 14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3" name="Freeform 95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3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3" y="15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4" name="Freeform 96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6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9"/>
                  <a:pt x="24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5" name="Freeform 97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7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6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6" name="Freeform 98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8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3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7" name="Freeform 99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2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3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8" name="Freeform 100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0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6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2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9" name="Freeform 101"/>
          <p:cNvSpPr>
            <a:spLocks noEditPoints="1"/>
          </p:cNvSpPr>
          <p:nvPr/>
        </p:nvSpPr>
        <p:spPr bwMode="auto">
          <a:xfrm>
            <a:off x="10867415" y="274732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0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2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8"/>
                  <a:pt x="19" y="8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6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1"/>
                  <a:pt x="12" y="12"/>
                  <a:pt x="13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0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0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9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0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7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2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0" name="Freeform 102"/>
          <p:cNvSpPr>
            <a:spLocks noEditPoints="1"/>
          </p:cNvSpPr>
          <p:nvPr/>
        </p:nvSpPr>
        <p:spPr bwMode="auto">
          <a:xfrm>
            <a:off x="10867415" y="2738584"/>
            <a:ext cx="340716" cy="436816"/>
          </a:xfrm>
          <a:custGeom>
            <a:avLst/>
            <a:gdLst>
              <a:gd name="T0" fmla="*/ 23 w 33"/>
              <a:gd name="T1" fmla="*/ 7 h 42"/>
              <a:gd name="T2" fmla="*/ 26 w 33"/>
              <a:gd name="T3" fmla="*/ 13 h 42"/>
              <a:gd name="T4" fmla="*/ 18 w 33"/>
              <a:gd name="T5" fmla="*/ 6 h 42"/>
              <a:gd name="T6" fmla="*/ 19 w 33"/>
              <a:gd name="T7" fmla="*/ 13 h 42"/>
              <a:gd name="T8" fmla="*/ 20 w 33"/>
              <a:gd name="T9" fmla="*/ 8 h 42"/>
              <a:gd name="T10" fmla="*/ 20 w 33"/>
              <a:gd name="T11" fmla="*/ 7 h 42"/>
              <a:gd name="T12" fmla="*/ 23 w 33"/>
              <a:gd name="T13" fmla="*/ 7 h 42"/>
              <a:gd name="T14" fmla="*/ 18 w 33"/>
              <a:gd name="T15" fmla="*/ 19 h 42"/>
              <a:gd name="T16" fmla="*/ 21 w 33"/>
              <a:gd name="T17" fmla="*/ 24 h 42"/>
              <a:gd name="T18" fmla="*/ 26 w 33"/>
              <a:gd name="T19" fmla="*/ 19 h 42"/>
              <a:gd name="T20" fmla="*/ 26 w 33"/>
              <a:gd name="T21" fmla="*/ 13 h 42"/>
              <a:gd name="T22" fmla="*/ 26 w 33"/>
              <a:gd name="T23" fmla="*/ 16 h 42"/>
              <a:gd name="T24" fmla="*/ 23 w 33"/>
              <a:gd name="T25" fmla="*/ 19 h 42"/>
              <a:gd name="T26" fmla="*/ 22 w 33"/>
              <a:gd name="T27" fmla="*/ 13 h 42"/>
              <a:gd name="T28" fmla="*/ 21 w 33"/>
              <a:gd name="T29" fmla="*/ 17 h 42"/>
              <a:gd name="T30" fmla="*/ 21 w 33"/>
              <a:gd name="T31" fmla="*/ 22 h 42"/>
              <a:gd name="T32" fmla="*/ 20 w 33"/>
              <a:gd name="T33" fmla="*/ 21 h 42"/>
              <a:gd name="T34" fmla="*/ 18 w 33"/>
              <a:gd name="T35" fmla="*/ 19 h 42"/>
              <a:gd name="T36" fmla="*/ 13 w 33"/>
              <a:gd name="T37" fmla="*/ 10 h 42"/>
              <a:gd name="T38" fmla="*/ 14 w 33"/>
              <a:gd name="T39" fmla="*/ 13 h 42"/>
              <a:gd name="T40" fmla="*/ 10 w 33"/>
              <a:gd name="T41" fmla="*/ 12 h 42"/>
              <a:gd name="T42" fmla="*/ 12 w 33"/>
              <a:gd name="T43" fmla="*/ 16 h 42"/>
              <a:gd name="T44" fmla="*/ 14 w 33"/>
              <a:gd name="T45" fmla="*/ 12 h 42"/>
              <a:gd name="T46" fmla="*/ 11 w 33"/>
              <a:gd name="T47" fmla="*/ 4 h 42"/>
              <a:gd name="T48" fmla="*/ 12 w 33"/>
              <a:gd name="T49" fmla="*/ 6 h 42"/>
              <a:gd name="T50" fmla="*/ 15 w 33"/>
              <a:gd name="T51" fmla="*/ 5 h 42"/>
              <a:gd name="T52" fmla="*/ 11 w 33"/>
              <a:gd name="T53" fmla="*/ 11 h 42"/>
              <a:gd name="T54" fmla="*/ 8 w 33"/>
              <a:gd name="T55" fmla="*/ 12 h 42"/>
              <a:gd name="T56" fmla="*/ 9 w 33"/>
              <a:gd name="T57" fmla="*/ 6 h 42"/>
              <a:gd name="T58" fmla="*/ 13 w 33"/>
              <a:gd name="T59" fmla="*/ 17 h 42"/>
              <a:gd name="T60" fmla="*/ 13 w 33"/>
              <a:gd name="T61" fmla="*/ 19 h 42"/>
              <a:gd name="T62" fmla="*/ 13 w 33"/>
              <a:gd name="T63" fmla="*/ 23 h 42"/>
              <a:gd name="T64" fmla="*/ 11 w 33"/>
              <a:gd name="T65" fmla="*/ 16 h 42"/>
              <a:gd name="T66" fmla="*/ 5 w 33"/>
              <a:gd name="T67" fmla="*/ 16 h 42"/>
              <a:gd name="T68" fmla="*/ 12 w 33"/>
              <a:gd name="T69" fmla="*/ 24 h 42"/>
              <a:gd name="T70" fmla="*/ 13 w 33"/>
              <a:gd name="T71" fmla="*/ 17 h 42"/>
              <a:gd name="T72" fmla="*/ 29 w 33"/>
              <a:gd name="T73" fmla="*/ 20 h 42"/>
              <a:gd name="T74" fmla="*/ 22 w 33"/>
              <a:gd name="T75" fmla="*/ 31 h 42"/>
              <a:gd name="T76" fmla="*/ 20 w 33"/>
              <a:gd name="T77" fmla="*/ 39 h 42"/>
              <a:gd name="T78" fmla="*/ 15 w 33"/>
              <a:gd name="T79" fmla="*/ 42 h 42"/>
              <a:gd name="T80" fmla="*/ 11 w 33"/>
              <a:gd name="T81" fmla="*/ 37 h 42"/>
              <a:gd name="T82" fmla="*/ 11 w 33"/>
              <a:gd name="T8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2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9"/>
                  <a:pt x="18" y="10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1" y="8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9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3"/>
                  <a:pt x="23" y="22"/>
                  <a:pt x="23" y="22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2" y="13"/>
                  <a:pt x="22" y="13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1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9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10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8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2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2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2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1"/>
                  <a:pt x="29" y="20"/>
                </a:cubicBezTo>
                <a:cubicBezTo>
                  <a:pt x="27" y="22"/>
                  <a:pt x="25" y="24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2"/>
                  <a:pt x="18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2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1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1" name="Freeform 103"/>
          <p:cNvSpPr>
            <a:spLocks noEditPoints="1"/>
          </p:cNvSpPr>
          <p:nvPr/>
        </p:nvSpPr>
        <p:spPr bwMode="auto">
          <a:xfrm>
            <a:off x="10867415" y="2738584"/>
            <a:ext cx="340716" cy="428080"/>
          </a:xfrm>
          <a:custGeom>
            <a:avLst/>
            <a:gdLst>
              <a:gd name="T0" fmla="*/ 23 w 33"/>
              <a:gd name="T1" fmla="*/ 7 h 41"/>
              <a:gd name="T2" fmla="*/ 26 w 33"/>
              <a:gd name="T3" fmla="*/ 13 h 41"/>
              <a:gd name="T4" fmla="*/ 18 w 33"/>
              <a:gd name="T5" fmla="*/ 6 h 41"/>
              <a:gd name="T6" fmla="*/ 19 w 33"/>
              <a:gd name="T7" fmla="*/ 13 h 41"/>
              <a:gd name="T8" fmla="*/ 20 w 33"/>
              <a:gd name="T9" fmla="*/ 8 h 41"/>
              <a:gd name="T10" fmla="*/ 20 w 33"/>
              <a:gd name="T11" fmla="*/ 7 h 41"/>
              <a:gd name="T12" fmla="*/ 23 w 33"/>
              <a:gd name="T13" fmla="*/ 7 h 41"/>
              <a:gd name="T14" fmla="*/ 18 w 33"/>
              <a:gd name="T15" fmla="*/ 18 h 41"/>
              <a:gd name="T16" fmla="*/ 21 w 33"/>
              <a:gd name="T17" fmla="*/ 24 h 41"/>
              <a:gd name="T18" fmla="*/ 26 w 33"/>
              <a:gd name="T19" fmla="*/ 19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9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10 h 41"/>
              <a:gd name="T38" fmla="*/ 14 w 33"/>
              <a:gd name="T39" fmla="*/ 13 h 41"/>
              <a:gd name="T40" fmla="*/ 10 w 33"/>
              <a:gd name="T41" fmla="*/ 12 h 41"/>
              <a:gd name="T42" fmla="*/ 12 w 33"/>
              <a:gd name="T43" fmla="*/ 16 h 41"/>
              <a:gd name="T44" fmla="*/ 14 w 33"/>
              <a:gd name="T45" fmla="*/ 12 h 41"/>
              <a:gd name="T46" fmla="*/ 11 w 33"/>
              <a:gd name="T47" fmla="*/ 4 h 41"/>
              <a:gd name="T48" fmla="*/ 12 w 33"/>
              <a:gd name="T49" fmla="*/ 6 h 41"/>
              <a:gd name="T50" fmla="*/ 15 w 33"/>
              <a:gd name="T51" fmla="*/ 5 h 41"/>
              <a:gd name="T52" fmla="*/ 11 w 33"/>
              <a:gd name="T53" fmla="*/ 11 h 41"/>
              <a:gd name="T54" fmla="*/ 8 w 33"/>
              <a:gd name="T55" fmla="*/ 12 h 41"/>
              <a:gd name="T56" fmla="*/ 9 w 33"/>
              <a:gd name="T57" fmla="*/ 6 h 41"/>
              <a:gd name="T58" fmla="*/ 13 w 33"/>
              <a:gd name="T59" fmla="*/ 17 h 41"/>
              <a:gd name="T60" fmla="*/ 13 w 33"/>
              <a:gd name="T61" fmla="*/ 19 h 41"/>
              <a:gd name="T62" fmla="*/ 13 w 33"/>
              <a:gd name="T63" fmla="*/ 23 h 41"/>
              <a:gd name="T64" fmla="*/ 11 w 33"/>
              <a:gd name="T65" fmla="*/ 16 h 41"/>
              <a:gd name="T66" fmla="*/ 5 w 33"/>
              <a:gd name="T67" fmla="*/ 16 h 41"/>
              <a:gd name="T68" fmla="*/ 12 w 33"/>
              <a:gd name="T69" fmla="*/ 24 h 41"/>
              <a:gd name="T70" fmla="*/ 13 w 33"/>
              <a:gd name="T71" fmla="*/ 17 h 41"/>
              <a:gd name="T72" fmla="*/ 29 w 33"/>
              <a:gd name="T73" fmla="*/ 19 h 41"/>
              <a:gd name="T74" fmla="*/ 22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4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4"/>
                  <a:pt x="11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1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1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7" y="22"/>
                  <a:pt x="25" y="23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2" name="Freeform 104"/>
          <p:cNvSpPr>
            <a:spLocks noEditPoints="1"/>
          </p:cNvSpPr>
          <p:nvPr/>
        </p:nvSpPr>
        <p:spPr bwMode="auto">
          <a:xfrm>
            <a:off x="10867415" y="2738584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3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6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9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6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3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9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1 w 32"/>
              <a:gd name="T81" fmla="*/ 37 h 41"/>
              <a:gd name="T82" fmla="*/ 11 w 32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1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2"/>
                </a:cubicBezTo>
                <a:cubicBezTo>
                  <a:pt x="6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9" y="19"/>
                </a:cubicBezTo>
                <a:cubicBezTo>
                  <a:pt x="27" y="22"/>
                  <a:pt x="25" y="23"/>
                  <a:pt x="24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3" name="Freeform 105"/>
          <p:cNvSpPr>
            <a:spLocks noEditPoints="1"/>
          </p:cNvSpPr>
          <p:nvPr/>
        </p:nvSpPr>
        <p:spPr bwMode="auto">
          <a:xfrm>
            <a:off x="10867415" y="2738584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2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5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8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5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2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8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0 w 32"/>
              <a:gd name="T81" fmla="*/ 37 h 41"/>
              <a:gd name="T82" fmla="*/ 10 w 32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2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5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7" y="14"/>
                  <a:pt x="27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7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2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5"/>
                </a:cubicBezTo>
                <a:cubicBezTo>
                  <a:pt x="12" y="15"/>
                  <a:pt x="13" y="15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1" y="22"/>
                  <a:pt x="11" y="21"/>
                </a:cubicBezTo>
                <a:cubicBezTo>
                  <a:pt x="9" y="20"/>
                  <a:pt x="9" y="18"/>
                  <a:pt x="11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2"/>
                  <a:pt x="7" y="12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8" y="19"/>
                </a:cubicBezTo>
                <a:cubicBezTo>
                  <a:pt x="27" y="22"/>
                  <a:pt x="25" y="23"/>
                  <a:pt x="23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1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0" y="37"/>
                </a:cubicBezTo>
                <a:cubicBezTo>
                  <a:pt x="10" y="36"/>
                  <a:pt x="10" y="35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0" y="29"/>
                </a:cubicBezTo>
                <a:cubicBezTo>
                  <a:pt x="10" y="29"/>
                  <a:pt x="10" y="27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4" name="Freeform 106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7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9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7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7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6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4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8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20" y="13"/>
                  <a:pt x="20" y="13"/>
                </a:cubicBezTo>
                <a:cubicBezTo>
                  <a:pt x="20" y="12"/>
                  <a:pt x="21" y="11"/>
                  <a:pt x="22" y="11"/>
                </a:cubicBezTo>
                <a:cubicBezTo>
                  <a:pt x="21" y="10"/>
                  <a:pt x="22" y="10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8"/>
                  <a:pt x="21" y="8"/>
                </a:cubicBezTo>
                <a:cubicBezTo>
                  <a:pt x="22" y="9"/>
                  <a:pt x="24" y="9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3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9" y="24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9"/>
                </a:cubicBezTo>
                <a:cubicBezTo>
                  <a:pt x="28" y="18"/>
                  <a:pt x="28" y="17"/>
                  <a:pt x="29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2"/>
                  <a:pt x="20" y="12"/>
                  <a:pt x="21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1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2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4" y="10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3" y="13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5" y="15"/>
                  <a:pt x="15" y="16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1"/>
                  <a:pt x="17" y="9"/>
                  <a:pt x="16" y="7"/>
                </a:cubicBezTo>
                <a:cubicBezTo>
                  <a:pt x="17" y="6"/>
                  <a:pt x="17" y="4"/>
                  <a:pt x="16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10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5" y="6"/>
                  <a:pt x="15" y="6"/>
                </a:cubicBezTo>
                <a:cubicBezTo>
                  <a:pt x="14" y="7"/>
                  <a:pt x="14" y="8"/>
                  <a:pt x="12" y="8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2" y="11"/>
                  <a:pt x="12" y="12"/>
                </a:cubicBezTo>
                <a:close/>
                <a:moveTo>
                  <a:pt x="7" y="12"/>
                </a:move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7"/>
                </a:moveTo>
                <a:cubicBezTo>
                  <a:pt x="13" y="16"/>
                  <a:pt x="12" y="16"/>
                  <a:pt x="12" y="17"/>
                </a:cubicBezTo>
                <a:cubicBezTo>
                  <a:pt x="11" y="18"/>
                  <a:pt x="11" y="20"/>
                  <a:pt x="12" y="20"/>
                </a:cubicBezTo>
                <a:cubicBezTo>
                  <a:pt x="13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20"/>
                  <a:pt x="13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7"/>
                  <a:pt x="12" y="16"/>
                  <a:pt x="12" y="16"/>
                </a:cubicBezTo>
                <a:cubicBezTo>
                  <a:pt x="12" y="14"/>
                  <a:pt x="10" y="14"/>
                  <a:pt x="9" y="15"/>
                </a:cubicBezTo>
                <a:cubicBezTo>
                  <a:pt x="10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9"/>
                </a:cubicBezTo>
                <a:cubicBezTo>
                  <a:pt x="7" y="20"/>
                  <a:pt x="9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7" y="19"/>
                  <a:pt x="17" y="18"/>
                  <a:pt x="16" y="17"/>
                </a:cubicBezTo>
                <a:cubicBezTo>
                  <a:pt x="15" y="16"/>
                  <a:pt x="15" y="16"/>
                  <a:pt x="14" y="17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8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3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5" name="Freeform 107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6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1" y="11"/>
                  <a:pt x="22" y="11"/>
                </a:cubicBezTo>
                <a:cubicBezTo>
                  <a:pt x="21" y="10"/>
                  <a:pt x="22" y="10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9" y="24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2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1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5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7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10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2" y="11"/>
                  <a:pt x="11" y="12"/>
                </a:cubicBezTo>
                <a:close/>
                <a:moveTo>
                  <a:pt x="7" y="12"/>
                </a:move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3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9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7" y="19"/>
                  <a:pt x="17" y="18"/>
                  <a:pt x="16" y="17"/>
                </a:cubicBezTo>
                <a:cubicBezTo>
                  <a:pt x="15" y="16"/>
                  <a:pt x="15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8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6" name="Freeform 108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2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4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7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2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1" y="7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6" y="19"/>
                  <a:pt x="17" y="18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0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7" name="Freeform 109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5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8" y="12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2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6" y="10"/>
                  <a:pt x="17" y="9"/>
                  <a:pt x="16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8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6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8" name="Freeform 110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3" y="3"/>
                  <a:pt x="22" y="4"/>
                </a:cubicBezTo>
                <a:cubicBezTo>
                  <a:pt x="22" y="2"/>
                  <a:pt x="20" y="2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5"/>
                  <a:pt x="21" y="17"/>
                </a:cubicBezTo>
                <a:cubicBezTo>
                  <a:pt x="22" y="18"/>
                  <a:pt x="22" y="19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2" y="13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1"/>
                </a:cubicBezTo>
                <a:cubicBezTo>
                  <a:pt x="16" y="10"/>
                  <a:pt x="17" y="9"/>
                  <a:pt x="15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6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39"/>
                  <a:pt x="14" y="39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9" name="Freeform 111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1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4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0" name="Freeform 112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0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1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39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1" y="36"/>
                  <a:pt x="10" y="35"/>
                  <a:pt x="11" y="34"/>
                </a:cubicBezTo>
                <a:cubicBezTo>
                  <a:pt x="11" y="34"/>
                  <a:pt x="11" y="32"/>
                  <a:pt x="11" y="32"/>
                </a:cubicBezTo>
                <a:cubicBezTo>
                  <a:pt x="10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1" name="Freeform 113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8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0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0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5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4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39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6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2" name="Freeform 114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5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7" y="8"/>
                  <a:pt x="8" y="9"/>
                </a:cubicBezTo>
                <a:cubicBezTo>
                  <a:pt x="7" y="8"/>
                  <a:pt x="5" y="10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7" y="22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3" name="Freeform 115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1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10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7"/>
                </a:cubicBezTo>
                <a:cubicBezTo>
                  <a:pt x="10" y="7"/>
                  <a:pt x="9" y="6"/>
                  <a:pt x="9" y="6"/>
                </a:cubicBezTo>
                <a:cubicBezTo>
                  <a:pt x="8" y="6"/>
                  <a:pt x="7" y="8"/>
                  <a:pt x="8" y="8"/>
                </a:cubicBezTo>
                <a:cubicBezTo>
                  <a:pt x="7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4" name="Freeform 116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2 h 41"/>
              <a:gd name="T56" fmla="*/ 9 w 33"/>
              <a:gd name="T57" fmla="*/ 5 h 41"/>
              <a:gd name="T58" fmla="*/ 14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8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9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5" name="Freeform 117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3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6" name="Freeform 118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6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9"/>
                  <a:pt x="24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7" name="Freeform 119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4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8" name="Freeform 120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3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9" name="Freeform 121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2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3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0" name="Freeform 122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2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1" name="Freeform 123"/>
          <p:cNvSpPr>
            <a:spLocks noEditPoints="1"/>
          </p:cNvSpPr>
          <p:nvPr/>
        </p:nvSpPr>
        <p:spPr bwMode="auto">
          <a:xfrm>
            <a:off x="10854309" y="2738584"/>
            <a:ext cx="34508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0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2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8"/>
                  <a:pt x="19" y="8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6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1"/>
                  <a:pt x="12" y="12"/>
                  <a:pt x="13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0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0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9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7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2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2" name="Freeform 124"/>
          <p:cNvSpPr>
            <a:spLocks noEditPoints="1"/>
          </p:cNvSpPr>
          <p:nvPr/>
        </p:nvSpPr>
        <p:spPr bwMode="auto">
          <a:xfrm>
            <a:off x="10854309" y="2725481"/>
            <a:ext cx="345086" cy="441186"/>
          </a:xfrm>
          <a:custGeom>
            <a:avLst/>
            <a:gdLst>
              <a:gd name="T0" fmla="*/ 23 w 33"/>
              <a:gd name="T1" fmla="*/ 7 h 42"/>
              <a:gd name="T2" fmla="*/ 26 w 33"/>
              <a:gd name="T3" fmla="*/ 13 h 42"/>
              <a:gd name="T4" fmla="*/ 18 w 33"/>
              <a:gd name="T5" fmla="*/ 6 h 42"/>
              <a:gd name="T6" fmla="*/ 19 w 33"/>
              <a:gd name="T7" fmla="*/ 13 h 42"/>
              <a:gd name="T8" fmla="*/ 20 w 33"/>
              <a:gd name="T9" fmla="*/ 8 h 42"/>
              <a:gd name="T10" fmla="*/ 20 w 33"/>
              <a:gd name="T11" fmla="*/ 7 h 42"/>
              <a:gd name="T12" fmla="*/ 23 w 33"/>
              <a:gd name="T13" fmla="*/ 7 h 42"/>
              <a:gd name="T14" fmla="*/ 18 w 33"/>
              <a:gd name="T15" fmla="*/ 19 h 42"/>
              <a:gd name="T16" fmla="*/ 21 w 33"/>
              <a:gd name="T17" fmla="*/ 24 h 42"/>
              <a:gd name="T18" fmla="*/ 26 w 33"/>
              <a:gd name="T19" fmla="*/ 19 h 42"/>
              <a:gd name="T20" fmla="*/ 26 w 33"/>
              <a:gd name="T21" fmla="*/ 13 h 42"/>
              <a:gd name="T22" fmla="*/ 26 w 33"/>
              <a:gd name="T23" fmla="*/ 16 h 42"/>
              <a:gd name="T24" fmla="*/ 23 w 33"/>
              <a:gd name="T25" fmla="*/ 19 h 42"/>
              <a:gd name="T26" fmla="*/ 22 w 33"/>
              <a:gd name="T27" fmla="*/ 13 h 42"/>
              <a:gd name="T28" fmla="*/ 21 w 33"/>
              <a:gd name="T29" fmla="*/ 17 h 42"/>
              <a:gd name="T30" fmla="*/ 21 w 33"/>
              <a:gd name="T31" fmla="*/ 22 h 42"/>
              <a:gd name="T32" fmla="*/ 20 w 33"/>
              <a:gd name="T33" fmla="*/ 21 h 42"/>
              <a:gd name="T34" fmla="*/ 18 w 33"/>
              <a:gd name="T35" fmla="*/ 19 h 42"/>
              <a:gd name="T36" fmla="*/ 13 w 33"/>
              <a:gd name="T37" fmla="*/ 10 h 42"/>
              <a:gd name="T38" fmla="*/ 14 w 33"/>
              <a:gd name="T39" fmla="*/ 13 h 42"/>
              <a:gd name="T40" fmla="*/ 10 w 33"/>
              <a:gd name="T41" fmla="*/ 12 h 42"/>
              <a:gd name="T42" fmla="*/ 12 w 33"/>
              <a:gd name="T43" fmla="*/ 16 h 42"/>
              <a:gd name="T44" fmla="*/ 14 w 33"/>
              <a:gd name="T45" fmla="*/ 12 h 42"/>
              <a:gd name="T46" fmla="*/ 11 w 33"/>
              <a:gd name="T47" fmla="*/ 4 h 42"/>
              <a:gd name="T48" fmla="*/ 12 w 33"/>
              <a:gd name="T49" fmla="*/ 6 h 42"/>
              <a:gd name="T50" fmla="*/ 15 w 33"/>
              <a:gd name="T51" fmla="*/ 5 h 42"/>
              <a:gd name="T52" fmla="*/ 11 w 33"/>
              <a:gd name="T53" fmla="*/ 11 h 42"/>
              <a:gd name="T54" fmla="*/ 8 w 33"/>
              <a:gd name="T55" fmla="*/ 12 h 42"/>
              <a:gd name="T56" fmla="*/ 9 w 33"/>
              <a:gd name="T57" fmla="*/ 6 h 42"/>
              <a:gd name="T58" fmla="*/ 13 w 33"/>
              <a:gd name="T59" fmla="*/ 17 h 42"/>
              <a:gd name="T60" fmla="*/ 13 w 33"/>
              <a:gd name="T61" fmla="*/ 19 h 42"/>
              <a:gd name="T62" fmla="*/ 13 w 33"/>
              <a:gd name="T63" fmla="*/ 23 h 42"/>
              <a:gd name="T64" fmla="*/ 11 w 33"/>
              <a:gd name="T65" fmla="*/ 16 h 42"/>
              <a:gd name="T66" fmla="*/ 5 w 33"/>
              <a:gd name="T67" fmla="*/ 16 h 42"/>
              <a:gd name="T68" fmla="*/ 12 w 33"/>
              <a:gd name="T69" fmla="*/ 24 h 42"/>
              <a:gd name="T70" fmla="*/ 13 w 33"/>
              <a:gd name="T71" fmla="*/ 17 h 42"/>
              <a:gd name="T72" fmla="*/ 29 w 33"/>
              <a:gd name="T73" fmla="*/ 20 h 42"/>
              <a:gd name="T74" fmla="*/ 22 w 33"/>
              <a:gd name="T75" fmla="*/ 31 h 42"/>
              <a:gd name="T76" fmla="*/ 20 w 33"/>
              <a:gd name="T77" fmla="*/ 39 h 42"/>
              <a:gd name="T78" fmla="*/ 15 w 33"/>
              <a:gd name="T79" fmla="*/ 42 h 42"/>
              <a:gd name="T80" fmla="*/ 11 w 33"/>
              <a:gd name="T81" fmla="*/ 37 h 42"/>
              <a:gd name="T82" fmla="*/ 11 w 33"/>
              <a:gd name="T8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2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9"/>
                  <a:pt x="18" y="10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1" y="8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9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3"/>
                  <a:pt x="23" y="22"/>
                  <a:pt x="23" y="22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2" y="13"/>
                  <a:pt x="22" y="13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1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9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3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10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8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2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2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2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1"/>
                  <a:pt x="29" y="20"/>
                </a:cubicBezTo>
                <a:cubicBezTo>
                  <a:pt x="27" y="22"/>
                  <a:pt x="25" y="24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2"/>
                  <a:pt x="18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2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1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3" name="Freeform 125"/>
          <p:cNvSpPr>
            <a:spLocks noEditPoints="1"/>
          </p:cNvSpPr>
          <p:nvPr/>
        </p:nvSpPr>
        <p:spPr bwMode="auto">
          <a:xfrm>
            <a:off x="10854309" y="2725481"/>
            <a:ext cx="345086" cy="428080"/>
          </a:xfrm>
          <a:custGeom>
            <a:avLst/>
            <a:gdLst>
              <a:gd name="T0" fmla="*/ 23 w 33"/>
              <a:gd name="T1" fmla="*/ 7 h 41"/>
              <a:gd name="T2" fmla="*/ 26 w 33"/>
              <a:gd name="T3" fmla="*/ 13 h 41"/>
              <a:gd name="T4" fmla="*/ 18 w 33"/>
              <a:gd name="T5" fmla="*/ 6 h 41"/>
              <a:gd name="T6" fmla="*/ 19 w 33"/>
              <a:gd name="T7" fmla="*/ 13 h 41"/>
              <a:gd name="T8" fmla="*/ 20 w 33"/>
              <a:gd name="T9" fmla="*/ 8 h 41"/>
              <a:gd name="T10" fmla="*/ 20 w 33"/>
              <a:gd name="T11" fmla="*/ 7 h 41"/>
              <a:gd name="T12" fmla="*/ 23 w 33"/>
              <a:gd name="T13" fmla="*/ 7 h 41"/>
              <a:gd name="T14" fmla="*/ 18 w 33"/>
              <a:gd name="T15" fmla="*/ 18 h 41"/>
              <a:gd name="T16" fmla="*/ 21 w 33"/>
              <a:gd name="T17" fmla="*/ 24 h 41"/>
              <a:gd name="T18" fmla="*/ 26 w 33"/>
              <a:gd name="T19" fmla="*/ 19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9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10 h 41"/>
              <a:gd name="T38" fmla="*/ 14 w 33"/>
              <a:gd name="T39" fmla="*/ 13 h 41"/>
              <a:gd name="T40" fmla="*/ 10 w 33"/>
              <a:gd name="T41" fmla="*/ 12 h 41"/>
              <a:gd name="T42" fmla="*/ 12 w 33"/>
              <a:gd name="T43" fmla="*/ 16 h 41"/>
              <a:gd name="T44" fmla="*/ 14 w 33"/>
              <a:gd name="T45" fmla="*/ 12 h 41"/>
              <a:gd name="T46" fmla="*/ 11 w 33"/>
              <a:gd name="T47" fmla="*/ 4 h 41"/>
              <a:gd name="T48" fmla="*/ 12 w 33"/>
              <a:gd name="T49" fmla="*/ 6 h 41"/>
              <a:gd name="T50" fmla="*/ 15 w 33"/>
              <a:gd name="T51" fmla="*/ 5 h 41"/>
              <a:gd name="T52" fmla="*/ 11 w 33"/>
              <a:gd name="T53" fmla="*/ 11 h 41"/>
              <a:gd name="T54" fmla="*/ 8 w 33"/>
              <a:gd name="T55" fmla="*/ 12 h 41"/>
              <a:gd name="T56" fmla="*/ 9 w 33"/>
              <a:gd name="T57" fmla="*/ 6 h 41"/>
              <a:gd name="T58" fmla="*/ 13 w 33"/>
              <a:gd name="T59" fmla="*/ 17 h 41"/>
              <a:gd name="T60" fmla="*/ 13 w 33"/>
              <a:gd name="T61" fmla="*/ 19 h 41"/>
              <a:gd name="T62" fmla="*/ 13 w 33"/>
              <a:gd name="T63" fmla="*/ 23 h 41"/>
              <a:gd name="T64" fmla="*/ 11 w 33"/>
              <a:gd name="T65" fmla="*/ 16 h 41"/>
              <a:gd name="T66" fmla="*/ 5 w 33"/>
              <a:gd name="T67" fmla="*/ 16 h 41"/>
              <a:gd name="T68" fmla="*/ 12 w 33"/>
              <a:gd name="T69" fmla="*/ 24 h 41"/>
              <a:gd name="T70" fmla="*/ 13 w 33"/>
              <a:gd name="T71" fmla="*/ 17 h 41"/>
              <a:gd name="T72" fmla="*/ 29 w 33"/>
              <a:gd name="T73" fmla="*/ 19 h 41"/>
              <a:gd name="T74" fmla="*/ 22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1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4"/>
                </a:cubicBezTo>
                <a:cubicBezTo>
                  <a:pt x="24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1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10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7" y="22"/>
                  <a:pt x="25" y="23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4" name="Freeform 126"/>
          <p:cNvSpPr>
            <a:spLocks noEditPoints="1"/>
          </p:cNvSpPr>
          <p:nvPr/>
        </p:nvSpPr>
        <p:spPr bwMode="auto">
          <a:xfrm>
            <a:off x="10854309" y="2725481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3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6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9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6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3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9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1 w 32"/>
              <a:gd name="T81" fmla="*/ 37 h 41"/>
              <a:gd name="T82" fmla="*/ 11 w 32"/>
              <a:gd name="T83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3" y="17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6"/>
                </a:cubicBezTo>
                <a:cubicBezTo>
                  <a:pt x="12" y="15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1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1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9" y="19"/>
                </a:cubicBezTo>
                <a:cubicBezTo>
                  <a:pt x="27" y="22"/>
                  <a:pt x="25" y="23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0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1" y="30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5" name="Freeform 127"/>
          <p:cNvSpPr>
            <a:spLocks noEditPoints="1"/>
          </p:cNvSpPr>
          <p:nvPr/>
        </p:nvSpPr>
        <p:spPr bwMode="auto">
          <a:xfrm>
            <a:off x="10854309" y="2725481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2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5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8 h 41"/>
              <a:gd name="T26" fmla="*/ 22 w 32"/>
              <a:gd name="T27" fmla="*/ 12 h 41"/>
              <a:gd name="T28" fmla="*/ 21 w 32"/>
              <a:gd name="T29" fmla="*/ 17 h 41"/>
              <a:gd name="T30" fmla="*/ 21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5 h 41"/>
              <a:gd name="T44" fmla="*/ 14 w 32"/>
              <a:gd name="T45" fmla="*/ 12 h 41"/>
              <a:gd name="T46" fmla="*/ 11 w 32"/>
              <a:gd name="T47" fmla="*/ 4 h 41"/>
              <a:gd name="T48" fmla="*/ 12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2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8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0 w 32"/>
              <a:gd name="T81" fmla="*/ 37 h 41"/>
              <a:gd name="T82" fmla="*/ 10 w 32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2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7" y="19"/>
                  <a:pt x="16" y="21"/>
                  <a:pt x="18" y="22"/>
                </a:cubicBezTo>
                <a:cubicBezTo>
                  <a:pt x="18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5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7" y="14"/>
                  <a:pt x="27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5"/>
                </a:cubicBezTo>
                <a:cubicBezTo>
                  <a:pt x="12" y="15"/>
                  <a:pt x="13" y="15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1" y="22"/>
                  <a:pt x="11" y="21"/>
                </a:cubicBezTo>
                <a:cubicBezTo>
                  <a:pt x="9" y="20"/>
                  <a:pt x="9" y="18"/>
                  <a:pt x="11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2"/>
                  <a:pt x="7" y="12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8" y="19"/>
                </a:cubicBezTo>
                <a:cubicBezTo>
                  <a:pt x="27" y="22"/>
                  <a:pt x="25" y="23"/>
                  <a:pt x="23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1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0" y="37"/>
                </a:cubicBezTo>
                <a:cubicBezTo>
                  <a:pt x="10" y="36"/>
                  <a:pt x="10" y="35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0" y="29"/>
                </a:cubicBezTo>
                <a:cubicBezTo>
                  <a:pt x="10" y="29"/>
                  <a:pt x="10" y="28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6" name="Freeform 128"/>
          <p:cNvSpPr>
            <a:spLocks noEditPoints="1"/>
          </p:cNvSpPr>
          <p:nvPr/>
        </p:nvSpPr>
        <p:spPr bwMode="auto">
          <a:xfrm>
            <a:off x="10854309" y="2725481"/>
            <a:ext cx="331980" cy="428080"/>
          </a:xfrm>
          <a:custGeom>
            <a:avLst/>
            <a:gdLst>
              <a:gd name="T0" fmla="*/ 23 w 32"/>
              <a:gd name="T1" fmla="*/ 7 h 41"/>
              <a:gd name="T2" fmla="*/ 25 w 32"/>
              <a:gd name="T3" fmla="*/ 13 h 41"/>
              <a:gd name="T4" fmla="*/ 18 w 32"/>
              <a:gd name="T5" fmla="*/ 6 h 41"/>
              <a:gd name="T6" fmla="*/ 19 w 32"/>
              <a:gd name="T7" fmla="*/ 13 h 41"/>
              <a:gd name="T8" fmla="*/ 20 w 32"/>
              <a:gd name="T9" fmla="*/ 8 h 41"/>
              <a:gd name="T10" fmla="*/ 20 w 32"/>
              <a:gd name="T11" fmla="*/ 7 h 41"/>
              <a:gd name="T12" fmla="*/ 22 w 32"/>
              <a:gd name="T13" fmla="*/ 7 h 41"/>
              <a:gd name="T14" fmla="*/ 18 w 32"/>
              <a:gd name="T15" fmla="*/ 18 h 41"/>
              <a:gd name="T16" fmla="*/ 21 w 32"/>
              <a:gd name="T17" fmla="*/ 24 h 41"/>
              <a:gd name="T18" fmla="*/ 25 w 32"/>
              <a:gd name="T19" fmla="*/ 19 h 41"/>
              <a:gd name="T20" fmla="*/ 26 w 32"/>
              <a:gd name="T21" fmla="*/ 13 h 41"/>
              <a:gd name="T22" fmla="*/ 26 w 32"/>
              <a:gd name="T23" fmla="*/ 16 h 41"/>
              <a:gd name="T24" fmla="*/ 23 w 32"/>
              <a:gd name="T25" fmla="*/ 18 h 41"/>
              <a:gd name="T26" fmla="*/ 22 w 32"/>
              <a:gd name="T27" fmla="*/ 12 h 41"/>
              <a:gd name="T28" fmla="*/ 21 w 32"/>
              <a:gd name="T29" fmla="*/ 17 h 41"/>
              <a:gd name="T30" fmla="*/ 20 w 32"/>
              <a:gd name="T31" fmla="*/ 22 h 41"/>
              <a:gd name="T32" fmla="*/ 20 w 32"/>
              <a:gd name="T33" fmla="*/ 20 h 41"/>
              <a:gd name="T34" fmla="*/ 18 w 32"/>
              <a:gd name="T35" fmla="*/ 18 h 41"/>
              <a:gd name="T36" fmla="*/ 13 w 32"/>
              <a:gd name="T37" fmla="*/ 10 h 41"/>
              <a:gd name="T38" fmla="*/ 14 w 32"/>
              <a:gd name="T39" fmla="*/ 13 h 41"/>
              <a:gd name="T40" fmla="*/ 10 w 32"/>
              <a:gd name="T41" fmla="*/ 12 h 41"/>
              <a:gd name="T42" fmla="*/ 12 w 32"/>
              <a:gd name="T43" fmla="*/ 15 h 41"/>
              <a:gd name="T44" fmla="*/ 14 w 32"/>
              <a:gd name="T45" fmla="*/ 12 h 41"/>
              <a:gd name="T46" fmla="*/ 11 w 32"/>
              <a:gd name="T47" fmla="*/ 4 h 41"/>
              <a:gd name="T48" fmla="*/ 11 w 32"/>
              <a:gd name="T49" fmla="*/ 5 h 41"/>
              <a:gd name="T50" fmla="*/ 15 w 32"/>
              <a:gd name="T51" fmla="*/ 5 h 41"/>
              <a:gd name="T52" fmla="*/ 11 w 32"/>
              <a:gd name="T53" fmla="*/ 10 h 41"/>
              <a:gd name="T54" fmla="*/ 8 w 32"/>
              <a:gd name="T55" fmla="*/ 12 h 41"/>
              <a:gd name="T56" fmla="*/ 9 w 32"/>
              <a:gd name="T57" fmla="*/ 6 h 41"/>
              <a:gd name="T58" fmla="*/ 13 w 32"/>
              <a:gd name="T59" fmla="*/ 17 h 41"/>
              <a:gd name="T60" fmla="*/ 13 w 32"/>
              <a:gd name="T61" fmla="*/ 19 h 41"/>
              <a:gd name="T62" fmla="*/ 13 w 32"/>
              <a:gd name="T63" fmla="*/ 22 h 41"/>
              <a:gd name="T64" fmla="*/ 11 w 32"/>
              <a:gd name="T65" fmla="*/ 16 h 41"/>
              <a:gd name="T66" fmla="*/ 5 w 32"/>
              <a:gd name="T67" fmla="*/ 16 h 41"/>
              <a:gd name="T68" fmla="*/ 12 w 32"/>
              <a:gd name="T69" fmla="*/ 24 h 41"/>
              <a:gd name="T70" fmla="*/ 13 w 32"/>
              <a:gd name="T71" fmla="*/ 17 h 41"/>
              <a:gd name="T72" fmla="*/ 28 w 32"/>
              <a:gd name="T73" fmla="*/ 19 h 41"/>
              <a:gd name="T74" fmla="*/ 22 w 32"/>
              <a:gd name="T75" fmla="*/ 31 h 41"/>
              <a:gd name="T76" fmla="*/ 20 w 32"/>
              <a:gd name="T77" fmla="*/ 39 h 41"/>
              <a:gd name="T78" fmla="*/ 15 w 32"/>
              <a:gd name="T79" fmla="*/ 41 h 41"/>
              <a:gd name="T80" fmla="*/ 10 w 32"/>
              <a:gd name="T81" fmla="*/ 37 h 41"/>
              <a:gd name="T82" fmla="*/ 10 w 32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" h="41">
                <a:moveTo>
                  <a:pt x="25" y="9"/>
                </a:moveTo>
                <a:cubicBezTo>
                  <a:pt x="26" y="8"/>
                  <a:pt x="25" y="6"/>
                  <a:pt x="24" y="6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2" y="9"/>
                </a:cubicBezTo>
                <a:cubicBezTo>
                  <a:pt x="21" y="10"/>
                  <a:pt x="21" y="11"/>
                  <a:pt x="23" y="12"/>
                </a:cubicBezTo>
                <a:cubicBezTo>
                  <a:pt x="22" y="14"/>
                  <a:pt x="25" y="15"/>
                  <a:pt x="25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6" y="3"/>
                  <a:pt x="17" y="5"/>
                  <a:pt x="18" y="6"/>
                </a:cubicBezTo>
                <a:cubicBezTo>
                  <a:pt x="16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0" y="10"/>
                  <a:pt x="21" y="10"/>
                  <a:pt x="21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7"/>
                  <a:pt x="20" y="7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2" y="7"/>
                </a:cubicBezTo>
                <a:cubicBezTo>
                  <a:pt x="25" y="5"/>
                  <a:pt x="23" y="3"/>
                  <a:pt x="21" y="4"/>
                </a:cubicBezTo>
                <a:cubicBezTo>
                  <a:pt x="21" y="3"/>
                  <a:pt x="19" y="2"/>
                  <a:pt x="18" y="2"/>
                </a:cubicBezTo>
                <a:close/>
                <a:moveTo>
                  <a:pt x="18" y="18"/>
                </a:moveTo>
                <a:cubicBezTo>
                  <a:pt x="16" y="19"/>
                  <a:pt x="16" y="21"/>
                  <a:pt x="18" y="22"/>
                </a:cubicBezTo>
                <a:cubicBezTo>
                  <a:pt x="17" y="23"/>
                  <a:pt x="18" y="24"/>
                  <a:pt x="18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1" y="24"/>
                  <a:pt x="22" y="24"/>
                  <a:pt x="23" y="23"/>
                </a:cubicBezTo>
                <a:cubicBezTo>
                  <a:pt x="23" y="23"/>
                  <a:pt x="23" y="22"/>
                  <a:pt x="23" y="21"/>
                </a:cubicBezTo>
                <a:cubicBezTo>
                  <a:pt x="25" y="22"/>
                  <a:pt x="26" y="20"/>
                  <a:pt x="25" y="19"/>
                </a:cubicBezTo>
                <a:cubicBezTo>
                  <a:pt x="27" y="18"/>
                  <a:pt x="27" y="17"/>
                  <a:pt x="28" y="16"/>
                </a:cubicBezTo>
                <a:cubicBezTo>
                  <a:pt x="28" y="15"/>
                  <a:pt x="27" y="13"/>
                  <a:pt x="27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4" y="16"/>
                  <a:pt x="25" y="16"/>
                  <a:pt x="26" y="16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2" y="14"/>
                  <a:pt x="22" y="13"/>
                  <a:pt x="22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0" y="12"/>
                  <a:pt x="19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7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7"/>
                  <a:pt x="18" y="18"/>
                </a:cubicBezTo>
                <a:close/>
                <a:moveTo>
                  <a:pt x="11" y="12"/>
                </a:moveTo>
                <a:cubicBezTo>
                  <a:pt x="11" y="12"/>
                  <a:pt x="12" y="12"/>
                  <a:pt x="12" y="12"/>
                </a:cubicBezTo>
                <a:cubicBezTo>
                  <a:pt x="12" y="11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2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10" y="13"/>
                  <a:pt x="11" y="14"/>
                  <a:pt x="12" y="15"/>
                </a:cubicBezTo>
                <a:cubicBezTo>
                  <a:pt x="12" y="15"/>
                  <a:pt x="13" y="15"/>
                  <a:pt x="13" y="16"/>
                </a:cubicBezTo>
                <a:cubicBezTo>
                  <a:pt x="14" y="15"/>
                  <a:pt x="14" y="16"/>
                  <a:pt x="15" y="16"/>
                </a:cubicBezTo>
                <a:cubicBezTo>
                  <a:pt x="16" y="14"/>
                  <a:pt x="15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3"/>
                  <a:pt x="9" y="5"/>
                  <a:pt x="9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2" y="6"/>
                  <a:pt x="12" y="6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7"/>
                  <a:pt x="13" y="8"/>
                  <a:pt x="11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11" y="11"/>
                  <a:pt x="10" y="10"/>
                </a:cubicBezTo>
                <a:cubicBezTo>
                  <a:pt x="11" y="10"/>
                  <a:pt x="11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7"/>
                </a:cubicBezTo>
                <a:cubicBezTo>
                  <a:pt x="10" y="18"/>
                  <a:pt x="10" y="20"/>
                  <a:pt x="11" y="20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1" y="21"/>
                  <a:pt x="11" y="21"/>
                </a:cubicBezTo>
                <a:cubicBezTo>
                  <a:pt x="9" y="20"/>
                  <a:pt x="9" y="18"/>
                  <a:pt x="10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8" y="12"/>
                  <a:pt x="7" y="12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6" y="20"/>
                  <a:pt x="8" y="22"/>
                  <a:pt x="9" y="21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4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5" y="0"/>
                  <a:pt x="16" y="0"/>
                </a:cubicBezTo>
                <a:cubicBezTo>
                  <a:pt x="27" y="0"/>
                  <a:pt x="32" y="11"/>
                  <a:pt x="28" y="19"/>
                </a:cubicBezTo>
                <a:cubicBezTo>
                  <a:pt x="27" y="22"/>
                  <a:pt x="25" y="23"/>
                  <a:pt x="23" y="26"/>
                </a:cubicBezTo>
                <a:cubicBezTo>
                  <a:pt x="23" y="27"/>
                  <a:pt x="23" y="28"/>
                  <a:pt x="22" y="28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1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3" y="41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0" y="37"/>
                </a:cubicBezTo>
                <a:cubicBezTo>
                  <a:pt x="10" y="36"/>
                  <a:pt x="10" y="35"/>
                  <a:pt x="10" y="34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1"/>
                  <a:pt x="10" y="30"/>
                  <a:pt x="10" y="29"/>
                </a:cubicBezTo>
                <a:cubicBezTo>
                  <a:pt x="10" y="29"/>
                  <a:pt x="10" y="27"/>
                  <a:pt x="9" y="26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7" name="Freeform 129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7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6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1" y="11"/>
                  <a:pt x="22" y="11"/>
                </a:cubicBezTo>
                <a:cubicBezTo>
                  <a:pt x="21" y="10"/>
                  <a:pt x="22" y="10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3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9" y="24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2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1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4" y="10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5" y="15"/>
                  <a:pt x="15" y="16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7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10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1"/>
                  <a:pt x="12" y="11"/>
                  <a:pt x="11" y="12"/>
                </a:cubicBezTo>
                <a:close/>
                <a:moveTo>
                  <a:pt x="7" y="12"/>
                </a:move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1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3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10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9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7" y="19"/>
                  <a:pt x="17" y="18"/>
                  <a:pt x="16" y="17"/>
                </a:cubicBezTo>
                <a:cubicBezTo>
                  <a:pt x="15" y="16"/>
                  <a:pt x="15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8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8" name="Freeform 130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6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2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10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6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7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2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9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6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2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5"/>
                  <a:pt x="21" y="24"/>
                  <a:pt x="22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6"/>
                </a:cubicBezTo>
                <a:cubicBezTo>
                  <a:pt x="29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6" y="15"/>
                  <a:pt x="25" y="14"/>
                </a:cubicBezTo>
                <a:cubicBezTo>
                  <a:pt x="24" y="15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3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2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7" y="10"/>
                  <a:pt x="17" y="9"/>
                  <a:pt x="16" y="7"/>
                </a:cubicBezTo>
                <a:cubicBezTo>
                  <a:pt x="17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2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6" y="20"/>
                </a:cubicBezTo>
                <a:cubicBezTo>
                  <a:pt x="16" y="19"/>
                  <a:pt x="17" y="18"/>
                  <a:pt x="16" y="17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7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9"/>
                  <a:pt x="21" y="39"/>
                </a:cubicBezTo>
                <a:cubicBezTo>
                  <a:pt x="21" y="39"/>
                  <a:pt x="20" y="39"/>
                  <a:pt x="21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9" name="Freeform 131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3 h 41"/>
              <a:gd name="T4" fmla="*/ 19 w 33"/>
              <a:gd name="T5" fmla="*/ 5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5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2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9 h 41"/>
              <a:gd name="T62" fmla="*/ 14 w 33"/>
              <a:gd name="T63" fmla="*/ 22 h 41"/>
              <a:gd name="T64" fmla="*/ 12 w 33"/>
              <a:gd name="T65" fmla="*/ 16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3"/>
                </a:cubicBezTo>
                <a:cubicBezTo>
                  <a:pt x="28" y="13"/>
                  <a:pt x="29" y="9"/>
                  <a:pt x="26" y="9"/>
                </a:cubicBezTo>
                <a:close/>
                <a:moveTo>
                  <a:pt x="19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4" y="3"/>
                  <a:pt x="22" y="4"/>
                </a:cubicBezTo>
                <a:cubicBezTo>
                  <a:pt x="22" y="2"/>
                  <a:pt x="20" y="2"/>
                  <a:pt x="19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4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6"/>
                  <a:pt x="21" y="17"/>
                </a:cubicBezTo>
                <a:cubicBezTo>
                  <a:pt x="23" y="18"/>
                  <a:pt x="22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3" y="15"/>
                  <a:pt x="21" y="13"/>
                  <a:pt x="19" y="14"/>
                </a:cubicBezTo>
                <a:cubicBezTo>
                  <a:pt x="17" y="15"/>
                  <a:pt x="18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3" y="12"/>
                </a:cubicBezTo>
                <a:cubicBezTo>
                  <a:pt x="13" y="13"/>
                  <a:pt x="12" y="13"/>
                  <a:pt x="11" y="12"/>
                </a:cubicBezTo>
                <a:cubicBezTo>
                  <a:pt x="11" y="12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4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2"/>
                </a:cubicBezTo>
                <a:cubicBezTo>
                  <a:pt x="16" y="10"/>
                  <a:pt x="17" y="9"/>
                  <a:pt x="16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9"/>
                  <a:pt x="11" y="8"/>
                </a:cubicBezTo>
                <a:cubicBezTo>
                  <a:pt x="11" y="7"/>
                  <a:pt x="10" y="7"/>
                  <a:pt x="9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8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6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0" name="Freeform 132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1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3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6 w 33"/>
              <a:gd name="T51" fmla="*/ 5 h 41"/>
              <a:gd name="T52" fmla="*/ 12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1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3" y="3"/>
                  <a:pt x="22" y="4"/>
                </a:cubicBezTo>
                <a:cubicBezTo>
                  <a:pt x="22" y="2"/>
                  <a:pt x="20" y="2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5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5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4"/>
                  <a:pt x="22" y="15"/>
                  <a:pt x="21" y="17"/>
                </a:cubicBezTo>
                <a:cubicBezTo>
                  <a:pt x="23" y="18"/>
                  <a:pt x="22" y="20"/>
                  <a:pt x="22" y="21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3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2" y="13"/>
                  <a:pt x="11" y="12"/>
                </a:cubicBezTo>
                <a:cubicBezTo>
                  <a:pt x="11" y="12"/>
                  <a:pt x="10" y="12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3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7" y="14"/>
                  <a:pt x="16" y="13"/>
                  <a:pt x="15" y="11"/>
                </a:cubicBezTo>
                <a:cubicBezTo>
                  <a:pt x="16" y="10"/>
                  <a:pt x="17" y="9"/>
                  <a:pt x="15" y="7"/>
                </a:cubicBezTo>
                <a:cubicBezTo>
                  <a:pt x="16" y="6"/>
                  <a:pt x="17" y="4"/>
                  <a:pt x="15" y="3"/>
                </a:cubicBezTo>
                <a:cubicBezTo>
                  <a:pt x="14" y="2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4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9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1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1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6"/>
                </a:cubicBezTo>
                <a:cubicBezTo>
                  <a:pt x="24" y="26"/>
                  <a:pt x="24" y="28"/>
                  <a:pt x="23" y="28"/>
                </a:cubicBezTo>
                <a:cubicBezTo>
                  <a:pt x="24" y="29"/>
                  <a:pt x="24" y="30"/>
                  <a:pt x="23" y="31"/>
                </a:cubicBezTo>
                <a:cubicBezTo>
                  <a:pt x="24" y="31"/>
                  <a:pt x="24" y="32"/>
                  <a:pt x="23" y="33"/>
                </a:cubicBezTo>
                <a:cubicBezTo>
                  <a:pt x="24" y="34"/>
                  <a:pt x="24" y="35"/>
                  <a:pt x="23" y="36"/>
                </a:cubicBezTo>
                <a:cubicBezTo>
                  <a:pt x="23" y="37"/>
                  <a:pt x="22" y="38"/>
                  <a:pt x="21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39"/>
                  <a:pt x="14" y="39"/>
                </a:cubicBezTo>
                <a:cubicBezTo>
                  <a:pt x="12" y="40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9"/>
                  <a:pt x="11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1" name="Freeform 133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7 w 33"/>
              <a:gd name="T21" fmla="*/ 13 h 41"/>
              <a:gd name="T22" fmla="*/ 27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7" y="8"/>
                  <a:pt x="26" y="6"/>
                  <a:pt x="25" y="6"/>
                </a:cubicBezTo>
                <a:cubicBezTo>
                  <a:pt x="25" y="6"/>
                  <a:pt x="24" y="6"/>
                  <a:pt x="24" y="7"/>
                </a:cubicBezTo>
                <a:cubicBezTo>
                  <a:pt x="24" y="8"/>
                  <a:pt x="24" y="9"/>
                  <a:pt x="23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6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9" y="22"/>
                </a:cubicBezTo>
                <a:cubicBezTo>
                  <a:pt x="18" y="23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1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1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1" y="13"/>
                  <a:pt x="19" y="14"/>
                </a:cubicBezTo>
                <a:cubicBezTo>
                  <a:pt x="17" y="15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2" y="13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6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8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3" y="9"/>
                  <a:pt x="12" y="10"/>
                  <a:pt x="11" y="10"/>
                </a:cubicBezTo>
                <a:cubicBezTo>
                  <a:pt x="12" y="11"/>
                  <a:pt x="12" y="11"/>
                  <a:pt x="11" y="11"/>
                </a:cubicBezTo>
                <a:close/>
                <a:moveTo>
                  <a:pt x="7" y="12"/>
                </a:moveTo>
                <a:cubicBezTo>
                  <a:pt x="7" y="12"/>
                  <a:pt x="8" y="12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7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4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1" y="36"/>
                  <a:pt x="11" y="35"/>
                  <a:pt x="11" y="34"/>
                </a:cubicBezTo>
                <a:cubicBezTo>
                  <a:pt x="11" y="34"/>
                  <a:pt x="11" y="33"/>
                  <a:pt x="11" y="32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2" name="Freeform 134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7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1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5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5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8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4"/>
                  <a:pt x="23" y="24"/>
                  <a:pt x="23" y="23"/>
                </a:cubicBezTo>
                <a:cubicBezTo>
                  <a:pt x="24" y="23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8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6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0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2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6" y="16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1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2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9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2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1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6"/>
                  <a:pt x="23" y="28"/>
                  <a:pt x="23" y="28"/>
                </a:cubicBezTo>
                <a:cubicBezTo>
                  <a:pt x="23" y="29"/>
                  <a:pt x="23" y="30"/>
                  <a:pt x="23" y="31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1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1" y="36"/>
                  <a:pt x="10" y="35"/>
                  <a:pt x="11" y="34"/>
                </a:cubicBezTo>
                <a:cubicBezTo>
                  <a:pt x="11" y="34"/>
                  <a:pt x="11" y="32"/>
                  <a:pt x="11" y="32"/>
                </a:cubicBezTo>
                <a:cubicBezTo>
                  <a:pt x="10" y="31"/>
                  <a:pt x="11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3"/>
                  <a:pt x="6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3" name="Freeform 135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4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6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8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6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6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5" y="16"/>
                </a:cubicBezTo>
                <a:cubicBezTo>
                  <a:pt x="25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8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1"/>
                  <a:pt x="20" y="20"/>
                  <a:pt x="20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4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3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4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1" y="3"/>
                  <a:pt x="9" y="5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3" y="6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5" y="6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9"/>
                  <a:pt x="12" y="10"/>
                  <a:pt x="11" y="10"/>
                </a:cubicBezTo>
                <a:cubicBezTo>
                  <a:pt x="12" y="10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1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8"/>
                  <a:pt x="8" y="9"/>
                </a:cubicBezTo>
                <a:cubicBezTo>
                  <a:pt x="7" y="9"/>
                  <a:pt x="6" y="11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10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6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3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6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4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4" y="39"/>
                </a:cubicBezTo>
                <a:cubicBezTo>
                  <a:pt x="14" y="39"/>
                  <a:pt x="14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4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6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4" name="Freeform 136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3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3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9"/>
                </a:moveTo>
                <a:cubicBezTo>
                  <a:pt x="26" y="8"/>
                  <a:pt x="26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2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9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0" y="12"/>
                  <a:pt x="20" y="11"/>
                  <a:pt x="21" y="11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1" y="7"/>
                  <a:pt x="21" y="8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4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3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10" y="13"/>
                  <a:pt x="10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3" y="3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5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7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8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7" y="8"/>
                  <a:pt x="8" y="9"/>
                </a:cubicBezTo>
                <a:cubicBezTo>
                  <a:pt x="7" y="8"/>
                  <a:pt x="5" y="10"/>
                  <a:pt x="7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4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3" y="23"/>
                </a:cubicBezTo>
                <a:cubicBezTo>
                  <a:pt x="15" y="26"/>
                  <a:pt x="18" y="22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6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6"/>
                </a:cubicBezTo>
                <a:cubicBezTo>
                  <a:pt x="23" y="37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4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5" name="Freeform 137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20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5 h 41"/>
              <a:gd name="T52" fmla="*/ 11 w 33"/>
              <a:gd name="T53" fmla="*/ 10 h 41"/>
              <a:gd name="T54" fmla="*/ 9 w 33"/>
              <a:gd name="T55" fmla="*/ 12 h 41"/>
              <a:gd name="T56" fmla="*/ 9 w 33"/>
              <a:gd name="T57" fmla="*/ 6 h 41"/>
              <a:gd name="T58" fmla="*/ 14 w 33"/>
              <a:gd name="T59" fmla="*/ 16 h 41"/>
              <a:gd name="T60" fmla="*/ 14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9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2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2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2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7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7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1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3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2" y="12"/>
                  <a:pt x="12" y="12"/>
                  <a:pt x="13" y="12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10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7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4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9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2" y="10"/>
                  <a:pt x="12" y="8"/>
                  <a:pt x="11" y="7"/>
                </a:cubicBezTo>
                <a:cubicBezTo>
                  <a:pt x="10" y="7"/>
                  <a:pt x="10" y="6"/>
                  <a:pt x="9" y="6"/>
                </a:cubicBezTo>
                <a:cubicBezTo>
                  <a:pt x="8" y="6"/>
                  <a:pt x="7" y="8"/>
                  <a:pt x="8" y="8"/>
                </a:cubicBezTo>
                <a:cubicBezTo>
                  <a:pt x="7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6"/>
                  <a:pt x="17" y="22"/>
                  <a:pt x="15" y="20"/>
                </a:cubicBezTo>
                <a:cubicBezTo>
                  <a:pt x="16" y="19"/>
                  <a:pt x="17" y="17"/>
                  <a:pt x="16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4"/>
                  <a:pt x="23" y="35"/>
                  <a:pt x="23" y="35"/>
                </a:cubicBezTo>
                <a:cubicBezTo>
                  <a:pt x="23" y="36"/>
                  <a:pt x="22" y="38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20" y="41"/>
                  <a:pt x="19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1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6" name="Freeform 138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7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10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4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2 h 41"/>
              <a:gd name="T56" fmla="*/ 9 w 33"/>
              <a:gd name="T57" fmla="*/ 5 h 41"/>
              <a:gd name="T58" fmla="*/ 14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6 w 33"/>
              <a:gd name="T67" fmla="*/ 15 h 41"/>
              <a:gd name="T68" fmla="*/ 12 w 33"/>
              <a:gd name="T69" fmla="*/ 23 h 41"/>
              <a:gd name="T70" fmla="*/ 14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20" y="11"/>
                  <a:pt x="21" y="10"/>
                </a:cubicBezTo>
                <a:cubicBezTo>
                  <a:pt x="21" y="10"/>
                  <a:pt x="21" y="9"/>
                  <a:pt x="22" y="9"/>
                </a:cubicBezTo>
                <a:cubicBezTo>
                  <a:pt x="21" y="9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4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7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9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4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8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2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8"/>
                  <a:pt x="8" y="8"/>
                </a:cubicBezTo>
                <a:cubicBezTo>
                  <a:pt x="7" y="8"/>
                  <a:pt x="5" y="10"/>
                  <a:pt x="6" y="12"/>
                </a:cubicBezTo>
                <a:close/>
                <a:moveTo>
                  <a:pt x="14" y="16"/>
                </a:moveTo>
                <a:cubicBezTo>
                  <a:pt x="13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6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6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9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9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7" name="Freeform 139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3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3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2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7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8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9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7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1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9"/>
                  <a:pt x="24" y="8"/>
                  <a:pt x="23" y="6"/>
                </a:cubicBezTo>
                <a:cubicBezTo>
                  <a:pt x="25" y="5"/>
                  <a:pt x="23" y="3"/>
                  <a:pt x="22" y="4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1" y="24"/>
                  <a:pt x="21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4" y="15"/>
                  <a:pt x="23" y="15"/>
                  <a:pt x="24" y="14"/>
                </a:cubicBezTo>
                <a:cubicBezTo>
                  <a:pt x="23" y="14"/>
                  <a:pt x="22" y="13"/>
                  <a:pt x="22" y="12"/>
                </a:cubicBezTo>
                <a:cubicBezTo>
                  <a:pt x="22" y="12"/>
                  <a:pt x="22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7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2"/>
                </a:cubicBezTo>
                <a:cubicBezTo>
                  <a:pt x="10" y="12"/>
                  <a:pt x="11" y="11"/>
                  <a:pt x="10" y="10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6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6"/>
                  <a:pt x="14" y="16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1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3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7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2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8" name="Freeform 140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9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9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2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9"/>
                  <a:pt x="25" y="8"/>
                </a:cubicBezTo>
                <a:close/>
                <a:moveTo>
                  <a:pt x="18" y="2"/>
                </a:moveTo>
                <a:cubicBezTo>
                  <a:pt x="16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9"/>
                  <a:pt x="24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9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4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8"/>
                  <a:pt x="28" y="17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4"/>
                  <a:pt x="25" y="14"/>
                  <a:pt x="24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9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4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8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4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7"/>
                  <a:pt x="6" y="18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10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6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9"/>
                  <a:pt x="23" y="30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9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9" name="Freeform 141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2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4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3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1"/>
                  <a:pt x="20" y="11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4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2" y="2"/>
                  <a:pt x="20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2"/>
                  <a:pt x="24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3"/>
                  <a:pt x="27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2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6"/>
                  <a:pt x="16" y="3"/>
                  <a:pt x="15" y="2"/>
                </a:cubicBezTo>
                <a:cubicBezTo>
                  <a:pt x="14" y="1"/>
                  <a:pt x="12" y="2"/>
                  <a:pt x="12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10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8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9" y="14"/>
                </a:cubicBezTo>
                <a:cubicBezTo>
                  <a:pt x="9" y="13"/>
                  <a:pt x="9" y="12"/>
                  <a:pt x="8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6" y="16"/>
                  <a:pt x="6" y="17"/>
                  <a:pt x="8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40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8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10" y="26"/>
                </a:cubicBezTo>
                <a:cubicBezTo>
                  <a:pt x="8" y="24"/>
                  <a:pt x="7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0" name="Freeform 142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4 w 33"/>
              <a:gd name="T1" fmla="*/ 6 h 41"/>
              <a:gd name="T2" fmla="*/ 26 w 33"/>
              <a:gd name="T3" fmla="*/ 12 h 41"/>
              <a:gd name="T4" fmla="*/ 19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2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1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2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10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9" y="5"/>
                </a:cubicBezTo>
                <a:cubicBezTo>
                  <a:pt x="17" y="6"/>
                  <a:pt x="17" y="8"/>
                  <a:pt x="19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1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4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20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4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2"/>
                  <a:pt x="21" y="11"/>
                  <a:pt x="21" y="11"/>
                </a:cubicBezTo>
                <a:cubicBezTo>
                  <a:pt x="20" y="11"/>
                  <a:pt x="20" y="12"/>
                  <a:pt x="20" y="13"/>
                </a:cubicBezTo>
                <a:cubicBezTo>
                  <a:pt x="22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1"/>
                  <a:pt x="22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1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6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6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2"/>
                </a:moveTo>
                <a:cubicBezTo>
                  <a:pt x="7" y="11"/>
                  <a:pt x="8" y="11"/>
                  <a:pt x="8" y="11"/>
                </a:cubicBezTo>
                <a:cubicBezTo>
                  <a:pt x="10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2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2" y="17"/>
                </a:cubicBezTo>
                <a:cubicBezTo>
                  <a:pt x="10" y="18"/>
                  <a:pt x="10" y="19"/>
                  <a:pt x="12" y="19"/>
                </a:cubicBezTo>
                <a:cubicBezTo>
                  <a:pt x="12" y="19"/>
                  <a:pt x="13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2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3"/>
                  <a:pt x="11" y="24"/>
                  <a:pt x="12" y="23"/>
                </a:cubicBezTo>
                <a:cubicBezTo>
                  <a:pt x="15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3" y="33"/>
                </a:cubicBezTo>
                <a:cubicBezTo>
                  <a:pt x="23" y="33"/>
                  <a:pt x="23" y="35"/>
                  <a:pt x="22" y="35"/>
                </a:cubicBezTo>
                <a:cubicBezTo>
                  <a:pt x="23" y="36"/>
                  <a:pt x="22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30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4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1" name="Freeform 143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8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5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3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10"/>
                  <a:pt x="17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3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3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4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3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2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7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4" y="1"/>
                  <a:pt x="12" y="2"/>
                  <a:pt x="11" y="3"/>
                </a:cubicBezTo>
                <a:cubicBezTo>
                  <a:pt x="10" y="3"/>
                  <a:pt x="9" y="4"/>
                  <a:pt x="10" y="6"/>
                </a:cubicBezTo>
                <a:cubicBezTo>
                  <a:pt x="11" y="7"/>
                  <a:pt x="13" y="7"/>
                  <a:pt x="13" y="6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10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4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20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3" y="28"/>
                </a:cubicBezTo>
                <a:cubicBezTo>
                  <a:pt x="23" y="28"/>
                  <a:pt x="23" y="29"/>
                  <a:pt x="23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3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7"/>
                  <a:pt x="11" y="36"/>
                </a:cubicBezTo>
                <a:cubicBezTo>
                  <a:pt x="10" y="36"/>
                  <a:pt x="10" y="35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2" name="Freeform 144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1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3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1 w 33"/>
              <a:gd name="T33" fmla="*/ 20 h 41"/>
              <a:gd name="T34" fmla="*/ 18 w 33"/>
              <a:gd name="T35" fmla="*/ 18 h 41"/>
              <a:gd name="T36" fmla="*/ 14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10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10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20" y="8"/>
                  <a:pt x="19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20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7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3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1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5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2"/>
                  <a:pt x="12" y="12"/>
                  <a:pt x="13" y="11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1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7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1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0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9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7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0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3" name="Freeform 145"/>
          <p:cNvSpPr>
            <a:spLocks noEditPoints="1"/>
          </p:cNvSpPr>
          <p:nvPr/>
        </p:nvSpPr>
        <p:spPr bwMode="auto">
          <a:xfrm>
            <a:off x="10845573" y="2725481"/>
            <a:ext cx="340716" cy="428080"/>
          </a:xfrm>
          <a:custGeom>
            <a:avLst/>
            <a:gdLst>
              <a:gd name="T0" fmla="*/ 23 w 33"/>
              <a:gd name="T1" fmla="*/ 6 h 41"/>
              <a:gd name="T2" fmla="*/ 26 w 33"/>
              <a:gd name="T3" fmla="*/ 12 h 41"/>
              <a:gd name="T4" fmla="*/ 18 w 33"/>
              <a:gd name="T5" fmla="*/ 5 h 41"/>
              <a:gd name="T6" fmla="*/ 19 w 33"/>
              <a:gd name="T7" fmla="*/ 12 h 41"/>
              <a:gd name="T8" fmla="*/ 20 w 33"/>
              <a:gd name="T9" fmla="*/ 7 h 41"/>
              <a:gd name="T10" fmla="*/ 20 w 33"/>
              <a:gd name="T11" fmla="*/ 6 h 41"/>
              <a:gd name="T12" fmla="*/ 23 w 33"/>
              <a:gd name="T13" fmla="*/ 6 h 41"/>
              <a:gd name="T14" fmla="*/ 18 w 33"/>
              <a:gd name="T15" fmla="*/ 18 h 41"/>
              <a:gd name="T16" fmla="*/ 21 w 33"/>
              <a:gd name="T17" fmla="*/ 23 h 41"/>
              <a:gd name="T18" fmla="*/ 26 w 33"/>
              <a:gd name="T19" fmla="*/ 18 h 41"/>
              <a:gd name="T20" fmla="*/ 26 w 33"/>
              <a:gd name="T21" fmla="*/ 12 h 41"/>
              <a:gd name="T22" fmla="*/ 26 w 33"/>
              <a:gd name="T23" fmla="*/ 16 h 41"/>
              <a:gd name="T24" fmla="*/ 23 w 33"/>
              <a:gd name="T25" fmla="*/ 18 h 41"/>
              <a:gd name="T26" fmla="*/ 22 w 33"/>
              <a:gd name="T27" fmla="*/ 12 h 41"/>
              <a:gd name="T28" fmla="*/ 21 w 33"/>
              <a:gd name="T29" fmla="*/ 16 h 41"/>
              <a:gd name="T30" fmla="*/ 21 w 33"/>
              <a:gd name="T31" fmla="*/ 21 h 41"/>
              <a:gd name="T32" fmla="*/ 20 w 33"/>
              <a:gd name="T33" fmla="*/ 20 h 41"/>
              <a:gd name="T34" fmla="*/ 18 w 33"/>
              <a:gd name="T35" fmla="*/ 18 h 41"/>
              <a:gd name="T36" fmla="*/ 13 w 33"/>
              <a:gd name="T37" fmla="*/ 9 h 41"/>
              <a:gd name="T38" fmla="*/ 14 w 33"/>
              <a:gd name="T39" fmla="*/ 12 h 41"/>
              <a:gd name="T40" fmla="*/ 10 w 33"/>
              <a:gd name="T41" fmla="*/ 11 h 41"/>
              <a:gd name="T42" fmla="*/ 12 w 33"/>
              <a:gd name="T43" fmla="*/ 15 h 41"/>
              <a:gd name="T44" fmla="*/ 14 w 33"/>
              <a:gd name="T45" fmla="*/ 11 h 41"/>
              <a:gd name="T46" fmla="*/ 11 w 33"/>
              <a:gd name="T47" fmla="*/ 3 h 41"/>
              <a:gd name="T48" fmla="*/ 12 w 33"/>
              <a:gd name="T49" fmla="*/ 5 h 41"/>
              <a:gd name="T50" fmla="*/ 15 w 33"/>
              <a:gd name="T51" fmla="*/ 4 h 41"/>
              <a:gd name="T52" fmla="*/ 11 w 33"/>
              <a:gd name="T53" fmla="*/ 10 h 41"/>
              <a:gd name="T54" fmla="*/ 8 w 33"/>
              <a:gd name="T55" fmla="*/ 11 h 41"/>
              <a:gd name="T56" fmla="*/ 9 w 33"/>
              <a:gd name="T57" fmla="*/ 5 h 41"/>
              <a:gd name="T58" fmla="*/ 13 w 33"/>
              <a:gd name="T59" fmla="*/ 16 h 41"/>
              <a:gd name="T60" fmla="*/ 13 w 33"/>
              <a:gd name="T61" fmla="*/ 18 h 41"/>
              <a:gd name="T62" fmla="*/ 13 w 33"/>
              <a:gd name="T63" fmla="*/ 22 h 41"/>
              <a:gd name="T64" fmla="*/ 11 w 33"/>
              <a:gd name="T65" fmla="*/ 15 h 41"/>
              <a:gd name="T66" fmla="*/ 5 w 33"/>
              <a:gd name="T67" fmla="*/ 15 h 41"/>
              <a:gd name="T68" fmla="*/ 12 w 33"/>
              <a:gd name="T69" fmla="*/ 23 h 41"/>
              <a:gd name="T70" fmla="*/ 13 w 33"/>
              <a:gd name="T71" fmla="*/ 16 h 41"/>
              <a:gd name="T72" fmla="*/ 29 w 33"/>
              <a:gd name="T73" fmla="*/ 19 h 41"/>
              <a:gd name="T74" fmla="*/ 22 w 33"/>
              <a:gd name="T75" fmla="*/ 30 h 41"/>
              <a:gd name="T76" fmla="*/ 20 w 33"/>
              <a:gd name="T77" fmla="*/ 38 h 41"/>
              <a:gd name="T78" fmla="*/ 15 w 33"/>
              <a:gd name="T79" fmla="*/ 41 h 41"/>
              <a:gd name="T80" fmla="*/ 11 w 33"/>
              <a:gd name="T81" fmla="*/ 36 h 41"/>
              <a:gd name="T82" fmla="*/ 11 w 33"/>
              <a:gd name="T8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1">
                <a:moveTo>
                  <a:pt x="25" y="8"/>
                </a:moveTo>
                <a:cubicBezTo>
                  <a:pt x="26" y="7"/>
                  <a:pt x="26" y="5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4" y="7"/>
                  <a:pt x="23" y="8"/>
                  <a:pt x="22" y="8"/>
                </a:cubicBezTo>
                <a:cubicBezTo>
                  <a:pt x="21" y="9"/>
                  <a:pt x="21" y="11"/>
                  <a:pt x="23" y="11"/>
                </a:cubicBezTo>
                <a:cubicBezTo>
                  <a:pt x="23" y="13"/>
                  <a:pt x="25" y="14"/>
                  <a:pt x="26" y="12"/>
                </a:cubicBezTo>
                <a:cubicBezTo>
                  <a:pt x="28" y="12"/>
                  <a:pt x="28" y="8"/>
                  <a:pt x="25" y="8"/>
                </a:cubicBezTo>
                <a:close/>
                <a:moveTo>
                  <a:pt x="18" y="2"/>
                </a:moveTo>
                <a:cubicBezTo>
                  <a:pt x="16" y="2"/>
                  <a:pt x="18" y="4"/>
                  <a:pt x="18" y="5"/>
                </a:cubicBezTo>
                <a:cubicBezTo>
                  <a:pt x="17" y="6"/>
                  <a:pt x="17" y="8"/>
                  <a:pt x="18" y="9"/>
                </a:cubicBezTo>
                <a:cubicBezTo>
                  <a:pt x="17" y="9"/>
                  <a:pt x="16" y="12"/>
                  <a:pt x="18" y="13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1"/>
                  <a:pt x="20" y="10"/>
                  <a:pt x="21" y="10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8"/>
                  <a:pt x="19" y="8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1" y="7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7"/>
                  <a:pt x="20" y="7"/>
                </a:cubicBezTo>
                <a:cubicBezTo>
                  <a:pt x="21" y="8"/>
                  <a:pt x="23" y="8"/>
                  <a:pt x="23" y="6"/>
                </a:cubicBezTo>
                <a:cubicBezTo>
                  <a:pt x="25" y="5"/>
                  <a:pt x="23" y="2"/>
                  <a:pt x="22" y="3"/>
                </a:cubicBezTo>
                <a:cubicBezTo>
                  <a:pt x="21" y="2"/>
                  <a:pt x="19" y="1"/>
                  <a:pt x="18" y="2"/>
                </a:cubicBezTo>
                <a:close/>
                <a:moveTo>
                  <a:pt x="18" y="18"/>
                </a:moveTo>
                <a:cubicBezTo>
                  <a:pt x="17" y="18"/>
                  <a:pt x="17" y="20"/>
                  <a:pt x="18" y="21"/>
                </a:cubicBezTo>
                <a:cubicBezTo>
                  <a:pt x="18" y="22"/>
                  <a:pt x="18" y="23"/>
                  <a:pt x="19" y="23"/>
                </a:cubicBezTo>
                <a:cubicBezTo>
                  <a:pt x="19" y="24"/>
                  <a:pt x="20" y="23"/>
                  <a:pt x="21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4" y="22"/>
                  <a:pt x="24" y="21"/>
                  <a:pt x="23" y="21"/>
                </a:cubicBezTo>
                <a:cubicBezTo>
                  <a:pt x="25" y="21"/>
                  <a:pt x="26" y="19"/>
                  <a:pt x="26" y="18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4"/>
                  <a:pt x="28" y="13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6" y="13"/>
                  <a:pt x="25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5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5"/>
                  <a:pt x="23" y="16"/>
                  <a:pt x="24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3" y="16"/>
                  <a:pt x="24" y="16"/>
                </a:cubicBezTo>
                <a:cubicBezTo>
                  <a:pt x="23" y="15"/>
                  <a:pt x="23" y="14"/>
                  <a:pt x="23" y="14"/>
                </a:cubicBezTo>
                <a:cubicBezTo>
                  <a:pt x="23" y="13"/>
                  <a:pt x="22" y="12"/>
                  <a:pt x="22" y="12"/>
                </a:cubicBezTo>
                <a:cubicBezTo>
                  <a:pt x="22" y="11"/>
                  <a:pt x="21" y="11"/>
                  <a:pt x="21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1" y="13"/>
                  <a:pt x="22" y="15"/>
                  <a:pt x="21" y="16"/>
                </a:cubicBezTo>
                <a:cubicBezTo>
                  <a:pt x="22" y="17"/>
                  <a:pt x="22" y="19"/>
                  <a:pt x="21" y="20"/>
                </a:cubicBezTo>
                <a:cubicBezTo>
                  <a:pt x="21" y="20"/>
                  <a:pt x="21" y="21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20" y="19"/>
                  <a:pt x="20" y="20"/>
                </a:cubicBezTo>
                <a:cubicBezTo>
                  <a:pt x="22" y="19"/>
                  <a:pt x="21" y="17"/>
                  <a:pt x="20" y="16"/>
                </a:cubicBezTo>
                <a:cubicBezTo>
                  <a:pt x="22" y="14"/>
                  <a:pt x="20" y="12"/>
                  <a:pt x="18" y="13"/>
                </a:cubicBezTo>
                <a:cubicBezTo>
                  <a:pt x="17" y="14"/>
                  <a:pt x="17" y="17"/>
                  <a:pt x="18" y="18"/>
                </a:cubicBezTo>
                <a:close/>
                <a:moveTo>
                  <a:pt x="11" y="11"/>
                </a:moveTo>
                <a:cubicBezTo>
                  <a:pt x="11" y="11"/>
                  <a:pt x="12" y="12"/>
                  <a:pt x="13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2"/>
                  <a:pt x="13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2" y="12"/>
                  <a:pt x="11" y="12"/>
                  <a:pt x="10" y="11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10" y="13"/>
                  <a:pt x="12" y="13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5" y="15"/>
                  <a:pt x="15" y="15"/>
                </a:cubicBezTo>
                <a:cubicBezTo>
                  <a:pt x="16" y="14"/>
                  <a:pt x="16" y="12"/>
                  <a:pt x="14" y="11"/>
                </a:cubicBezTo>
                <a:cubicBezTo>
                  <a:pt x="16" y="10"/>
                  <a:pt x="16" y="8"/>
                  <a:pt x="15" y="6"/>
                </a:cubicBezTo>
                <a:cubicBezTo>
                  <a:pt x="16" y="5"/>
                  <a:pt x="16" y="3"/>
                  <a:pt x="15" y="2"/>
                </a:cubicBezTo>
                <a:cubicBezTo>
                  <a:pt x="13" y="1"/>
                  <a:pt x="12" y="2"/>
                  <a:pt x="11" y="3"/>
                </a:cubicBezTo>
                <a:cubicBezTo>
                  <a:pt x="10" y="3"/>
                  <a:pt x="9" y="4"/>
                  <a:pt x="10" y="5"/>
                </a:cubicBezTo>
                <a:cubicBezTo>
                  <a:pt x="11" y="7"/>
                  <a:pt x="13" y="7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4" y="5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8"/>
                  <a:pt x="12" y="9"/>
                  <a:pt x="11" y="10"/>
                </a:cubicBezTo>
                <a:cubicBezTo>
                  <a:pt x="11" y="10"/>
                  <a:pt x="11" y="10"/>
                  <a:pt x="11" y="11"/>
                </a:cubicBezTo>
                <a:close/>
                <a:moveTo>
                  <a:pt x="6" y="11"/>
                </a:move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1" y="11"/>
                  <a:pt x="10" y="9"/>
                </a:cubicBezTo>
                <a:cubicBezTo>
                  <a:pt x="11" y="9"/>
                  <a:pt x="12" y="8"/>
                  <a:pt x="11" y="7"/>
                </a:cubicBezTo>
                <a:cubicBezTo>
                  <a:pt x="10" y="7"/>
                  <a:pt x="9" y="6"/>
                  <a:pt x="9" y="5"/>
                </a:cubicBezTo>
                <a:cubicBezTo>
                  <a:pt x="7" y="5"/>
                  <a:pt x="7" y="7"/>
                  <a:pt x="8" y="8"/>
                </a:cubicBezTo>
                <a:cubicBezTo>
                  <a:pt x="6" y="8"/>
                  <a:pt x="5" y="10"/>
                  <a:pt x="6" y="11"/>
                </a:cubicBezTo>
                <a:close/>
                <a:moveTo>
                  <a:pt x="13" y="16"/>
                </a:moveTo>
                <a:cubicBezTo>
                  <a:pt x="12" y="15"/>
                  <a:pt x="11" y="15"/>
                  <a:pt x="11" y="17"/>
                </a:cubicBezTo>
                <a:cubicBezTo>
                  <a:pt x="10" y="17"/>
                  <a:pt x="10" y="19"/>
                  <a:pt x="12" y="19"/>
                </a:cubicBezTo>
                <a:cubicBezTo>
                  <a:pt x="12" y="19"/>
                  <a:pt x="12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9" y="20"/>
                  <a:pt x="9" y="17"/>
                  <a:pt x="11" y="16"/>
                </a:cubicBezTo>
                <a:cubicBezTo>
                  <a:pt x="11" y="16"/>
                  <a:pt x="11" y="15"/>
                  <a:pt x="11" y="15"/>
                </a:cubicBezTo>
                <a:cubicBezTo>
                  <a:pt x="11" y="13"/>
                  <a:pt x="9" y="13"/>
                  <a:pt x="8" y="14"/>
                </a:cubicBezTo>
                <a:cubicBezTo>
                  <a:pt x="9" y="13"/>
                  <a:pt x="9" y="12"/>
                  <a:pt x="7" y="12"/>
                </a:cubicBezTo>
                <a:cubicBezTo>
                  <a:pt x="6" y="12"/>
                  <a:pt x="5" y="13"/>
                  <a:pt x="5" y="15"/>
                </a:cubicBezTo>
                <a:cubicBezTo>
                  <a:pt x="5" y="16"/>
                  <a:pt x="6" y="17"/>
                  <a:pt x="7" y="18"/>
                </a:cubicBezTo>
                <a:cubicBezTo>
                  <a:pt x="7" y="20"/>
                  <a:pt x="8" y="21"/>
                  <a:pt x="10" y="21"/>
                </a:cubicBezTo>
                <a:cubicBezTo>
                  <a:pt x="9" y="22"/>
                  <a:pt x="11" y="23"/>
                  <a:pt x="12" y="23"/>
                </a:cubicBezTo>
                <a:cubicBezTo>
                  <a:pt x="14" y="25"/>
                  <a:pt x="17" y="22"/>
                  <a:pt x="15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4" y="15"/>
                  <a:pt x="13" y="16"/>
                </a:cubicBezTo>
                <a:close/>
                <a:moveTo>
                  <a:pt x="5" y="20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0"/>
                  <a:pt x="29" y="19"/>
                </a:cubicBezTo>
                <a:cubicBezTo>
                  <a:pt x="28" y="21"/>
                  <a:pt x="25" y="23"/>
                  <a:pt x="24" y="25"/>
                </a:cubicBezTo>
                <a:cubicBezTo>
                  <a:pt x="23" y="26"/>
                  <a:pt x="23" y="27"/>
                  <a:pt x="22" y="28"/>
                </a:cubicBezTo>
                <a:cubicBezTo>
                  <a:pt x="23" y="28"/>
                  <a:pt x="23" y="29"/>
                  <a:pt x="22" y="30"/>
                </a:cubicBezTo>
                <a:cubicBezTo>
                  <a:pt x="23" y="31"/>
                  <a:pt x="23" y="32"/>
                  <a:pt x="22" y="32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6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19" y="41"/>
                  <a:pt x="1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1" y="39"/>
                  <a:pt x="10" y="37"/>
                  <a:pt x="11" y="36"/>
                </a:cubicBezTo>
                <a:cubicBezTo>
                  <a:pt x="10" y="36"/>
                  <a:pt x="10" y="34"/>
                  <a:pt x="11" y="34"/>
                </a:cubicBezTo>
                <a:cubicBezTo>
                  <a:pt x="10" y="33"/>
                  <a:pt x="10" y="32"/>
                  <a:pt x="11" y="31"/>
                </a:cubicBezTo>
                <a:cubicBezTo>
                  <a:pt x="10" y="31"/>
                  <a:pt x="10" y="29"/>
                  <a:pt x="11" y="29"/>
                </a:cubicBezTo>
                <a:cubicBezTo>
                  <a:pt x="10" y="28"/>
                  <a:pt x="10" y="27"/>
                  <a:pt x="9" y="26"/>
                </a:cubicBezTo>
                <a:cubicBezTo>
                  <a:pt x="8" y="23"/>
                  <a:pt x="6" y="22"/>
                  <a:pt x="5" y="2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4" name="Freeform 146"/>
          <p:cNvSpPr>
            <a:spLocks noEditPoints="1"/>
          </p:cNvSpPr>
          <p:nvPr/>
        </p:nvSpPr>
        <p:spPr bwMode="auto">
          <a:xfrm>
            <a:off x="10845573" y="2716745"/>
            <a:ext cx="340716" cy="436816"/>
          </a:xfrm>
          <a:custGeom>
            <a:avLst/>
            <a:gdLst>
              <a:gd name="T0" fmla="*/ 23 w 33"/>
              <a:gd name="T1" fmla="*/ 7 h 42"/>
              <a:gd name="T2" fmla="*/ 26 w 33"/>
              <a:gd name="T3" fmla="*/ 13 h 42"/>
              <a:gd name="T4" fmla="*/ 18 w 33"/>
              <a:gd name="T5" fmla="*/ 6 h 42"/>
              <a:gd name="T6" fmla="*/ 19 w 33"/>
              <a:gd name="T7" fmla="*/ 13 h 42"/>
              <a:gd name="T8" fmla="*/ 20 w 33"/>
              <a:gd name="T9" fmla="*/ 8 h 42"/>
              <a:gd name="T10" fmla="*/ 20 w 33"/>
              <a:gd name="T11" fmla="*/ 7 h 42"/>
              <a:gd name="T12" fmla="*/ 23 w 33"/>
              <a:gd name="T13" fmla="*/ 7 h 42"/>
              <a:gd name="T14" fmla="*/ 18 w 33"/>
              <a:gd name="T15" fmla="*/ 19 h 42"/>
              <a:gd name="T16" fmla="*/ 21 w 33"/>
              <a:gd name="T17" fmla="*/ 24 h 42"/>
              <a:gd name="T18" fmla="*/ 26 w 33"/>
              <a:gd name="T19" fmla="*/ 19 h 42"/>
              <a:gd name="T20" fmla="*/ 26 w 33"/>
              <a:gd name="T21" fmla="*/ 13 h 42"/>
              <a:gd name="T22" fmla="*/ 26 w 33"/>
              <a:gd name="T23" fmla="*/ 16 h 42"/>
              <a:gd name="T24" fmla="*/ 23 w 33"/>
              <a:gd name="T25" fmla="*/ 19 h 42"/>
              <a:gd name="T26" fmla="*/ 22 w 33"/>
              <a:gd name="T27" fmla="*/ 13 h 42"/>
              <a:gd name="T28" fmla="*/ 21 w 33"/>
              <a:gd name="T29" fmla="*/ 17 h 42"/>
              <a:gd name="T30" fmla="*/ 21 w 33"/>
              <a:gd name="T31" fmla="*/ 22 h 42"/>
              <a:gd name="T32" fmla="*/ 20 w 33"/>
              <a:gd name="T33" fmla="*/ 21 h 42"/>
              <a:gd name="T34" fmla="*/ 18 w 33"/>
              <a:gd name="T35" fmla="*/ 19 h 42"/>
              <a:gd name="T36" fmla="*/ 13 w 33"/>
              <a:gd name="T37" fmla="*/ 10 h 42"/>
              <a:gd name="T38" fmla="*/ 14 w 33"/>
              <a:gd name="T39" fmla="*/ 13 h 42"/>
              <a:gd name="T40" fmla="*/ 10 w 33"/>
              <a:gd name="T41" fmla="*/ 12 h 42"/>
              <a:gd name="T42" fmla="*/ 12 w 33"/>
              <a:gd name="T43" fmla="*/ 16 h 42"/>
              <a:gd name="T44" fmla="*/ 14 w 33"/>
              <a:gd name="T45" fmla="*/ 12 h 42"/>
              <a:gd name="T46" fmla="*/ 11 w 33"/>
              <a:gd name="T47" fmla="*/ 4 h 42"/>
              <a:gd name="T48" fmla="*/ 12 w 33"/>
              <a:gd name="T49" fmla="*/ 6 h 42"/>
              <a:gd name="T50" fmla="*/ 15 w 33"/>
              <a:gd name="T51" fmla="*/ 5 h 42"/>
              <a:gd name="T52" fmla="*/ 11 w 33"/>
              <a:gd name="T53" fmla="*/ 11 h 42"/>
              <a:gd name="T54" fmla="*/ 8 w 33"/>
              <a:gd name="T55" fmla="*/ 12 h 42"/>
              <a:gd name="T56" fmla="*/ 9 w 33"/>
              <a:gd name="T57" fmla="*/ 6 h 42"/>
              <a:gd name="T58" fmla="*/ 13 w 33"/>
              <a:gd name="T59" fmla="*/ 17 h 42"/>
              <a:gd name="T60" fmla="*/ 13 w 33"/>
              <a:gd name="T61" fmla="*/ 19 h 42"/>
              <a:gd name="T62" fmla="*/ 13 w 33"/>
              <a:gd name="T63" fmla="*/ 23 h 42"/>
              <a:gd name="T64" fmla="*/ 11 w 33"/>
              <a:gd name="T65" fmla="*/ 16 h 42"/>
              <a:gd name="T66" fmla="*/ 5 w 33"/>
              <a:gd name="T67" fmla="*/ 16 h 42"/>
              <a:gd name="T68" fmla="*/ 12 w 33"/>
              <a:gd name="T69" fmla="*/ 24 h 42"/>
              <a:gd name="T70" fmla="*/ 13 w 33"/>
              <a:gd name="T71" fmla="*/ 17 h 42"/>
              <a:gd name="T72" fmla="*/ 29 w 33"/>
              <a:gd name="T73" fmla="*/ 20 h 42"/>
              <a:gd name="T74" fmla="*/ 22 w 33"/>
              <a:gd name="T75" fmla="*/ 31 h 42"/>
              <a:gd name="T76" fmla="*/ 20 w 33"/>
              <a:gd name="T77" fmla="*/ 39 h 42"/>
              <a:gd name="T78" fmla="*/ 15 w 33"/>
              <a:gd name="T79" fmla="*/ 42 h 42"/>
              <a:gd name="T80" fmla="*/ 11 w 33"/>
              <a:gd name="T81" fmla="*/ 37 h 42"/>
              <a:gd name="T82" fmla="*/ 11 w 33"/>
              <a:gd name="T83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" h="42">
                <a:moveTo>
                  <a:pt x="25" y="9"/>
                </a:moveTo>
                <a:cubicBezTo>
                  <a:pt x="26" y="8"/>
                  <a:pt x="26" y="6"/>
                  <a:pt x="24" y="6"/>
                </a:cubicBezTo>
                <a:cubicBezTo>
                  <a:pt x="24" y="6"/>
                  <a:pt x="24" y="7"/>
                  <a:pt x="23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21" y="10"/>
                  <a:pt x="21" y="12"/>
                  <a:pt x="23" y="12"/>
                </a:cubicBezTo>
                <a:cubicBezTo>
                  <a:pt x="22" y="14"/>
                  <a:pt x="25" y="15"/>
                  <a:pt x="26" y="13"/>
                </a:cubicBezTo>
                <a:cubicBezTo>
                  <a:pt x="28" y="13"/>
                  <a:pt x="28" y="9"/>
                  <a:pt x="25" y="9"/>
                </a:cubicBezTo>
                <a:close/>
                <a:moveTo>
                  <a:pt x="18" y="3"/>
                </a:moveTo>
                <a:cubicBezTo>
                  <a:pt x="16" y="3"/>
                  <a:pt x="18" y="5"/>
                  <a:pt x="18" y="6"/>
                </a:cubicBezTo>
                <a:cubicBezTo>
                  <a:pt x="16" y="7"/>
                  <a:pt x="17" y="9"/>
                  <a:pt x="18" y="10"/>
                </a:cubicBezTo>
                <a:cubicBezTo>
                  <a:pt x="17" y="10"/>
                  <a:pt x="16" y="12"/>
                  <a:pt x="18" y="14"/>
                </a:cubicBezTo>
                <a:cubicBezTo>
                  <a:pt x="18" y="13"/>
                  <a:pt x="19" y="13"/>
                  <a:pt x="19" y="13"/>
                </a:cubicBezTo>
                <a:cubicBezTo>
                  <a:pt x="19" y="12"/>
                  <a:pt x="20" y="11"/>
                  <a:pt x="21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9"/>
                  <a:pt x="20" y="9"/>
                  <a:pt x="20" y="8"/>
                </a:cubicBezTo>
                <a:cubicBezTo>
                  <a:pt x="19" y="9"/>
                  <a:pt x="19" y="9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1" y="8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8"/>
                  <a:pt x="20" y="8"/>
                </a:cubicBezTo>
                <a:cubicBezTo>
                  <a:pt x="21" y="9"/>
                  <a:pt x="23" y="9"/>
                  <a:pt x="23" y="7"/>
                </a:cubicBezTo>
                <a:cubicBezTo>
                  <a:pt x="25" y="6"/>
                  <a:pt x="23" y="3"/>
                  <a:pt x="22" y="4"/>
                </a:cubicBezTo>
                <a:cubicBezTo>
                  <a:pt x="21" y="3"/>
                  <a:pt x="19" y="2"/>
                  <a:pt x="18" y="3"/>
                </a:cubicBezTo>
                <a:close/>
                <a:moveTo>
                  <a:pt x="18" y="19"/>
                </a:moveTo>
                <a:cubicBezTo>
                  <a:pt x="17" y="19"/>
                  <a:pt x="17" y="21"/>
                  <a:pt x="18" y="22"/>
                </a:cubicBezTo>
                <a:cubicBezTo>
                  <a:pt x="18" y="23"/>
                  <a:pt x="18" y="24"/>
                  <a:pt x="19" y="24"/>
                </a:cubicBezTo>
                <a:cubicBezTo>
                  <a:pt x="19" y="25"/>
                  <a:pt x="20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3"/>
                  <a:pt x="23" y="22"/>
                  <a:pt x="23" y="22"/>
                </a:cubicBezTo>
                <a:cubicBezTo>
                  <a:pt x="25" y="22"/>
                  <a:pt x="26" y="20"/>
                  <a:pt x="26" y="19"/>
                </a:cubicBezTo>
                <a:cubicBezTo>
                  <a:pt x="27" y="18"/>
                  <a:pt x="28" y="17"/>
                  <a:pt x="28" y="16"/>
                </a:cubicBezTo>
                <a:cubicBezTo>
                  <a:pt x="28" y="15"/>
                  <a:pt x="28" y="14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4"/>
                  <a:pt x="25" y="15"/>
                  <a:pt x="24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6"/>
                  <a:pt x="23" y="17"/>
                  <a:pt x="24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8"/>
                  <a:pt x="23" y="17"/>
                  <a:pt x="24" y="17"/>
                </a:cubicBezTo>
                <a:cubicBezTo>
                  <a:pt x="23" y="16"/>
                  <a:pt x="23" y="15"/>
                  <a:pt x="23" y="15"/>
                </a:cubicBezTo>
                <a:cubicBezTo>
                  <a:pt x="23" y="14"/>
                  <a:pt x="22" y="13"/>
                  <a:pt x="22" y="13"/>
                </a:cubicBezTo>
                <a:cubicBezTo>
                  <a:pt x="22" y="12"/>
                  <a:pt x="21" y="12"/>
                  <a:pt x="21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4"/>
                  <a:pt x="22" y="16"/>
                  <a:pt x="21" y="17"/>
                </a:cubicBezTo>
                <a:cubicBezTo>
                  <a:pt x="22" y="18"/>
                  <a:pt x="22" y="20"/>
                  <a:pt x="21" y="21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20" y="20"/>
                  <a:pt x="20" y="21"/>
                </a:cubicBezTo>
                <a:cubicBezTo>
                  <a:pt x="21" y="20"/>
                  <a:pt x="21" y="18"/>
                  <a:pt x="20" y="17"/>
                </a:cubicBezTo>
                <a:cubicBezTo>
                  <a:pt x="22" y="15"/>
                  <a:pt x="20" y="13"/>
                  <a:pt x="18" y="14"/>
                </a:cubicBezTo>
                <a:cubicBezTo>
                  <a:pt x="16" y="15"/>
                  <a:pt x="17" y="18"/>
                  <a:pt x="18" y="19"/>
                </a:cubicBezTo>
                <a:close/>
                <a:moveTo>
                  <a:pt x="11" y="12"/>
                </a:moveTo>
                <a:cubicBezTo>
                  <a:pt x="11" y="12"/>
                  <a:pt x="12" y="13"/>
                  <a:pt x="12" y="12"/>
                </a:cubicBezTo>
                <a:cubicBezTo>
                  <a:pt x="12" y="11"/>
                  <a:pt x="13" y="11"/>
                  <a:pt x="13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3"/>
                  <a:pt x="13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3"/>
                  <a:pt x="11" y="13"/>
                  <a:pt x="10" y="12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10" y="14"/>
                  <a:pt x="12" y="14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3"/>
                  <a:pt x="14" y="12"/>
                </a:cubicBezTo>
                <a:cubicBezTo>
                  <a:pt x="16" y="11"/>
                  <a:pt x="16" y="9"/>
                  <a:pt x="15" y="7"/>
                </a:cubicBezTo>
                <a:cubicBezTo>
                  <a:pt x="16" y="6"/>
                  <a:pt x="16" y="4"/>
                  <a:pt x="15" y="3"/>
                </a:cubicBezTo>
                <a:cubicBezTo>
                  <a:pt x="13" y="2"/>
                  <a:pt x="12" y="3"/>
                  <a:pt x="11" y="4"/>
                </a:cubicBezTo>
                <a:cubicBezTo>
                  <a:pt x="10" y="4"/>
                  <a:pt x="9" y="5"/>
                  <a:pt x="10" y="6"/>
                </a:cubicBezTo>
                <a:cubicBezTo>
                  <a:pt x="10" y="8"/>
                  <a:pt x="13" y="8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8"/>
                  <a:pt x="13" y="8"/>
                  <a:pt x="12" y="8"/>
                </a:cubicBezTo>
                <a:cubicBezTo>
                  <a:pt x="12" y="9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lose/>
                <a:moveTo>
                  <a:pt x="6" y="12"/>
                </a:moveTo>
                <a:cubicBezTo>
                  <a:pt x="7" y="12"/>
                  <a:pt x="7" y="12"/>
                  <a:pt x="8" y="12"/>
                </a:cubicBezTo>
                <a:cubicBezTo>
                  <a:pt x="9" y="13"/>
                  <a:pt x="11" y="12"/>
                  <a:pt x="10" y="10"/>
                </a:cubicBezTo>
                <a:cubicBezTo>
                  <a:pt x="11" y="10"/>
                  <a:pt x="12" y="9"/>
                  <a:pt x="11" y="8"/>
                </a:cubicBezTo>
                <a:cubicBezTo>
                  <a:pt x="10" y="8"/>
                  <a:pt x="9" y="7"/>
                  <a:pt x="9" y="6"/>
                </a:cubicBezTo>
                <a:cubicBezTo>
                  <a:pt x="7" y="6"/>
                  <a:pt x="7" y="8"/>
                  <a:pt x="8" y="9"/>
                </a:cubicBezTo>
                <a:cubicBezTo>
                  <a:pt x="6" y="9"/>
                  <a:pt x="5" y="11"/>
                  <a:pt x="6" y="12"/>
                </a:cubicBezTo>
                <a:close/>
                <a:moveTo>
                  <a:pt x="13" y="17"/>
                </a:moveTo>
                <a:cubicBezTo>
                  <a:pt x="12" y="16"/>
                  <a:pt x="11" y="16"/>
                  <a:pt x="11" y="18"/>
                </a:cubicBezTo>
                <a:cubicBezTo>
                  <a:pt x="10" y="18"/>
                  <a:pt x="10" y="20"/>
                  <a:pt x="12" y="20"/>
                </a:cubicBezTo>
                <a:cubicBezTo>
                  <a:pt x="12" y="20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20"/>
                  <a:pt x="12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2" y="21"/>
                </a:cubicBezTo>
                <a:cubicBezTo>
                  <a:pt x="9" y="21"/>
                  <a:pt x="9" y="18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1" y="14"/>
                  <a:pt x="9" y="14"/>
                  <a:pt x="8" y="15"/>
                </a:cubicBezTo>
                <a:cubicBezTo>
                  <a:pt x="9" y="14"/>
                  <a:pt x="9" y="13"/>
                  <a:pt x="7" y="13"/>
                </a:cubicBezTo>
                <a:cubicBezTo>
                  <a:pt x="6" y="13"/>
                  <a:pt x="5" y="14"/>
                  <a:pt x="5" y="16"/>
                </a:cubicBezTo>
                <a:cubicBezTo>
                  <a:pt x="5" y="17"/>
                  <a:pt x="6" y="18"/>
                  <a:pt x="7" y="19"/>
                </a:cubicBezTo>
                <a:cubicBezTo>
                  <a:pt x="7" y="21"/>
                  <a:pt x="8" y="22"/>
                  <a:pt x="10" y="22"/>
                </a:cubicBezTo>
                <a:cubicBezTo>
                  <a:pt x="9" y="23"/>
                  <a:pt x="10" y="24"/>
                  <a:pt x="12" y="24"/>
                </a:cubicBezTo>
                <a:cubicBezTo>
                  <a:pt x="14" y="26"/>
                  <a:pt x="17" y="23"/>
                  <a:pt x="15" y="20"/>
                </a:cubicBezTo>
                <a:cubicBezTo>
                  <a:pt x="16" y="19"/>
                  <a:pt x="16" y="18"/>
                  <a:pt x="15" y="17"/>
                </a:cubicBezTo>
                <a:cubicBezTo>
                  <a:pt x="15" y="16"/>
                  <a:pt x="14" y="16"/>
                  <a:pt x="13" y="17"/>
                </a:cubicBezTo>
                <a:close/>
                <a:moveTo>
                  <a:pt x="5" y="21"/>
                </a:moveTo>
                <a:cubicBezTo>
                  <a:pt x="0" y="12"/>
                  <a:pt x="6" y="0"/>
                  <a:pt x="16" y="0"/>
                </a:cubicBezTo>
                <a:cubicBezTo>
                  <a:pt x="27" y="0"/>
                  <a:pt x="33" y="11"/>
                  <a:pt x="29" y="20"/>
                </a:cubicBezTo>
                <a:cubicBezTo>
                  <a:pt x="27" y="22"/>
                  <a:pt x="25" y="24"/>
                  <a:pt x="24" y="26"/>
                </a:cubicBezTo>
                <a:cubicBezTo>
                  <a:pt x="23" y="27"/>
                  <a:pt x="23" y="28"/>
                  <a:pt x="22" y="29"/>
                </a:cubicBezTo>
                <a:cubicBezTo>
                  <a:pt x="23" y="29"/>
                  <a:pt x="23" y="30"/>
                  <a:pt x="22" y="31"/>
                </a:cubicBezTo>
                <a:cubicBezTo>
                  <a:pt x="23" y="32"/>
                  <a:pt x="23" y="33"/>
                  <a:pt x="22" y="33"/>
                </a:cubicBezTo>
                <a:cubicBezTo>
                  <a:pt x="23" y="34"/>
                  <a:pt x="23" y="35"/>
                  <a:pt x="22" y="36"/>
                </a:cubicBezTo>
                <a:cubicBezTo>
                  <a:pt x="22" y="37"/>
                  <a:pt x="21" y="39"/>
                  <a:pt x="20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40"/>
                  <a:pt x="19" y="42"/>
                  <a:pt x="18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4" y="42"/>
                  <a:pt x="13" y="41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1" y="40"/>
                  <a:pt x="10" y="38"/>
                  <a:pt x="11" y="37"/>
                </a:cubicBezTo>
                <a:cubicBezTo>
                  <a:pt x="10" y="37"/>
                  <a:pt x="10" y="35"/>
                  <a:pt x="11" y="35"/>
                </a:cubicBezTo>
                <a:cubicBezTo>
                  <a:pt x="10" y="34"/>
                  <a:pt x="10" y="33"/>
                  <a:pt x="10" y="32"/>
                </a:cubicBezTo>
                <a:cubicBezTo>
                  <a:pt x="10" y="32"/>
                  <a:pt x="10" y="30"/>
                  <a:pt x="11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8" y="24"/>
                  <a:pt x="6" y="23"/>
                  <a:pt x="5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5" name="Freeform 147"/>
          <p:cNvSpPr>
            <a:spLocks noEditPoints="1"/>
          </p:cNvSpPr>
          <p:nvPr/>
        </p:nvSpPr>
        <p:spPr bwMode="auto">
          <a:xfrm>
            <a:off x="11011563" y="2716745"/>
            <a:ext cx="174726" cy="436816"/>
          </a:xfrm>
          <a:custGeom>
            <a:avLst/>
            <a:gdLst>
              <a:gd name="T0" fmla="*/ 0 w 17"/>
              <a:gd name="T1" fmla="*/ 42 h 42"/>
              <a:gd name="T2" fmla="*/ 4 w 17"/>
              <a:gd name="T3" fmla="*/ 39 h 42"/>
              <a:gd name="T4" fmla="*/ 6 w 17"/>
              <a:gd name="T5" fmla="*/ 36 h 42"/>
              <a:gd name="T6" fmla="*/ 6 w 17"/>
              <a:gd name="T7" fmla="*/ 31 h 42"/>
              <a:gd name="T8" fmla="*/ 8 w 17"/>
              <a:gd name="T9" fmla="*/ 26 h 42"/>
              <a:gd name="T10" fmla="*/ 0 w 17"/>
              <a:gd name="T11" fmla="*/ 0 h 42"/>
              <a:gd name="T12" fmla="*/ 9 w 17"/>
              <a:gd name="T13" fmla="*/ 9 h 42"/>
              <a:gd name="T14" fmla="*/ 7 w 17"/>
              <a:gd name="T15" fmla="*/ 12 h 42"/>
              <a:gd name="T16" fmla="*/ 7 w 17"/>
              <a:gd name="T17" fmla="*/ 7 h 42"/>
              <a:gd name="T18" fmla="*/ 2 w 17"/>
              <a:gd name="T19" fmla="*/ 6 h 42"/>
              <a:gd name="T20" fmla="*/ 6 w 17"/>
              <a:gd name="T21" fmla="*/ 4 h 42"/>
              <a:gd name="T22" fmla="*/ 4 w 17"/>
              <a:gd name="T23" fmla="*/ 8 h 42"/>
              <a:gd name="T24" fmla="*/ 4 w 17"/>
              <a:gd name="T25" fmla="*/ 7 h 42"/>
              <a:gd name="T26" fmla="*/ 2 w 17"/>
              <a:gd name="T27" fmla="*/ 8 h 42"/>
              <a:gd name="T28" fmla="*/ 5 w 17"/>
              <a:gd name="T29" fmla="*/ 9 h 42"/>
              <a:gd name="T30" fmla="*/ 3 w 17"/>
              <a:gd name="T31" fmla="*/ 13 h 42"/>
              <a:gd name="T32" fmla="*/ 2 w 17"/>
              <a:gd name="T33" fmla="*/ 10 h 42"/>
              <a:gd name="T34" fmla="*/ 12 w 17"/>
              <a:gd name="T35" fmla="*/ 16 h 42"/>
              <a:gd name="T36" fmla="*/ 7 w 17"/>
              <a:gd name="T37" fmla="*/ 22 h 42"/>
              <a:gd name="T38" fmla="*/ 5 w 17"/>
              <a:gd name="T39" fmla="*/ 24 h 42"/>
              <a:gd name="T40" fmla="*/ 2 w 17"/>
              <a:gd name="T41" fmla="*/ 22 h 42"/>
              <a:gd name="T42" fmla="*/ 2 w 17"/>
              <a:gd name="T43" fmla="*/ 14 h 42"/>
              <a:gd name="T44" fmla="*/ 4 w 17"/>
              <a:gd name="T45" fmla="*/ 21 h 42"/>
              <a:gd name="T46" fmla="*/ 3 w 17"/>
              <a:gd name="T47" fmla="*/ 21 h 42"/>
              <a:gd name="T48" fmla="*/ 5 w 17"/>
              <a:gd name="T49" fmla="*/ 23 h 42"/>
              <a:gd name="T50" fmla="*/ 5 w 17"/>
              <a:gd name="T51" fmla="*/ 17 h 42"/>
              <a:gd name="T52" fmla="*/ 5 w 17"/>
              <a:gd name="T53" fmla="*/ 12 h 42"/>
              <a:gd name="T54" fmla="*/ 7 w 17"/>
              <a:gd name="T55" fmla="*/ 15 h 42"/>
              <a:gd name="T56" fmla="*/ 7 w 17"/>
              <a:gd name="T57" fmla="*/ 19 h 42"/>
              <a:gd name="T58" fmla="*/ 10 w 17"/>
              <a:gd name="T59" fmla="*/ 17 h 42"/>
              <a:gd name="T60" fmla="*/ 8 w 17"/>
              <a:gd name="T61" fmla="*/ 16 h 42"/>
              <a:gd name="T62" fmla="*/ 10 w 17"/>
              <a:gd name="T63" fmla="*/ 13 h 42"/>
              <a:gd name="T64" fmla="*/ 12 w 17"/>
              <a:gd name="T65" fmla="*/ 1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42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3" y="42"/>
                  <a:pt x="4" y="40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5" y="39"/>
                  <a:pt x="6" y="37"/>
                  <a:pt x="6" y="36"/>
                </a:cubicBezTo>
                <a:cubicBezTo>
                  <a:pt x="7" y="35"/>
                  <a:pt x="7" y="34"/>
                  <a:pt x="6" y="33"/>
                </a:cubicBezTo>
                <a:cubicBezTo>
                  <a:pt x="7" y="33"/>
                  <a:pt x="7" y="32"/>
                  <a:pt x="6" y="31"/>
                </a:cubicBezTo>
                <a:cubicBezTo>
                  <a:pt x="7" y="30"/>
                  <a:pt x="7" y="29"/>
                  <a:pt x="6" y="29"/>
                </a:cubicBezTo>
                <a:cubicBezTo>
                  <a:pt x="7" y="28"/>
                  <a:pt x="7" y="27"/>
                  <a:pt x="8" y="26"/>
                </a:cubicBezTo>
                <a:cubicBezTo>
                  <a:pt x="9" y="24"/>
                  <a:pt x="11" y="22"/>
                  <a:pt x="13" y="20"/>
                </a:cubicBezTo>
                <a:cubicBezTo>
                  <a:pt x="17" y="11"/>
                  <a:pt x="11" y="0"/>
                  <a:pt x="0" y="0"/>
                </a:cubicBezTo>
                <a:close/>
                <a:moveTo>
                  <a:pt x="8" y="6"/>
                </a:moveTo>
                <a:cubicBezTo>
                  <a:pt x="10" y="6"/>
                  <a:pt x="10" y="8"/>
                  <a:pt x="9" y="9"/>
                </a:cubicBezTo>
                <a:cubicBezTo>
                  <a:pt x="12" y="9"/>
                  <a:pt x="12" y="13"/>
                  <a:pt x="10" y="13"/>
                </a:cubicBezTo>
                <a:cubicBezTo>
                  <a:pt x="9" y="15"/>
                  <a:pt x="6" y="14"/>
                  <a:pt x="7" y="12"/>
                </a:cubicBezTo>
                <a:cubicBezTo>
                  <a:pt x="5" y="12"/>
                  <a:pt x="5" y="10"/>
                  <a:pt x="6" y="9"/>
                </a:cubicBezTo>
                <a:cubicBezTo>
                  <a:pt x="7" y="9"/>
                  <a:pt x="8" y="8"/>
                  <a:pt x="7" y="7"/>
                </a:cubicBezTo>
                <a:cubicBezTo>
                  <a:pt x="8" y="7"/>
                  <a:pt x="8" y="6"/>
                  <a:pt x="8" y="6"/>
                </a:cubicBezTo>
                <a:close/>
                <a:moveTo>
                  <a:pt x="2" y="6"/>
                </a:moveTo>
                <a:cubicBezTo>
                  <a:pt x="2" y="5"/>
                  <a:pt x="0" y="3"/>
                  <a:pt x="2" y="3"/>
                </a:cubicBezTo>
                <a:cubicBezTo>
                  <a:pt x="3" y="2"/>
                  <a:pt x="5" y="3"/>
                  <a:pt x="6" y="4"/>
                </a:cubicBezTo>
                <a:cubicBezTo>
                  <a:pt x="7" y="3"/>
                  <a:pt x="9" y="6"/>
                  <a:pt x="7" y="7"/>
                </a:cubicBezTo>
                <a:cubicBezTo>
                  <a:pt x="7" y="9"/>
                  <a:pt x="5" y="9"/>
                  <a:pt x="4" y="8"/>
                </a:cubicBezTo>
                <a:cubicBezTo>
                  <a:pt x="5" y="8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5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4" y="8"/>
                </a:cubicBezTo>
                <a:cubicBezTo>
                  <a:pt x="4" y="9"/>
                  <a:pt x="5" y="9"/>
                  <a:pt x="5" y="9"/>
                </a:cubicBezTo>
                <a:cubicBezTo>
                  <a:pt x="5" y="10"/>
                  <a:pt x="5" y="10"/>
                  <a:pt x="5" y="11"/>
                </a:cubicBezTo>
                <a:cubicBezTo>
                  <a:pt x="4" y="11"/>
                  <a:pt x="3" y="12"/>
                  <a:pt x="3" y="13"/>
                </a:cubicBezTo>
                <a:cubicBezTo>
                  <a:pt x="3" y="13"/>
                  <a:pt x="2" y="13"/>
                  <a:pt x="2" y="14"/>
                </a:cubicBezTo>
                <a:cubicBezTo>
                  <a:pt x="0" y="12"/>
                  <a:pt x="1" y="10"/>
                  <a:pt x="2" y="10"/>
                </a:cubicBezTo>
                <a:cubicBezTo>
                  <a:pt x="1" y="9"/>
                  <a:pt x="0" y="7"/>
                  <a:pt x="2" y="6"/>
                </a:cubicBezTo>
                <a:close/>
                <a:moveTo>
                  <a:pt x="12" y="16"/>
                </a:moveTo>
                <a:cubicBezTo>
                  <a:pt x="12" y="17"/>
                  <a:pt x="11" y="18"/>
                  <a:pt x="10" y="19"/>
                </a:cubicBezTo>
                <a:cubicBezTo>
                  <a:pt x="10" y="20"/>
                  <a:pt x="9" y="22"/>
                  <a:pt x="7" y="22"/>
                </a:cubicBezTo>
                <a:cubicBezTo>
                  <a:pt x="7" y="22"/>
                  <a:pt x="8" y="23"/>
                  <a:pt x="7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4" y="24"/>
                  <a:pt x="3" y="25"/>
                  <a:pt x="3" y="24"/>
                </a:cubicBezTo>
                <a:cubicBezTo>
                  <a:pt x="2" y="24"/>
                  <a:pt x="2" y="23"/>
                  <a:pt x="2" y="22"/>
                </a:cubicBezTo>
                <a:cubicBezTo>
                  <a:pt x="1" y="21"/>
                  <a:pt x="1" y="19"/>
                  <a:pt x="2" y="19"/>
                </a:cubicBezTo>
                <a:cubicBezTo>
                  <a:pt x="1" y="18"/>
                  <a:pt x="0" y="15"/>
                  <a:pt x="2" y="14"/>
                </a:cubicBezTo>
                <a:cubicBezTo>
                  <a:pt x="4" y="13"/>
                  <a:pt x="6" y="15"/>
                  <a:pt x="4" y="17"/>
                </a:cubicBezTo>
                <a:cubicBezTo>
                  <a:pt x="5" y="18"/>
                  <a:pt x="5" y="20"/>
                  <a:pt x="4" y="21"/>
                </a:cubicBezTo>
                <a:cubicBezTo>
                  <a:pt x="4" y="20"/>
                  <a:pt x="3" y="20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5" y="21"/>
                  <a:pt x="5" y="22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2"/>
                  <a:pt x="5" y="21"/>
                  <a:pt x="5" y="21"/>
                </a:cubicBezTo>
                <a:cubicBezTo>
                  <a:pt x="6" y="20"/>
                  <a:pt x="6" y="18"/>
                  <a:pt x="5" y="17"/>
                </a:cubicBezTo>
                <a:cubicBezTo>
                  <a:pt x="6" y="16"/>
                  <a:pt x="5" y="14"/>
                  <a:pt x="4" y="13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7" y="14"/>
                  <a:pt x="7" y="15"/>
                </a:cubicBezTo>
                <a:cubicBezTo>
                  <a:pt x="7" y="15"/>
                  <a:pt x="7" y="16"/>
                  <a:pt x="8" y="17"/>
                </a:cubicBezTo>
                <a:cubicBezTo>
                  <a:pt x="7" y="17"/>
                  <a:pt x="7" y="18"/>
                  <a:pt x="7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7"/>
                  <a:pt x="8" y="16"/>
                  <a:pt x="10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9" y="16"/>
                  <a:pt x="9" y="16"/>
                  <a:pt x="8" y="16"/>
                </a:cubicBezTo>
                <a:cubicBezTo>
                  <a:pt x="8" y="16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13"/>
                  <a:pt x="11" y="13"/>
                  <a:pt x="11" y="13"/>
                </a:cubicBezTo>
                <a:cubicBezTo>
                  <a:pt x="12" y="14"/>
                  <a:pt x="12" y="15"/>
                  <a:pt x="12" y="16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6" name="Freeform 148"/>
          <p:cNvSpPr>
            <a:spLocks noEditPoints="1"/>
          </p:cNvSpPr>
          <p:nvPr/>
        </p:nvSpPr>
        <p:spPr bwMode="auto">
          <a:xfrm>
            <a:off x="10845573" y="2716745"/>
            <a:ext cx="174726" cy="436816"/>
          </a:xfrm>
          <a:custGeom>
            <a:avLst/>
            <a:gdLst>
              <a:gd name="T0" fmla="*/ 5 w 17"/>
              <a:gd name="T1" fmla="*/ 21 h 42"/>
              <a:gd name="T2" fmla="*/ 11 w 17"/>
              <a:gd name="T3" fmla="*/ 30 h 42"/>
              <a:gd name="T4" fmla="*/ 11 w 17"/>
              <a:gd name="T5" fmla="*/ 35 h 42"/>
              <a:gd name="T6" fmla="*/ 13 w 17"/>
              <a:gd name="T7" fmla="*/ 40 h 42"/>
              <a:gd name="T8" fmla="*/ 15 w 17"/>
              <a:gd name="T9" fmla="*/ 42 h 42"/>
              <a:gd name="T10" fmla="*/ 16 w 17"/>
              <a:gd name="T11" fmla="*/ 0 h 42"/>
              <a:gd name="T12" fmla="*/ 11 w 17"/>
              <a:gd name="T13" fmla="*/ 4 h 42"/>
              <a:gd name="T14" fmla="*/ 15 w 17"/>
              <a:gd name="T15" fmla="*/ 7 h 42"/>
              <a:gd name="T16" fmla="*/ 15 w 17"/>
              <a:gd name="T17" fmla="*/ 16 h 42"/>
              <a:gd name="T18" fmla="*/ 12 w 17"/>
              <a:gd name="T19" fmla="*/ 16 h 42"/>
              <a:gd name="T20" fmla="*/ 9 w 17"/>
              <a:gd name="T21" fmla="*/ 13 h 42"/>
              <a:gd name="T22" fmla="*/ 13 w 17"/>
              <a:gd name="T23" fmla="*/ 13 h 42"/>
              <a:gd name="T24" fmla="*/ 14 w 17"/>
              <a:gd name="T25" fmla="*/ 13 h 42"/>
              <a:gd name="T26" fmla="*/ 14 w 17"/>
              <a:gd name="T27" fmla="*/ 11 h 42"/>
              <a:gd name="T28" fmla="*/ 12 w 17"/>
              <a:gd name="T29" fmla="*/ 12 h 42"/>
              <a:gd name="T30" fmla="*/ 11 w 17"/>
              <a:gd name="T31" fmla="*/ 11 h 42"/>
              <a:gd name="T32" fmla="*/ 14 w 17"/>
              <a:gd name="T33" fmla="*/ 6 h 42"/>
              <a:gd name="T34" fmla="*/ 14 w 17"/>
              <a:gd name="T35" fmla="*/ 5 h 42"/>
              <a:gd name="T36" fmla="*/ 12 w 17"/>
              <a:gd name="T37" fmla="*/ 6 h 42"/>
              <a:gd name="T38" fmla="*/ 10 w 17"/>
              <a:gd name="T39" fmla="*/ 6 h 42"/>
              <a:gd name="T40" fmla="*/ 8 w 17"/>
              <a:gd name="T41" fmla="*/ 9 h 42"/>
              <a:gd name="T42" fmla="*/ 11 w 17"/>
              <a:gd name="T43" fmla="*/ 8 h 42"/>
              <a:gd name="T44" fmla="*/ 8 w 17"/>
              <a:gd name="T45" fmla="*/ 12 h 42"/>
              <a:gd name="T46" fmla="*/ 8 w 17"/>
              <a:gd name="T47" fmla="*/ 9 h 42"/>
              <a:gd name="T48" fmla="*/ 10 w 17"/>
              <a:gd name="T49" fmla="*/ 22 h 42"/>
              <a:gd name="T50" fmla="*/ 5 w 17"/>
              <a:gd name="T51" fmla="*/ 16 h 42"/>
              <a:gd name="T52" fmla="*/ 8 w 17"/>
              <a:gd name="T53" fmla="*/ 15 h 42"/>
              <a:gd name="T54" fmla="*/ 11 w 17"/>
              <a:gd name="T55" fmla="*/ 17 h 42"/>
              <a:gd name="T56" fmla="*/ 13 w 17"/>
              <a:gd name="T57" fmla="*/ 23 h 42"/>
              <a:gd name="T58" fmla="*/ 13 w 17"/>
              <a:gd name="T59" fmla="*/ 19 h 42"/>
              <a:gd name="T60" fmla="*/ 12 w 17"/>
              <a:gd name="T61" fmla="*/ 20 h 42"/>
              <a:gd name="T62" fmla="*/ 13 w 17"/>
              <a:gd name="T63" fmla="*/ 17 h 42"/>
              <a:gd name="T64" fmla="*/ 15 w 17"/>
              <a:gd name="T65" fmla="*/ 2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" h="42">
                <a:moveTo>
                  <a:pt x="16" y="0"/>
                </a:moveTo>
                <a:cubicBezTo>
                  <a:pt x="6" y="0"/>
                  <a:pt x="0" y="12"/>
                  <a:pt x="5" y="21"/>
                </a:cubicBezTo>
                <a:cubicBezTo>
                  <a:pt x="6" y="23"/>
                  <a:pt x="8" y="24"/>
                  <a:pt x="9" y="27"/>
                </a:cubicBezTo>
                <a:cubicBezTo>
                  <a:pt x="10" y="28"/>
                  <a:pt x="10" y="29"/>
                  <a:pt x="11" y="30"/>
                </a:cubicBezTo>
                <a:cubicBezTo>
                  <a:pt x="10" y="30"/>
                  <a:pt x="10" y="32"/>
                  <a:pt x="10" y="32"/>
                </a:cubicBezTo>
                <a:cubicBezTo>
                  <a:pt x="10" y="33"/>
                  <a:pt x="10" y="34"/>
                  <a:pt x="11" y="35"/>
                </a:cubicBezTo>
                <a:cubicBezTo>
                  <a:pt x="10" y="35"/>
                  <a:pt x="10" y="37"/>
                  <a:pt x="11" y="37"/>
                </a:cubicBezTo>
                <a:cubicBezTo>
                  <a:pt x="10" y="38"/>
                  <a:pt x="11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1"/>
                  <a:pt x="14" y="42"/>
                  <a:pt x="15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lose/>
                <a:moveTo>
                  <a:pt x="11" y="4"/>
                </a:moveTo>
                <a:cubicBezTo>
                  <a:pt x="12" y="3"/>
                  <a:pt x="13" y="2"/>
                  <a:pt x="15" y="3"/>
                </a:cubicBezTo>
                <a:cubicBezTo>
                  <a:pt x="16" y="4"/>
                  <a:pt x="16" y="6"/>
                  <a:pt x="15" y="7"/>
                </a:cubicBezTo>
                <a:cubicBezTo>
                  <a:pt x="16" y="9"/>
                  <a:pt x="16" y="11"/>
                  <a:pt x="14" y="12"/>
                </a:cubicBezTo>
                <a:cubicBezTo>
                  <a:pt x="16" y="13"/>
                  <a:pt x="16" y="15"/>
                  <a:pt x="15" y="16"/>
                </a:cubicBezTo>
                <a:cubicBezTo>
                  <a:pt x="14" y="16"/>
                  <a:pt x="14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4"/>
                  <a:pt x="10" y="14"/>
                  <a:pt x="9" y="14"/>
                </a:cubicBezTo>
                <a:cubicBezTo>
                  <a:pt x="9" y="14"/>
                  <a:pt x="9" y="13"/>
                  <a:pt x="9" y="13"/>
                </a:cubicBezTo>
                <a:cubicBezTo>
                  <a:pt x="9" y="13"/>
                  <a:pt x="10" y="13"/>
                  <a:pt x="10" y="12"/>
                </a:cubicBezTo>
                <a:cubicBezTo>
                  <a:pt x="11" y="13"/>
                  <a:pt x="12" y="13"/>
                  <a:pt x="13" y="13"/>
                </a:cubicBezTo>
                <a:cubicBezTo>
                  <a:pt x="13" y="13"/>
                  <a:pt x="13" y="14"/>
                  <a:pt x="14" y="14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3" y="11"/>
                  <a:pt x="13" y="11"/>
                  <a:pt x="14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1"/>
                  <a:pt x="12" y="11"/>
                  <a:pt x="12" y="12"/>
                </a:cubicBezTo>
                <a:cubicBezTo>
                  <a:pt x="12" y="13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0"/>
                  <a:pt x="12" y="9"/>
                  <a:pt x="12" y="8"/>
                </a:cubicBezTo>
                <a:cubicBezTo>
                  <a:pt x="13" y="8"/>
                  <a:pt x="14" y="8"/>
                  <a:pt x="14" y="6"/>
                </a:cubicBezTo>
                <a:cubicBezTo>
                  <a:pt x="14" y="6"/>
                  <a:pt x="15" y="6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3" y="6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13" y="8"/>
                  <a:pt x="10" y="8"/>
                  <a:pt x="10" y="6"/>
                </a:cubicBezTo>
                <a:cubicBezTo>
                  <a:pt x="9" y="5"/>
                  <a:pt x="10" y="4"/>
                  <a:pt x="11" y="4"/>
                </a:cubicBezTo>
                <a:close/>
                <a:moveTo>
                  <a:pt x="8" y="9"/>
                </a:moveTo>
                <a:cubicBezTo>
                  <a:pt x="7" y="8"/>
                  <a:pt x="7" y="6"/>
                  <a:pt x="9" y="6"/>
                </a:cubicBezTo>
                <a:cubicBezTo>
                  <a:pt x="9" y="7"/>
                  <a:pt x="10" y="8"/>
                  <a:pt x="11" y="8"/>
                </a:cubicBezTo>
                <a:cubicBezTo>
                  <a:pt x="12" y="9"/>
                  <a:pt x="11" y="10"/>
                  <a:pt x="10" y="10"/>
                </a:cubicBezTo>
                <a:cubicBezTo>
                  <a:pt x="11" y="12"/>
                  <a:pt x="9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5" y="11"/>
                  <a:pt x="6" y="9"/>
                  <a:pt x="8" y="9"/>
                </a:cubicBezTo>
                <a:close/>
                <a:moveTo>
                  <a:pt x="12" y="24"/>
                </a:moveTo>
                <a:cubicBezTo>
                  <a:pt x="10" y="24"/>
                  <a:pt x="9" y="23"/>
                  <a:pt x="10" y="22"/>
                </a:cubicBezTo>
                <a:cubicBezTo>
                  <a:pt x="8" y="22"/>
                  <a:pt x="7" y="21"/>
                  <a:pt x="7" y="19"/>
                </a:cubicBezTo>
                <a:cubicBezTo>
                  <a:pt x="6" y="18"/>
                  <a:pt x="5" y="17"/>
                  <a:pt x="5" y="16"/>
                </a:cubicBezTo>
                <a:cubicBezTo>
                  <a:pt x="5" y="14"/>
                  <a:pt x="6" y="13"/>
                  <a:pt x="7" y="13"/>
                </a:cubicBezTo>
                <a:cubicBezTo>
                  <a:pt x="9" y="13"/>
                  <a:pt x="9" y="14"/>
                  <a:pt x="8" y="15"/>
                </a:cubicBezTo>
                <a:cubicBezTo>
                  <a:pt x="9" y="14"/>
                  <a:pt x="11" y="14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9" y="18"/>
                  <a:pt x="9" y="21"/>
                  <a:pt x="12" y="21"/>
                </a:cubicBezTo>
                <a:cubicBezTo>
                  <a:pt x="12" y="22"/>
                  <a:pt x="12" y="22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0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20"/>
                  <a:pt x="12" y="20"/>
                </a:cubicBezTo>
                <a:cubicBezTo>
                  <a:pt x="10" y="20"/>
                  <a:pt x="10" y="18"/>
                  <a:pt x="11" y="18"/>
                </a:cubicBezTo>
                <a:cubicBezTo>
                  <a:pt x="11" y="16"/>
                  <a:pt x="12" y="16"/>
                  <a:pt x="13" y="17"/>
                </a:cubicBezTo>
                <a:cubicBezTo>
                  <a:pt x="14" y="16"/>
                  <a:pt x="15" y="16"/>
                  <a:pt x="15" y="17"/>
                </a:cubicBezTo>
                <a:cubicBezTo>
                  <a:pt x="16" y="18"/>
                  <a:pt x="16" y="19"/>
                  <a:pt x="15" y="20"/>
                </a:cubicBezTo>
                <a:cubicBezTo>
                  <a:pt x="17" y="23"/>
                  <a:pt x="14" y="26"/>
                  <a:pt x="12" y="24"/>
                </a:cubicBezTo>
                <a:close/>
              </a:path>
            </a:pathLst>
          </a:cu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7" name="Freeform 149"/>
          <p:cNvSpPr>
            <a:spLocks noEditPoints="1"/>
          </p:cNvSpPr>
          <p:nvPr/>
        </p:nvSpPr>
        <p:spPr bwMode="auto">
          <a:xfrm>
            <a:off x="10784419" y="2258087"/>
            <a:ext cx="515443" cy="301404"/>
          </a:xfrm>
          <a:custGeom>
            <a:avLst/>
            <a:gdLst>
              <a:gd name="T0" fmla="*/ 31 w 50"/>
              <a:gd name="T1" fmla="*/ 27 h 29"/>
              <a:gd name="T2" fmla="*/ 29 w 50"/>
              <a:gd name="T3" fmla="*/ 29 h 29"/>
              <a:gd name="T4" fmla="*/ 22 w 50"/>
              <a:gd name="T5" fmla="*/ 29 h 29"/>
              <a:gd name="T6" fmla="*/ 21 w 50"/>
              <a:gd name="T7" fmla="*/ 28 h 29"/>
              <a:gd name="T8" fmla="*/ 21 w 50"/>
              <a:gd name="T9" fmla="*/ 20 h 29"/>
              <a:gd name="T10" fmla="*/ 19 w 50"/>
              <a:gd name="T11" fmla="*/ 19 h 29"/>
              <a:gd name="T12" fmla="*/ 18 w 50"/>
              <a:gd name="T13" fmla="*/ 19 h 29"/>
              <a:gd name="T14" fmla="*/ 18 w 50"/>
              <a:gd name="T15" fmla="*/ 18 h 29"/>
              <a:gd name="T16" fmla="*/ 25 w 50"/>
              <a:gd name="T17" fmla="*/ 7 h 29"/>
              <a:gd name="T18" fmla="*/ 26 w 50"/>
              <a:gd name="T19" fmla="*/ 7 h 29"/>
              <a:gd name="T20" fmla="*/ 33 w 50"/>
              <a:gd name="T21" fmla="*/ 17 h 29"/>
              <a:gd name="T22" fmla="*/ 33 w 50"/>
              <a:gd name="T23" fmla="*/ 19 h 29"/>
              <a:gd name="T24" fmla="*/ 32 w 50"/>
              <a:gd name="T25" fmla="*/ 19 h 29"/>
              <a:gd name="T26" fmla="*/ 31 w 50"/>
              <a:gd name="T27" fmla="*/ 21 h 29"/>
              <a:gd name="T28" fmla="*/ 31 w 50"/>
              <a:gd name="T29" fmla="*/ 27 h 29"/>
              <a:gd name="T30" fmla="*/ 7 w 50"/>
              <a:gd name="T31" fmla="*/ 14 h 29"/>
              <a:gd name="T32" fmla="*/ 14 w 50"/>
              <a:gd name="T33" fmla="*/ 22 h 29"/>
              <a:gd name="T34" fmla="*/ 20 w 50"/>
              <a:gd name="T35" fmla="*/ 23 h 29"/>
              <a:gd name="T36" fmla="*/ 20 w 50"/>
              <a:gd name="T37" fmla="*/ 21 h 29"/>
              <a:gd name="T38" fmla="*/ 18 w 50"/>
              <a:gd name="T39" fmla="*/ 20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3 w 50"/>
              <a:gd name="T49" fmla="*/ 20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6 w 50"/>
              <a:gd name="T57" fmla="*/ 15 h 29"/>
              <a:gd name="T58" fmla="*/ 42 w 50"/>
              <a:gd name="T59" fmla="*/ 10 h 29"/>
              <a:gd name="T60" fmla="*/ 36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1 w 50"/>
              <a:gd name="T67" fmla="*/ 9 h 29"/>
              <a:gd name="T68" fmla="*/ 7 w 50"/>
              <a:gd name="T69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1" y="27"/>
                </a:moveTo>
                <a:cubicBezTo>
                  <a:pt x="31" y="29"/>
                  <a:pt x="31" y="29"/>
                  <a:pt x="29" y="29"/>
                </a:cubicBezTo>
                <a:cubicBezTo>
                  <a:pt x="27" y="29"/>
                  <a:pt x="25" y="29"/>
                  <a:pt x="22" y="29"/>
                </a:cubicBezTo>
                <a:cubicBezTo>
                  <a:pt x="21" y="29"/>
                  <a:pt x="21" y="29"/>
                  <a:pt x="21" y="28"/>
                </a:cubicBezTo>
                <a:cubicBezTo>
                  <a:pt x="21" y="25"/>
                  <a:pt x="21" y="23"/>
                  <a:pt x="21" y="20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9"/>
                  <a:pt x="17" y="19"/>
                  <a:pt x="18" y="18"/>
                </a:cubicBezTo>
                <a:cubicBezTo>
                  <a:pt x="20" y="14"/>
                  <a:pt x="22" y="11"/>
                  <a:pt x="25" y="7"/>
                </a:cubicBezTo>
                <a:cubicBezTo>
                  <a:pt x="25" y="6"/>
                  <a:pt x="26" y="6"/>
                  <a:pt x="26" y="7"/>
                </a:cubicBezTo>
                <a:cubicBezTo>
                  <a:pt x="29" y="11"/>
                  <a:pt x="31" y="14"/>
                  <a:pt x="33" y="17"/>
                </a:cubicBezTo>
                <a:cubicBezTo>
                  <a:pt x="34" y="19"/>
                  <a:pt x="34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5"/>
                  <a:pt x="31" y="27"/>
                </a:cubicBezTo>
                <a:close/>
                <a:moveTo>
                  <a:pt x="7" y="14"/>
                </a:moveTo>
                <a:cubicBezTo>
                  <a:pt x="0" y="19"/>
                  <a:pt x="7" y="26"/>
                  <a:pt x="14" y="22"/>
                </a:cubicBezTo>
                <a:cubicBezTo>
                  <a:pt x="16" y="23"/>
                  <a:pt x="18" y="23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18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19" y="14"/>
                  <a:pt x="22" y="10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4"/>
                  <a:pt x="36" y="24"/>
                  <a:pt x="38" y="22"/>
                </a:cubicBezTo>
                <a:cubicBezTo>
                  <a:pt x="44" y="26"/>
                  <a:pt x="50" y="20"/>
                  <a:pt x="46" y="15"/>
                </a:cubicBezTo>
                <a:cubicBezTo>
                  <a:pt x="47" y="12"/>
                  <a:pt x="45" y="9"/>
                  <a:pt x="42" y="10"/>
                </a:cubicBezTo>
                <a:cubicBezTo>
                  <a:pt x="42" y="7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1" y="9"/>
                </a:cubicBezTo>
                <a:cubicBezTo>
                  <a:pt x="8" y="9"/>
                  <a:pt x="6" y="11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8" name="Freeform 150"/>
          <p:cNvSpPr>
            <a:spLocks noEditPoints="1"/>
          </p:cNvSpPr>
          <p:nvPr/>
        </p:nvSpPr>
        <p:spPr bwMode="auto">
          <a:xfrm>
            <a:off x="10784419" y="2258087"/>
            <a:ext cx="515443" cy="301404"/>
          </a:xfrm>
          <a:custGeom>
            <a:avLst/>
            <a:gdLst>
              <a:gd name="T0" fmla="*/ 30 w 50"/>
              <a:gd name="T1" fmla="*/ 27 h 29"/>
              <a:gd name="T2" fmla="*/ 29 w 50"/>
              <a:gd name="T3" fmla="*/ 29 h 29"/>
              <a:gd name="T4" fmla="*/ 22 w 50"/>
              <a:gd name="T5" fmla="*/ 29 h 29"/>
              <a:gd name="T6" fmla="*/ 20 w 50"/>
              <a:gd name="T7" fmla="*/ 28 h 29"/>
              <a:gd name="T8" fmla="*/ 20 w 50"/>
              <a:gd name="T9" fmla="*/ 20 h 29"/>
              <a:gd name="T10" fmla="*/ 19 w 50"/>
              <a:gd name="T11" fmla="*/ 19 h 29"/>
              <a:gd name="T12" fmla="*/ 18 w 50"/>
              <a:gd name="T13" fmla="*/ 19 h 29"/>
              <a:gd name="T14" fmla="*/ 18 w 50"/>
              <a:gd name="T15" fmla="*/ 17 h 29"/>
              <a:gd name="T16" fmla="*/ 24 w 50"/>
              <a:gd name="T17" fmla="*/ 7 h 29"/>
              <a:gd name="T18" fmla="*/ 26 w 50"/>
              <a:gd name="T19" fmla="*/ 7 h 29"/>
              <a:gd name="T20" fmla="*/ 33 w 50"/>
              <a:gd name="T21" fmla="*/ 17 h 29"/>
              <a:gd name="T22" fmla="*/ 32 w 50"/>
              <a:gd name="T23" fmla="*/ 19 h 29"/>
              <a:gd name="T24" fmla="*/ 31 w 50"/>
              <a:gd name="T25" fmla="*/ 19 h 29"/>
              <a:gd name="T26" fmla="*/ 30 w 50"/>
              <a:gd name="T27" fmla="*/ 21 h 29"/>
              <a:gd name="T28" fmla="*/ 30 w 50"/>
              <a:gd name="T29" fmla="*/ 27 h 29"/>
              <a:gd name="T30" fmla="*/ 7 w 50"/>
              <a:gd name="T31" fmla="*/ 13 h 29"/>
              <a:gd name="T32" fmla="*/ 14 w 50"/>
              <a:gd name="T33" fmla="*/ 22 h 29"/>
              <a:gd name="T34" fmla="*/ 19 w 50"/>
              <a:gd name="T35" fmla="*/ 23 h 29"/>
              <a:gd name="T36" fmla="*/ 19 w 50"/>
              <a:gd name="T37" fmla="*/ 21 h 29"/>
              <a:gd name="T38" fmla="*/ 18 w 50"/>
              <a:gd name="T39" fmla="*/ 19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2 w 50"/>
              <a:gd name="T49" fmla="*/ 19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5 w 50"/>
              <a:gd name="T57" fmla="*/ 15 h 29"/>
              <a:gd name="T58" fmla="*/ 41 w 50"/>
              <a:gd name="T59" fmla="*/ 9 h 29"/>
              <a:gd name="T60" fmla="*/ 35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0 w 50"/>
              <a:gd name="T67" fmla="*/ 9 h 29"/>
              <a:gd name="T68" fmla="*/ 7 w 50"/>
              <a:gd name="T69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0" y="27"/>
                </a:moveTo>
                <a:cubicBezTo>
                  <a:pt x="30" y="29"/>
                  <a:pt x="30" y="29"/>
                  <a:pt x="29" y="29"/>
                </a:cubicBezTo>
                <a:cubicBezTo>
                  <a:pt x="26" y="29"/>
                  <a:pt x="24" y="29"/>
                  <a:pt x="22" y="29"/>
                </a:cubicBezTo>
                <a:cubicBezTo>
                  <a:pt x="20" y="29"/>
                  <a:pt x="20" y="29"/>
                  <a:pt x="20" y="28"/>
                </a:cubicBezTo>
                <a:cubicBezTo>
                  <a:pt x="20" y="25"/>
                  <a:pt x="20" y="22"/>
                  <a:pt x="20" y="20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9"/>
                  <a:pt x="17" y="19"/>
                  <a:pt x="18" y="17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5" y="6"/>
                  <a:pt x="26" y="7"/>
                </a:cubicBezTo>
                <a:cubicBezTo>
                  <a:pt x="28" y="10"/>
                  <a:pt x="31" y="14"/>
                  <a:pt x="33" y="17"/>
                </a:cubicBezTo>
                <a:cubicBezTo>
                  <a:pt x="34" y="18"/>
                  <a:pt x="34" y="19"/>
                  <a:pt x="32" y="19"/>
                </a:cubicBezTo>
                <a:cubicBezTo>
                  <a:pt x="32" y="19"/>
                  <a:pt x="32" y="19"/>
                  <a:pt x="31" y="19"/>
                </a:cubicBezTo>
                <a:cubicBezTo>
                  <a:pt x="30" y="19"/>
                  <a:pt x="30" y="19"/>
                  <a:pt x="30" y="21"/>
                </a:cubicBezTo>
                <a:cubicBezTo>
                  <a:pt x="30" y="23"/>
                  <a:pt x="30" y="25"/>
                  <a:pt x="30" y="27"/>
                </a:cubicBezTo>
                <a:close/>
                <a:moveTo>
                  <a:pt x="7" y="13"/>
                </a:moveTo>
                <a:cubicBezTo>
                  <a:pt x="0" y="19"/>
                  <a:pt x="7" y="26"/>
                  <a:pt x="14" y="22"/>
                </a:cubicBezTo>
                <a:cubicBezTo>
                  <a:pt x="15" y="23"/>
                  <a:pt x="18" y="23"/>
                  <a:pt x="19" y="23"/>
                </a:cubicBezTo>
                <a:cubicBezTo>
                  <a:pt x="19" y="22"/>
                  <a:pt x="19" y="21"/>
                  <a:pt x="19" y="21"/>
                </a:cubicBezTo>
                <a:cubicBezTo>
                  <a:pt x="19" y="20"/>
                  <a:pt x="19" y="19"/>
                  <a:pt x="18" y="19"/>
                </a:cubicBezTo>
                <a:cubicBezTo>
                  <a:pt x="16" y="19"/>
                  <a:pt x="16" y="18"/>
                  <a:pt x="17" y="17"/>
                </a:cubicBezTo>
                <a:cubicBezTo>
                  <a:pt x="19" y="14"/>
                  <a:pt x="21" y="10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1" y="13"/>
                  <a:pt x="34" y="17"/>
                </a:cubicBezTo>
                <a:cubicBezTo>
                  <a:pt x="35" y="18"/>
                  <a:pt x="35" y="19"/>
                  <a:pt x="32" y="19"/>
                </a:cubicBezTo>
                <a:cubicBezTo>
                  <a:pt x="31" y="19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4"/>
                  <a:pt x="36" y="23"/>
                  <a:pt x="38" y="22"/>
                </a:cubicBezTo>
                <a:cubicBezTo>
                  <a:pt x="43" y="26"/>
                  <a:pt x="50" y="20"/>
                  <a:pt x="45" y="15"/>
                </a:cubicBezTo>
                <a:cubicBezTo>
                  <a:pt x="46" y="12"/>
                  <a:pt x="44" y="9"/>
                  <a:pt x="41" y="9"/>
                </a:cubicBezTo>
                <a:cubicBezTo>
                  <a:pt x="41" y="6"/>
                  <a:pt x="38" y="4"/>
                  <a:pt x="35" y="5"/>
                </a:cubicBezTo>
                <a:cubicBezTo>
                  <a:pt x="34" y="1"/>
                  <a:pt x="26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0" y="9"/>
                </a:cubicBezTo>
                <a:cubicBezTo>
                  <a:pt x="8" y="9"/>
                  <a:pt x="6" y="11"/>
                  <a:pt x="7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9" name="Freeform 151"/>
          <p:cNvSpPr>
            <a:spLocks noEditPoints="1"/>
          </p:cNvSpPr>
          <p:nvPr/>
        </p:nvSpPr>
        <p:spPr bwMode="auto">
          <a:xfrm>
            <a:off x="10771316" y="2258087"/>
            <a:ext cx="528549" cy="301404"/>
          </a:xfrm>
          <a:custGeom>
            <a:avLst/>
            <a:gdLst>
              <a:gd name="T0" fmla="*/ 31 w 51"/>
              <a:gd name="T1" fmla="*/ 27 h 29"/>
              <a:gd name="T2" fmla="*/ 29 w 51"/>
              <a:gd name="T3" fmla="*/ 29 h 29"/>
              <a:gd name="T4" fmla="*/ 23 w 51"/>
              <a:gd name="T5" fmla="*/ 29 h 29"/>
              <a:gd name="T6" fmla="*/ 21 w 51"/>
              <a:gd name="T7" fmla="*/ 27 h 29"/>
              <a:gd name="T8" fmla="*/ 21 w 51"/>
              <a:gd name="T9" fmla="*/ 20 h 29"/>
              <a:gd name="T10" fmla="*/ 20 w 51"/>
              <a:gd name="T11" fmla="*/ 18 h 29"/>
              <a:gd name="T12" fmla="*/ 19 w 51"/>
              <a:gd name="T13" fmla="*/ 18 h 29"/>
              <a:gd name="T14" fmla="*/ 18 w 51"/>
              <a:gd name="T15" fmla="*/ 17 h 29"/>
              <a:gd name="T16" fmla="*/ 25 w 51"/>
              <a:gd name="T17" fmla="*/ 7 h 29"/>
              <a:gd name="T18" fmla="*/ 27 w 51"/>
              <a:gd name="T19" fmla="*/ 7 h 29"/>
              <a:gd name="T20" fmla="*/ 34 w 51"/>
              <a:gd name="T21" fmla="*/ 17 h 29"/>
              <a:gd name="T22" fmla="*/ 33 w 51"/>
              <a:gd name="T23" fmla="*/ 18 h 29"/>
              <a:gd name="T24" fmla="*/ 32 w 51"/>
              <a:gd name="T25" fmla="*/ 18 h 29"/>
              <a:gd name="T26" fmla="*/ 31 w 51"/>
              <a:gd name="T27" fmla="*/ 20 h 29"/>
              <a:gd name="T28" fmla="*/ 31 w 51"/>
              <a:gd name="T29" fmla="*/ 27 h 29"/>
              <a:gd name="T30" fmla="*/ 7 w 51"/>
              <a:gd name="T31" fmla="*/ 13 h 29"/>
              <a:gd name="T32" fmla="*/ 15 w 51"/>
              <a:gd name="T33" fmla="*/ 21 h 29"/>
              <a:gd name="T34" fmla="*/ 20 w 51"/>
              <a:gd name="T35" fmla="*/ 22 h 29"/>
              <a:gd name="T36" fmla="*/ 20 w 51"/>
              <a:gd name="T37" fmla="*/ 20 h 29"/>
              <a:gd name="T38" fmla="*/ 19 w 51"/>
              <a:gd name="T39" fmla="*/ 19 h 29"/>
              <a:gd name="T40" fmla="*/ 18 w 51"/>
              <a:gd name="T41" fmla="*/ 17 h 29"/>
              <a:gd name="T42" fmla="*/ 24 w 51"/>
              <a:gd name="T43" fmla="*/ 6 h 29"/>
              <a:gd name="T44" fmla="*/ 28 w 51"/>
              <a:gd name="T45" fmla="*/ 6 h 29"/>
              <a:gd name="T46" fmla="*/ 34 w 51"/>
              <a:gd name="T47" fmla="*/ 17 h 29"/>
              <a:gd name="T48" fmla="*/ 33 w 51"/>
              <a:gd name="T49" fmla="*/ 19 h 29"/>
              <a:gd name="T50" fmla="*/ 32 w 51"/>
              <a:gd name="T51" fmla="*/ 20 h 29"/>
              <a:gd name="T52" fmla="*/ 32 w 51"/>
              <a:gd name="T53" fmla="*/ 22 h 29"/>
              <a:gd name="T54" fmla="*/ 39 w 51"/>
              <a:gd name="T55" fmla="*/ 22 h 29"/>
              <a:gd name="T56" fmla="*/ 46 w 51"/>
              <a:gd name="T57" fmla="*/ 15 h 29"/>
              <a:gd name="T58" fmla="*/ 42 w 51"/>
              <a:gd name="T59" fmla="*/ 9 h 29"/>
              <a:gd name="T60" fmla="*/ 36 w 51"/>
              <a:gd name="T61" fmla="*/ 5 h 29"/>
              <a:gd name="T62" fmla="*/ 24 w 51"/>
              <a:gd name="T63" fmla="*/ 3 h 29"/>
              <a:gd name="T64" fmla="*/ 17 w 51"/>
              <a:gd name="T65" fmla="*/ 5 h 29"/>
              <a:gd name="T66" fmla="*/ 11 w 51"/>
              <a:gd name="T67" fmla="*/ 9 h 29"/>
              <a:gd name="T68" fmla="*/ 7 w 51"/>
              <a:gd name="T69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1" h="29">
                <a:moveTo>
                  <a:pt x="31" y="27"/>
                </a:moveTo>
                <a:cubicBezTo>
                  <a:pt x="31" y="29"/>
                  <a:pt x="31" y="29"/>
                  <a:pt x="29" y="29"/>
                </a:cubicBezTo>
                <a:cubicBezTo>
                  <a:pt x="27" y="29"/>
                  <a:pt x="25" y="29"/>
                  <a:pt x="23" y="29"/>
                </a:cubicBezTo>
                <a:cubicBezTo>
                  <a:pt x="21" y="29"/>
                  <a:pt x="21" y="29"/>
                  <a:pt x="21" y="27"/>
                </a:cubicBezTo>
                <a:cubicBezTo>
                  <a:pt x="21" y="25"/>
                  <a:pt x="21" y="22"/>
                  <a:pt x="21" y="20"/>
                </a:cubicBezTo>
                <a:cubicBezTo>
                  <a:pt x="21" y="19"/>
                  <a:pt x="21" y="18"/>
                  <a:pt x="20" y="18"/>
                </a:cubicBezTo>
                <a:cubicBezTo>
                  <a:pt x="20" y="18"/>
                  <a:pt x="19" y="18"/>
                  <a:pt x="19" y="18"/>
                </a:cubicBezTo>
                <a:cubicBezTo>
                  <a:pt x="18" y="18"/>
                  <a:pt x="18" y="18"/>
                  <a:pt x="18" y="17"/>
                </a:cubicBezTo>
                <a:cubicBezTo>
                  <a:pt x="21" y="14"/>
                  <a:pt x="23" y="10"/>
                  <a:pt x="25" y="7"/>
                </a:cubicBezTo>
                <a:cubicBezTo>
                  <a:pt x="26" y="6"/>
                  <a:pt x="26" y="5"/>
                  <a:pt x="27" y="7"/>
                </a:cubicBezTo>
                <a:cubicBezTo>
                  <a:pt x="29" y="10"/>
                  <a:pt x="31" y="14"/>
                  <a:pt x="34" y="17"/>
                </a:cubicBezTo>
                <a:cubicBezTo>
                  <a:pt x="34" y="18"/>
                  <a:pt x="34" y="18"/>
                  <a:pt x="33" y="18"/>
                </a:cubicBezTo>
                <a:cubicBezTo>
                  <a:pt x="33" y="18"/>
                  <a:pt x="32" y="18"/>
                  <a:pt x="32" y="18"/>
                </a:cubicBezTo>
                <a:cubicBezTo>
                  <a:pt x="31" y="18"/>
                  <a:pt x="31" y="19"/>
                  <a:pt x="31" y="20"/>
                </a:cubicBezTo>
                <a:cubicBezTo>
                  <a:pt x="31" y="23"/>
                  <a:pt x="31" y="25"/>
                  <a:pt x="31" y="27"/>
                </a:cubicBezTo>
                <a:close/>
                <a:moveTo>
                  <a:pt x="7" y="13"/>
                </a:moveTo>
                <a:cubicBezTo>
                  <a:pt x="0" y="18"/>
                  <a:pt x="7" y="26"/>
                  <a:pt x="15" y="21"/>
                </a:cubicBezTo>
                <a:cubicBezTo>
                  <a:pt x="16" y="23"/>
                  <a:pt x="18" y="23"/>
                  <a:pt x="20" y="22"/>
                </a:cubicBezTo>
                <a:cubicBezTo>
                  <a:pt x="20" y="22"/>
                  <a:pt x="20" y="21"/>
                  <a:pt x="20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7" y="19"/>
                  <a:pt x="17" y="18"/>
                  <a:pt x="18" y="17"/>
                </a:cubicBezTo>
                <a:cubicBezTo>
                  <a:pt x="20" y="13"/>
                  <a:pt x="22" y="10"/>
                  <a:pt x="24" y="6"/>
                </a:cubicBezTo>
                <a:cubicBezTo>
                  <a:pt x="25" y="5"/>
                  <a:pt x="26" y="4"/>
                  <a:pt x="28" y="6"/>
                </a:cubicBezTo>
                <a:cubicBezTo>
                  <a:pt x="30" y="10"/>
                  <a:pt x="32" y="13"/>
                  <a:pt x="34" y="17"/>
                </a:cubicBezTo>
                <a:cubicBezTo>
                  <a:pt x="35" y="18"/>
                  <a:pt x="35" y="19"/>
                  <a:pt x="33" y="19"/>
                </a:cubicBezTo>
                <a:cubicBezTo>
                  <a:pt x="32" y="19"/>
                  <a:pt x="32" y="19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34" y="23"/>
                  <a:pt x="37" y="23"/>
                  <a:pt x="39" y="22"/>
                </a:cubicBezTo>
                <a:cubicBezTo>
                  <a:pt x="44" y="26"/>
                  <a:pt x="51" y="20"/>
                  <a:pt x="46" y="15"/>
                </a:cubicBezTo>
                <a:cubicBezTo>
                  <a:pt x="47" y="12"/>
                  <a:pt x="45" y="9"/>
                  <a:pt x="42" y="9"/>
                </a:cubicBezTo>
                <a:cubicBezTo>
                  <a:pt x="42" y="6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2" y="1"/>
                  <a:pt x="18" y="2"/>
                  <a:pt x="17" y="5"/>
                </a:cubicBezTo>
                <a:cubicBezTo>
                  <a:pt x="14" y="4"/>
                  <a:pt x="11" y="6"/>
                  <a:pt x="11" y="9"/>
                </a:cubicBezTo>
                <a:cubicBezTo>
                  <a:pt x="9" y="8"/>
                  <a:pt x="7" y="11"/>
                  <a:pt x="7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0" name="Freeform 152"/>
          <p:cNvSpPr>
            <a:spLocks noEditPoints="1"/>
          </p:cNvSpPr>
          <p:nvPr/>
        </p:nvSpPr>
        <p:spPr bwMode="auto">
          <a:xfrm>
            <a:off x="10771316" y="2249350"/>
            <a:ext cx="519812" cy="310141"/>
          </a:xfrm>
          <a:custGeom>
            <a:avLst/>
            <a:gdLst>
              <a:gd name="T0" fmla="*/ 31 w 50"/>
              <a:gd name="T1" fmla="*/ 28 h 30"/>
              <a:gd name="T2" fmla="*/ 29 w 50"/>
              <a:gd name="T3" fmla="*/ 30 h 30"/>
              <a:gd name="T4" fmla="*/ 23 w 50"/>
              <a:gd name="T5" fmla="*/ 30 h 30"/>
              <a:gd name="T6" fmla="*/ 21 w 50"/>
              <a:gd name="T7" fmla="*/ 28 h 30"/>
              <a:gd name="T8" fmla="*/ 21 w 50"/>
              <a:gd name="T9" fmla="*/ 20 h 30"/>
              <a:gd name="T10" fmla="*/ 20 w 50"/>
              <a:gd name="T11" fmla="*/ 19 h 30"/>
              <a:gd name="T12" fmla="*/ 19 w 50"/>
              <a:gd name="T13" fmla="*/ 19 h 30"/>
              <a:gd name="T14" fmla="*/ 18 w 50"/>
              <a:gd name="T15" fmla="*/ 18 h 30"/>
              <a:gd name="T16" fmla="*/ 25 w 50"/>
              <a:gd name="T17" fmla="*/ 8 h 30"/>
              <a:gd name="T18" fmla="*/ 27 w 50"/>
              <a:gd name="T19" fmla="*/ 7 h 30"/>
              <a:gd name="T20" fmla="*/ 33 w 50"/>
              <a:gd name="T21" fmla="*/ 18 h 30"/>
              <a:gd name="T22" fmla="*/ 33 w 50"/>
              <a:gd name="T23" fmla="*/ 19 h 30"/>
              <a:gd name="T24" fmla="*/ 32 w 50"/>
              <a:gd name="T25" fmla="*/ 19 h 30"/>
              <a:gd name="T26" fmla="*/ 31 w 50"/>
              <a:gd name="T27" fmla="*/ 21 h 30"/>
              <a:gd name="T28" fmla="*/ 31 w 50"/>
              <a:gd name="T29" fmla="*/ 28 h 30"/>
              <a:gd name="T30" fmla="*/ 7 w 50"/>
              <a:gd name="T31" fmla="*/ 14 h 30"/>
              <a:gd name="T32" fmla="*/ 14 w 50"/>
              <a:gd name="T33" fmla="*/ 22 h 30"/>
              <a:gd name="T34" fmla="*/ 20 w 50"/>
              <a:gd name="T35" fmla="*/ 23 h 30"/>
              <a:gd name="T36" fmla="*/ 20 w 50"/>
              <a:gd name="T37" fmla="*/ 21 h 30"/>
              <a:gd name="T38" fmla="*/ 19 w 50"/>
              <a:gd name="T39" fmla="*/ 20 h 30"/>
              <a:gd name="T40" fmla="*/ 17 w 50"/>
              <a:gd name="T41" fmla="*/ 17 h 30"/>
              <a:gd name="T42" fmla="*/ 24 w 50"/>
              <a:gd name="T43" fmla="*/ 7 h 30"/>
              <a:gd name="T44" fmla="*/ 27 w 50"/>
              <a:gd name="T45" fmla="*/ 7 h 30"/>
              <a:gd name="T46" fmla="*/ 34 w 50"/>
              <a:gd name="T47" fmla="*/ 17 h 30"/>
              <a:gd name="T48" fmla="*/ 33 w 50"/>
              <a:gd name="T49" fmla="*/ 20 h 30"/>
              <a:gd name="T50" fmla="*/ 32 w 50"/>
              <a:gd name="T51" fmla="*/ 21 h 30"/>
              <a:gd name="T52" fmla="*/ 32 w 50"/>
              <a:gd name="T53" fmla="*/ 23 h 30"/>
              <a:gd name="T54" fmla="*/ 38 w 50"/>
              <a:gd name="T55" fmla="*/ 22 h 30"/>
              <a:gd name="T56" fmla="*/ 46 w 50"/>
              <a:gd name="T57" fmla="*/ 15 h 30"/>
              <a:gd name="T58" fmla="*/ 42 w 50"/>
              <a:gd name="T59" fmla="*/ 10 h 30"/>
              <a:gd name="T60" fmla="*/ 36 w 50"/>
              <a:gd name="T61" fmla="*/ 5 h 30"/>
              <a:gd name="T62" fmla="*/ 24 w 50"/>
              <a:gd name="T63" fmla="*/ 4 h 30"/>
              <a:gd name="T64" fmla="*/ 17 w 50"/>
              <a:gd name="T65" fmla="*/ 6 h 30"/>
              <a:gd name="T66" fmla="*/ 11 w 50"/>
              <a:gd name="T67" fmla="*/ 9 h 30"/>
              <a:gd name="T68" fmla="*/ 7 w 50"/>
              <a:gd name="T69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30">
                <a:moveTo>
                  <a:pt x="31" y="28"/>
                </a:moveTo>
                <a:cubicBezTo>
                  <a:pt x="31" y="29"/>
                  <a:pt x="31" y="30"/>
                  <a:pt x="29" y="30"/>
                </a:cubicBezTo>
                <a:cubicBezTo>
                  <a:pt x="27" y="30"/>
                  <a:pt x="25" y="30"/>
                  <a:pt x="23" y="30"/>
                </a:cubicBezTo>
                <a:cubicBezTo>
                  <a:pt x="21" y="30"/>
                  <a:pt x="21" y="29"/>
                  <a:pt x="21" y="28"/>
                </a:cubicBezTo>
                <a:cubicBezTo>
                  <a:pt x="21" y="25"/>
                  <a:pt x="21" y="23"/>
                  <a:pt x="21" y="20"/>
                </a:cubicBezTo>
                <a:cubicBezTo>
                  <a:pt x="21" y="19"/>
                  <a:pt x="21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7" y="19"/>
                  <a:pt x="18" y="18"/>
                </a:cubicBezTo>
                <a:cubicBezTo>
                  <a:pt x="20" y="14"/>
                  <a:pt x="23" y="11"/>
                  <a:pt x="25" y="8"/>
                </a:cubicBezTo>
                <a:cubicBezTo>
                  <a:pt x="26" y="6"/>
                  <a:pt x="26" y="6"/>
                  <a:pt x="27" y="7"/>
                </a:cubicBezTo>
                <a:cubicBezTo>
                  <a:pt x="29" y="11"/>
                  <a:pt x="31" y="14"/>
                  <a:pt x="33" y="18"/>
                </a:cubicBezTo>
                <a:cubicBezTo>
                  <a:pt x="34" y="19"/>
                  <a:pt x="34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5"/>
                  <a:pt x="31" y="28"/>
                </a:cubicBezTo>
                <a:close/>
                <a:moveTo>
                  <a:pt x="7" y="14"/>
                </a:moveTo>
                <a:cubicBezTo>
                  <a:pt x="0" y="19"/>
                  <a:pt x="7" y="27"/>
                  <a:pt x="14" y="22"/>
                </a:cubicBezTo>
                <a:cubicBezTo>
                  <a:pt x="16" y="23"/>
                  <a:pt x="18" y="24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19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6" y="5"/>
                  <a:pt x="27" y="7"/>
                </a:cubicBezTo>
                <a:cubicBezTo>
                  <a:pt x="29" y="10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3"/>
                  <a:pt x="32" y="23"/>
                  <a:pt x="32" y="23"/>
                </a:cubicBezTo>
                <a:cubicBezTo>
                  <a:pt x="34" y="24"/>
                  <a:pt x="37" y="24"/>
                  <a:pt x="38" y="22"/>
                </a:cubicBezTo>
                <a:cubicBezTo>
                  <a:pt x="44" y="26"/>
                  <a:pt x="50" y="20"/>
                  <a:pt x="46" y="15"/>
                </a:cubicBezTo>
                <a:cubicBezTo>
                  <a:pt x="47" y="13"/>
                  <a:pt x="45" y="10"/>
                  <a:pt x="42" y="10"/>
                </a:cubicBezTo>
                <a:cubicBezTo>
                  <a:pt x="42" y="7"/>
                  <a:pt x="39" y="5"/>
                  <a:pt x="36" y="5"/>
                </a:cubicBezTo>
                <a:cubicBezTo>
                  <a:pt x="34" y="1"/>
                  <a:pt x="27" y="0"/>
                  <a:pt x="24" y="4"/>
                </a:cubicBezTo>
                <a:cubicBezTo>
                  <a:pt x="21" y="1"/>
                  <a:pt x="17" y="3"/>
                  <a:pt x="17" y="6"/>
                </a:cubicBezTo>
                <a:cubicBezTo>
                  <a:pt x="14" y="5"/>
                  <a:pt x="11" y="7"/>
                  <a:pt x="11" y="9"/>
                </a:cubicBezTo>
                <a:cubicBezTo>
                  <a:pt x="9" y="9"/>
                  <a:pt x="6" y="12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1" name="Freeform 153"/>
          <p:cNvSpPr>
            <a:spLocks noEditPoints="1"/>
          </p:cNvSpPr>
          <p:nvPr/>
        </p:nvSpPr>
        <p:spPr bwMode="auto">
          <a:xfrm>
            <a:off x="10771316" y="2249350"/>
            <a:ext cx="519812" cy="301404"/>
          </a:xfrm>
          <a:custGeom>
            <a:avLst/>
            <a:gdLst>
              <a:gd name="T0" fmla="*/ 31 w 50"/>
              <a:gd name="T1" fmla="*/ 27 h 29"/>
              <a:gd name="T2" fmla="*/ 29 w 50"/>
              <a:gd name="T3" fmla="*/ 29 h 29"/>
              <a:gd name="T4" fmla="*/ 22 w 50"/>
              <a:gd name="T5" fmla="*/ 29 h 29"/>
              <a:gd name="T6" fmla="*/ 20 w 50"/>
              <a:gd name="T7" fmla="*/ 28 h 29"/>
              <a:gd name="T8" fmla="*/ 20 w 50"/>
              <a:gd name="T9" fmla="*/ 20 h 29"/>
              <a:gd name="T10" fmla="*/ 19 w 50"/>
              <a:gd name="T11" fmla="*/ 19 h 29"/>
              <a:gd name="T12" fmla="*/ 18 w 50"/>
              <a:gd name="T13" fmla="*/ 19 h 29"/>
              <a:gd name="T14" fmla="*/ 18 w 50"/>
              <a:gd name="T15" fmla="*/ 18 h 29"/>
              <a:gd name="T16" fmla="*/ 25 w 50"/>
              <a:gd name="T17" fmla="*/ 7 h 29"/>
              <a:gd name="T18" fmla="*/ 26 w 50"/>
              <a:gd name="T19" fmla="*/ 7 h 29"/>
              <a:gd name="T20" fmla="*/ 33 w 50"/>
              <a:gd name="T21" fmla="*/ 17 h 29"/>
              <a:gd name="T22" fmla="*/ 33 w 50"/>
              <a:gd name="T23" fmla="*/ 19 h 29"/>
              <a:gd name="T24" fmla="*/ 32 w 50"/>
              <a:gd name="T25" fmla="*/ 19 h 29"/>
              <a:gd name="T26" fmla="*/ 31 w 50"/>
              <a:gd name="T27" fmla="*/ 21 h 29"/>
              <a:gd name="T28" fmla="*/ 31 w 50"/>
              <a:gd name="T29" fmla="*/ 27 h 29"/>
              <a:gd name="T30" fmla="*/ 7 w 50"/>
              <a:gd name="T31" fmla="*/ 14 h 29"/>
              <a:gd name="T32" fmla="*/ 14 w 50"/>
              <a:gd name="T33" fmla="*/ 22 h 29"/>
              <a:gd name="T34" fmla="*/ 20 w 50"/>
              <a:gd name="T35" fmla="*/ 23 h 29"/>
              <a:gd name="T36" fmla="*/ 20 w 50"/>
              <a:gd name="T37" fmla="*/ 21 h 29"/>
              <a:gd name="T38" fmla="*/ 18 w 50"/>
              <a:gd name="T39" fmla="*/ 20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3 w 50"/>
              <a:gd name="T49" fmla="*/ 20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5 w 50"/>
              <a:gd name="T57" fmla="*/ 15 h 29"/>
              <a:gd name="T58" fmla="*/ 42 w 50"/>
              <a:gd name="T59" fmla="*/ 9 h 29"/>
              <a:gd name="T60" fmla="*/ 36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1 w 50"/>
              <a:gd name="T67" fmla="*/ 9 h 29"/>
              <a:gd name="T68" fmla="*/ 7 w 50"/>
              <a:gd name="T69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1" y="27"/>
                </a:moveTo>
                <a:cubicBezTo>
                  <a:pt x="31" y="29"/>
                  <a:pt x="30" y="29"/>
                  <a:pt x="29" y="29"/>
                </a:cubicBezTo>
                <a:cubicBezTo>
                  <a:pt x="27" y="29"/>
                  <a:pt x="24" y="29"/>
                  <a:pt x="22" y="29"/>
                </a:cubicBezTo>
                <a:cubicBezTo>
                  <a:pt x="21" y="29"/>
                  <a:pt x="20" y="29"/>
                  <a:pt x="20" y="28"/>
                </a:cubicBezTo>
                <a:cubicBezTo>
                  <a:pt x="20" y="25"/>
                  <a:pt x="20" y="23"/>
                  <a:pt x="20" y="20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9"/>
                  <a:pt x="17" y="19"/>
                  <a:pt x="18" y="18"/>
                </a:cubicBezTo>
                <a:cubicBezTo>
                  <a:pt x="20" y="14"/>
                  <a:pt x="22" y="11"/>
                  <a:pt x="25" y="7"/>
                </a:cubicBezTo>
                <a:cubicBezTo>
                  <a:pt x="25" y="6"/>
                  <a:pt x="25" y="6"/>
                  <a:pt x="26" y="7"/>
                </a:cubicBezTo>
                <a:cubicBezTo>
                  <a:pt x="29" y="11"/>
                  <a:pt x="31" y="14"/>
                  <a:pt x="33" y="17"/>
                </a:cubicBezTo>
                <a:cubicBezTo>
                  <a:pt x="34" y="19"/>
                  <a:pt x="34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5"/>
                  <a:pt x="31" y="27"/>
                </a:cubicBezTo>
                <a:close/>
                <a:moveTo>
                  <a:pt x="7" y="14"/>
                </a:moveTo>
                <a:cubicBezTo>
                  <a:pt x="0" y="19"/>
                  <a:pt x="7" y="26"/>
                  <a:pt x="14" y="22"/>
                </a:cubicBezTo>
                <a:cubicBezTo>
                  <a:pt x="16" y="23"/>
                  <a:pt x="18" y="23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18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19" y="14"/>
                  <a:pt x="22" y="10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1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1" y="20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4"/>
                  <a:pt x="36" y="23"/>
                  <a:pt x="38" y="22"/>
                </a:cubicBezTo>
                <a:cubicBezTo>
                  <a:pt x="43" y="26"/>
                  <a:pt x="50" y="20"/>
                  <a:pt x="45" y="15"/>
                </a:cubicBezTo>
                <a:cubicBezTo>
                  <a:pt x="46" y="12"/>
                  <a:pt x="45" y="9"/>
                  <a:pt x="42" y="9"/>
                </a:cubicBezTo>
                <a:cubicBezTo>
                  <a:pt x="42" y="6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1" y="9"/>
                </a:cubicBezTo>
                <a:cubicBezTo>
                  <a:pt x="8" y="9"/>
                  <a:pt x="6" y="11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2" name="Freeform 154"/>
          <p:cNvSpPr>
            <a:spLocks noEditPoints="1"/>
          </p:cNvSpPr>
          <p:nvPr/>
        </p:nvSpPr>
        <p:spPr bwMode="auto">
          <a:xfrm>
            <a:off x="10771316" y="2249350"/>
            <a:ext cx="519812" cy="301404"/>
          </a:xfrm>
          <a:custGeom>
            <a:avLst/>
            <a:gdLst>
              <a:gd name="T0" fmla="*/ 30 w 50"/>
              <a:gd name="T1" fmla="*/ 27 h 29"/>
              <a:gd name="T2" fmla="*/ 28 w 50"/>
              <a:gd name="T3" fmla="*/ 29 h 29"/>
              <a:gd name="T4" fmla="*/ 22 w 50"/>
              <a:gd name="T5" fmla="*/ 29 h 29"/>
              <a:gd name="T6" fmla="*/ 20 w 50"/>
              <a:gd name="T7" fmla="*/ 28 h 29"/>
              <a:gd name="T8" fmla="*/ 20 w 50"/>
              <a:gd name="T9" fmla="*/ 20 h 29"/>
              <a:gd name="T10" fmla="*/ 19 w 50"/>
              <a:gd name="T11" fmla="*/ 19 h 29"/>
              <a:gd name="T12" fmla="*/ 18 w 50"/>
              <a:gd name="T13" fmla="*/ 19 h 29"/>
              <a:gd name="T14" fmla="*/ 18 w 50"/>
              <a:gd name="T15" fmla="*/ 17 h 29"/>
              <a:gd name="T16" fmla="*/ 24 w 50"/>
              <a:gd name="T17" fmla="*/ 7 h 29"/>
              <a:gd name="T18" fmla="*/ 26 w 50"/>
              <a:gd name="T19" fmla="*/ 7 h 29"/>
              <a:gd name="T20" fmla="*/ 33 w 50"/>
              <a:gd name="T21" fmla="*/ 17 h 29"/>
              <a:gd name="T22" fmla="*/ 32 w 50"/>
              <a:gd name="T23" fmla="*/ 19 h 29"/>
              <a:gd name="T24" fmla="*/ 31 w 50"/>
              <a:gd name="T25" fmla="*/ 19 h 29"/>
              <a:gd name="T26" fmla="*/ 30 w 50"/>
              <a:gd name="T27" fmla="*/ 21 h 29"/>
              <a:gd name="T28" fmla="*/ 30 w 50"/>
              <a:gd name="T29" fmla="*/ 27 h 29"/>
              <a:gd name="T30" fmla="*/ 6 w 50"/>
              <a:gd name="T31" fmla="*/ 13 h 29"/>
              <a:gd name="T32" fmla="*/ 14 w 50"/>
              <a:gd name="T33" fmla="*/ 22 h 29"/>
              <a:gd name="T34" fmla="*/ 19 w 50"/>
              <a:gd name="T35" fmla="*/ 23 h 29"/>
              <a:gd name="T36" fmla="*/ 19 w 50"/>
              <a:gd name="T37" fmla="*/ 21 h 29"/>
              <a:gd name="T38" fmla="*/ 18 w 50"/>
              <a:gd name="T39" fmla="*/ 19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6 h 29"/>
              <a:gd name="T46" fmla="*/ 33 w 50"/>
              <a:gd name="T47" fmla="*/ 17 h 29"/>
              <a:gd name="T48" fmla="*/ 32 w 50"/>
              <a:gd name="T49" fmla="*/ 19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5 w 50"/>
              <a:gd name="T57" fmla="*/ 15 h 29"/>
              <a:gd name="T58" fmla="*/ 41 w 50"/>
              <a:gd name="T59" fmla="*/ 9 h 29"/>
              <a:gd name="T60" fmla="*/ 35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0 w 50"/>
              <a:gd name="T67" fmla="*/ 9 h 29"/>
              <a:gd name="T68" fmla="*/ 6 w 50"/>
              <a:gd name="T69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0" y="27"/>
                </a:moveTo>
                <a:cubicBezTo>
                  <a:pt x="30" y="29"/>
                  <a:pt x="30" y="29"/>
                  <a:pt x="28" y="29"/>
                </a:cubicBezTo>
                <a:cubicBezTo>
                  <a:pt x="26" y="29"/>
                  <a:pt x="24" y="29"/>
                  <a:pt x="22" y="29"/>
                </a:cubicBezTo>
                <a:cubicBezTo>
                  <a:pt x="20" y="29"/>
                  <a:pt x="20" y="29"/>
                  <a:pt x="20" y="28"/>
                </a:cubicBezTo>
                <a:cubicBezTo>
                  <a:pt x="20" y="25"/>
                  <a:pt x="20" y="22"/>
                  <a:pt x="20" y="20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9"/>
                  <a:pt x="17" y="18"/>
                  <a:pt x="18" y="17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5" y="6"/>
                  <a:pt x="26" y="7"/>
                </a:cubicBezTo>
                <a:cubicBezTo>
                  <a:pt x="28" y="10"/>
                  <a:pt x="31" y="14"/>
                  <a:pt x="33" y="17"/>
                </a:cubicBezTo>
                <a:cubicBezTo>
                  <a:pt x="34" y="18"/>
                  <a:pt x="34" y="19"/>
                  <a:pt x="32" y="19"/>
                </a:cubicBezTo>
                <a:cubicBezTo>
                  <a:pt x="32" y="19"/>
                  <a:pt x="32" y="19"/>
                  <a:pt x="31" y="19"/>
                </a:cubicBezTo>
                <a:cubicBezTo>
                  <a:pt x="30" y="19"/>
                  <a:pt x="30" y="19"/>
                  <a:pt x="30" y="21"/>
                </a:cubicBezTo>
                <a:cubicBezTo>
                  <a:pt x="30" y="23"/>
                  <a:pt x="30" y="25"/>
                  <a:pt x="30" y="27"/>
                </a:cubicBezTo>
                <a:close/>
                <a:moveTo>
                  <a:pt x="6" y="13"/>
                </a:moveTo>
                <a:cubicBezTo>
                  <a:pt x="0" y="19"/>
                  <a:pt x="7" y="26"/>
                  <a:pt x="14" y="22"/>
                </a:cubicBezTo>
                <a:cubicBezTo>
                  <a:pt x="15" y="23"/>
                  <a:pt x="17" y="23"/>
                  <a:pt x="19" y="23"/>
                </a:cubicBezTo>
                <a:cubicBezTo>
                  <a:pt x="19" y="22"/>
                  <a:pt x="19" y="21"/>
                  <a:pt x="19" y="21"/>
                </a:cubicBezTo>
                <a:cubicBezTo>
                  <a:pt x="19" y="20"/>
                  <a:pt x="19" y="19"/>
                  <a:pt x="18" y="19"/>
                </a:cubicBezTo>
                <a:cubicBezTo>
                  <a:pt x="16" y="19"/>
                  <a:pt x="16" y="18"/>
                  <a:pt x="17" y="17"/>
                </a:cubicBezTo>
                <a:cubicBezTo>
                  <a:pt x="19" y="13"/>
                  <a:pt x="21" y="10"/>
                  <a:pt x="24" y="7"/>
                </a:cubicBezTo>
                <a:cubicBezTo>
                  <a:pt x="25" y="5"/>
                  <a:pt x="25" y="5"/>
                  <a:pt x="27" y="6"/>
                </a:cubicBezTo>
                <a:cubicBezTo>
                  <a:pt x="29" y="10"/>
                  <a:pt x="31" y="13"/>
                  <a:pt x="33" y="17"/>
                </a:cubicBezTo>
                <a:cubicBezTo>
                  <a:pt x="34" y="18"/>
                  <a:pt x="34" y="19"/>
                  <a:pt x="32" y="19"/>
                </a:cubicBezTo>
                <a:cubicBezTo>
                  <a:pt x="31" y="19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3"/>
                  <a:pt x="36" y="23"/>
                  <a:pt x="38" y="22"/>
                </a:cubicBezTo>
                <a:cubicBezTo>
                  <a:pt x="43" y="26"/>
                  <a:pt x="50" y="20"/>
                  <a:pt x="45" y="15"/>
                </a:cubicBezTo>
                <a:cubicBezTo>
                  <a:pt x="46" y="12"/>
                  <a:pt x="44" y="9"/>
                  <a:pt x="41" y="9"/>
                </a:cubicBezTo>
                <a:cubicBezTo>
                  <a:pt x="41" y="6"/>
                  <a:pt x="38" y="4"/>
                  <a:pt x="35" y="5"/>
                </a:cubicBezTo>
                <a:cubicBezTo>
                  <a:pt x="33" y="1"/>
                  <a:pt x="26" y="0"/>
                  <a:pt x="24" y="3"/>
                </a:cubicBezTo>
                <a:cubicBezTo>
                  <a:pt x="21" y="1"/>
                  <a:pt x="17" y="2"/>
                  <a:pt x="16" y="6"/>
                </a:cubicBezTo>
                <a:cubicBezTo>
                  <a:pt x="14" y="4"/>
                  <a:pt x="10" y="6"/>
                  <a:pt x="10" y="9"/>
                </a:cubicBezTo>
                <a:cubicBezTo>
                  <a:pt x="8" y="9"/>
                  <a:pt x="6" y="11"/>
                  <a:pt x="6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3" name="Freeform 155"/>
          <p:cNvSpPr>
            <a:spLocks noEditPoints="1"/>
          </p:cNvSpPr>
          <p:nvPr/>
        </p:nvSpPr>
        <p:spPr bwMode="auto">
          <a:xfrm>
            <a:off x="10762579" y="2236247"/>
            <a:ext cx="528549" cy="314508"/>
          </a:xfrm>
          <a:custGeom>
            <a:avLst/>
            <a:gdLst>
              <a:gd name="T0" fmla="*/ 31 w 51"/>
              <a:gd name="T1" fmla="*/ 28 h 30"/>
              <a:gd name="T2" fmla="*/ 29 w 51"/>
              <a:gd name="T3" fmla="*/ 30 h 30"/>
              <a:gd name="T4" fmla="*/ 23 w 51"/>
              <a:gd name="T5" fmla="*/ 30 h 30"/>
              <a:gd name="T6" fmla="*/ 21 w 51"/>
              <a:gd name="T7" fmla="*/ 28 h 30"/>
              <a:gd name="T8" fmla="*/ 21 w 51"/>
              <a:gd name="T9" fmla="*/ 21 h 30"/>
              <a:gd name="T10" fmla="*/ 20 w 51"/>
              <a:gd name="T11" fmla="*/ 19 h 30"/>
              <a:gd name="T12" fmla="*/ 19 w 51"/>
              <a:gd name="T13" fmla="*/ 19 h 30"/>
              <a:gd name="T14" fmla="*/ 18 w 51"/>
              <a:gd name="T15" fmla="*/ 18 h 30"/>
              <a:gd name="T16" fmla="*/ 25 w 51"/>
              <a:gd name="T17" fmla="*/ 8 h 30"/>
              <a:gd name="T18" fmla="*/ 27 w 51"/>
              <a:gd name="T19" fmla="*/ 8 h 30"/>
              <a:gd name="T20" fmla="*/ 33 w 51"/>
              <a:gd name="T21" fmla="*/ 18 h 30"/>
              <a:gd name="T22" fmla="*/ 33 w 51"/>
              <a:gd name="T23" fmla="*/ 19 h 30"/>
              <a:gd name="T24" fmla="*/ 32 w 51"/>
              <a:gd name="T25" fmla="*/ 19 h 30"/>
              <a:gd name="T26" fmla="*/ 31 w 51"/>
              <a:gd name="T27" fmla="*/ 21 h 30"/>
              <a:gd name="T28" fmla="*/ 31 w 51"/>
              <a:gd name="T29" fmla="*/ 28 h 30"/>
              <a:gd name="T30" fmla="*/ 7 w 51"/>
              <a:gd name="T31" fmla="*/ 14 h 30"/>
              <a:gd name="T32" fmla="*/ 14 w 51"/>
              <a:gd name="T33" fmla="*/ 22 h 30"/>
              <a:gd name="T34" fmla="*/ 20 w 51"/>
              <a:gd name="T35" fmla="*/ 23 h 30"/>
              <a:gd name="T36" fmla="*/ 20 w 51"/>
              <a:gd name="T37" fmla="*/ 21 h 30"/>
              <a:gd name="T38" fmla="*/ 19 w 51"/>
              <a:gd name="T39" fmla="*/ 20 h 30"/>
              <a:gd name="T40" fmla="*/ 18 w 51"/>
              <a:gd name="T41" fmla="*/ 18 h 30"/>
              <a:gd name="T42" fmla="*/ 24 w 51"/>
              <a:gd name="T43" fmla="*/ 7 h 30"/>
              <a:gd name="T44" fmla="*/ 27 w 51"/>
              <a:gd name="T45" fmla="*/ 7 h 30"/>
              <a:gd name="T46" fmla="*/ 34 w 51"/>
              <a:gd name="T47" fmla="*/ 17 h 30"/>
              <a:gd name="T48" fmla="*/ 33 w 51"/>
              <a:gd name="T49" fmla="*/ 20 h 30"/>
              <a:gd name="T50" fmla="*/ 32 w 51"/>
              <a:gd name="T51" fmla="*/ 21 h 30"/>
              <a:gd name="T52" fmla="*/ 32 w 51"/>
              <a:gd name="T53" fmla="*/ 23 h 30"/>
              <a:gd name="T54" fmla="*/ 39 w 51"/>
              <a:gd name="T55" fmla="*/ 22 h 30"/>
              <a:gd name="T56" fmla="*/ 46 w 51"/>
              <a:gd name="T57" fmla="*/ 16 h 30"/>
              <a:gd name="T58" fmla="*/ 42 w 51"/>
              <a:gd name="T59" fmla="*/ 10 h 30"/>
              <a:gd name="T60" fmla="*/ 36 w 51"/>
              <a:gd name="T61" fmla="*/ 6 h 30"/>
              <a:gd name="T62" fmla="*/ 24 w 51"/>
              <a:gd name="T63" fmla="*/ 4 h 30"/>
              <a:gd name="T64" fmla="*/ 17 w 51"/>
              <a:gd name="T65" fmla="*/ 6 h 30"/>
              <a:gd name="T66" fmla="*/ 11 w 51"/>
              <a:gd name="T67" fmla="*/ 10 h 30"/>
              <a:gd name="T68" fmla="*/ 7 w 51"/>
              <a:gd name="T69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1" h="30">
                <a:moveTo>
                  <a:pt x="31" y="28"/>
                </a:moveTo>
                <a:cubicBezTo>
                  <a:pt x="31" y="29"/>
                  <a:pt x="31" y="30"/>
                  <a:pt x="29" y="30"/>
                </a:cubicBezTo>
                <a:cubicBezTo>
                  <a:pt x="27" y="30"/>
                  <a:pt x="25" y="30"/>
                  <a:pt x="23" y="30"/>
                </a:cubicBezTo>
                <a:cubicBezTo>
                  <a:pt x="21" y="30"/>
                  <a:pt x="21" y="30"/>
                  <a:pt x="21" y="28"/>
                </a:cubicBezTo>
                <a:cubicBezTo>
                  <a:pt x="21" y="26"/>
                  <a:pt x="21" y="23"/>
                  <a:pt x="21" y="21"/>
                </a:cubicBezTo>
                <a:cubicBezTo>
                  <a:pt x="21" y="20"/>
                  <a:pt x="21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8"/>
                </a:cubicBezTo>
                <a:cubicBezTo>
                  <a:pt x="21" y="15"/>
                  <a:pt x="23" y="11"/>
                  <a:pt x="25" y="8"/>
                </a:cubicBezTo>
                <a:cubicBezTo>
                  <a:pt x="26" y="7"/>
                  <a:pt x="26" y="6"/>
                  <a:pt x="27" y="8"/>
                </a:cubicBezTo>
                <a:cubicBezTo>
                  <a:pt x="29" y="11"/>
                  <a:pt x="31" y="14"/>
                  <a:pt x="33" y="18"/>
                </a:cubicBezTo>
                <a:cubicBezTo>
                  <a:pt x="34" y="19"/>
                  <a:pt x="34" y="19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31" y="19"/>
                  <a:pt x="31" y="20"/>
                  <a:pt x="31" y="21"/>
                </a:cubicBezTo>
                <a:cubicBezTo>
                  <a:pt x="31" y="23"/>
                  <a:pt x="31" y="26"/>
                  <a:pt x="31" y="28"/>
                </a:cubicBezTo>
                <a:close/>
                <a:moveTo>
                  <a:pt x="7" y="14"/>
                </a:moveTo>
                <a:cubicBezTo>
                  <a:pt x="0" y="19"/>
                  <a:pt x="7" y="27"/>
                  <a:pt x="14" y="22"/>
                </a:cubicBezTo>
                <a:cubicBezTo>
                  <a:pt x="16" y="24"/>
                  <a:pt x="18" y="24"/>
                  <a:pt x="20" y="23"/>
                </a:cubicBezTo>
                <a:cubicBezTo>
                  <a:pt x="20" y="23"/>
                  <a:pt x="20" y="22"/>
                  <a:pt x="20" y="21"/>
                </a:cubicBezTo>
                <a:cubicBezTo>
                  <a:pt x="20" y="20"/>
                  <a:pt x="20" y="20"/>
                  <a:pt x="19" y="20"/>
                </a:cubicBezTo>
                <a:cubicBezTo>
                  <a:pt x="17" y="20"/>
                  <a:pt x="17" y="19"/>
                  <a:pt x="18" y="18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6" y="5"/>
                  <a:pt x="27" y="7"/>
                </a:cubicBezTo>
                <a:cubicBezTo>
                  <a:pt x="30" y="11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3"/>
                  <a:pt x="32" y="23"/>
                  <a:pt x="32" y="23"/>
                </a:cubicBezTo>
                <a:cubicBezTo>
                  <a:pt x="34" y="24"/>
                  <a:pt x="37" y="24"/>
                  <a:pt x="39" y="22"/>
                </a:cubicBezTo>
                <a:cubicBezTo>
                  <a:pt x="44" y="27"/>
                  <a:pt x="51" y="21"/>
                  <a:pt x="46" y="16"/>
                </a:cubicBezTo>
                <a:cubicBezTo>
                  <a:pt x="47" y="13"/>
                  <a:pt x="45" y="10"/>
                  <a:pt x="42" y="10"/>
                </a:cubicBezTo>
                <a:cubicBezTo>
                  <a:pt x="42" y="7"/>
                  <a:pt x="39" y="5"/>
                  <a:pt x="36" y="6"/>
                </a:cubicBezTo>
                <a:cubicBezTo>
                  <a:pt x="34" y="2"/>
                  <a:pt x="27" y="0"/>
                  <a:pt x="24" y="4"/>
                </a:cubicBezTo>
                <a:cubicBezTo>
                  <a:pt x="22" y="2"/>
                  <a:pt x="18" y="3"/>
                  <a:pt x="17" y="6"/>
                </a:cubicBezTo>
                <a:cubicBezTo>
                  <a:pt x="14" y="5"/>
                  <a:pt x="11" y="7"/>
                  <a:pt x="11" y="10"/>
                </a:cubicBezTo>
                <a:cubicBezTo>
                  <a:pt x="9" y="9"/>
                  <a:pt x="7" y="12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4" name="Freeform 156"/>
          <p:cNvSpPr>
            <a:spLocks noEditPoints="1"/>
          </p:cNvSpPr>
          <p:nvPr/>
        </p:nvSpPr>
        <p:spPr bwMode="auto">
          <a:xfrm>
            <a:off x="10762579" y="2236247"/>
            <a:ext cx="515443" cy="301404"/>
          </a:xfrm>
          <a:custGeom>
            <a:avLst/>
            <a:gdLst>
              <a:gd name="T0" fmla="*/ 31 w 50"/>
              <a:gd name="T1" fmla="*/ 28 h 29"/>
              <a:gd name="T2" fmla="*/ 29 w 50"/>
              <a:gd name="T3" fmla="*/ 29 h 29"/>
              <a:gd name="T4" fmla="*/ 22 w 50"/>
              <a:gd name="T5" fmla="*/ 29 h 29"/>
              <a:gd name="T6" fmla="*/ 21 w 50"/>
              <a:gd name="T7" fmla="*/ 28 h 29"/>
              <a:gd name="T8" fmla="*/ 21 w 50"/>
              <a:gd name="T9" fmla="*/ 20 h 29"/>
              <a:gd name="T10" fmla="*/ 20 w 50"/>
              <a:gd name="T11" fmla="*/ 19 h 29"/>
              <a:gd name="T12" fmla="*/ 18 w 50"/>
              <a:gd name="T13" fmla="*/ 19 h 29"/>
              <a:gd name="T14" fmla="*/ 18 w 50"/>
              <a:gd name="T15" fmla="*/ 18 h 29"/>
              <a:gd name="T16" fmla="*/ 25 w 50"/>
              <a:gd name="T17" fmla="*/ 8 h 29"/>
              <a:gd name="T18" fmla="*/ 26 w 50"/>
              <a:gd name="T19" fmla="*/ 7 h 29"/>
              <a:gd name="T20" fmla="*/ 33 w 50"/>
              <a:gd name="T21" fmla="*/ 18 h 29"/>
              <a:gd name="T22" fmla="*/ 33 w 50"/>
              <a:gd name="T23" fmla="*/ 19 h 29"/>
              <a:gd name="T24" fmla="*/ 32 w 50"/>
              <a:gd name="T25" fmla="*/ 19 h 29"/>
              <a:gd name="T26" fmla="*/ 31 w 50"/>
              <a:gd name="T27" fmla="*/ 21 h 29"/>
              <a:gd name="T28" fmla="*/ 31 w 50"/>
              <a:gd name="T29" fmla="*/ 28 h 29"/>
              <a:gd name="T30" fmla="*/ 7 w 50"/>
              <a:gd name="T31" fmla="*/ 14 h 29"/>
              <a:gd name="T32" fmla="*/ 14 w 50"/>
              <a:gd name="T33" fmla="*/ 22 h 29"/>
              <a:gd name="T34" fmla="*/ 20 w 50"/>
              <a:gd name="T35" fmla="*/ 23 h 29"/>
              <a:gd name="T36" fmla="*/ 20 w 50"/>
              <a:gd name="T37" fmla="*/ 21 h 29"/>
              <a:gd name="T38" fmla="*/ 18 w 50"/>
              <a:gd name="T39" fmla="*/ 20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3 w 50"/>
              <a:gd name="T49" fmla="*/ 20 h 29"/>
              <a:gd name="T50" fmla="*/ 32 w 50"/>
              <a:gd name="T51" fmla="*/ 21 h 29"/>
              <a:gd name="T52" fmla="*/ 32 w 50"/>
              <a:gd name="T53" fmla="*/ 23 h 29"/>
              <a:gd name="T54" fmla="*/ 38 w 50"/>
              <a:gd name="T55" fmla="*/ 22 h 29"/>
              <a:gd name="T56" fmla="*/ 46 w 50"/>
              <a:gd name="T57" fmla="*/ 15 h 29"/>
              <a:gd name="T58" fmla="*/ 42 w 50"/>
              <a:gd name="T59" fmla="*/ 10 h 29"/>
              <a:gd name="T60" fmla="*/ 36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1 w 50"/>
              <a:gd name="T67" fmla="*/ 9 h 29"/>
              <a:gd name="T68" fmla="*/ 7 w 50"/>
              <a:gd name="T69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1" y="28"/>
                </a:moveTo>
                <a:cubicBezTo>
                  <a:pt x="31" y="29"/>
                  <a:pt x="31" y="29"/>
                  <a:pt x="29" y="29"/>
                </a:cubicBezTo>
                <a:cubicBezTo>
                  <a:pt x="27" y="29"/>
                  <a:pt x="25" y="29"/>
                  <a:pt x="22" y="29"/>
                </a:cubicBezTo>
                <a:cubicBezTo>
                  <a:pt x="21" y="29"/>
                  <a:pt x="21" y="29"/>
                  <a:pt x="21" y="28"/>
                </a:cubicBezTo>
                <a:cubicBezTo>
                  <a:pt x="21" y="25"/>
                  <a:pt x="21" y="23"/>
                  <a:pt x="21" y="20"/>
                </a:cubicBezTo>
                <a:cubicBezTo>
                  <a:pt x="21" y="19"/>
                  <a:pt x="21" y="19"/>
                  <a:pt x="20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9"/>
                  <a:pt x="17" y="19"/>
                  <a:pt x="18" y="18"/>
                </a:cubicBezTo>
                <a:cubicBezTo>
                  <a:pt x="20" y="14"/>
                  <a:pt x="22" y="11"/>
                  <a:pt x="25" y="8"/>
                </a:cubicBezTo>
                <a:cubicBezTo>
                  <a:pt x="26" y="6"/>
                  <a:pt x="26" y="6"/>
                  <a:pt x="26" y="7"/>
                </a:cubicBezTo>
                <a:cubicBezTo>
                  <a:pt x="29" y="11"/>
                  <a:pt x="31" y="14"/>
                  <a:pt x="33" y="18"/>
                </a:cubicBezTo>
                <a:cubicBezTo>
                  <a:pt x="34" y="19"/>
                  <a:pt x="34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5"/>
                  <a:pt x="31" y="28"/>
                </a:cubicBezTo>
                <a:close/>
                <a:moveTo>
                  <a:pt x="7" y="14"/>
                </a:moveTo>
                <a:cubicBezTo>
                  <a:pt x="0" y="19"/>
                  <a:pt x="7" y="26"/>
                  <a:pt x="14" y="22"/>
                </a:cubicBezTo>
                <a:cubicBezTo>
                  <a:pt x="16" y="23"/>
                  <a:pt x="18" y="24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18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3"/>
                  <a:pt x="32" y="23"/>
                  <a:pt x="32" y="23"/>
                </a:cubicBezTo>
                <a:cubicBezTo>
                  <a:pt x="34" y="24"/>
                  <a:pt x="36" y="24"/>
                  <a:pt x="38" y="22"/>
                </a:cubicBezTo>
                <a:cubicBezTo>
                  <a:pt x="44" y="26"/>
                  <a:pt x="50" y="20"/>
                  <a:pt x="46" y="15"/>
                </a:cubicBezTo>
                <a:cubicBezTo>
                  <a:pt x="47" y="13"/>
                  <a:pt x="45" y="10"/>
                  <a:pt x="42" y="10"/>
                </a:cubicBezTo>
                <a:cubicBezTo>
                  <a:pt x="42" y="7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1" y="9"/>
                </a:cubicBezTo>
                <a:cubicBezTo>
                  <a:pt x="9" y="9"/>
                  <a:pt x="6" y="12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157"/>
          <p:cNvSpPr>
            <a:spLocks noEditPoints="1"/>
          </p:cNvSpPr>
          <p:nvPr/>
        </p:nvSpPr>
        <p:spPr bwMode="auto">
          <a:xfrm>
            <a:off x="10762579" y="2236247"/>
            <a:ext cx="515443" cy="301404"/>
          </a:xfrm>
          <a:custGeom>
            <a:avLst/>
            <a:gdLst>
              <a:gd name="T0" fmla="*/ 30 w 50"/>
              <a:gd name="T1" fmla="*/ 27 h 29"/>
              <a:gd name="T2" fmla="*/ 29 w 50"/>
              <a:gd name="T3" fmla="*/ 29 h 29"/>
              <a:gd name="T4" fmla="*/ 22 w 50"/>
              <a:gd name="T5" fmla="*/ 29 h 29"/>
              <a:gd name="T6" fmla="*/ 20 w 50"/>
              <a:gd name="T7" fmla="*/ 28 h 29"/>
              <a:gd name="T8" fmla="*/ 20 w 50"/>
              <a:gd name="T9" fmla="*/ 20 h 29"/>
              <a:gd name="T10" fmla="*/ 19 w 50"/>
              <a:gd name="T11" fmla="*/ 19 h 29"/>
              <a:gd name="T12" fmla="*/ 18 w 50"/>
              <a:gd name="T13" fmla="*/ 19 h 29"/>
              <a:gd name="T14" fmla="*/ 18 w 50"/>
              <a:gd name="T15" fmla="*/ 17 h 29"/>
              <a:gd name="T16" fmla="*/ 24 w 50"/>
              <a:gd name="T17" fmla="*/ 7 h 29"/>
              <a:gd name="T18" fmla="*/ 26 w 50"/>
              <a:gd name="T19" fmla="*/ 7 h 29"/>
              <a:gd name="T20" fmla="*/ 33 w 50"/>
              <a:gd name="T21" fmla="*/ 17 h 29"/>
              <a:gd name="T22" fmla="*/ 32 w 50"/>
              <a:gd name="T23" fmla="*/ 19 h 29"/>
              <a:gd name="T24" fmla="*/ 31 w 50"/>
              <a:gd name="T25" fmla="*/ 19 h 29"/>
              <a:gd name="T26" fmla="*/ 30 w 50"/>
              <a:gd name="T27" fmla="*/ 21 h 29"/>
              <a:gd name="T28" fmla="*/ 30 w 50"/>
              <a:gd name="T29" fmla="*/ 27 h 29"/>
              <a:gd name="T30" fmla="*/ 7 w 50"/>
              <a:gd name="T31" fmla="*/ 14 h 29"/>
              <a:gd name="T32" fmla="*/ 14 w 50"/>
              <a:gd name="T33" fmla="*/ 22 h 29"/>
              <a:gd name="T34" fmla="*/ 20 w 50"/>
              <a:gd name="T35" fmla="*/ 23 h 29"/>
              <a:gd name="T36" fmla="*/ 20 w 50"/>
              <a:gd name="T37" fmla="*/ 21 h 29"/>
              <a:gd name="T38" fmla="*/ 18 w 50"/>
              <a:gd name="T39" fmla="*/ 20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2 w 50"/>
              <a:gd name="T49" fmla="*/ 20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5 w 50"/>
              <a:gd name="T57" fmla="*/ 15 h 29"/>
              <a:gd name="T58" fmla="*/ 41 w 50"/>
              <a:gd name="T59" fmla="*/ 9 h 29"/>
              <a:gd name="T60" fmla="*/ 36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0 w 50"/>
              <a:gd name="T67" fmla="*/ 9 h 29"/>
              <a:gd name="T68" fmla="*/ 7 w 50"/>
              <a:gd name="T69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0" y="27"/>
                </a:moveTo>
                <a:cubicBezTo>
                  <a:pt x="30" y="29"/>
                  <a:pt x="30" y="29"/>
                  <a:pt x="29" y="29"/>
                </a:cubicBezTo>
                <a:cubicBezTo>
                  <a:pt x="27" y="29"/>
                  <a:pt x="24" y="29"/>
                  <a:pt x="22" y="29"/>
                </a:cubicBezTo>
                <a:cubicBezTo>
                  <a:pt x="21" y="29"/>
                  <a:pt x="20" y="29"/>
                  <a:pt x="20" y="28"/>
                </a:cubicBezTo>
                <a:cubicBezTo>
                  <a:pt x="20" y="25"/>
                  <a:pt x="20" y="23"/>
                  <a:pt x="20" y="20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9"/>
                  <a:pt x="17" y="19"/>
                  <a:pt x="18" y="17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5" y="6"/>
                  <a:pt x="26" y="7"/>
                </a:cubicBezTo>
                <a:cubicBezTo>
                  <a:pt x="28" y="10"/>
                  <a:pt x="31" y="14"/>
                  <a:pt x="33" y="17"/>
                </a:cubicBezTo>
                <a:cubicBezTo>
                  <a:pt x="34" y="19"/>
                  <a:pt x="34" y="19"/>
                  <a:pt x="32" y="19"/>
                </a:cubicBezTo>
                <a:cubicBezTo>
                  <a:pt x="32" y="19"/>
                  <a:pt x="32" y="19"/>
                  <a:pt x="31" y="19"/>
                </a:cubicBezTo>
                <a:cubicBezTo>
                  <a:pt x="30" y="19"/>
                  <a:pt x="30" y="19"/>
                  <a:pt x="30" y="21"/>
                </a:cubicBezTo>
                <a:cubicBezTo>
                  <a:pt x="30" y="23"/>
                  <a:pt x="30" y="25"/>
                  <a:pt x="30" y="27"/>
                </a:cubicBezTo>
                <a:close/>
                <a:moveTo>
                  <a:pt x="7" y="14"/>
                </a:moveTo>
                <a:cubicBezTo>
                  <a:pt x="0" y="19"/>
                  <a:pt x="7" y="26"/>
                  <a:pt x="14" y="22"/>
                </a:cubicBezTo>
                <a:cubicBezTo>
                  <a:pt x="15" y="23"/>
                  <a:pt x="18" y="23"/>
                  <a:pt x="20" y="23"/>
                </a:cubicBezTo>
                <a:cubicBezTo>
                  <a:pt x="20" y="22"/>
                  <a:pt x="20" y="21"/>
                  <a:pt x="20" y="21"/>
                </a:cubicBezTo>
                <a:cubicBezTo>
                  <a:pt x="20" y="20"/>
                  <a:pt x="19" y="20"/>
                  <a:pt x="18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19" y="14"/>
                  <a:pt x="22" y="10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1" y="13"/>
                  <a:pt x="34" y="17"/>
                </a:cubicBezTo>
                <a:cubicBezTo>
                  <a:pt x="35" y="19"/>
                  <a:pt x="35" y="20"/>
                  <a:pt x="32" y="20"/>
                </a:cubicBezTo>
                <a:cubicBezTo>
                  <a:pt x="31" y="20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4"/>
                  <a:pt x="36" y="23"/>
                  <a:pt x="38" y="22"/>
                </a:cubicBezTo>
                <a:cubicBezTo>
                  <a:pt x="43" y="26"/>
                  <a:pt x="50" y="20"/>
                  <a:pt x="45" y="15"/>
                </a:cubicBezTo>
                <a:cubicBezTo>
                  <a:pt x="46" y="12"/>
                  <a:pt x="44" y="9"/>
                  <a:pt x="41" y="9"/>
                </a:cubicBezTo>
                <a:cubicBezTo>
                  <a:pt x="42" y="6"/>
                  <a:pt x="38" y="4"/>
                  <a:pt x="36" y="5"/>
                </a:cubicBezTo>
                <a:cubicBezTo>
                  <a:pt x="34" y="1"/>
                  <a:pt x="26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0" y="9"/>
                </a:cubicBezTo>
                <a:cubicBezTo>
                  <a:pt x="8" y="9"/>
                  <a:pt x="6" y="11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Freeform 158"/>
          <p:cNvSpPr>
            <a:spLocks noEditPoints="1"/>
          </p:cNvSpPr>
          <p:nvPr/>
        </p:nvSpPr>
        <p:spPr bwMode="auto">
          <a:xfrm>
            <a:off x="10749474" y="2236247"/>
            <a:ext cx="528549" cy="301404"/>
          </a:xfrm>
          <a:custGeom>
            <a:avLst/>
            <a:gdLst>
              <a:gd name="T0" fmla="*/ 31 w 51"/>
              <a:gd name="T1" fmla="*/ 27 h 29"/>
              <a:gd name="T2" fmla="*/ 29 w 51"/>
              <a:gd name="T3" fmla="*/ 29 h 29"/>
              <a:gd name="T4" fmla="*/ 23 w 51"/>
              <a:gd name="T5" fmla="*/ 29 h 29"/>
              <a:gd name="T6" fmla="*/ 21 w 51"/>
              <a:gd name="T7" fmla="*/ 27 h 29"/>
              <a:gd name="T8" fmla="*/ 21 w 51"/>
              <a:gd name="T9" fmla="*/ 20 h 29"/>
              <a:gd name="T10" fmla="*/ 20 w 51"/>
              <a:gd name="T11" fmla="*/ 18 h 29"/>
              <a:gd name="T12" fmla="*/ 19 w 51"/>
              <a:gd name="T13" fmla="*/ 18 h 29"/>
              <a:gd name="T14" fmla="*/ 18 w 51"/>
              <a:gd name="T15" fmla="*/ 17 h 29"/>
              <a:gd name="T16" fmla="*/ 25 w 51"/>
              <a:gd name="T17" fmla="*/ 7 h 29"/>
              <a:gd name="T18" fmla="*/ 27 w 51"/>
              <a:gd name="T19" fmla="*/ 7 h 29"/>
              <a:gd name="T20" fmla="*/ 34 w 51"/>
              <a:gd name="T21" fmla="*/ 17 h 29"/>
              <a:gd name="T22" fmla="*/ 33 w 51"/>
              <a:gd name="T23" fmla="*/ 18 h 29"/>
              <a:gd name="T24" fmla="*/ 32 w 51"/>
              <a:gd name="T25" fmla="*/ 18 h 29"/>
              <a:gd name="T26" fmla="*/ 31 w 51"/>
              <a:gd name="T27" fmla="*/ 20 h 29"/>
              <a:gd name="T28" fmla="*/ 31 w 51"/>
              <a:gd name="T29" fmla="*/ 27 h 29"/>
              <a:gd name="T30" fmla="*/ 7 w 51"/>
              <a:gd name="T31" fmla="*/ 13 h 29"/>
              <a:gd name="T32" fmla="*/ 15 w 51"/>
              <a:gd name="T33" fmla="*/ 22 h 29"/>
              <a:gd name="T34" fmla="*/ 20 w 51"/>
              <a:gd name="T35" fmla="*/ 23 h 29"/>
              <a:gd name="T36" fmla="*/ 20 w 51"/>
              <a:gd name="T37" fmla="*/ 21 h 29"/>
              <a:gd name="T38" fmla="*/ 19 w 51"/>
              <a:gd name="T39" fmla="*/ 19 h 29"/>
              <a:gd name="T40" fmla="*/ 18 w 51"/>
              <a:gd name="T41" fmla="*/ 17 h 29"/>
              <a:gd name="T42" fmla="*/ 24 w 51"/>
              <a:gd name="T43" fmla="*/ 7 h 29"/>
              <a:gd name="T44" fmla="*/ 28 w 51"/>
              <a:gd name="T45" fmla="*/ 6 h 29"/>
              <a:gd name="T46" fmla="*/ 34 w 51"/>
              <a:gd name="T47" fmla="*/ 17 h 29"/>
              <a:gd name="T48" fmla="*/ 33 w 51"/>
              <a:gd name="T49" fmla="*/ 19 h 29"/>
              <a:gd name="T50" fmla="*/ 32 w 51"/>
              <a:gd name="T51" fmla="*/ 20 h 29"/>
              <a:gd name="T52" fmla="*/ 32 w 51"/>
              <a:gd name="T53" fmla="*/ 22 h 29"/>
              <a:gd name="T54" fmla="*/ 39 w 51"/>
              <a:gd name="T55" fmla="*/ 22 h 29"/>
              <a:gd name="T56" fmla="*/ 46 w 51"/>
              <a:gd name="T57" fmla="*/ 15 h 29"/>
              <a:gd name="T58" fmla="*/ 42 w 51"/>
              <a:gd name="T59" fmla="*/ 9 h 29"/>
              <a:gd name="T60" fmla="*/ 36 w 51"/>
              <a:gd name="T61" fmla="*/ 5 h 29"/>
              <a:gd name="T62" fmla="*/ 24 w 51"/>
              <a:gd name="T63" fmla="*/ 3 h 29"/>
              <a:gd name="T64" fmla="*/ 17 w 51"/>
              <a:gd name="T65" fmla="*/ 5 h 29"/>
              <a:gd name="T66" fmla="*/ 11 w 51"/>
              <a:gd name="T67" fmla="*/ 9 h 29"/>
              <a:gd name="T68" fmla="*/ 7 w 51"/>
              <a:gd name="T69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1" h="29">
                <a:moveTo>
                  <a:pt x="31" y="27"/>
                </a:moveTo>
                <a:cubicBezTo>
                  <a:pt x="31" y="29"/>
                  <a:pt x="31" y="29"/>
                  <a:pt x="29" y="29"/>
                </a:cubicBezTo>
                <a:cubicBezTo>
                  <a:pt x="27" y="29"/>
                  <a:pt x="25" y="29"/>
                  <a:pt x="23" y="29"/>
                </a:cubicBezTo>
                <a:cubicBezTo>
                  <a:pt x="21" y="29"/>
                  <a:pt x="21" y="29"/>
                  <a:pt x="21" y="27"/>
                </a:cubicBezTo>
                <a:cubicBezTo>
                  <a:pt x="21" y="25"/>
                  <a:pt x="21" y="22"/>
                  <a:pt x="21" y="20"/>
                </a:cubicBezTo>
                <a:cubicBezTo>
                  <a:pt x="21" y="19"/>
                  <a:pt x="21" y="18"/>
                  <a:pt x="20" y="18"/>
                </a:cubicBezTo>
                <a:cubicBezTo>
                  <a:pt x="20" y="18"/>
                  <a:pt x="19" y="18"/>
                  <a:pt x="19" y="18"/>
                </a:cubicBezTo>
                <a:cubicBezTo>
                  <a:pt x="18" y="18"/>
                  <a:pt x="18" y="18"/>
                  <a:pt x="18" y="17"/>
                </a:cubicBezTo>
                <a:cubicBezTo>
                  <a:pt x="21" y="14"/>
                  <a:pt x="23" y="10"/>
                  <a:pt x="25" y="7"/>
                </a:cubicBezTo>
                <a:cubicBezTo>
                  <a:pt x="26" y="6"/>
                  <a:pt x="26" y="6"/>
                  <a:pt x="27" y="7"/>
                </a:cubicBezTo>
                <a:cubicBezTo>
                  <a:pt x="29" y="10"/>
                  <a:pt x="31" y="14"/>
                  <a:pt x="34" y="17"/>
                </a:cubicBezTo>
                <a:cubicBezTo>
                  <a:pt x="34" y="18"/>
                  <a:pt x="34" y="18"/>
                  <a:pt x="33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8"/>
                  <a:pt x="31" y="19"/>
                  <a:pt x="31" y="20"/>
                </a:cubicBezTo>
                <a:cubicBezTo>
                  <a:pt x="31" y="23"/>
                  <a:pt x="31" y="25"/>
                  <a:pt x="31" y="27"/>
                </a:cubicBezTo>
                <a:close/>
                <a:moveTo>
                  <a:pt x="7" y="13"/>
                </a:moveTo>
                <a:cubicBezTo>
                  <a:pt x="0" y="18"/>
                  <a:pt x="8" y="26"/>
                  <a:pt x="15" y="22"/>
                </a:cubicBezTo>
                <a:cubicBezTo>
                  <a:pt x="16" y="23"/>
                  <a:pt x="18" y="23"/>
                  <a:pt x="20" y="23"/>
                </a:cubicBezTo>
                <a:cubicBezTo>
                  <a:pt x="20" y="22"/>
                  <a:pt x="20" y="21"/>
                  <a:pt x="20" y="21"/>
                </a:cubicBezTo>
                <a:cubicBezTo>
                  <a:pt x="20" y="20"/>
                  <a:pt x="20" y="19"/>
                  <a:pt x="19" y="19"/>
                </a:cubicBezTo>
                <a:cubicBezTo>
                  <a:pt x="17" y="19"/>
                  <a:pt x="17" y="18"/>
                  <a:pt x="18" y="17"/>
                </a:cubicBezTo>
                <a:cubicBezTo>
                  <a:pt x="20" y="13"/>
                  <a:pt x="22" y="10"/>
                  <a:pt x="24" y="7"/>
                </a:cubicBezTo>
                <a:cubicBezTo>
                  <a:pt x="26" y="5"/>
                  <a:pt x="26" y="4"/>
                  <a:pt x="28" y="6"/>
                </a:cubicBezTo>
                <a:cubicBezTo>
                  <a:pt x="30" y="10"/>
                  <a:pt x="32" y="13"/>
                  <a:pt x="34" y="17"/>
                </a:cubicBezTo>
                <a:cubicBezTo>
                  <a:pt x="35" y="18"/>
                  <a:pt x="35" y="19"/>
                  <a:pt x="33" y="19"/>
                </a:cubicBezTo>
                <a:cubicBezTo>
                  <a:pt x="32" y="19"/>
                  <a:pt x="32" y="19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34" y="23"/>
                  <a:pt x="37" y="23"/>
                  <a:pt x="39" y="22"/>
                </a:cubicBezTo>
                <a:cubicBezTo>
                  <a:pt x="44" y="26"/>
                  <a:pt x="51" y="20"/>
                  <a:pt x="46" y="15"/>
                </a:cubicBezTo>
                <a:cubicBezTo>
                  <a:pt x="47" y="12"/>
                  <a:pt x="45" y="9"/>
                  <a:pt x="42" y="9"/>
                </a:cubicBezTo>
                <a:cubicBezTo>
                  <a:pt x="42" y="6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2" y="1"/>
                  <a:pt x="18" y="2"/>
                  <a:pt x="17" y="5"/>
                </a:cubicBezTo>
                <a:cubicBezTo>
                  <a:pt x="14" y="4"/>
                  <a:pt x="11" y="6"/>
                  <a:pt x="11" y="9"/>
                </a:cubicBezTo>
                <a:cubicBezTo>
                  <a:pt x="9" y="9"/>
                  <a:pt x="7" y="11"/>
                  <a:pt x="7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7" name="Freeform 159"/>
          <p:cNvSpPr>
            <a:spLocks noEditPoints="1"/>
          </p:cNvSpPr>
          <p:nvPr/>
        </p:nvSpPr>
        <p:spPr bwMode="auto">
          <a:xfrm>
            <a:off x="10749474" y="2227511"/>
            <a:ext cx="519812" cy="310141"/>
          </a:xfrm>
          <a:custGeom>
            <a:avLst/>
            <a:gdLst>
              <a:gd name="T0" fmla="*/ 31 w 50"/>
              <a:gd name="T1" fmla="*/ 28 h 30"/>
              <a:gd name="T2" fmla="*/ 29 w 50"/>
              <a:gd name="T3" fmla="*/ 30 h 30"/>
              <a:gd name="T4" fmla="*/ 23 w 50"/>
              <a:gd name="T5" fmla="*/ 30 h 30"/>
              <a:gd name="T6" fmla="*/ 21 w 50"/>
              <a:gd name="T7" fmla="*/ 28 h 30"/>
              <a:gd name="T8" fmla="*/ 21 w 50"/>
              <a:gd name="T9" fmla="*/ 20 h 30"/>
              <a:gd name="T10" fmla="*/ 20 w 50"/>
              <a:gd name="T11" fmla="*/ 19 h 30"/>
              <a:gd name="T12" fmla="*/ 19 w 50"/>
              <a:gd name="T13" fmla="*/ 19 h 30"/>
              <a:gd name="T14" fmla="*/ 18 w 50"/>
              <a:gd name="T15" fmla="*/ 18 h 30"/>
              <a:gd name="T16" fmla="*/ 25 w 50"/>
              <a:gd name="T17" fmla="*/ 8 h 30"/>
              <a:gd name="T18" fmla="*/ 27 w 50"/>
              <a:gd name="T19" fmla="*/ 8 h 30"/>
              <a:gd name="T20" fmla="*/ 33 w 50"/>
              <a:gd name="T21" fmla="*/ 18 h 30"/>
              <a:gd name="T22" fmla="*/ 33 w 50"/>
              <a:gd name="T23" fmla="*/ 19 h 30"/>
              <a:gd name="T24" fmla="*/ 32 w 50"/>
              <a:gd name="T25" fmla="*/ 19 h 30"/>
              <a:gd name="T26" fmla="*/ 31 w 50"/>
              <a:gd name="T27" fmla="*/ 21 h 30"/>
              <a:gd name="T28" fmla="*/ 31 w 50"/>
              <a:gd name="T29" fmla="*/ 28 h 30"/>
              <a:gd name="T30" fmla="*/ 7 w 50"/>
              <a:gd name="T31" fmla="*/ 14 h 30"/>
              <a:gd name="T32" fmla="*/ 14 w 50"/>
              <a:gd name="T33" fmla="*/ 22 h 30"/>
              <a:gd name="T34" fmla="*/ 20 w 50"/>
              <a:gd name="T35" fmla="*/ 23 h 30"/>
              <a:gd name="T36" fmla="*/ 20 w 50"/>
              <a:gd name="T37" fmla="*/ 21 h 30"/>
              <a:gd name="T38" fmla="*/ 19 w 50"/>
              <a:gd name="T39" fmla="*/ 20 h 30"/>
              <a:gd name="T40" fmla="*/ 18 w 50"/>
              <a:gd name="T41" fmla="*/ 18 h 30"/>
              <a:gd name="T42" fmla="*/ 24 w 50"/>
              <a:gd name="T43" fmla="*/ 7 h 30"/>
              <a:gd name="T44" fmla="*/ 27 w 50"/>
              <a:gd name="T45" fmla="*/ 7 h 30"/>
              <a:gd name="T46" fmla="*/ 34 w 50"/>
              <a:gd name="T47" fmla="*/ 17 h 30"/>
              <a:gd name="T48" fmla="*/ 33 w 50"/>
              <a:gd name="T49" fmla="*/ 20 h 30"/>
              <a:gd name="T50" fmla="*/ 32 w 50"/>
              <a:gd name="T51" fmla="*/ 21 h 30"/>
              <a:gd name="T52" fmla="*/ 32 w 50"/>
              <a:gd name="T53" fmla="*/ 23 h 30"/>
              <a:gd name="T54" fmla="*/ 38 w 50"/>
              <a:gd name="T55" fmla="*/ 22 h 30"/>
              <a:gd name="T56" fmla="*/ 46 w 50"/>
              <a:gd name="T57" fmla="*/ 16 h 30"/>
              <a:gd name="T58" fmla="*/ 42 w 50"/>
              <a:gd name="T59" fmla="*/ 10 h 30"/>
              <a:gd name="T60" fmla="*/ 36 w 50"/>
              <a:gd name="T61" fmla="*/ 5 h 30"/>
              <a:gd name="T62" fmla="*/ 24 w 50"/>
              <a:gd name="T63" fmla="*/ 4 h 30"/>
              <a:gd name="T64" fmla="*/ 17 w 50"/>
              <a:gd name="T65" fmla="*/ 6 h 30"/>
              <a:gd name="T66" fmla="*/ 11 w 50"/>
              <a:gd name="T67" fmla="*/ 9 h 30"/>
              <a:gd name="T68" fmla="*/ 7 w 50"/>
              <a:gd name="T69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30">
                <a:moveTo>
                  <a:pt x="31" y="28"/>
                </a:moveTo>
                <a:cubicBezTo>
                  <a:pt x="31" y="29"/>
                  <a:pt x="31" y="30"/>
                  <a:pt x="29" y="30"/>
                </a:cubicBezTo>
                <a:cubicBezTo>
                  <a:pt x="27" y="30"/>
                  <a:pt x="25" y="30"/>
                  <a:pt x="23" y="30"/>
                </a:cubicBezTo>
                <a:cubicBezTo>
                  <a:pt x="21" y="30"/>
                  <a:pt x="21" y="30"/>
                  <a:pt x="21" y="28"/>
                </a:cubicBezTo>
                <a:cubicBezTo>
                  <a:pt x="21" y="26"/>
                  <a:pt x="21" y="23"/>
                  <a:pt x="21" y="20"/>
                </a:cubicBezTo>
                <a:cubicBezTo>
                  <a:pt x="21" y="19"/>
                  <a:pt x="21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7" y="19"/>
                  <a:pt x="18" y="18"/>
                </a:cubicBezTo>
                <a:cubicBezTo>
                  <a:pt x="20" y="15"/>
                  <a:pt x="23" y="11"/>
                  <a:pt x="25" y="8"/>
                </a:cubicBezTo>
                <a:cubicBezTo>
                  <a:pt x="26" y="6"/>
                  <a:pt x="26" y="6"/>
                  <a:pt x="27" y="8"/>
                </a:cubicBezTo>
                <a:cubicBezTo>
                  <a:pt x="29" y="11"/>
                  <a:pt x="31" y="14"/>
                  <a:pt x="33" y="18"/>
                </a:cubicBezTo>
                <a:cubicBezTo>
                  <a:pt x="34" y="19"/>
                  <a:pt x="34" y="19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6"/>
                  <a:pt x="31" y="28"/>
                </a:cubicBezTo>
                <a:close/>
                <a:moveTo>
                  <a:pt x="7" y="14"/>
                </a:moveTo>
                <a:cubicBezTo>
                  <a:pt x="0" y="19"/>
                  <a:pt x="7" y="27"/>
                  <a:pt x="14" y="22"/>
                </a:cubicBezTo>
                <a:cubicBezTo>
                  <a:pt x="16" y="23"/>
                  <a:pt x="18" y="24"/>
                  <a:pt x="20" y="23"/>
                </a:cubicBezTo>
                <a:cubicBezTo>
                  <a:pt x="20" y="23"/>
                  <a:pt x="20" y="22"/>
                  <a:pt x="20" y="21"/>
                </a:cubicBezTo>
                <a:cubicBezTo>
                  <a:pt x="20" y="20"/>
                  <a:pt x="20" y="20"/>
                  <a:pt x="19" y="20"/>
                </a:cubicBezTo>
                <a:cubicBezTo>
                  <a:pt x="17" y="20"/>
                  <a:pt x="17" y="19"/>
                  <a:pt x="18" y="18"/>
                </a:cubicBezTo>
                <a:cubicBezTo>
                  <a:pt x="20" y="14"/>
                  <a:pt x="22" y="11"/>
                  <a:pt x="24" y="7"/>
                </a:cubicBezTo>
                <a:cubicBezTo>
                  <a:pt x="25" y="6"/>
                  <a:pt x="26" y="5"/>
                  <a:pt x="27" y="7"/>
                </a:cubicBezTo>
                <a:cubicBezTo>
                  <a:pt x="30" y="11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2" y="20"/>
                  <a:pt x="32" y="21"/>
                </a:cubicBezTo>
                <a:cubicBezTo>
                  <a:pt x="32" y="23"/>
                  <a:pt x="32" y="23"/>
                  <a:pt x="32" y="23"/>
                </a:cubicBezTo>
                <a:cubicBezTo>
                  <a:pt x="34" y="24"/>
                  <a:pt x="37" y="24"/>
                  <a:pt x="38" y="22"/>
                </a:cubicBezTo>
                <a:cubicBezTo>
                  <a:pt x="44" y="26"/>
                  <a:pt x="50" y="20"/>
                  <a:pt x="46" y="16"/>
                </a:cubicBezTo>
                <a:cubicBezTo>
                  <a:pt x="47" y="13"/>
                  <a:pt x="45" y="10"/>
                  <a:pt x="42" y="10"/>
                </a:cubicBezTo>
                <a:cubicBezTo>
                  <a:pt x="42" y="7"/>
                  <a:pt x="39" y="5"/>
                  <a:pt x="36" y="5"/>
                </a:cubicBezTo>
                <a:cubicBezTo>
                  <a:pt x="34" y="1"/>
                  <a:pt x="27" y="0"/>
                  <a:pt x="24" y="4"/>
                </a:cubicBezTo>
                <a:cubicBezTo>
                  <a:pt x="22" y="2"/>
                  <a:pt x="18" y="3"/>
                  <a:pt x="17" y="6"/>
                </a:cubicBezTo>
                <a:cubicBezTo>
                  <a:pt x="14" y="5"/>
                  <a:pt x="11" y="7"/>
                  <a:pt x="11" y="9"/>
                </a:cubicBezTo>
                <a:cubicBezTo>
                  <a:pt x="9" y="9"/>
                  <a:pt x="7" y="12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8" name="Freeform 160"/>
          <p:cNvSpPr>
            <a:spLocks noEditPoints="1"/>
          </p:cNvSpPr>
          <p:nvPr/>
        </p:nvSpPr>
        <p:spPr bwMode="auto">
          <a:xfrm>
            <a:off x="10749474" y="2227511"/>
            <a:ext cx="519812" cy="301404"/>
          </a:xfrm>
          <a:custGeom>
            <a:avLst/>
            <a:gdLst>
              <a:gd name="T0" fmla="*/ 31 w 50"/>
              <a:gd name="T1" fmla="*/ 27 h 29"/>
              <a:gd name="T2" fmla="*/ 29 w 50"/>
              <a:gd name="T3" fmla="*/ 29 h 29"/>
              <a:gd name="T4" fmla="*/ 22 w 50"/>
              <a:gd name="T5" fmla="*/ 29 h 29"/>
              <a:gd name="T6" fmla="*/ 21 w 50"/>
              <a:gd name="T7" fmla="*/ 28 h 29"/>
              <a:gd name="T8" fmla="*/ 21 w 50"/>
              <a:gd name="T9" fmla="*/ 20 h 29"/>
              <a:gd name="T10" fmla="*/ 20 w 50"/>
              <a:gd name="T11" fmla="*/ 19 h 29"/>
              <a:gd name="T12" fmla="*/ 18 w 50"/>
              <a:gd name="T13" fmla="*/ 19 h 29"/>
              <a:gd name="T14" fmla="*/ 18 w 50"/>
              <a:gd name="T15" fmla="*/ 18 h 29"/>
              <a:gd name="T16" fmla="*/ 25 w 50"/>
              <a:gd name="T17" fmla="*/ 8 h 29"/>
              <a:gd name="T18" fmla="*/ 26 w 50"/>
              <a:gd name="T19" fmla="*/ 7 h 29"/>
              <a:gd name="T20" fmla="*/ 33 w 50"/>
              <a:gd name="T21" fmla="*/ 18 h 29"/>
              <a:gd name="T22" fmla="*/ 33 w 50"/>
              <a:gd name="T23" fmla="*/ 19 h 29"/>
              <a:gd name="T24" fmla="*/ 32 w 50"/>
              <a:gd name="T25" fmla="*/ 19 h 29"/>
              <a:gd name="T26" fmla="*/ 31 w 50"/>
              <a:gd name="T27" fmla="*/ 21 h 29"/>
              <a:gd name="T28" fmla="*/ 31 w 50"/>
              <a:gd name="T29" fmla="*/ 27 h 29"/>
              <a:gd name="T30" fmla="*/ 7 w 50"/>
              <a:gd name="T31" fmla="*/ 14 h 29"/>
              <a:gd name="T32" fmla="*/ 14 w 50"/>
              <a:gd name="T33" fmla="*/ 22 h 29"/>
              <a:gd name="T34" fmla="*/ 20 w 50"/>
              <a:gd name="T35" fmla="*/ 23 h 29"/>
              <a:gd name="T36" fmla="*/ 20 w 50"/>
              <a:gd name="T37" fmla="*/ 21 h 29"/>
              <a:gd name="T38" fmla="*/ 18 w 50"/>
              <a:gd name="T39" fmla="*/ 20 h 29"/>
              <a:gd name="T40" fmla="*/ 17 w 50"/>
              <a:gd name="T41" fmla="*/ 17 h 29"/>
              <a:gd name="T42" fmla="*/ 24 w 50"/>
              <a:gd name="T43" fmla="*/ 7 h 29"/>
              <a:gd name="T44" fmla="*/ 27 w 50"/>
              <a:gd name="T45" fmla="*/ 7 h 29"/>
              <a:gd name="T46" fmla="*/ 34 w 50"/>
              <a:gd name="T47" fmla="*/ 17 h 29"/>
              <a:gd name="T48" fmla="*/ 33 w 50"/>
              <a:gd name="T49" fmla="*/ 20 h 29"/>
              <a:gd name="T50" fmla="*/ 31 w 50"/>
              <a:gd name="T51" fmla="*/ 21 h 29"/>
              <a:gd name="T52" fmla="*/ 31 w 50"/>
              <a:gd name="T53" fmla="*/ 22 h 29"/>
              <a:gd name="T54" fmla="*/ 38 w 50"/>
              <a:gd name="T55" fmla="*/ 22 h 29"/>
              <a:gd name="T56" fmla="*/ 46 w 50"/>
              <a:gd name="T57" fmla="*/ 15 h 29"/>
              <a:gd name="T58" fmla="*/ 42 w 50"/>
              <a:gd name="T59" fmla="*/ 10 h 29"/>
              <a:gd name="T60" fmla="*/ 36 w 50"/>
              <a:gd name="T61" fmla="*/ 5 h 29"/>
              <a:gd name="T62" fmla="*/ 24 w 50"/>
              <a:gd name="T63" fmla="*/ 3 h 29"/>
              <a:gd name="T64" fmla="*/ 16 w 50"/>
              <a:gd name="T65" fmla="*/ 6 h 29"/>
              <a:gd name="T66" fmla="*/ 11 w 50"/>
              <a:gd name="T67" fmla="*/ 9 h 29"/>
              <a:gd name="T68" fmla="*/ 7 w 50"/>
              <a:gd name="T69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0" h="29">
                <a:moveTo>
                  <a:pt x="31" y="27"/>
                </a:moveTo>
                <a:cubicBezTo>
                  <a:pt x="31" y="29"/>
                  <a:pt x="31" y="29"/>
                  <a:pt x="29" y="29"/>
                </a:cubicBezTo>
                <a:cubicBezTo>
                  <a:pt x="27" y="29"/>
                  <a:pt x="25" y="29"/>
                  <a:pt x="22" y="29"/>
                </a:cubicBezTo>
                <a:cubicBezTo>
                  <a:pt x="21" y="29"/>
                  <a:pt x="21" y="29"/>
                  <a:pt x="21" y="28"/>
                </a:cubicBezTo>
                <a:cubicBezTo>
                  <a:pt x="21" y="25"/>
                  <a:pt x="21" y="23"/>
                  <a:pt x="21" y="20"/>
                </a:cubicBezTo>
                <a:cubicBezTo>
                  <a:pt x="21" y="19"/>
                  <a:pt x="20" y="19"/>
                  <a:pt x="20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9"/>
                  <a:pt x="17" y="19"/>
                  <a:pt x="18" y="18"/>
                </a:cubicBezTo>
                <a:cubicBezTo>
                  <a:pt x="20" y="14"/>
                  <a:pt x="22" y="11"/>
                  <a:pt x="25" y="8"/>
                </a:cubicBezTo>
                <a:cubicBezTo>
                  <a:pt x="25" y="6"/>
                  <a:pt x="26" y="6"/>
                  <a:pt x="26" y="7"/>
                </a:cubicBezTo>
                <a:cubicBezTo>
                  <a:pt x="29" y="11"/>
                  <a:pt x="31" y="14"/>
                  <a:pt x="33" y="18"/>
                </a:cubicBezTo>
                <a:cubicBezTo>
                  <a:pt x="34" y="19"/>
                  <a:pt x="34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19"/>
                  <a:pt x="31" y="19"/>
                  <a:pt x="31" y="21"/>
                </a:cubicBezTo>
                <a:cubicBezTo>
                  <a:pt x="31" y="23"/>
                  <a:pt x="31" y="25"/>
                  <a:pt x="31" y="27"/>
                </a:cubicBezTo>
                <a:close/>
                <a:moveTo>
                  <a:pt x="7" y="14"/>
                </a:moveTo>
                <a:cubicBezTo>
                  <a:pt x="0" y="19"/>
                  <a:pt x="7" y="26"/>
                  <a:pt x="14" y="22"/>
                </a:cubicBezTo>
                <a:cubicBezTo>
                  <a:pt x="16" y="23"/>
                  <a:pt x="18" y="24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18" y="20"/>
                </a:cubicBezTo>
                <a:cubicBezTo>
                  <a:pt x="16" y="20"/>
                  <a:pt x="16" y="19"/>
                  <a:pt x="17" y="17"/>
                </a:cubicBezTo>
                <a:cubicBezTo>
                  <a:pt x="19" y="14"/>
                  <a:pt x="22" y="10"/>
                  <a:pt x="24" y="7"/>
                </a:cubicBezTo>
                <a:cubicBezTo>
                  <a:pt x="25" y="5"/>
                  <a:pt x="26" y="5"/>
                  <a:pt x="27" y="7"/>
                </a:cubicBezTo>
                <a:cubicBezTo>
                  <a:pt x="29" y="10"/>
                  <a:pt x="32" y="14"/>
                  <a:pt x="34" y="17"/>
                </a:cubicBezTo>
                <a:cubicBezTo>
                  <a:pt x="35" y="19"/>
                  <a:pt x="35" y="20"/>
                  <a:pt x="33" y="20"/>
                </a:cubicBezTo>
                <a:cubicBezTo>
                  <a:pt x="32" y="20"/>
                  <a:pt x="31" y="20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4"/>
                  <a:pt x="36" y="24"/>
                  <a:pt x="38" y="22"/>
                </a:cubicBezTo>
                <a:cubicBezTo>
                  <a:pt x="44" y="26"/>
                  <a:pt x="50" y="20"/>
                  <a:pt x="46" y="15"/>
                </a:cubicBezTo>
                <a:cubicBezTo>
                  <a:pt x="47" y="12"/>
                  <a:pt x="45" y="9"/>
                  <a:pt x="42" y="10"/>
                </a:cubicBezTo>
                <a:cubicBezTo>
                  <a:pt x="42" y="7"/>
                  <a:pt x="39" y="4"/>
                  <a:pt x="36" y="5"/>
                </a:cubicBezTo>
                <a:cubicBezTo>
                  <a:pt x="34" y="1"/>
                  <a:pt x="27" y="0"/>
                  <a:pt x="24" y="3"/>
                </a:cubicBezTo>
                <a:cubicBezTo>
                  <a:pt x="21" y="1"/>
                  <a:pt x="17" y="3"/>
                  <a:pt x="16" y="6"/>
                </a:cubicBezTo>
                <a:cubicBezTo>
                  <a:pt x="14" y="5"/>
                  <a:pt x="11" y="6"/>
                  <a:pt x="11" y="9"/>
                </a:cubicBezTo>
                <a:cubicBezTo>
                  <a:pt x="8" y="9"/>
                  <a:pt x="6" y="12"/>
                  <a:pt x="7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9" name="Freeform 161"/>
          <p:cNvSpPr>
            <a:spLocks noEditPoints="1"/>
          </p:cNvSpPr>
          <p:nvPr/>
        </p:nvSpPr>
        <p:spPr bwMode="auto">
          <a:xfrm>
            <a:off x="11033405" y="2236247"/>
            <a:ext cx="235881" cy="292668"/>
          </a:xfrm>
          <a:custGeom>
            <a:avLst/>
            <a:gdLst>
              <a:gd name="T0" fmla="*/ 0 w 23"/>
              <a:gd name="T1" fmla="*/ 28 h 28"/>
              <a:gd name="T2" fmla="*/ 0 w 23"/>
              <a:gd name="T3" fmla="*/ 7 h 28"/>
              <a:gd name="T4" fmla="*/ 6 w 23"/>
              <a:gd name="T5" fmla="*/ 17 h 28"/>
              <a:gd name="T6" fmla="*/ 6 w 23"/>
              <a:gd name="T7" fmla="*/ 18 h 28"/>
              <a:gd name="T8" fmla="*/ 5 w 23"/>
              <a:gd name="T9" fmla="*/ 18 h 28"/>
              <a:gd name="T10" fmla="*/ 4 w 23"/>
              <a:gd name="T11" fmla="*/ 20 h 28"/>
              <a:gd name="T12" fmla="*/ 4 w 23"/>
              <a:gd name="T13" fmla="*/ 26 h 28"/>
              <a:gd name="T14" fmla="*/ 2 w 23"/>
              <a:gd name="T15" fmla="*/ 28 h 28"/>
              <a:gd name="T16" fmla="*/ 0 w 23"/>
              <a:gd name="T17" fmla="*/ 28 h 28"/>
              <a:gd name="T18" fmla="*/ 19 w 23"/>
              <a:gd name="T19" fmla="*/ 14 h 28"/>
              <a:gd name="T20" fmla="*/ 15 w 23"/>
              <a:gd name="T21" fmla="*/ 9 h 28"/>
              <a:gd name="T22" fmla="*/ 9 w 23"/>
              <a:gd name="T23" fmla="*/ 4 h 28"/>
              <a:gd name="T24" fmla="*/ 0 w 23"/>
              <a:gd name="T25" fmla="*/ 1 h 28"/>
              <a:gd name="T26" fmla="*/ 0 w 23"/>
              <a:gd name="T27" fmla="*/ 5 h 28"/>
              <a:gd name="T28" fmla="*/ 0 w 23"/>
              <a:gd name="T29" fmla="*/ 6 h 28"/>
              <a:gd name="T30" fmla="*/ 7 w 23"/>
              <a:gd name="T31" fmla="*/ 16 h 28"/>
              <a:gd name="T32" fmla="*/ 6 w 23"/>
              <a:gd name="T33" fmla="*/ 19 h 28"/>
              <a:gd name="T34" fmla="*/ 4 w 23"/>
              <a:gd name="T35" fmla="*/ 20 h 28"/>
              <a:gd name="T36" fmla="*/ 4 w 23"/>
              <a:gd name="T37" fmla="*/ 21 h 28"/>
              <a:gd name="T38" fmla="*/ 11 w 23"/>
              <a:gd name="T39" fmla="*/ 21 h 28"/>
              <a:gd name="T40" fmla="*/ 19 w 23"/>
              <a:gd name="T41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" h="28">
                <a:moveTo>
                  <a:pt x="0" y="28"/>
                </a:moveTo>
                <a:cubicBezTo>
                  <a:pt x="0" y="7"/>
                  <a:pt x="0" y="7"/>
                  <a:pt x="0" y="7"/>
                </a:cubicBezTo>
                <a:cubicBezTo>
                  <a:pt x="2" y="10"/>
                  <a:pt x="4" y="13"/>
                  <a:pt x="6" y="17"/>
                </a:cubicBezTo>
                <a:cubicBezTo>
                  <a:pt x="7" y="18"/>
                  <a:pt x="7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20"/>
                </a:cubicBezTo>
                <a:cubicBezTo>
                  <a:pt x="4" y="22"/>
                  <a:pt x="4" y="24"/>
                  <a:pt x="4" y="26"/>
                </a:cubicBezTo>
                <a:cubicBezTo>
                  <a:pt x="4" y="28"/>
                  <a:pt x="4" y="28"/>
                  <a:pt x="2" y="28"/>
                </a:cubicBezTo>
                <a:cubicBezTo>
                  <a:pt x="1" y="28"/>
                  <a:pt x="0" y="28"/>
                  <a:pt x="0" y="28"/>
                </a:cubicBezTo>
                <a:close/>
                <a:moveTo>
                  <a:pt x="19" y="14"/>
                </a:moveTo>
                <a:cubicBezTo>
                  <a:pt x="20" y="11"/>
                  <a:pt x="18" y="8"/>
                  <a:pt x="15" y="9"/>
                </a:cubicBezTo>
                <a:cubicBezTo>
                  <a:pt x="15" y="6"/>
                  <a:pt x="12" y="3"/>
                  <a:pt x="9" y="4"/>
                </a:cubicBezTo>
                <a:cubicBezTo>
                  <a:pt x="7" y="1"/>
                  <a:pt x="3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2" y="9"/>
                  <a:pt x="5" y="13"/>
                  <a:pt x="7" y="16"/>
                </a:cubicBezTo>
                <a:cubicBezTo>
                  <a:pt x="8" y="18"/>
                  <a:pt x="8" y="19"/>
                  <a:pt x="6" y="19"/>
                </a:cubicBezTo>
                <a:cubicBezTo>
                  <a:pt x="5" y="19"/>
                  <a:pt x="4" y="19"/>
                  <a:pt x="4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6" y="23"/>
                  <a:pt x="9" y="23"/>
                  <a:pt x="11" y="21"/>
                </a:cubicBezTo>
                <a:cubicBezTo>
                  <a:pt x="17" y="25"/>
                  <a:pt x="23" y="19"/>
                  <a:pt x="19" y="14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0" name="Freeform 162"/>
          <p:cNvSpPr>
            <a:spLocks noEditPoints="1"/>
          </p:cNvSpPr>
          <p:nvPr/>
        </p:nvSpPr>
        <p:spPr bwMode="auto">
          <a:xfrm>
            <a:off x="10749474" y="2236247"/>
            <a:ext cx="283932" cy="292668"/>
          </a:xfrm>
          <a:custGeom>
            <a:avLst/>
            <a:gdLst>
              <a:gd name="T0" fmla="*/ 27 w 27"/>
              <a:gd name="T1" fmla="*/ 1 h 28"/>
              <a:gd name="T2" fmla="*/ 27 w 27"/>
              <a:gd name="T3" fmla="*/ 5 h 28"/>
              <a:gd name="T4" fmla="*/ 24 w 27"/>
              <a:gd name="T5" fmla="*/ 6 h 28"/>
              <a:gd name="T6" fmla="*/ 17 w 27"/>
              <a:gd name="T7" fmla="*/ 16 h 28"/>
              <a:gd name="T8" fmla="*/ 18 w 27"/>
              <a:gd name="T9" fmla="*/ 19 h 28"/>
              <a:gd name="T10" fmla="*/ 20 w 27"/>
              <a:gd name="T11" fmla="*/ 20 h 28"/>
              <a:gd name="T12" fmla="*/ 20 w 27"/>
              <a:gd name="T13" fmla="*/ 22 h 28"/>
              <a:gd name="T14" fmla="*/ 14 w 27"/>
              <a:gd name="T15" fmla="*/ 21 h 28"/>
              <a:gd name="T16" fmla="*/ 7 w 27"/>
              <a:gd name="T17" fmla="*/ 13 h 28"/>
              <a:gd name="T18" fmla="*/ 11 w 27"/>
              <a:gd name="T19" fmla="*/ 8 h 28"/>
              <a:gd name="T20" fmla="*/ 16 w 27"/>
              <a:gd name="T21" fmla="*/ 5 h 28"/>
              <a:gd name="T22" fmla="*/ 24 w 27"/>
              <a:gd name="T23" fmla="*/ 2 h 28"/>
              <a:gd name="T24" fmla="*/ 27 w 27"/>
              <a:gd name="T25" fmla="*/ 1 h 28"/>
              <a:gd name="T26" fmla="*/ 25 w 27"/>
              <a:gd name="T27" fmla="*/ 7 h 28"/>
              <a:gd name="T28" fmla="*/ 18 w 27"/>
              <a:gd name="T29" fmla="*/ 17 h 28"/>
              <a:gd name="T30" fmla="*/ 18 w 27"/>
              <a:gd name="T31" fmla="*/ 18 h 28"/>
              <a:gd name="T32" fmla="*/ 20 w 27"/>
              <a:gd name="T33" fmla="*/ 18 h 28"/>
              <a:gd name="T34" fmla="*/ 21 w 27"/>
              <a:gd name="T35" fmla="*/ 19 h 28"/>
              <a:gd name="T36" fmla="*/ 21 w 27"/>
              <a:gd name="T37" fmla="*/ 27 h 28"/>
              <a:gd name="T38" fmla="*/ 22 w 27"/>
              <a:gd name="T39" fmla="*/ 28 h 28"/>
              <a:gd name="T40" fmla="*/ 27 w 27"/>
              <a:gd name="T41" fmla="*/ 28 h 28"/>
              <a:gd name="T42" fmla="*/ 27 w 27"/>
              <a:gd name="T43" fmla="*/ 7 h 28"/>
              <a:gd name="T44" fmla="*/ 26 w 27"/>
              <a:gd name="T45" fmla="*/ 6 h 28"/>
              <a:gd name="T46" fmla="*/ 25 w 27"/>
              <a:gd name="T47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" h="28">
                <a:moveTo>
                  <a:pt x="27" y="1"/>
                </a:moveTo>
                <a:cubicBezTo>
                  <a:pt x="27" y="5"/>
                  <a:pt x="27" y="5"/>
                  <a:pt x="27" y="5"/>
                </a:cubicBezTo>
                <a:cubicBezTo>
                  <a:pt x="26" y="4"/>
                  <a:pt x="25" y="5"/>
                  <a:pt x="24" y="6"/>
                </a:cubicBezTo>
                <a:cubicBezTo>
                  <a:pt x="22" y="9"/>
                  <a:pt x="19" y="13"/>
                  <a:pt x="17" y="16"/>
                </a:cubicBezTo>
                <a:cubicBezTo>
                  <a:pt x="16" y="18"/>
                  <a:pt x="16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20" y="22"/>
                </a:cubicBezTo>
                <a:cubicBezTo>
                  <a:pt x="18" y="23"/>
                  <a:pt x="16" y="22"/>
                  <a:pt x="14" y="21"/>
                </a:cubicBezTo>
                <a:cubicBezTo>
                  <a:pt x="7" y="25"/>
                  <a:pt x="0" y="18"/>
                  <a:pt x="7" y="13"/>
                </a:cubicBezTo>
                <a:cubicBezTo>
                  <a:pt x="6" y="11"/>
                  <a:pt x="8" y="8"/>
                  <a:pt x="11" y="8"/>
                </a:cubicBezTo>
                <a:cubicBezTo>
                  <a:pt x="11" y="5"/>
                  <a:pt x="14" y="4"/>
                  <a:pt x="16" y="5"/>
                </a:cubicBezTo>
                <a:cubicBezTo>
                  <a:pt x="17" y="2"/>
                  <a:pt x="21" y="0"/>
                  <a:pt x="24" y="2"/>
                </a:cubicBezTo>
                <a:cubicBezTo>
                  <a:pt x="25" y="2"/>
                  <a:pt x="26" y="1"/>
                  <a:pt x="27" y="1"/>
                </a:cubicBezTo>
                <a:close/>
                <a:moveTo>
                  <a:pt x="25" y="7"/>
                </a:moveTo>
                <a:cubicBezTo>
                  <a:pt x="22" y="10"/>
                  <a:pt x="20" y="13"/>
                  <a:pt x="18" y="17"/>
                </a:cubicBezTo>
                <a:cubicBezTo>
                  <a:pt x="17" y="18"/>
                  <a:pt x="17" y="18"/>
                  <a:pt x="18" y="18"/>
                </a:cubicBezTo>
                <a:cubicBezTo>
                  <a:pt x="19" y="18"/>
                  <a:pt x="19" y="18"/>
                  <a:pt x="20" y="18"/>
                </a:cubicBezTo>
                <a:cubicBezTo>
                  <a:pt x="20" y="18"/>
                  <a:pt x="21" y="18"/>
                  <a:pt x="21" y="19"/>
                </a:cubicBezTo>
                <a:cubicBezTo>
                  <a:pt x="21" y="22"/>
                  <a:pt x="21" y="24"/>
                  <a:pt x="21" y="27"/>
                </a:cubicBezTo>
                <a:cubicBezTo>
                  <a:pt x="21" y="28"/>
                  <a:pt x="21" y="28"/>
                  <a:pt x="22" y="28"/>
                </a:cubicBezTo>
                <a:cubicBezTo>
                  <a:pt x="24" y="28"/>
                  <a:pt x="25" y="28"/>
                  <a:pt x="27" y="28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6"/>
                  <a:pt x="26" y="6"/>
                  <a:pt x="26" y="6"/>
                </a:cubicBezTo>
                <a:cubicBezTo>
                  <a:pt x="26" y="5"/>
                  <a:pt x="25" y="5"/>
                  <a:pt x="25" y="7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1" name="Freeform 163"/>
          <p:cNvSpPr>
            <a:spLocks noEditPoints="1"/>
          </p:cNvSpPr>
          <p:nvPr/>
        </p:nvSpPr>
        <p:spPr bwMode="auto">
          <a:xfrm>
            <a:off x="10884888" y="1681490"/>
            <a:ext cx="323244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29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7 w 31"/>
              <a:gd name="T11" fmla="*/ 33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6 h 36"/>
              <a:gd name="T18" fmla="*/ 29 w 31"/>
              <a:gd name="T19" fmla="*/ 25 h 36"/>
              <a:gd name="T20" fmla="*/ 25 w 31"/>
              <a:gd name="T21" fmla="*/ 28 h 36"/>
              <a:gd name="T22" fmla="*/ 29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2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7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7 h 36"/>
              <a:gd name="T76" fmla="*/ 28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8 w 31"/>
              <a:gd name="T87" fmla="*/ 9 h 36"/>
              <a:gd name="T88" fmla="*/ 18 w 31"/>
              <a:gd name="T89" fmla="*/ 6 h 36"/>
              <a:gd name="T90" fmla="*/ 11 w 31"/>
              <a:gd name="T91" fmla="*/ 9 h 36"/>
              <a:gd name="T92" fmla="*/ 2 w 31"/>
              <a:gd name="T93" fmla="*/ 8 h 36"/>
              <a:gd name="T94" fmla="*/ 2 w 31"/>
              <a:gd name="T95" fmla="*/ 5 h 36"/>
              <a:gd name="T96" fmla="*/ 28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3"/>
                </a:move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7" y="33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7" y="33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4" y="34"/>
                  <a:pt x="24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6"/>
                </a:cubicBezTo>
                <a:cubicBezTo>
                  <a:pt x="24" y="27"/>
                  <a:pt x="24" y="28"/>
                  <a:pt x="25" y="28"/>
                </a:cubicBezTo>
                <a:cubicBezTo>
                  <a:pt x="25" y="28"/>
                  <a:pt x="26" y="27"/>
                  <a:pt x="26" y="26"/>
                </a:cubicBezTo>
                <a:cubicBezTo>
                  <a:pt x="26" y="26"/>
                  <a:pt x="25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5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1"/>
                  <a:pt x="15" y="1"/>
                </a:cubicBezTo>
                <a:cubicBezTo>
                  <a:pt x="13" y="1"/>
                  <a:pt x="11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6" y="6"/>
                  <a:pt x="15" y="6"/>
                </a:cubicBezTo>
                <a:cubicBezTo>
                  <a:pt x="13" y="6"/>
                  <a:pt x="11" y="7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3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4"/>
                </a:cubicBezTo>
                <a:cubicBezTo>
                  <a:pt x="2" y="34"/>
                  <a:pt x="2" y="34"/>
                  <a:pt x="2" y="33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2" name="Freeform 164"/>
          <p:cNvSpPr>
            <a:spLocks noEditPoints="1"/>
          </p:cNvSpPr>
          <p:nvPr/>
        </p:nvSpPr>
        <p:spPr bwMode="auto">
          <a:xfrm>
            <a:off x="10884888" y="1672753"/>
            <a:ext cx="323244" cy="375662"/>
          </a:xfrm>
          <a:custGeom>
            <a:avLst/>
            <a:gdLst>
              <a:gd name="T0" fmla="*/ 28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8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4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2 w 31"/>
              <a:gd name="T25" fmla="*/ 20 h 36"/>
              <a:gd name="T26" fmla="*/ 23 w 31"/>
              <a:gd name="T27" fmla="*/ 35 h 36"/>
              <a:gd name="T28" fmla="*/ 18 w 31"/>
              <a:gd name="T29" fmla="*/ 35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5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1 w 31"/>
              <a:gd name="T47" fmla="*/ 20 h 36"/>
              <a:gd name="T48" fmla="*/ 6 w 31"/>
              <a:gd name="T49" fmla="*/ 35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5 w 31"/>
              <a:gd name="T57" fmla="*/ 20 h 36"/>
              <a:gd name="T58" fmla="*/ 2 w 31"/>
              <a:gd name="T59" fmla="*/ 21 h 36"/>
              <a:gd name="T60" fmla="*/ 2 w 31"/>
              <a:gd name="T61" fmla="*/ 22 h 36"/>
              <a:gd name="T62" fmla="*/ 2 w 31"/>
              <a:gd name="T63" fmla="*/ 24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30 h 36"/>
              <a:gd name="T72" fmla="*/ 28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8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8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6 h 36"/>
              <a:gd name="T96" fmla="*/ 28 w 31"/>
              <a:gd name="T97" fmla="*/ 18 h 36"/>
              <a:gd name="T98" fmla="*/ 25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5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5 h 36"/>
              <a:gd name="T112" fmla="*/ 2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5"/>
                  <a:pt x="28" y="25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20"/>
                  <a:pt x="27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8" y="35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5" y="35"/>
                </a:moveTo>
                <a:cubicBezTo>
                  <a:pt x="24" y="35"/>
                  <a:pt x="24" y="35"/>
                  <a:pt x="25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26"/>
                </a:moveTo>
                <a:cubicBezTo>
                  <a:pt x="24" y="26"/>
                  <a:pt x="24" y="27"/>
                  <a:pt x="24" y="27"/>
                </a:cubicBezTo>
                <a:cubicBezTo>
                  <a:pt x="24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4" y="29"/>
                  <a:pt x="24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30" y="29"/>
                  <a:pt x="31" y="29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2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5"/>
                </a:moveTo>
                <a:cubicBezTo>
                  <a:pt x="21" y="35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1" y="35"/>
                  <a:pt x="21" y="35"/>
                  <a:pt x="21" y="35"/>
                </a:cubicBezTo>
                <a:close/>
                <a:moveTo>
                  <a:pt x="20" y="35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5"/>
                </a:move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5"/>
                </a:moveTo>
                <a:cubicBezTo>
                  <a:pt x="12" y="35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5"/>
                </a:move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lose/>
                <a:moveTo>
                  <a:pt x="9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5"/>
                </a:move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lose/>
                <a:moveTo>
                  <a:pt x="6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lose/>
                <a:moveTo>
                  <a:pt x="3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4"/>
                  <a:pt x="2" y="24"/>
                  <a:pt x="2" y="24"/>
                </a:cubicBezTo>
                <a:cubicBezTo>
                  <a:pt x="2" y="23"/>
                  <a:pt x="2" y="23"/>
                  <a:pt x="2" y="24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3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30"/>
                  <a:pt x="24" y="30"/>
                </a:cubicBezTo>
                <a:cubicBezTo>
                  <a:pt x="26" y="30"/>
                  <a:pt x="27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5" y="3"/>
                  <a:pt x="25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3"/>
                  <a:pt x="19" y="4"/>
                  <a:pt x="20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5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11" y="3"/>
                  <a:pt x="12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6"/>
                </a:moveTo>
                <a:cubicBezTo>
                  <a:pt x="27" y="6"/>
                  <a:pt x="27" y="6"/>
                  <a:pt x="27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8"/>
                  <a:pt x="25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9"/>
                  <a:pt x="20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5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1" y="8"/>
                  <a:pt x="12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3"/>
                  <a:pt x="25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8"/>
                  <a:pt x="20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4"/>
                  <a:pt x="17" y="12"/>
                  <a:pt x="15" y="12"/>
                </a:cubicBezTo>
                <a:cubicBezTo>
                  <a:pt x="12" y="12"/>
                  <a:pt x="11" y="14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5"/>
                  <a:pt x="10" y="13"/>
                  <a:pt x="12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5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2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3" name="Freeform 165"/>
          <p:cNvSpPr>
            <a:spLocks noEditPoints="1"/>
          </p:cNvSpPr>
          <p:nvPr/>
        </p:nvSpPr>
        <p:spPr bwMode="auto">
          <a:xfrm>
            <a:off x="10884888" y="1672753"/>
            <a:ext cx="323244" cy="375662"/>
          </a:xfrm>
          <a:custGeom>
            <a:avLst/>
            <a:gdLst>
              <a:gd name="T0" fmla="*/ 27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7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3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1 w 31"/>
              <a:gd name="T25" fmla="*/ 20 h 36"/>
              <a:gd name="T26" fmla="*/ 23 w 31"/>
              <a:gd name="T27" fmla="*/ 35 h 36"/>
              <a:gd name="T28" fmla="*/ 18 w 31"/>
              <a:gd name="T29" fmla="*/ 34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4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1 w 31"/>
              <a:gd name="T47" fmla="*/ 20 h 36"/>
              <a:gd name="T48" fmla="*/ 6 w 31"/>
              <a:gd name="T49" fmla="*/ 34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4 w 31"/>
              <a:gd name="T57" fmla="*/ 20 h 36"/>
              <a:gd name="T58" fmla="*/ 2 w 31"/>
              <a:gd name="T59" fmla="*/ 21 h 36"/>
              <a:gd name="T60" fmla="*/ 1 w 31"/>
              <a:gd name="T61" fmla="*/ 22 h 36"/>
              <a:gd name="T62" fmla="*/ 1 w 31"/>
              <a:gd name="T63" fmla="*/ 23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30 h 36"/>
              <a:gd name="T72" fmla="*/ 28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7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7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8 w 31"/>
              <a:gd name="T97" fmla="*/ 18 h 36"/>
              <a:gd name="T98" fmla="*/ 25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4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4 h 36"/>
              <a:gd name="T112" fmla="*/ 1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2"/>
                </a:moveTo>
                <a:cubicBezTo>
                  <a:pt x="27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0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5" y="26"/>
                </a:moveTo>
                <a:cubicBezTo>
                  <a:pt x="24" y="26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4" y="29"/>
                  <a:pt x="24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30" y="29"/>
                  <a:pt x="31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4"/>
                  <a:pt x="8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1" y="26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30"/>
                  <a:pt x="24" y="30"/>
                </a:cubicBezTo>
                <a:cubicBezTo>
                  <a:pt x="26" y="30"/>
                  <a:pt x="27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5" y="3"/>
                  <a:pt x="25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8"/>
                  <a:pt x="25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8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8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2" y="5"/>
                </a:cubicBezTo>
                <a:close/>
                <a:moveTo>
                  <a:pt x="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3"/>
                  <a:pt x="25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7" y="12"/>
                  <a:pt x="14" y="12"/>
                </a:cubicBezTo>
                <a:cubicBezTo>
                  <a:pt x="12" y="12"/>
                  <a:pt x="11" y="14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2" y="34"/>
                  <a:pt x="2" y="34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1" y="30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2"/>
                  <a:pt x="2" y="32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4" name="Freeform 166"/>
          <p:cNvSpPr>
            <a:spLocks noEditPoints="1"/>
          </p:cNvSpPr>
          <p:nvPr/>
        </p:nvSpPr>
        <p:spPr bwMode="auto">
          <a:xfrm>
            <a:off x="10884888" y="1672753"/>
            <a:ext cx="314508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1 h 36"/>
              <a:gd name="T8" fmla="*/ 28 w 30"/>
              <a:gd name="T9" fmla="*/ 34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5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5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5 h 36"/>
              <a:gd name="T36" fmla="*/ 17 w 30"/>
              <a:gd name="T37" fmla="*/ 20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1 w 30"/>
              <a:gd name="T45" fmla="*/ 35 h 36"/>
              <a:gd name="T46" fmla="*/ 10 w 30"/>
              <a:gd name="T47" fmla="*/ 20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5 w 30"/>
              <a:gd name="T55" fmla="*/ 35 h 36"/>
              <a:gd name="T56" fmla="*/ 4 w 30"/>
              <a:gd name="T57" fmla="*/ 20 h 36"/>
              <a:gd name="T58" fmla="*/ 2 w 30"/>
              <a:gd name="T59" fmla="*/ 21 h 36"/>
              <a:gd name="T60" fmla="*/ 1 w 30"/>
              <a:gd name="T61" fmla="*/ 22 h 36"/>
              <a:gd name="T62" fmla="*/ 1 w 30"/>
              <a:gd name="T63" fmla="*/ 23 h 36"/>
              <a:gd name="T64" fmla="*/ 2 w 30"/>
              <a:gd name="T65" fmla="*/ 26 h 36"/>
              <a:gd name="T66" fmla="*/ 2 w 30"/>
              <a:gd name="T67" fmla="*/ 18 h 36"/>
              <a:gd name="T68" fmla="*/ 29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2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1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7 h 36"/>
              <a:gd name="T90" fmla="*/ 11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2 h 36"/>
              <a:gd name="T100" fmla="*/ 18 w 30"/>
              <a:gd name="T101" fmla="*/ 18 h 36"/>
              <a:gd name="T102" fmla="*/ 11 w 30"/>
              <a:gd name="T103" fmla="*/ 18 h 36"/>
              <a:gd name="T104" fmla="*/ 4 w 30"/>
              <a:gd name="T105" fmla="*/ 12 h 36"/>
              <a:gd name="T106" fmla="*/ 1 w 30"/>
              <a:gd name="T107" fmla="*/ 18 h 36"/>
              <a:gd name="T108" fmla="*/ 2 w 30"/>
              <a:gd name="T109" fmla="*/ 34 h 36"/>
              <a:gd name="T110" fmla="*/ 2 w 30"/>
              <a:gd name="T111" fmla="*/ 34 h 36"/>
              <a:gd name="T112" fmla="*/ 1 w 30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2"/>
                </a:moveTo>
                <a:cubicBezTo>
                  <a:pt x="27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9"/>
                  <a:pt x="23" y="29"/>
                  <a:pt x="24" y="29"/>
                </a:cubicBezTo>
                <a:cubicBezTo>
                  <a:pt x="26" y="29"/>
                  <a:pt x="27" y="29"/>
                  <a:pt x="28" y="29"/>
                </a:cubicBezTo>
                <a:cubicBezTo>
                  <a:pt x="29" y="29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8" y="36"/>
                  <a:pt x="2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7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0" y="17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1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5" name="Freeform 167"/>
          <p:cNvSpPr>
            <a:spLocks noEditPoints="1"/>
          </p:cNvSpPr>
          <p:nvPr/>
        </p:nvSpPr>
        <p:spPr bwMode="auto">
          <a:xfrm>
            <a:off x="10884888" y="1672753"/>
            <a:ext cx="314508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1 h 36"/>
              <a:gd name="T8" fmla="*/ 28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1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1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1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2 h 36"/>
              <a:gd name="T100" fmla="*/ 18 w 30"/>
              <a:gd name="T101" fmla="*/ 18 h 36"/>
              <a:gd name="T102" fmla="*/ 10 w 30"/>
              <a:gd name="T103" fmla="*/ 18 h 36"/>
              <a:gd name="T104" fmla="*/ 4 w 30"/>
              <a:gd name="T105" fmla="*/ 12 h 36"/>
              <a:gd name="T106" fmla="*/ 1 w 30"/>
              <a:gd name="T107" fmla="*/ 18 h 36"/>
              <a:gd name="T108" fmla="*/ 1 w 30"/>
              <a:gd name="T109" fmla="*/ 33 h 36"/>
              <a:gd name="T110" fmla="*/ 2 w 30"/>
              <a:gd name="T111" fmla="*/ 34 h 36"/>
              <a:gd name="T112" fmla="*/ 1 w 30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1"/>
                </a:moveTo>
                <a:cubicBezTo>
                  <a:pt x="27" y="32"/>
                  <a:pt x="28" y="32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4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7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5" y="28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1" y="34"/>
                  <a:pt x="11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4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5" y="34"/>
                  <a:pt x="5" y="34"/>
                  <a:pt x="4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3" y="20"/>
                </a:cubicBezTo>
                <a:close/>
                <a:moveTo>
                  <a:pt x="1" y="22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6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19" y="15"/>
                  <a:pt x="19" y="17"/>
                </a:cubicBezTo>
                <a:cubicBezTo>
                  <a:pt x="19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1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2"/>
                  <a:pt x="1" y="3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6" name="Freeform 168"/>
          <p:cNvSpPr>
            <a:spLocks noEditPoints="1"/>
          </p:cNvSpPr>
          <p:nvPr/>
        </p:nvSpPr>
        <p:spPr bwMode="auto">
          <a:xfrm>
            <a:off x="10884888" y="1672753"/>
            <a:ext cx="314508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2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2"/>
                  <a:pt x="27" y="32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2"/>
                  <a:pt x="27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7"/>
                  <a:pt x="24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1" y="34"/>
                  <a:pt x="11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5" y="34"/>
                  <a:pt x="5" y="34"/>
                  <a:pt x="4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3" y="20"/>
                </a:cubicBezTo>
                <a:close/>
                <a:moveTo>
                  <a:pt x="1" y="22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19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4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13"/>
                  <a:pt x="19" y="15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10" y="13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1" y="34"/>
                  <a:pt x="1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2"/>
                  <a:pt x="1" y="3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7" name="Freeform 169"/>
          <p:cNvSpPr>
            <a:spLocks noEditPoints="1"/>
          </p:cNvSpPr>
          <p:nvPr/>
        </p:nvSpPr>
        <p:spPr bwMode="auto">
          <a:xfrm>
            <a:off x="10884888" y="1672753"/>
            <a:ext cx="314508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1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2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5 w 30"/>
              <a:gd name="T51" fmla="*/ 20 h 36"/>
              <a:gd name="T52" fmla="*/ 5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1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4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7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1"/>
                </a:moveTo>
                <a:cubicBezTo>
                  <a:pt x="27" y="22"/>
                  <a:pt x="27" y="22"/>
                  <a:pt x="27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3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7"/>
                  <a:pt x="24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9" y="29"/>
                </a:cubicBezTo>
                <a:cubicBezTo>
                  <a:pt x="29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29" y="25"/>
                  <a:pt x="29" y="25"/>
                </a:cubicBezTo>
                <a:close/>
                <a:moveTo>
                  <a:pt x="22" y="20"/>
                </a:moveTo>
                <a:cubicBezTo>
                  <a:pt x="23" y="20"/>
                  <a:pt x="23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19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19" y="34"/>
                </a:cubicBezTo>
                <a:close/>
                <a:moveTo>
                  <a:pt x="18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5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4"/>
                  <a:pt x="4" y="34"/>
                  <a:pt x="4" y="34"/>
                </a:cubicBezTo>
                <a:close/>
                <a:moveTo>
                  <a:pt x="2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20"/>
                  <a:pt x="2" y="20"/>
                </a:cubicBezTo>
                <a:close/>
                <a:moveTo>
                  <a:pt x="1" y="21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2"/>
                  <a:pt x="1" y="22"/>
                  <a:pt x="1" y="21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4"/>
                  <a:pt x="24" y="2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7" y="17"/>
                  <a:pt x="27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2"/>
                  <a:pt x="19" y="14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1"/>
                  <a:pt x="14" y="11"/>
                </a:cubicBezTo>
                <a:cubicBezTo>
                  <a:pt x="12" y="11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4"/>
                  <a:pt x="10" y="12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1" y="34"/>
                  <a:pt x="1" y="33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8" name="Freeform 170"/>
          <p:cNvSpPr>
            <a:spLocks noEditPoints="1"/>
          </p:cNvSpPr>
          <p:nvPr/>
        </p:nvSpPr>
        <p:spPr bwMode="auto">
          <a:xfrm>
            <a:off x="10876152" y="1672753"/>
            <a:ext cx="323244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8 w 31"/>
              <a:gd name="T11" fmla="*/ 34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7 h 36"/>
              <a:gd name="T18" fmla="*/ 30 w 31"/>
              <a:gd name="T19" fmla="*/ 25 h 36"/>
              <a:gd name="T20" fmla="*/ 25 w 31"/>
              <a:gd name="T21" fmla="*/ 29 h 36"/>
              <a:gd name="T22" fmla="*/ 30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3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8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8 h 36"/>
              <a:gd name="T76" fmla="*/ 29 w 31"/>
              <a:gd name="T77" fmla="*/ 5 h 36"/>
              <a:gd name="T78" fmla="*/ 18 w 31"/>
              <a:gd name="T79" fmla="*/ 1 h 36"/>
              <a:gd name="T80" fmla="*/ 11 w 31"/>
              <a:gd name="T81" fmla="*/ 5 h 36"/>
              <a:gd name="T82" fmla="*/ 2 w 31"/>
              <a:gd name="T83" fmla="*/ 3 h 36"/>
              <a:gd name="T84" fmla="*/ 2 w 31"/>
              <a:gd name="T85" fmla="*/ 0 h 36"/>
              <a:gd name="T86" fmla="*/ 29 w 31"/>
              <a:gd name="T87" fmla="*/ 10 h 36"/>
              <a:gd name="T88" fmla="*/ 18 w 31"/>
              <a:gd name="T89" fmla="*/ 6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9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4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2"/>
                  <a:pt x="28" y="22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4"/>
                  <a:pt x="28" y="34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7" y="19"/>
                  <a:pt x="27" y="19"/>
                  <a:pt x="27" y="19"/>
                </a:cubicBezTo>
                <a:close/>
                <a:moveTo>
                  <a:pt x="25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7" y="34"/>
                  <a:pt x="27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6"/>
                </a:moveTo>
                <a:cubicBezTo>
                  <a:pt x="24" y="26"/>
                  <a:pt x="24" y="26"/>
                  <a:pt x="24" y="27"/>
                </a:cubicBezTo>
                <a:cubicBezTo>
                  <a:pt x="24" y="27"/>
                  <a:pt x="24" y="28"/>
                  <a:pt x="25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6"/>
                  <a:pt x="26" y="26"/>
                  <a:pt x="25" y="26"/>
                </a:cubicBezTo>
                <a:close/>
                <a:moveTo>
                  <a:pt x="30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8" y="29"/>
                  <a:pt x="30" y="29"/>
                </a:cubicBezTo>
                <a:cubicBezTo>
                  <a:pt x="30" y="29"/>
                  <a:pt x="31" y="28"/>
                  <a:pt x="31" y="27"/>
                </a:cubicBezTo>
                <a:cubicBezTo>
                  <a:pt x="31" y="27"/>
                  <a:pt x="31" y="27"/>
                  <a:pt x="31" y="26"/>
                </a:cubicBezTo>
                <a:cubicBezTo>
                  <a:pt x="31" y="25"/>
                  <a:pt x="30" y="25"/>
                  <a:pt x="30" y="25"/>
                </a:cubicBezTo>
                <a:close/>
                <a:moveTo>
                  <a:pt x="23" y="19"/>
                </a:moveTo>
                <a:cubicBezTo>
                  <a:pt x="24" y="19"/>
                  <a:pt x="24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1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4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4"/>
                  <a:pt x="13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10" y="34"/>
                  <a:pt x="10" y="34"/>
                  <a:pt x="10" y="34"/>
                </a:cubicBezTo>
                <a:cubicBezTo>
                  <a:pt x="9" y="34"/>
                  <a:pt x="9" y="34"/>
                  <a:pt x="10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4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30" y="18"/>
                  <a:pt x="30" y="19"/>
                </a:cubicBezTo>
                <a:cubicBezTo>
                  <a:pt x="30" y="21"/>
                  <a:pt x="30" y="22"/>
                  <a:pt x="30" y="24"/>
                </a:cubicBezTo>
                <a:cubicBezTo>
                  <a:pt x="30" y="24"/>
                  <a:pt x="30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29" y="29"/>
                  <a:pt x="30" y="29"/>
                  <a:pt x="30" y="29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0"/>
                  <a:pt x="29" y="1"/>
                </a:cubicBezTo>
                <a:cubicBezTo>
                  <a:pt x="29" y="5"/>
                  <a:pt x="29" y="5"/>
                  <a:pt x="29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20" y="3"/>
                  <a:pt x="2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3"/>
                  <a:pt x="17" y="1"/>
                  <a:pt x="15" y="1"/>
                </a:cubicBezTo>
                <a:cubicBezTo>
                  <a:pt x="13" y="1"/>
                  <a:pt x="12" y="3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9" y="5"/>
                  <a:pt x="29" y="6"/>
                </a:cubicBezTo>
                <a:cubicBezTo>
                  <a:pt x="29" y="10"/>
                  <a:pt x="29" y="10"/>
                  <a:pt x="29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20" y="8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8"/>
                  <a:pt x="17" y="6"/>
                  <a:pt x="15" y="6"/>
                </a:cubicBezTo>
                <a:cubicBezTo>
                  <a:pt x="13" y="6"/>
                  <a:pt x="12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2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3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3"/>
                  <a:pt x="4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2" y="10"/>
                  <a:pt x="2" y="10"/>
                </a:cubicBezTo>
                <a:close/>
                <a:moveTo>
                  <a:pt x="2" y="34"/>
                </a:moveTo>
                <a:cubicBezTo>
                  <a:pt x="2" y="34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3" y="34"/>
                  <a:pt x="2" y="34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9" name="Freeform 171"/>
          <p:cNvSpPr>
            <a:spLocks noEditPoints="1"/>
          </p:cNvSpPr>
          <p:nvPr/>
        </p:nvSpPr>
        <p:spPr bwMode="auto">
          <a:xfrm>
            <a:off x="10876152" y="1672753"/>
            <a:ext cx="323244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8 w 31"/>
              <a:gd name="T11" fmla="*/ 34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7 h 36"/>
              <a:gd name="T18" fmla="*/ 29 w 31"/>
              <a:gd name="T19" fmla="*/ 25 h 36"/>
              <a:gd name="T20" fmla="*/ 25 w 31"/>
              <a:gd name="T21" fmla="*/ 28 h 36"/>
              <a:gd name="T22" fmla="*/ 29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2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7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7 h 36"/>
              <a:gd name="T76" fmla="*/ 28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8 w 31"/>
              <a:gd name="T87" fmla="*/ 9 h 36"/>
              <a:gd name="T88" fmla="*/ 18 w 31"/>
              <a:gd name="T89" fmla="*/ 6 h 36"/>
              <a:gd name="T90" fmla="*/ 11 w 31"/>
              <a:gd name="T91" fmla="*/ 9 h 36"/>
              <a:gd name="T92" fmla="*/ 2 w 31"/>
              <a:gd name="T93" fmla="*/ 8 h 36"/>
              <a:gd name="T94" fmla="*/ 2 w 31"/>
              <a:gd name="T95" fmla="*/ 5 h 36"/>
              <a:gd name="T96" fmla="*/ 28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4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8" y="34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7"/>
                </a:cubicBezTo>
                <a:cubicBezTo>
                  <a:pt x="24" y="27"/>
                  <a:pt x="24" y="28"/>
                  <a:pt x="25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6"/>
                  <a:pt x="26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7" y="1"/>
                  <a:pt x="15" y="1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6"/>
                  <a:pt x="15" y="6"/>
                </a:cubicBezTo>
                <a:cubicBezTo>
                  <a:pt x="13" y="6"/>
                  <a:pt x="12" y="8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4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0" name="Freeform 172"/>
          <p:cNvSpPr>
            <a:spLocks noEditPoints="1"/>
          </p:cNvSpPr>
          <p:nvPr/>
        </p:nvSpPr>
        <p:spPr bwMode="auto">
          <a:xfrm>
            <a:off x="10876152" y="1672753"/>
            <a:ext cx="323244" cy="366925"/>
          </a:xfrm>
          <a:custGeom>
            <a:avLst/>
            <a:gdLst>
              <a:gd name="T0" fmla="*/ 28 w 31"/>
              <a:gd name="T1" fmla="*/ 22 h 35"/>
              <a:gd name="T2" fmla="*/ 28 w 31"/>
              <a:gd name="T3" fmla="*/ 29 h 35"/>
              <a:gd name="T4" fmla="*/ 28 w 31"/>
              <a:gd name="T5" fmla="*/ 21 h 35"/>
              <a:gd name="T6" fmla="*/ 28 w 31"/>
              <a:gd name="T7" fmla="*/ 20 h 35"/>
              <a:gd name="T8" fmla="*/ 28 w 31"/>
              <a:gd name="T9" fmla="*/ 33 h 35"/>
              <a:gd name="T10" fmla="*/ 27 w 31"/>
              <a:gd name="T11" fmla="*/ 33 h 35"/>
              <a:gd name="T12" fmla="*/ 25 w 31"/>
              <a:gd name="T13" fmla="*/ 19 h 35"/>
              <a:gd name="T14" fmla="*/ 26 w 31"/>
              <a:gd name="T15" fmla="*/ 34 h 35"/>
              <a:gd name="T16" fmla="*/ 24 w 31"/>
              <a:gd name="T17" fmla="*/ 26 h 35"/>
              <a:gd name="T18" fmla="*/ 29 w 31"/>
              <a:gd name="T19" fmla="*/ 25 h 35"/>
              <a:gd name="T20" fmla="*/ 25 w 31"/>
              <a:gd name="T21" fmla="*/ 28 h 35"/>
              <a:gd name="T22" fmla="*/ 29 w 31"/>
              <a:gd name="T23" fmla="*/ 25 h 35"/>
              <a:gd name="T24" fmla="*/ 22 w 31"/>
              <a:gd name="T25" fmla="*/ 19 h 35"/>
              <a:gd name="T26" fmla="*/ 23 w 31"/>
              <a:gd name="T27" fmla="*/ 34 h 35"/>
              <a:gd name="T28" fmla="*/ 19 w 31"/>
              <a:gd name="T29" fmla="*/ 34 h 35"/>
              <a:gd name="T30" fmla="*/ 18 w 31"/>
              <a:gd name="T31" fmla="*/ 19 h 35"/>
              <a:gd name="T32" fmla="*/ 18 w 31"/>
              <a:gd name="T33" fmla="*/ 19 h 35"/>
              <a:gd name="T34" fmla="*/ 17 w 31"/>
              <a:gd name="T35" fmla="*/ 34 h 35"/>
              <a:gd name="T36" fmla="*/ 17 w 31"/>
              <a:gd name="T37" fmla="*/ 19 h 35"/>
              <a:gd name="T38" fmla="*/ 12 w 31"/>
              <a:gd name="T39" fmla="*/ 34 h 35"/>
              <a:gd name="T40" fmla="*/ 12 w 31"/>
              <a:gd name="T41" fmla="*/ 19 h 35"/>
              <a:gd name="T42" fmla="*/ 12 w 31"/>
              <a:gd name="T43" fmla="*/ 19 h 35"/>
              <a:gd name="T44" fmla="*/ 11 w 31"/>
              <a:gd name="T45" fmla="*/ 34 h 35"/>
              <a:gd name="T46" fmla="*/ 11 w 31"/>
              <a:gd name="T47" fmla="*/ 19 h 35"/>
              <a:gd name="T48" fmla="*/ 6 w 31"/>
              <a:gd name="T49" fmla="*/ 34 h 35"/>
              <a:gd name="T50" fmla="*/ 6 w 31"/>
              <a:gd name="T51" fmla="*/ 19 h 35"/>
              <a:gd name="T52" fmla="*/ 6 w 31"/>
              <a:gd name="T53" fmla="*/ 19 h 35"/>
              <a:gd name="T54" fmla="*/ 5 w 31"/>
              <a:gd name="T55" fmla="*/ 34 h 35"/>
              <a:gd name="T56" fmla="*/ 5 w 31"/>
              <a:gd name="T57" fmla="*/ 19 h 35"/>
              <a:gd name="T58" fmla="*/ 2 w 31"/>
              <a:gd name="T59" fmla="*/ 20 h 35"/>
              <a:gd name="T60" fmla="*/ 2 w 31"/>
              <a:gd name="T61" fmla="*/ 21 h 35"/>
              <a:gd name="T62" fmla="*/ 2 w 31"/>
              <a:gd name="T63" fmla="*/ 23 h 35"/>
              <a:gd name="T64" fmla="*/ 2 w 31"/>
              <a:gd name="T65" fmla="*/ 26 h 35"/>
              <a:gd name="T66" fmla="*/ 2 w 31"/>
              <a:gd name="T67" fmla="*/ 17 h 35"/>
              <a:gd name="T68" fmla="*/ 29 w 31"/>
              <a:gd name="T69" fmla="*/ 24 h 35"/>
              <a:gd name="T70" fmla="*/ 25 w 31"/>
              <a:gd name="T71" fmla="*/ 29 h 35"/>
              <a:gd name="T72" fmla="*/ 28 w 31"/>
              <a:gd name="T73" fmla="*/ 35 h 35"/>
              <a:gd name="T74" fmla="*/ 2 w 31"/>
              <a:gd name="T75" fmla="*/ 17 h 35"/>
              <a:gd name="T76" fmla="*/ 28 w 31"/>
              <a:gd name="T77" fmla="*/ 4 h 35"/>
              <a:gd name="T78" fmla="*/ 18 w 31"/>
              <a:gd name="T79" fmla="*/ 1 h 35"/>
              <a:gd name="T80" fmla="*/ 11 w 31"/>
              <a:gd name="T81" fmla="*/ 4 h 35"/>
              <a:gd name="T82" fmla="*/ 2 w 31"/>
              <a:gd name="T83" fmla="*/ 3 h 35"/>
              <a:gd name="T84" fmla="*/ 2 w 31"/>
              <a:gd name="T85" fmla="*/ 0 h 35"/>
              <a:gd name="T86" fmla="*/ 28 w 31"/>
              <a:gd name="T87" fmla="*/ 9 h 35"/>
              <a:gd name="T88" fmla="*/ 18 w 31"/>
              <a:gd name="T89" fmla="*/ 6 h 35"/>
              <a:gd name="T90" fmla="*/ 11 w 31"/>
              <a:gd name="T91" fmla="*/ 9 h 35"/>
              <a:gd name="T92" fmla="*/ 2 w 31"/>
              <a:gd name="T93" fmla="*/ 8 h 35"/>
              <a:gd name="T94" fmla="*/ 2 w 31"/>
              <a:gd name="T95" fmla="*/ 5 h 35"/>
              <a:gd name="T96" fmla="*/ 28 w 31"/>
              <a:gd name="T97" fmla="*/ 17 h 35"/>
              <a:gd name="T98" fmla="*/ 25 w 31"/>
              <a:gd name="T99" fmla="*/ 11 h 35"/>
              <a:gd name="T100" fmla="*/ 18 w 31"/>
              <a:gd name="T101" fmla="*/ 17 h 35"/>
              <a:gd name="T102" fmla="*/ 11 w 31"/>
              <a:gd name="T103" fmla="*/ 17 h 35"/>
              <a:gd name="T104" fmla="*/ 5 w 31"/>
              <a:gd name="T105" fmla="*/ 11 h 35"/>
              <a:gd name="T106" fmla="*/ 1 w 31"/>
              <a:gd name="T107" fmla="*/ 17 h 35"/>
              <a:gd name="T108" fmla="*/ 2 w 31"/>
              <a:gd name="T109" fmla="*/ 33 h 35"/>
              <a:gd name="T110" fmla="*/ 2 w 31"/>
              <a:gd name="T111" fmla="*/ 34 h 35"/>
              <a:gd name="T112" fmla="*/ 2 w 31"/>
              <a:gd name="T113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5">
                <a:moveTo>
                  <a:pt x="28" y="23"/>
                </a:move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7" y="33"/>
                </a:moveTo>
                <a:cubicBezTo>
                  <a:pt x="27" y="34"/>
                  <a:pt x="27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7" y="33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4" y="34"/>
                  <a:pt x="24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6"/>
                </a:cubicBezTo>
                <a:cubicBezTo>
                  <a:pt x="24" y="27"/>
                  <a:pt x="24" y="28"/>
                  <a:pt x="25" y="28"/>
                </a:cubicBezTo>
                <a:cubicBezTo>
                  <a:pt x="25" y="28"/>
                  <a:pt x="26" y="27"/>
                  <a:pt x="26" y="26"/>
                </a:cubicBezTo>
                <a:cubicBezTo>
                  <a:pt x="26" y="26"/>
                  <a:pt x="25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2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5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5"/>
                  <a:pt x="28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1"/>
                  <a:pt x="15" y="1"/>
                </a:cubicBezTo>
                <a:cubicBezTo>
                  <a:pt x="13" y="1"/>
                  <a:pt x="11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6" y="6"/>
                  <a:pt x="15" y="6"/>
                </a:cubicBezTo>
                <a:cubicBezTo>
                  <a:pt x="13" y="6"/>
                  <a:pt x="11" y="7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2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3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4"/>
                </a:cubicBezTo>
                <a:cubicBezTo>
                  <a:pt x="2" y="34"/>
                  <a:pt x="2" y="34"/>
                  <a:pt x="2" y="33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1" name="Freeform 173"/>
          <p:cNvSpPr>
            <a:spLocks noEditPoints="1"/>
          </p:cNvSpPr>
          <p:nvPr/>
        </p:nvSpPr>
        <p:spPr bwMode="auto">
          <a:xfrm>
            <a:off x="10876152" y="1664017"/>
            <a:ext cx="323244" cy="375662"/>
          </a:xfrm>
          <a:custGeom>
            <a:avLst/>
            <a:gdLst>
              <a:gd name="T0" fmla="*/ 28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8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4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1 w 31"/>
              <a:gd name="T25" fmla="*/ 20 h 36"/>
              <a:gd name="T26" fmla="*/ 23 w 31"/>
              <a:gd name="T27" fmla="*/ 35 h 36"/>
              <a:gd name="T28" fmla="*/ 18 w 31"/>
              <a:gd name="T29" fmla="*/ 35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5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1 w 31"/>
              <a:gd name="T47" fmla="*/ 20 h 36"/>
              <a:gd name="T48" fmla="*/ 6 w 31"/>
              <a:gd name="T49" fmla="*/ 35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5 w 31"/>
              <a:gd name="T57" fmla="*/ 20 h 36"/>
              <a:gd name="T58" fmla="*/ 2 w 31"/>
              <a:gd name="T59" fmla="*/ 21 h 36"/>
              <a:gd name="T60" fmla="*/ 2 w 31"/>
              <a:gd name="T61" fmla="*/ 22 h 36"/>
              <a:gd name="T62" fmla="*/ 2 w 31"/>
              <a:gd name="T63" fmla="*/ 24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30 h 36"/>
              <a:gd name="T72" fmla="*/ 28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8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8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6 h 36"/>
              <a:gd name="T96" fmla="*/ 28 w 31"/>
              <a:gd name="T97" fmla="*/ 18 h 36"/>
              <a:gd name="T98" fmla="*/ 25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4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5 h 36"/>
              <a:gd name="T112" fmla="*/ 2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5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20"/>
                  <a:pt x="27" y="20"/>
                  <a:pt x="27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8" y="35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4" y="35"/>
                  <a:pt x="24" y="35"/>
                  <a:pt x="24" y="35"/>
                </a:cubicBezTo>
                <a:close/>
                <a:moveTo>
                  <a:pt x="25" y="26"/>
                </a:moveTo>
                <a:cubicBezTo>
                  <a:pt x="24" y="26"/>
                  <a:pt x="24" y="27"/>
                  <a:pt x="24" y="27"/>
                </a:cubicBezTo>
                <a:cubicBezTo>
                  <a:pt x="24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4" y="29"/>
                  <a:pt x="24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30" y="29"/>
                  <a:pt x="31" y="29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5"/>
                </a:moveTo>
                <a:cubicBezTo>
                  <a:pt x="21" y="35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1" y="35"/>
                  <a:pt x="21" y="35"/>
                  <a:pt x="21" y="35"/>
                </a:cubicBezTo>
                <a:close/>
                <a:moveTo>
                  <a:pt x="20" y="35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5"/>
                </a:move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5"/>
                </a:moveTo>
                <a:cubicBezTo>
                  <a:pt x="12" y="35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5"/>
                </a:move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lose/>
                <a:moveTo>
                  <a:pt x="9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5"/>
                </a:move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lose/>
                <a:moveTo>
                  <a:pt x="6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lose/>
                <a:moveTo>
                  <a:pt x="3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4"/>
                  <a:pt x="2" y="24"/>
                  <a:pt x="2" y="24"/>
                </a:cubicBezTo>
                <a:cubicBezTo>
                  <a:pt x="2" y="23"/>
                  <a:pt x="2" y="23"/>
                  <a:pt x="2" y="24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2" y="26"/>
                  <a:pt x="2" y="27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30"/>
                  <a:pt x="24" y="30"/>
                </a:cubicBezTo>
                <a:cubicBezTo>
                  <a:pt x="26" y="30"/>
                  <a:pt x="27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5" y="3"/>
                  <a:pt x="25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3"/>
                  <a:pt x="19" y="4"/>
                  <a:pt x="20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5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11" y="3"/>
                  <a:pt x="12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6"/>
                </a:moveTo>
                <a:cubicBezTo>
                  <a:pt x="27" y="6"/>
                  <a:pt x="27" y="6"/>
                  <a:pt x="27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8"/>
                  <a:pt x="25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9"/>
                  <a:pt x="20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5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1" y="8"/>
                  <a:pt x="1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3"/>
                  <a:pt x="25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8"/>
                  <a:pt x="20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4"/>
                  <a:pt x="17" y="12"/>
                  <a:pt x="15" y="12"/>
                </a:cubicBezTo>
                <a:cubicBezTo>
                  <a:pt x="12" y="12"/>
                  <a:pt x="11" y="14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5"/>
                  <a:pt x="10" y="13"/>
                  <a:pt x="12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5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2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2" name="Freeform 174"/>
          <p:cNvSpPr>
            <a:spLocks noEditPoints="1"/>
          </p:cNvSpPr>
          <p:nvPr/>
        </p:nvSpPr>
        <p:spPr bwMode="auto">
          <a:xfrm>
            <a:off x="10876152" y="1664017"/>
            <a:ext cx="323244" cy="375662"/>
          </a:xfrm>
          <a:custGeom>
            <a:avLst/>
            <a:gdLst>
              <a:gd name="T0" fmla="*/ 27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7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3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1 w 31"/>
              <a:gd name="T25" fmla="*/ 20 h 36"/>
              <a:gd name="T26" fmla="*/ 23 w 31"/>
              <a:gd name="T27" fmla="*/ 35 h 36"/>
              <a:gd name="T28" fmla="*/ 18 w 31"/>
              <a:gd name="T29" fmla="*/ 34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4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0 w 31"/>
              <a:gd name="T47" fmla="*/ 20 h 36"/>
              <a:gd name="T48" fmla="*/ 6 w 31"/>
              <a:gd name="T49" fmla="*/ 34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4 w 31"/>
              <a:gd name="T57" fmla="*/ 20 h 36"/>
              <a:gd name="T58" fmla="*/ 2 w 31"/>
              <a:gd name="T59" fmla="*/ 21 h 36"/>
              <a:gd name="T60" fmla="*/ 1 w 31"/>
              <a:gd name="T61" fmla="*/ 22 h 36"/>
              <a:gd name="T62" fmla="*/ 1 w 31"/>
              <a:gd name="T63" fmla="*/ 23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30 h 36"/>
              <a:gd name="T72" fmla="*/ 27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7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7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8 w 31"/>
              <a:gd name="T97" fmla="*/ 18 h 36"/>
              <a:gd name="T98" fmla="*/ 24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4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4 h 36"/>
              <a:gd name="T112" fmla="*/ 1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2"/>
                </a:moveTo>
                <a:cubicBezTo>
                  <a:pt x="27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0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5" y="26"/>
                </a:moveTo>
                <a:cubicBezTo>
                  <a:pt x="24" y="26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1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4"/>
                  <a:pt x="8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20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1" y="26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30"/>
                  <a:pt x="24" y="30"/>
                </a:cubicBezTo>
                <a:cubicBezTo>
                  <a:pt x="26" y="30"/>
                  <a:pt x="27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4" y="3"/>
                  <a:pt x="24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4" y="8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8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8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7" y="12"/>
                  <a:pt x="14" y="12"/>
                </a:cubicBezTo>
                <a:cubicBezTo>
                  <a:pt x="12" y="12"/>
                  <a:pt x="11" y="14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2" y="10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2" y="34"/>
                  <a:pt x="2" y="34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1" y="30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3" name="Freeform 175"/>
          <p:cNvSpPr>
            <a:spLocks noEditPoints="1"/>
          </p:cNvSpPr>
          <p:nvPr/>
        </p:nvSpPr>
        <p:spPr bwMode="auto">
          <a:xfrm>
            <a:off x="10876152" y="1664017"/>
            <a:ext cx="310141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1 h 36"/>
              <a:gd name="T8" fmla="*/ 28 w 30"/>
              <a:gd name="T9" fmla="*/ 34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5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5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5 h 36"/>
              <a:gd name="T36" fmla="*/ 17 w 30"/>
              <a:gd name="T37" fmla="*/ 20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1 w 30"/>
              <a:gd name="T45" fmla="*/ 35 h 36"/>
              <a:gd name="T46" fmla="*/ 10 w 30"/>
              <a:gd name="T47" fmla="*/ 20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5 w 30"/>
              <a:gd name="T55" fmla="*/ 35 h 36"/>
              <a:gd name="T56" fmla="*/ 4 w 30"/>
              <a:gd name="T57" fmla="*/ 20 h 36"/>
              <a:gd name="T58" fmla="*/ 2 w 30"/>
              <a:gd name="T59" fmla="*/ 21 h 36"/>
              <a:gd name="T60" fmla="*/ 1 w 30"/>
              <a:gd name="T61" fmla="*/ 22 h 36"/>
              <a:gd name="T62" fmla="*/ 1 w 30"/>
              <a:gd name="T63" fmla="*/ 23 h 36"/>
              <a:gd name="T64" fmla="*/ 2 w 30"/>
              <a:gd name="T65" fmla="*/ 26 h 36"/>
              <a:gd name="T66" fmla="*/ 2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2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1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7 h 36"/>
              <a:gd name="T90" fmla="*/ 11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2 h 36"/>
              <a:gd name="T100" fmla="*/ 18 w 30"/>
              <a:gd name="T101" fmla="*/ 18 h 36"/>
              <a:gd name="T102" fmla="*/ 10 w 30"/>
              <a:gd name="T103" fmla="*/ 18 h 36"/>
              <a:gd name="T104" fmla="*/ 4 w 30"/>
              <a:gd name="T105" fmla="*/ 12 h 36"/>
              <a:gd name="T106" fmla="*/ 1 w 30"/>
              <a:gd name="T107" fmla="*/ 18 h 36"/>
              <a:gd name="T108" fmla="*/ 2 w 30"/>
              <a:gd name="T109" fmla="*/ 34 h 36"/>
              <a:gd name="T110" fmla="*/ 2 w 30"/>
              <a:gd name="T111" fmla="*/ 34 h 36"/>
              <a:gd name="T112" fmla="*/ 1 w 30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2"/>
                </a:moveTo>
                <a:cubicBezTo>
                  <a:pt x="27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9"/>
                  <a:pt x="23" y="29"/>
                  <a:pt x="24" y="29"/>
                </a:cubicBezTo>
                <a:cubicBezTo>
                  <a:pt x="26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8" y="36"/>
                  <a:pt x="2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19" y="15"/>
                  <a:pt x="19" y="17"/>
                </a:cubicBezTo>
                <a:cubicBezTo>
                  <a:pt x="19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1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4" name="Freeform 176"/>
          <p:cNvSpPr>
            <a:spLocks noEditPoints="1"/>
          </p:cNvSpPr>
          <p:nvPr/>
        </p:nvSpPr>
        <p:spPr bwMode="auto">
          <a:xfrm>
            <a:off x="10876152" y="1664017"/>
            <a:ext cx="310141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1 h 36"/>
              <a:gd name="T8" fmla="*/ 28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1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1 h 36"/>
              <a:gd name="T100" fmla="*/ 18 w 30"/>
              <a:gd name="T101" fmla="*/ 18 h 36"/>
              <a:gd name="T102" fmla="*/ 10 w 30"/>
              <a:gd name="T103" fmla="*/ 18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2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1"/>
                </a:moveTo>
                <a:cubicBezTo>
                  <a:pt x="27" y="32"/>
                  <a:pt x="28" y="32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4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7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5" y="28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1" y="34"/>
                  <a:pt x="11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4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5" y="34"/>
                  <a:pt x="5" y="34"/>
                  <a:pt x="4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3" y="20"/>
                </a:cubicBezTo>
                <a:close/>
                <a:moveTo>
                  <a:pt x="1" y="22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7"/>
                  <a:pt x="14" y="7"/>
                </a:cubicBezTo>
                <a:cubicBezTo>
                  <a:pt x="12" y="7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13"/>
                  <a:pt x="19" y="15"/>
                  <a:pt x="19" y="17"/>
                </a:cubicBezTo>
                <a:cubicBezTo>
                  <a:pt x="19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1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2"/>
                  <a:pt x="1" y="3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5" name="Freeform 177"/>
          <p:cNvSpPr>
            <a:spLocks noEditPoints="1"/>
          </p:cNvSpPr>
          <p:nvPr/>
        </p:nvSpPr>
        <p:spPr bwMode="auto">
          <a:xfrm>
            <a:off x="10876152" y="1664017"/>
            <a:ext cx="310141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2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2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7"/>
                  <a:pt x="24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5" y="34"/>
                  <a:pt x="5" y="34"/>
                  <a:pt x="4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3" y="20"/>
                </a:cubicBezTo>
                <a:close/>
                <a:moveTo>
                  <a:pt x="1" y="22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3"/>
                  <a:pt x="19" y="15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10" y="13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1" y="34"/>
                  <a:pt x="1" y="34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6" name="Freeform 178"/>
          <p:cNvSpPr>
            <a:spLocks noEditPoints="1"/>
          </p:cNvSpPr>
          <p:nvPr/>
        </p:nvSpPr>
        <p:spPr bwMode="auto">
          <a:xfrm>
            <a:off x="10876152" y="1664017"/>
            <a:ext cx="310141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1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5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2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5 w 30"/>
              <a:gd name="T51" fmla="*/ 20 h 36"/>
              <a:gd name="T52" fmla="*/ 5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1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4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1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1 w 30"/>
              <a:gd name="T93" fmla="*/ 9 h 36"/>
              <a:gd name="T94" fmla="*/ 1 w 30"/>
              <a:gd name="T95" fmla="*/ 5 h 36"/>
              <a:gd name="T96" fmla="*/ 28 w 30"/>
              <a:gd name="T97" fmla="*/ 17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1"/>
                </a:moveTo>
                <a:cubicBezTo>
                  <a:pt x="27" y="22"/>
                  <a:pt x="27" y="22"/>
                  <a:pt x="27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3"/>
                  <a:pt x="27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3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5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3" y="26"/>
                  <a:pt x="23" y="26"/>
                  <a:pt x="23" y="27"/>
                </a:cubicBezTo>
                <a:cubicBezTo>
                  <a:pt x="23" y="27"/>
                  <a:pt x="23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9" y="29"/>
                </a:cubicBezTo>
                <a:cubicBezTo>
                  <a:pt x="29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29" y="25"/>
                  <a:pt x="29" y="25"/>
                </a:cubicBezTo>
                <a:close/>
                <a:moveTo>
                  <a:pt x="22" y="20"/>
                </a:moveTo>
                <a:cubicBezTo>
                  <a:pt x="23" y="20"/>
                  <a:pt x="23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19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19" y="34"/>
                </a:cubicBezTo>
                <a:close/>
                <a:moveTo>
                  <a:pt x="18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8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20"/>
                  <a:pt x="8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5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4"/>
                  <a:pt x="4" y="34"/>
                  <a:pt x="4" y="34"/>
                </a:cubicBezTo>
                <a:close/>
                <a:moveTo>
                  <a:pt x="2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20"/>
                  <a:pt x="2" y="20"/>
                </a:cubicBezTo>
                <a:close/>
                <a:moveTo>
                  <a:pt x="1" y="21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2"/>
                  <a:pt x="1" y="22"/>
                  <a:pt x="1" y="21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4"/>
                  <a:pt x="24" y="2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3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1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2"/>
                  <a:pt x="19" y="14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1"/>
                  <a:pt x="14" y="11"/>
                </a:cubicBezTo>
                <a:cubicBezTo>
                  <a:pt x="12" y="11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4"/>
                  <a:pt x="10" y="12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1" y="14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lose/>
                <a:moveTo>
                  <a:pt x="1" y="34"/>
                </a:moveTo>
                <a:cubicBezTo>
                  <a:pt x="1" y="34"/>
                  <a:pt x="1" y="33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4"/>
                  <a:pt x="1" y="34"/>
                </a:cubicBezTo>
                <a:cubicBezTo>
                  <a:pt x="1" y="34"/>
                  <a:pt x="2" y="34"/>
                  <a:pt x="1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7" name="Freeform 179"/>
          <p:cNvSpPr>
            <a:spLocks noEditPoints="1"/>
          </p:cNvSpPr>
          <p:nvPr/>
        </p:nvSpPr>
        <p:spPr bwMode="auto">
          <a:xfrm>
            <a:off x="10867415" y="1664017"/>
            <a:ext cx="318877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8 w 31"/>
              <a:gd name="T11" fmla="*/ 34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7 h 36"/>
              <a:gd name="T18" fmla="*/ 30 w 31"/>
              <a:gd name="T19" fmla="*/ 25 h 36"/>
              <a:gd name="T20" fmla="*/ 25 w 31"/>
              <a:gd name="T21" fmla="*/ 28 h 36"/>
              <a:gd name="T22" fmla="*/ 30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3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8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8 h 36"/>
              <a:gd name="T76" fmla="*/ 29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9 w 31"/>
              <a:gd name="T87" fmla="*/ 10 h 36"/>
              <a:gd name="T88" fmla="*/ 18 w 31"/>
              <a:gd name="T89" fmla="*/ 6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9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4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2"/>
                  <a:pt x="28" y="22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8" y="34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7" y="19"/>
                  <a:pt x="27" y="19"/>
                  <a:pt x="27" y="19"/>
                </a:cubicBezTo>
                <a:close/>
                <a:moveTo>
                  <a:pt x="25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7" y="34"/>
                  <a:pt x="27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7"/>
                </a:cubicBezTo>
                <a:cubicBezTo>
                  <a:pt x="24" y="27"/>
                  <a:pt x="24" y="28"/>
                  <a:pt x="25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6"/>
                  <a:pt x="26" y="25"/>
                  <a:pt x="25" y="25"/>
                </a:cubicBezTo>
                <a:close/>
                <a:moveTo>
                  <a:pt x="30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30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lose/>
                <a:moveTo>
                  <a:pt x="23" y="19"/>
                </a:moveTo>
                <a:cubicBezTo>
                  <a:pt x="24" y="19"/>
                  <a:pt x="24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4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4"/>
                  <a:pt x="13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4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30" y="18"/>
                  <a:pt x="30" y="19"/>
                </a:cubicBezTo>
                <a:cubicBezTo>
                  <a:pt x="30" y="21"/>
                  <a:pt x="30" y="22"/>
                  <a:pt x="30" y="24"/>
                </a:cubicBezTo>
                <a:cubicBezTo>
                  <a:pt x="30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29" y="29"/>
                  <a:pt x="30" y="29"/>
                  <a:pt x="30" y="29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0"/>
                  <a:pt x="29" y="1"/>
                </a:cubicBezTo>
                <a:cubicBezTo>
                  <a:pt x="29" y="4"/>
                  <a:pt x="29" y="4"/>
                  <a:pt x="29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20" y="3"/>
                  <a:pt x="20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3"/>
                  <a:pt x="17" y="1"/>
                  <a:pt x="15" y="1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9" y="5"/>
                  <a:pt x="29" y="6"/>
                </a:cubicBezTo>
                <a:cubicBezTo>
                  <a:pt x="29" y="10"/>
                  <a:pt x="29" y="10"/>
                  <a:pt x="29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20" y="8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8"/>
                  <a:pt x="17" y="6"/>
                  <a:pt x="15" y="6"/>
                </a:cubicBezTo>
                <a:cubicBezTo>
                  <a:pt x="13" y="6"/>
                  <a:pt x="12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2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2" y="10"/>
                  <a:pt x="2" y="10"/>
                </a:cubicBezTo>
                <a:close/>
                <a:moveTo>
                  <a:pt x="2" y="34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3" y="34"/>
                  <a:pt x="2" y="34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8" name="Freeform 180"/>
          <p:cNvSpPr>
            <a:spLocks noEditPoints="1"/>
          </p:cNvSpPr>
          <p:nvPr/>
        </p:nvSpPr>
        <p:spPr bwMode="auto">
          <a:xfrm>
            <a:off x="10867415" y="1664017"/>
            <a:ext cx="318877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8 w 31"/>
              <a:gd name="T11" fmla="*/ 34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7 h 36"/>
              <a:gd name="T18" fmla="*/ 29 w 31"/>
              <a:gd name="T19" fmla="*/ 25 h 36"/>
              <a:gd name="T20" fmla="*/ 25 w 31"/>
              <a:gd name="T21" fmla="*/ 28 h 36"/>
              <a:gd name="T22" fmla="*/ 29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2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7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7 h 36"/>
              <a:gd name="T76" fmla="*/ 28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8 w 31"/>
              <a:gd name="T87" fmla="*/ 9 h 36"/>
              <a:gd name="T88" fmla="*/ 18 w 31"/>
              <a:gd name="T89" fmla="*/ 6 h 36"/>
              <a:gd name="T90" fmla="*/ 11 w 31"/>
              <a:gd name="T91" fmla="*/ 9 h 36"/>
              <a:gd name="T92" fmla="*/ 2 w 31"/>
              <a:gd name="T93" fmla="*/ 8 h 36"/>
              <a:gd name="T94" fmla="*/ 2 w 31"/>
              <a:gd name="T95" fmla="*/ 5 h 36"/>
              <a:gd name="T96" fmla="*/ 28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3"/>
                </a:move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8" y="34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4" y="34"/>
                  <a:pt x="24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7"/>
                </a:cubicBezTo>
                <a:cubicBezTo>
                  <a:pt x="24" y="27"/>
                  <a:pt x="24" y="28"/>
                  <a:pt x="25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6"/>
                  <a:pt x="26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1"/>
                  <a:pt x="15" y="1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6" y="6"/>
                  <a:pt x="15" y="6"/>
                </a:cubicBezTo>
                <a:cubicBezTo>
                  <a:pt x="13" y="6"/>
                  <a:pt x="12" y="7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4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9" name="Freeform 181"/>
          <p:cNvSpPr>
            <a:spLocks noEditPoints="1"/>
          </p:cNvSpPr>
          <p:nvPr/>
        </p:nvSpPr>
        <p:spPr bwMode="auto">
          <a:xfrm>
            <a:off x="10867415" y="1664017"/>
            <a:ext cx="318877" cy="362559"/>
          </a:xfrm>
          <a:custGeom>
            <a:avLst/>
            <a:gdLst>
              <a:gd name="T0" fmla="*/ 28 w 31"/>
              <a:gd name="T1" fmla="*/ 22 h 35"/>
              <a:gd name="T2" fmla="*/ 28 w 31"/>
              <a:gd name="T3" fmla="*/ 29 h 35"/>
              <a:gd name="T4" fmla="*/ 28 w 31"/>
              <a:gd name="T5" fmla="*/ 21 h 35"/>
              <a:gd name="T6" fmla="*/ 28 w 31"/>
              <a:gd name="T7" fmla="*/ 20 h 35"/>
              <a:gd name="T8" fmla="*/ 28 w 31"/>
              <a:gd name="T9" fmla="*/ 33 h 35"/>
              <a:gd name="T10" fmla="*/ 27 w 31"/>
              <a:gd name="T11" fmla="*/ 33 h 35"/>
              <a:gd name="T12" fmla="*/ 25 w 31"/>
              <a:gd name="T13" fmla="*/ 19 h 35"/>
              <a:gd name="T14" fmla="*/ 26 w 31"/>
              <a:gd name="T15" fmla="*/ 34 h 35"/>
              <a:gd name="T16" fmla="*/ 24 w 31"/>
              <a:gd name="T17" fmla="*/ 26 h 35"/>
              <a:gd name="T18" fmla="*/ 29 w 31"/>
              <a:gd name="T19" fmla="*/ 25 h 35"/>
              <a:gd name="T20" fmla="*/ 24 w 31"/>
              <a:gd name="T21" fmla="*/ 28 h 35"/>
              <a:gd name="T22" fmla="*/ 29 w 31"/>
              <a:gd name="T23" fmla="*/ 25 h 35"/>
              <a:gd name="T24" fmla="*/ 22 w 31"/>
              <a:gd name="T25" fmla="*/ 19 h 35"/>
              <a:gd name="T26" fmla="*/ 23 w 31"/>
              <a:gd name="T27" fmla="*/ 34 h 35"/>
              <a:gd name="T28" fmla="*/ 18 w 31"/>
              <a:gd name="T29" fmla="*/ 34 h 35"/>
              <a:gd name="T30" fmla="*/ 18 w 31"/>
              <a:gd name="T31" fmla="*/ 19 h 35"/>
              <a:gd name="T32" fmla="*/ 18 w 31"/>
              <a:gd name="T33" fmla="*/ 19 h 35"/>
              <a:gd name="T34" fmla="*/ 17 w 31"/>
              <a:gd name="T35" fmla="*/ 34 h 35"/>
              <a:gd name="T36" fmla="*/ 17 w 31"/>
              <a:gd name="T37" fmla="*/ 19 h 35"/>
              <a:gd name="T38" fmla="*/ 12 w 31"/>
              <a:gd name="T39" fmla="*/ 34 h 35"/>
              <a:gd name="T40" fmla="*/ 12 w 31"/>
              <a:gd name="T41" fmla="*/ 19 h 35"/>
              <a:gd name="T42" fmla="*/ 12 w 31"/>
              <a:gd name="T43" fmla="*/ 19 h 35"/>
              <a:gd name="T44" fmla="*/ 11 w 31"/>
              <a:gd name="T45" fmla="*/ 34 h 35"/>
              <a:gd name="T46" fmla="*/ 11 w 31"/>
              <a:gd name="T47" fmla="*/ 19 h 35"/>
              <a:gd name="T48" fmla="*/ 6 w 31"/>
              <a:gd name="T49" fmla="*/ 34 h 35"/>
              <a:gd name="T50" fmla="*/ 6 w 31"/>
              <a:gd name="T51" fmla="*/ 19 h 35"/>
              <a:gd name="T52" fmla="*/ 6 w 31"/>
              <a:gd name="T53" fmla="*/ 19 h 35"/>
              <a:gd name="T54" fmla="*/ 5 w 31"/>
              <a:gd name="T55" fmla="*/ 34 h 35"/>
              <a:gd name="T56" fmla="*/ 5 w 31"/>
              <a:gd name="T57" fmla="*/ 19 h 35"/>
              <a:gd name="T58" fmla="*/ 2 w 31"/>
              <a:gd name="T59" fmla="*/ 20 h 35"/>
              <a:gd name="T60" fmla="*/ 2 w 31"/>
              <a:gd name="T61" fmla="*/ 21 h 35"/>
              <a:gd name="T62" fmla="*/ 2 w 31"/>
              <a:gd name="T63" fmla="*/ 23 h 35"/>
              <a:gd name="T64" fmla="*/ 2 w 31"/>
              <a:gd name="T65" fmla="*/ 26 h 35"/>
              <a:gd name="T66" fmla="*/ 2 w 31"/>
              <a:gd name="T67" fmla="*/ 17 h 35"/>
              <a:gd name="T68" fmla="*/ 29 w 31"/>
              <a:gd name="T69" fmla="*/ 24 h 35"/>
              <a:gd name="T70" fmla="*/ 24 w 31"/>
              <a:gd name="T71" fmla="*/ 29 h 35"/>
              <a:gd name="T72" fmla="*/ 28 w 31"/>
              <a:gd name="T73" fmla="*/ 35 h 35"/>
              <a:gd name="T74" fmla="*/ 2 w 31"/>
              <a:gd name="T75" fmla="*/ 17 h 35"/>
              <a:gd name="T76" fmla="*/ 28 w 31"/>
              <a:gd name="T77" fmla="*/ 4 h 35"/>
              <a:gd name="T78" fmla="*/ 18 w 31"/>
              <a:gd name="T79" fmla="*/ 1 h 35"/>
              <a:gd name="T80" fmla="*/ 11 w 31"/>
              <a:gd name="T81" fmla="*/ 4 h 35"/>
              <a:gd name="T82" fmla="*/ 2 w 31"/>
              <a:gd name="T83" fmla="*/ 3 h 35"/>
              <a:gd name="T84" fmla="*/ 2 w 31"/>
              <a:gd name="T85" fmla="*/ 0 h 35"/>
              <a:gd name="T86" fmla="*/ 28 w 31"/>
              <a:gd name="T87" fmla="*/ 9 h 35"/>
              <a:gd name="T88" fmla="*/ 18 w 31"/>
              <a:gd name="T89" fmla="*/ 6 h 35"/>
              <a:gd name="T90" fmla="*/ 11 w 31"/>
              <a:gd name="T91" fmla="*/ 9 h 35"/>
              <a:gd name="T92" fmla="*/ 2 w 31"/>
              <a:gd name="T93" fmla="*/ 8 h 35"/>
              <a:gd name="T94" fmla="*/ 2 w 31"/>
              <a:gd name="T95" fmla="*/ 5 h 35"/>
              <a:gd name="T96" fmla="*/ 28 w 31"/>
              <a:gd name="T97" fmla="*/ 17 h 35"/>
              <a:gd name="T98" fmla="*/ 25 w 31"/>
              <a:gd name="T99" fmla="*/ 11 h 35"/>
              <a:gd name="T100" fmla="*/ 18 w 31"/>
              <a:gd name="T101" fmla="*/ 17 h 35"/>
              <a:gd name="T102" fmla="*/ 11 w 31"/>
              <a:gd name="T103" fmla="*/ 17 h 35"/>
              <a:gd name="T104" fmla="*/ 5 w 31"/>
              <a:gd name="T105" fmla="*/ 11 h 35"/>
              <a:gd name="T106" fmla="*/ 1 w 31"/>
              <a:gd name="T107" fmla="*/ 17 h 35"/>
              <a:gd name="T108" fmla="*/ 2 w 31"/>
              <a:gd name="T109" fmla="*/ 33 h 35"/>
              <a:gd name="T110" fmla="*/ 2 w 31"/>
              <a:gd name="T111" fmla="*/ 34 h 35"/>
              <a:gd name="T112" fmla="*/ 2 w 31"/>
              <a:gd name="T113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5">
                <a:moveTo>
                  <a:pt x="28" y="23"/>
                </a:move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7" y="19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7" y="33"/>
                </a:moveTo>
                <a:cubicBezTo>
                  <a:pt x="27" y="34"/>
                  <a:pt x="27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7" y="33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4" y="34"/>
                  <a:pt x="24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6"/>
                </a:cubicBezTo>
                <a:cubicBezTo>
                  <a:pt x="24" y="27"/>
                  <a:pt x="24" y="28"/>
                  <a:pt x="25" y="28"/>
                </a:cubicBezTo>
                <a:cubicBezTo>
                  <a:pt x="25" y="28"/>
                  <a:pt x="26" y="27"/>
                  <a:pt x="26" y="26"/>
                </a:cubicBezTo>
                <a:cubicBezTo>
                  <a:pt x="26" y="26"/>
                  <a:pt x="25" y="25"/>
                  <a:pt x="25" y="25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2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0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5"/>
                  <a:pt x="28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1"/>
                  <a:pt x="15" y="1"/>
                </a:cubicBezTo>
                <a:cubicBezTo>
                  <a:pt x="13" y="1"/>
                  <a:pt x="11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3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6" y="6"/>
                  <a:pt x="15" y="6"/>
                </a:cubicBezTo>
                <a:cubicBezTo>
                  <a:pt x="13" y="6"/>
                  <a:pt x="11" y="7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3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2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9" y="16"/>
                  <a:pt x="9" y="16"/>
                </a:cubicBezTo>
                <a:cubicBezTo>
                  <a:pt x="9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3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3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4"/>
                </a:cubicBezTo>
                <a:cubicBezTo>
                  <a:pt x="2" y="34"/>
                  <a:pt x="2" y="34"/>
                  <a:pt x="2" y="33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1"/>
                  <a:pt x="2" y="31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0" name="Freeform 182"/>
          <p:cNvSpPr>
            <a:spLocks noEditPoints="1"/>
          </p:cNvSpPr>
          <p:nvPr/>
        </p:nvSpPr>
        <p:spPr bwMode="auto">
          <a:xfrm>
            <a:off x="10867415" y="1650914"/>
            <a:ext cx="318877" cy="375662"/>
          </a:xfrm>
          <a:custGeom>
            <a:avLst/>
            <a:gdLst>
              <a:gd name="T0" fmla="*/ 28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8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4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1 w 31"/>
              <a:gd name="T25" fmla="*/ 20 h 36"/>
              <a:gd name="T26" fmla="*/ 23 w 31"/>
              <a:gd name="T27" fmla="*/ 35 h 36"/>
              <a:gd name="T28" fmla="*/ 18 w 31"/>
              <a:gd name="T29" fmla="*/ 34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4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1 w 31"/>
              <a:gd name="T47" fmla="*/ 20 h 36"/>
              <a:gd name="T48" fmla="*/ 6 w 31"/>
              <a:gd name="T49" fmla="*/ 34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5 w 31"/>
              <a:gd name="T57" fmla="*/ 20 h 36"/>
              <a:gd name="T58" fmla="*/ 2 w 31"/>
              <a:gd name="T59" fmla="*/ 21 h 36"/>
              <a:gd name="T60" fmla="*/ 1 w 31"/>
              <a:gd name="T61" fmla="*/ 22 h 36"/>
              <a:gd name="T62" fmla="*/ 1 w 31"/>
              <a:gd name="T63" fmla="*/ 24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30 h 36"/>
              <a:gd name="T72" fmla="*/ 28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7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7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8 w 31"/>
              <a:gd name="T97" fmla="*/ 18 h 36"/>
              <a:gd name="T98" fmla="*/ 25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4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5 h 36"/>
              <a:gd name="T112" fmla="*/ 1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20"/>
                  <a:pt x="27" y="20"/>
                  <a:pt x="27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7" y="35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5" y="26"/>
                </a:moveTo>
                <a:cubicBezTo>
                  <a:pt x="24" y="26"/>
                  <a:pt x="24" y="27"/>
                  <a:pt x="24" y="27"/>
                </a:cubicBezTo>
                <a:cubicBezTo>
                  <a:pt x="24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4" y="29"/>
                  <a:pt x="24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30" y="29"/>
                  <a:pt x="31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4"/>
                  <a:pt x="8" y="34"/>
                </a:cubicBezTo>
                <a:close/>
                <a:moveTo>
                  <a:pt x="6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4"/>
                  <a:pt x="2" y="24"/>
                  <a:pt x="2" y="24"/>
                </a:cubicBezTo>
                <a:cubicBezTo>
                  <a:pt x="2" y="23"/>
                  <a:pt x="1" y="23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1" y="26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30"/>
                  <a:pt x="24" y="30"/>
                </a:cubicBezTo>
                <a:cubicBezTo>
                  <a:pt x="26" y="30"/>
                  <a:pt x="27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5" y="3"/>
                  <a:pt x="25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9" y="3"/>
                  <a:pt x="19" y="4"/>
                  <a:pt x="20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5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11" y="3"/>
                  <a:pt x="12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5" y="8"/>
                  <a:pt x="25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9" y="8"/>
                  <a:pt x="19" y="9"/>
                  <a:pt x="20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5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1" y="8"/>
                  <a:pt x="1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2" y="5"/>
                </a:cubicBezTo>
                <a:close/>
                <a:moveTo>
                  <a:pt x="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3"/>
                  <a:pt x="25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8"/>
                  <a:pt x="20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4"/>
                  <a:pt x="17" y="12"/>
                  <a:pt x="15" y="12"/>
                </a:cubicBezTo>
                <a:cubicBezTo>
                  <a:pt x="12" y="12"/>
                  <a:pt x="11" y="14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5"/>
                  <a:pt x="10" y="13"/>
                  <a:pt x="12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2" y="34"/>
                  <a:pt x="2" y="35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1" y="30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2"/>
                  <a:pt x="2" y="32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1" name="Freeform 183"/>
          <p:cNvSpPr>
            <a:spLocks noEditPoints="1"/>
          </p:cNvSpPr>
          <p:nvPr/>
        </p:nvSpPr>
        <p:spPr bwMode="auto">
          <a:xfrm>
            <a:off x="10867415" y="1650914"/>
            <a:ext cx="318877" cy="375662"/>
          </a:xfrm>
          <a:custGeom>
            <a:avLst/>
            <a:gdLst>
              <a:gd name="T0" fmla="*/ 27 w 31"/>
              <a:gd name="T1" fmla="*/ 23 h 36"/>
              <a:gd name="T2" fmla="*/ 28 w 31"/>
              <a:gd name="T3" fmla="*/ 30 h 36"/>
              <a:gd name="T4" fmla="*/ 28 w 31"/>
              <a:gd name="T5" fmla="*/ 22 h 36"/>
              <a:gd name="T6" fmla="*/ 27 w 31"/>
              <a:gd name="T7" fmla="*/ 21 h 36"/>
              <a:gd name="T8" fmla="*/ 28 w 31"/>
              <a:gd name="T9" fmla="*/ 34 h 36"/>
              <a:gd name="T10" fmla="*/ 27 w 31"/>
              <a:gd name="T11" fmla="*/ 34 h 36"/>
              <a:gd name="T12" fmla="*/ 25 w 31"/>
              <a:gd name="T13" fmla="*/ 20 h 36"/>
              <a:gd name="T14" fmla="*/ 26 w 31"/>
              <a:gd name="T15" fmla="*/ 35 h 36"/>
              <a:gd name="T16" fmla="*/ 23 w 31"/>
              <a:gd name="T17" fmla="*/ 27 h 36"/>
              <a:gd name="T18" fmla="*/ 29 w 31"/>
              <a:gd name="T19" fmla="*/ 25 h 36"/>
              <a:gd name="T20" fmla="*/ 24 w 31"/>
              <a:gd name="T21" fmla="*/ 29 h 36"/>
              <a:gd name="T22" fmla="*/ 29 w 31"/>
              <a:gd name="T23" fmla="*/ 25 h 36"/>
              <a:gd name="T24" fmla="*/ 21 w 31"/>
              <a:gd name="T25" fmla="*/ 20 h 36"/>
              <a:gd name="T26" fmla="*/ 23 w 31"/>
              <a:gd name="T27" fmla="*/ 35 h 36"/>
              <a:gd name="T28" fmla="*/ 18 w 31"/>
              <a:gd name="T29" fmla="*/ 34 h 36"/>
              <a:gd name="T30" fmla="*/ 18 w 31"/>
              <a:gd name="T31" fmla="*/ 20 h 36"/>
              <a:gd name="T32" fmla="*/ 18 w 31"/>
              <a:gd name="T33" fmla="*/ 20 h 36"/>
              <a:gd name="T34" fmla="*/ 17 w 31"/>
              <a:gd name="T35" fmla="*/ 35 h 36"/>
              <a:gd name="T36" fmla="*/ 17 w 31"/>
              <a:gd name="T37" fmla="*/ 20 h 36"/>
              <a:gd name="T38" fmla="*/ 12 w 31"/>
              <a:gd name="T39" fmla="*/ 34 h 36"/>
              <a:gd name="T40" fmla="*/ 12 w 31"/>
              <a:gd name="T41" fmla="*/ 20 h 36"/>
              <a:gd name="T42" fmla="*/ 12 w 31"/>
              <a:gd name="T43" fmla="*/ 20 h 36"/>
              <a:gd name="T44" fmla="*/ 11 w 31"/>
              <a:gd name="T45" fmla="*/ 35 h 36"/>
              <a:gd name="T46" fmla="*/ 10 w 31"/>
              <a:gd name="T47" fmla="*/ 20 h 36"/>
              <a:gd name="T48" fmla="*/ 6 w 31"/>
              <a:gd name="T49" fmla="*/ 34 h 36"/>
              <a:gd name="T50" fmla="*/ 6 w 31"/>
              <a:gd name="T51" fmla="*/ 20 h 36"/>
              <a:gd name="T52" fmla="*/ 6 w 31"/>
              <a:gd name="T53" fmla="*/ 20 h 36"/>
              <a:gd name="T54" fmla="*/ 5 w 31"/>
              <a:gd name="T55" fmla="*/ 35 h 36"/>
              <a:gd name="T56" fmla="*/ 4 w 31"/>
              <a:gd name="T57" fmla="*/ 20 h 36"/>
              <a:gd name="T58" fmla="*/ 2 w 31"/>
              <a:gd name="T59" fmla="*/ 21 h 36"/>
              <a:gd name="T60" fmla="*/ 1 w 31"/>
              <a:gd name="T61" fmla="*/ 22 h 36"/>
              <a:gd name="T62" fmla="*/ 1 w 31"/>
              <a:gd name="T63" fmla="*/ 23 h 36"/>
              <a:gd name="T64" fmla="*/ 2 w 31"/>
              <a:gd name="T65" fmla="*/ 27 h 36"/>
              <a:gd name="T66" fmla="*/ 2 w 31"/>
              <a:gd name="T67" fmla="*/ 18 h 36"/>
              <a:gd name="T68" fmla="*/ 29 w 31"/>
              <a:gd name="T69" fmla="*/ 25 h 36"/>
              <a:gd name="T70" fmla="*/ 24 w 31"/>
              <a:gd name="T71" fmla="*/ 29 h 36"/>
              <a:gd name="T72" fmla="*/ 27 w 31"/>
              <a:gd name="T73" fmla="*/ 36 h 36"/>
              <a:gd name="T74" fmla="*/ 2 w 31"/>
              <a:gd name="T75" fmla="*/ 18 h 36"/>
              <a:gd name="T76" fmla="*/ 28 w 31"/>
              <a:gd name="T77" fmla="*/ 5 h 36"/>
              <a:gd name="T78" fmla="*/ 17 w 31"/>
              <a:gd name="T79" fmla="*/ 2 h 36"/>
              <a:gd name="T80" fmla="*/ 11 w 31"/>
              <a:gd name="T81" fmla="*/ 5 h 36"/>
              <a:gd name="T82" fmla="*/ 2 w 31"/>
              <a:gd name="T83" fmla="*/ 4 h 36"/>
              <a:gd name="T84" fmla="*/ 2 w 31"/>
              <a:gd name="T85" fmla="*/ 0 h 36"/>
              <a:gd name="T86" fmla="*/ 28 w 31"/>
              <a:gd name="T87" fmla="*/ 10 h 36"/>
              <a:gd name="T88" fmla="*/ 17 w 31"/>
              <a:gd name="T89" fmla="*/ 7 h 36"/>
              <a:gd name="T90" fmla="*/ 11 w 31"/>
              <a:gd name="T91" fmla="*/ 10 h 36"/>
              <a:gd name="T92" fmla="*/ 2 w 31"/>
              <a:gd name="T93" fmla="*/ 9 h 36"/>
              <a:gd name="T94" fmla="*/ 2 w 31"/>
              <a:gd name="T95" fmla="*/ 5 h 36"/>
              <a:gd name="T96" fmla="*/ 28 w 31"/>
              <a:gd name="T97" fmla="*/ 18 h 36"/>
              <a:gd name="T98" fmla="*/ 24 w 31"/>
              <a:gd name="T99" fmla="*/ 12 h 36"/>
              <a:gd name="T100" fmla="*/ 18 w 31"/>
              <a:gd name="T101" fmla="*/ 18 h 36"/>
              <a:gd name="T102" fmla="*/ 11 w 31"/>
              <a:gd name="T103" fmla="*/ 18 h 36"/>
              <a:gd name="T104" fmla="*/ 4 w 31"/>
              <a:gd name="T105" fmla="*/ 12 h 36"/>
              <a:gd name="T106" fmla="*/ 1 w 31"/>
              <a:gd name="T107" fmla="*/ 18 h 36"/>
              <a:gd name="T108" fmla="*/ 2 w 31"/>
              <a:gd name="T109" fmla="*/ 34 h 36"/>
              <a:gd name="T110" fmla="*/ 2 w 31"/>
              <a:gd name="T111" fmla="*/ 34 h 36"/>
              <a:gd name="T112" fmla="*/ 1 w 31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2"/>
                </a:moveTo>
                <a:cubicBezTo>
                  <a:pt x="27" y="32"/>
                  <a:pt x="28" y="32"/>
                  <a:pt x="28" y="32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0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0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5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5" y="26"/>
                </a:moveTo>
                <a:cubicBezTo>
                  <a:pt x="24" y="26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7"/>
                  <a:pt x="25" y="26"/>
                  <a:pt x="25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1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4"/>
                  <a:pt x="11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4"/>
                  <a:pt x="8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0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20"/>
                  <a:pt x="1" y="21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1" y="26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30"/>
                  <a:pt x="29" y="3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7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4"/>
                  <a:pt x="24" y="3"/>
                  <a:pt x="24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4" y="8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20" y="15"/>
                  <a:pt x="20" y="17"/>
                </a:cubicBezTo>
                <a:cubicBezTo>
                  <a:pt x="20" y="17"/>
                  <a:pt x="20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7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1" y="17"/>
                  <a:pt x="11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2" y="10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5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1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2" name="Freeform 184"/>
          <p:cNvSpPr>
            <a:spLocks noEditPoints="1"/>
          </p:cNvSpPr>
          <p:nvPr/>
        </p:nvSpPr>
        <p:spPr bwMode="auto">
          <a:xfrm>
            <a:off x="10867415" y="1650914"/>
            <a:ext cx="310141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1 h 36"/>
              <a:gd name="T8" fmla="*/ 28 w 30"/>
              <a:gd name="T9" fmla="*/ 34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5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5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5 h 36"/>
              <a:gd name="T36" fmla="*/ 17 w 30"/>
              <a:gd name="T37" fmla="*/ 20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5 h 36"/>
              <a:gd name="T46" fmla="*/ 10 w 30"/>
              <a:gd name="T47" fmla="*/ 20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5 w 30"/>
              <a:gd name="T55" fmla="*/ 35 h 36"/>
              <a:gd name="T56" fmla="*/ 4 w 30"/>
              <a:gd name="T57" fmla="*/ 20 h 36"/>
              <a:gd name="T58" fmla="*/ 2 w 30"/>
              <a:gd name="T59" fmla="*/ 21 h 36"/>
              <a:gd name="T60" fmla="*/ 1 w 30"/>
              <a:gd name="T61" fmla="*/ 22 h 36"/>
              <a:gd name="T62" fmla="*/ 1 w 30"/>
              <a:gd name="T63" fmla="*/ 23 h 36"/>
              <a:gd name="T64" fmla="*/ 2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1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7 h 36"/>
              <a:gd name="T90" fmla="*/ 11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2 h 36"/>
              <a:gd name="T100" fmla="*/ 18 w 30"/>
              <a:gd name="T101" fmla="*/ 18 h 36"/>
              <a:gd name="T102" fmla="*/ 10 w 30"/>
              <a:gd name="T103" fmla="*/ 18 h 36"/>
              <a:gd name="T104" fmla="*/ 4 w 30"/>
              <a:gd name="T105" fmla="*/ 12 h 36"/>
              <a:gd name="T106" fmla="*/ 1 w 30"/>
              <a:gd name="T107" fmla="*/ 18 h 36"/>
              <a:gd name="T108" fmla="*/ 2 w 30"/>
              <a:gd name="T109" fmla="*/ 34 h 36"/>
              <a:gd name="T110" fmla="*/ 2 w 30"/>
              <a:gd name="T111" fmla="*/ 34 h 36"/>
              <a:gd name="T112" fmla="*/ 1 w 30"/>
              <a:gd name="T11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1"/>
                </a:moveTo>
                <a:cubicBezTo>
                  <a:pt x="27" y="32"/>
                  <a:pt x="28" y="32"/>
                  <a:pt x="28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7" y="32"/>
                  <a:pt x="27" y="33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5"/>
                  <a:pt x="24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6" y="28"/>
                  <a:pt x="26" y="27"/>
                </a:cubicBezTo>
                <a:cubicBezTo>
                  <a:pt x="26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5"/>
                  <a:pt x="21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8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5"/>
                  <a:pt x="9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1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5"/>
                  <a:pt x="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7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4"/>
                  <a:pt x="5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2" y="22"/>
                </a:move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1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25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2" y="25"/>
                  <a:pt x="2" y="25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20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9"/>
                  <a:pt x="23" y="29"/>
                  <a:pt x="24" y="29"/>
                </a:cubicBezTo>
                <a:cubicBezTo>
                  <a:pt x="26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2"/>
                  <a:pt x="14" y="2"/>
                </a:cubicBezTo>
                <a:cubicBezTo>
                  <a:pt x="13" y="2"/>
                  <a:pt x="11" y="3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7"/>
                  <a:pt x="14" y="7"/>
                </a:cubicBezTo>
                <a:cubicBezTo>
                  <a:pt x="13" y="7"/>
                  <a:pt x="11" y="8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7"/>
                  <a:pt x="1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3"/>
                  <a:pt x="19" y="15"/>
                  <a:pt x="19" y="17"/>
                </a:cubicBezTo>
                <a:cubicBezTo>
                  <a:pt x="19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5"/>
                  <a:pt x="10" y="13"/>
                  <a:pt x="1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2" y="34"/>
                  <a:pt x="2" y="34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1" y="32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1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2" y="31"/>
                </a:move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1" y="29"/>
                  <a:pt x="1" y="30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3" name="Freeform 185"/>
          <p:cNvSpPr>
            <a:spLocks noEditPoints="1"/>
          </p:cNvSpPr>
          <p:nvPr/>
        </p:nvSpPr>
        <p:spPr bwMode="auto">
          <a:xfrm>
            <a:off x="10867415" y="1650914"/>
            <a:ext cx="310141" cy="375662"/>
          </a:xfrm>
          <a:custGeom>
            <a:avLst/>
            <a:gdLst>
              <a:gd name="T0" fmla="*/ 27 w 30"/>
              <a:gd name="T1" fmla="*/ 23 h 36"/>
              <a:gd name="T2" fmla="*/ 28 w 30"/>
              <a:gd name="T3" fmla="*/ 30 h 36"/>
              <a:gd name="T4" fmla="*/ 28 w 30"/>
              <a:gd name="T5" fmla="*/ 22 h 36"/>
              <a:gd name="T6" fmla="*/ 27 w 30"/>
              <a:gd name="T7" fmla="*/ 20 h 36"/>
              <a:gd name="T8" fmla="*/ 28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3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7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5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1 h 36"/>
              <a:gd name="T100" fmla="*/ 18 w 30"/>
              <a:gd name="T101" fmla="*/ 18 h 36"/>
              <a:gd name="T102" fmla="*/ 10 w 30"/>
              <a:gd name="T103" fmla="*/ 18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lose/>
                <a:moveTo>
                  <a:pt x="27" y="31"/>
                </a:moveTo>
                <a:cubicBezTo>
                  <a:pt x="27" y="32"/>
                  <a:pt x="28" y="32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8" y="22"/>
                  <a:pt x="28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4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7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4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5" y="28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8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1" y="34"/>
                  <a:pt x="11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4"/>
                  <a:pt x="8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5" y="34"/>
                  <a:pt x="5" y="34"/>
                  <a:pt x="4" y="34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3" y="20"/>
                </a:cubicBezTo>
                <a:close/>
                <a:moveTo>
                  <a:pt x="1" y="22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9"/>
                  <a:pt x="29" y="19"/>
                </a:cubicBezTo>
                <a:cubicBezTo>
                  <a:pt x="29" y="21"/>
                  <a:pt x="29" y="23"/>
                  <a:pt x="29" y="24"/>
                </a:cubicBezTo>
                <a:cubicBezTo>
                  <a:pt x="29" y="25"/>
                  <a:pt x="29" y="25"/>
                  <a:pt x="28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5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6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9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7"/>
                  <a:pt x="14" y="7"/>
                </a:cubicBezTo>
                <a:cubicBezTo>
                  <a:pt x="12" y="7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8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13"/>
                  <a:pt x="19" y="15"/>
                  <a:pt x="19" y="16"/>
                </a:cubicBezTo>
                <a:cubicBezTo>
                  <a:pt x="19" y="17"/>
                  <a:pt x="19" y="17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2"/>
                  <a:pt x="14" y="12"/>
                </a:cubicBezTo>
                <a:cubicBezTo>
                  <a:pt x="12" y="12"/>
                  <a:pt x="10" y="14"/>
                  <a:pt x="10" y="16"/>
                </a:cubicBezTo>
                <a:cubicBezTo>
                  <a:pt x="10" y="17"/>
                  <a:pt x="10" y="17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10" y="13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2" y="34"/>
                  <a:pt x="1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2"/>
                  <a:pt x="1" y="32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4" name="Freeform 186"/>
          <p:cNvSpPr>
            <a:spLocks noEditPoints="1"/>
          </p:cNvSpPr>
          <p:nvPr/>
        </p:nvSpPr>
        <p:spPr bwMode="auto">
          <a:xfrm>
            <a:off x="10867415" y="1650914"/>
            <a:ext cx="310141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2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6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2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6 w 30"/>
              <a:gd name="T51" fmla="*/ 20 h 36"/>
              <a:gd name="T52" fmla="*/ 6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2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4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2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2 w 30"/>
              <a:gd name="T93" fmla="*/ 9 h 36"/>
              <a:gd name="T94" fmla="*/ 1 w 30"/>
              <a:gd name="T95" fmla="*/ 5 h 36"/>
              <a:gd name="T96" fmla="*/ 28 w 30"/>
              <a:gd name="T97" fmla="*/ 18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2"/>
                </a:move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2"/>
                  <a:pt x="27" y="22"/>
                  <a:pt x="27" y="22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3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4" y="26"/>
                  <a:pt x="23" y="26"/>
                  <a:pt x="23" y="27"/>
                </a:cubicBezTo>
                <a:cubicBezTo>
                  <a:pt x="23" y="27"/>
                  <a:pt x="24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30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30" y="25"/>
                  <a:pt x="29" y="25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19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19" y="34"/>
                </a:cubicBezTo>
                <a:close/>
                <a:moveTo>
                  <a:pt x="18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9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20"/>
                  <a:pt x="9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20"/>
                  <a:pt x="6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4"/>
                  <a:pt x="4" y="34"/>
                  <a:pt x="4" y="34"/>
                </a:cubicBezTo>
                <a:close/>
                <a:moveTo>
                  <a:pt x="2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20"/>
                  <a:pt x="2" y="20"/>
                </a:cubicBezTo>
                <a:close/>
                <a:moveTo>
                  <a:pt x="1" y="22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4" y="3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3"/>
                  <a:pt x="3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3"/>
                  <a:pt x="19" y="15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1"/>
                  <a:pt x="14" y="11"/>
                </a:cubicBezTo>
                <a:cubicBezTo>
                  <a:pt x="12" y="11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5"/>
                  <a:pt x="10" y="13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lose/>
                <a:moveTo>
                  <a:pt x="2" y="34"/>
                </a:moveTo>
                <a:cubicBezTo>
                  <a:pt x="1" y="34"/>
                  <a:pt x="1" y="33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5" name="Freeform 187"/>
          <p:cNvSpPr>
            <a:spLocks noEditPoints="1"/>
          </p:cNvSpPr>
          <p:nvPr/>
        </p:nvSpPr>
        <p:spPr bwMode="auto">
          <a:xfrm>
            <a:off x="10867415" y="1650914"/>
            <a:ext cx="310141" cy="375662"/>
          </a:xfrm>
          <a:custGeom>
            <a:avLst/>
            <a:gdLst>
              <a:gd name="T0" fmla="*/ 27 w 30"/>
              <a:gd name="T1" fmla="*/ 23 h 36"/>
              <a:gd name="T2" fmla="*/ 27 w 30"/>
              <a:gd name="T3" fmla="*/ 30 h 36"/>
              <a:gd name="T4" fmla="*/ 27 w 30"/>
              <a:gd name="T5" fmla="*/ 21 h 36"/>
              <a:gd name="T6" fmla="*/ 27 w 30"/>
              <a:gd name="T7" fmla="*/ 20 h 36"/>
              <a:gd name="T8" fmla="*/ 27 w 30"/>
              <a:gd name="T9" fmla="*/ 33 h 36"/>
              <a:gd name="T10" fmla="*/ 27 w 30"/>
              <a:gd name="T11" fmla="*/ 34 h 36"/>
              <a:gd name="T12" fmla="*/ 24 w 30"/>
              <a:gd name="T13" fmla="*/ 20 h 36"/>
              <a:gd name="T14" fmla="*/ 25 w 30"/>
              <a:gd name="T15" fmla="*/ 34 h 36"/>
              <a:gd name="T16" fmla="*/ 23 w 30"/>
              <a:gd name="T17" fmla="*/ 27 h 36"/>
              <a:gd name="T18" fmla="*/ 29 w 30"/>
              <a:gd name="T19" fmla="*/ 25 h 36"/>
              <a:gd name="T20" fmla="*/ 24 w 30"/>
              <a:gd name="T21" fmla="*/ 29 h 36"/>
              <a:gd name="T22" fmla="*/ 29 w 30"/>
              <a:gd name="T23" fmla="*/ 25 h 36"/>
              <a:gd name="T24" fmla="*/ 21 w 30"/>
              <a:gd name="T25" fmla="*/ 20 h 36"/>
              <a:gd name="T26" fmla="*/ 22 w 30"/>
              <a:gd name="T27" fmla="*/ 34 h 36"/>
              <a:gd name="T28" fmla="*/ 18 w 30"/>
              <a:gd name="T29" fmla="*/ 34 h 36"/>
              <a:gd name="T30" fmla="*/ 18 w 30"/>
              <a:gd name="T31" fmla="*/ 20 h 36"/>
              <a:gd name="T32" fmla="*/ 18 w 30"/>
              <a:gd name="T33" fmla="*/ 20 h 36"/>
              <a:gd name="T34" fmla="*/ 16 w 30"/>
              <a:gd name="T35" fmla="*/ 34 h 36"/>
              <a:gd name="T36" fmla="*/ 16 w 30"/>
              <a:gd name="T37" fmla="*/ 19 h 36"/>
              <a:gd name="T38" fmla="*/ 12 w 30"/>
              <a:gd name="T39" fmla="*/ 34 h 36"/>
              <a:gd name="T40" fmla="*/ 12 w 30"/>
              <a:gd name="T41" fmla="*/ 20 h 36"/>
              <a:gd name="T42" fmla="*/ 12 w 30"/>
              <a:gd name="T43" fmla="*/ 20 h 36"/>
              <a:gd name="T44" fmla="*/ 10 w 30"/>
              <a:gd name="T45" fmla="*/ 34 h 36"/>
              <a:gd name="T46" fmla="*/ 10 w 30"/>
              <a:gd name="T47" fmla="*/ 19 h 36"/>
              <a:gd name="T48" fmla="*/ 6 w 30"/>
              <a:gd name="T49" fmla="*/ 34 h 36"/>
              <a:gd name="T50" fmla="*/ 5 w 30"/>
              <a:gd name="T51" fmla="*/ 20 h 36"/>
              <a:gd name="T52" fmla="*/ 5 w 30"/>
              <a:gd name="T53" fmla="*/ 20 h 36"/>
              <a:gd name="T54" fmla="*/ 4 w 30"/>
              <a:gd name="T55" fmla="*/ 34 h 36"/>
              <a:gd name="T56" fmla="*/ 4 w 30"/>
              <a:gd name="T57" fmla="*/ 19 h 36"/>
              <a:gd name="T58" fmla="*/ 1 w 30"/>
              <a:gd name="T59" fmla="*/ 20 h 36"/>
              <a:gd name="T60" fmla="*/ 1 w 30"/>
              <a:gd name="T61" fmla="*/ 21 h 36"/>
              <a:gd name="T62" fmla="*/ 1 w 30"/>
              <a:gd name="T63" fmla="*/ 23 h 36"/>
              <a:gd name="T64" fmla="*/ 1 w 30"/>
              <a:gd name="T65" fmla="*/ 26 h 36"/>
              <a:gd name="T66" fmla="*/ 1 w 30"/>
              <a:gd name="T67" fmla="*/ 18 h 36"/>
              <a:gd name="T68" fmla="*/ 28 w 30"/>
              <a:gd name="T69" fmla="*/ 24 h 36"/>
              <a:gd name="T70" fmla="*/ 24 w 30"/>
              <a:gd name="T71" fmla="*/ 29 h 36"/>
              <a:gd name="T72" fmla="*/ 27 w 30"/>
              <a:gd name="T73" fmla="*/ 36 h 36"/>
              <a:gd name="T74" fmla="*/ 1 w 30"/>
              <a:gd name="T75" fmla="*/ 18 h 36"/>
              <a:gd name="T76" fmla="*/ 28 w 30"/>
              <a:gd name="T77" fmla="*/ 5 h 36"/>
              <a:gd name="T78" fmla="*/ 17 w 30"/>
              <a:gd name="T79" fmla="*/ 1 h 36"/>
              <a:gd name="T80" fmla="*/ 10 w 30"/>
              <a:gd name="T81" fmla="*/ 5 h 36"/>
              <a:gd name="T82" fmla="*/ 1 w 30"/>
              <a:gd name="T83" fmla="*/ 4 h 36"/>
              <a:gd name="T84" fmla="*/ 1 w 30"/>
              <a:gd name="T85" fmla="*/ 0 h 36"/>
              <a:gd name="T86" fmla="*/ 28 w 30"/>
              <a:gd name="T87" fmla="*/ 10 h 36"/>
              <a:gd name="T88" fmla="*/ 17 w 30"/>
              <a:gd name="T89" fmla="*/ 6 h 36"/>
              <a:gd name="T90" fmla="*/ 10 w 30"/>
              <a:gd name="T91" fmla="*/ 10 h 36"/>
              <a:gd name="T92" fmla="*/ 1 w 30"/>
              <a:gd name="T93" fmla="*/ 9 h 36"/>
              <a:gd name="T94" fmla="*/ 1 w 30"/>
              <a:gd name="T95" fmla="*/ 5 h 36"/>
              <a:gd name="T96" fmla="*/ 28 w 30"/>
              <a:gd name="T97" fmla="*/ 17 h 36"/>
              <a:gd name="T98" fmla="*/ 24 w 30"/>
              <a:gd name="T99" fmla="*/ 11 h 36"/>
              <a:gd name="T100" fmla="*/ 18 w 30"/>
              <a:gd name="T101" fmla="*/ 17 h 36"/>
              <a:gd name="T102" fmla="*/ 10 w 30"/>
              <a:gd name="T103" fmla="*/ 17 h 36"/>
              <a:gd name="T104" fmla="*/ 4 w 30"/>
              <a:gd name="T105" fmla="*/ 11 h 36"/>
              <a:gd name="T106" fmla="*/ 0 w 30"/>
              <a:gd name="T107" fmla="*/ 18 h 36"/>
              <a:gd name="T108" fmla="*/ 1 w 30"/>
              <a:gd name="T109" fmla="*/ 33 h 36"/>
              <a:gd name="T110" fmla="*/ 1 w 30"/>
              <a:gd name="T111" fmla="*/ 34 h 36"/>
              <a:gd name="T112" fmla="*/ 1 w 30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6">
                <a:moveTo>
                  <a:pt x="2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3"/>
                </a:cubicBezTo>
                <a:cubicBezTo>
                  <a:pt x="27" y="23"/>
                  <a:pt x="27" y="23"/>
                  <a:pt x="27" y="24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21"/>
                </a:moveTo>
                <a:cubicBezTo>
                  <a:pt x="27" y="22"/>
                  <a:pt x="27" y="22"/>
                  <a:pt x="27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3"/>
                  <a:pt x="27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3"/>
                  <a:pt x="27" y="34"/>
                  <a:pt x="27" y="34"/>
                </a:cubicBezTo>
                <a:close/>
                <a:moveTo>
                  <a:pt x="26" y="20"/>
                </a:moveTo>
                <a:cubicBezTo>
                  <a:pt x="26" y="20"/>
                  <a:pt x="26" y="19"/>
                  <a:pt x="26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5" y="34"/>
                </a:cubicBezTo>
                <a:cubicBezTo>
                  <a:pt x="24" y="34"/>
                  <a:pt x="24" y="34"/>
                  <a:pt x="24" y="34"/>
                </a:cubicBezTo>
                <a:close/>
                <a:moveTo>
                  <a:pt x="24" y="26"/>
                </a:moveTo>
                <a:cubicBezTo>
                  <a:pt x="23" y="26"/>
                  <a:pt x="23" y="26"/>
                  <a:pt x="23" y="27"/>
                </a:cubicBezTo>
                <a:cubicBezTo>
                  <a:pt x="23" y="27"/>
                  <a:pt x="23" y="28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6"/>
                  <a:pt x="25" y="26"/>
                  <a:pt x="24" y="26"/>
                </a:cubicBezTo>
                <a:close/>
                <a:moveTo>
                  <a:pt x="2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2" y="26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9" y="29"/>
                </a:cubicBezTo>
                <a:cubicBezTo>
                  <a:pt x="29" y="29"/>
                  <a:pt x="30" y="28"/>
                  <a:pt x="30" y="27"/>
                </a:cubicBezTo>
                <a:cubicBezTo>
                  <a:pt x="30" y="27"/>
                  <a:pt x="30" y="27"/>
                  <a:pt x="30" y="26"/>
                </a:cubicBezTo>
                <a:cubicBezTo>
                  <a:pt x="30" y="26"/>
                  <a:pt x="29" y="25"/>
                  <a:pt x="29" y="25"/>
                </a:cubicBezTo>
                <a:close/>
                <a:moveTo>
                  <a:pt x="22" y="20"/>
                </a:moveTo>
                <a:cubicBezTo>
                  <a:pt x="23" y="20"/>
                  <a:pt x="23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3" y="34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19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19" y="34"/>
                </a:cubicBezTo>
                <a:close/>
                <a:moveTo>
                  <a:pt x="18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lose/>
                <a:moveTo>
                  <a:pt x="16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7" y="34"/>
                  <a:pt x="17" y="34"/>
                  <a:pt x="16" y="34"/>
                </a:cubicBezTo>
                <a:close/>
                <a:moveTo>
                  <a:pt x="15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20"/>
                  <a:pt x="15" y="20"/>
                </a:cubicBezTo>
                <a:close/>
                <a:moveTo>
                  <a:pt x="13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1" y="34"/>
                  <a:pt x="11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lose/>
                <a:moveTo>
                  <a:pt x="12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20"/>
                  <a:pt x="12" y="20"/>
                </a:cubicBezTo>
                <a:close/>
                <a:moveTo>
                  <a:pt x="10" y="34"/>
                </a:move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9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8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20"/>
                  <a:pt x="8" y="20"/>
                </a:cubicBezTo>
                <a:close/>
                <a:moveTo>
                  <a:pt x="7" y="34"/>
                </a:move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4"/>
                  <a:pt x="6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lose/>
                <a:moveTo>
                  <a:pt x="5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lose/>
                <a:moveTo>
                  <a:pt x="4" y="34"/>
                </a:move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4"/>
                  <a:pt x="4" y="34"/>
                  <a:pt x="4" y="34"/>
                </a:cubicBezTo>
                <a:close/>
                <a:moveTo>
                  <a:pt x="2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20"/>
                  <a:pt x="2" y="20"/>
                </a:cubicBezTo>
                <a:close/>
                <a:moveTo>
                  <a:pt x="1" y="21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2"/>
                  <a:pt x="1" y="22"/>
                  <a:pt x="1" y="21"/>
                </a:cubicBezTo>
                <a:close/>
                <a:moveTo>
                  <a:pt x="1" y="25"/>
                </a:move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lose/>
                <a:moveTo>
                  <a:pt x="1" y="28"/>
                </a:move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lose/>
                <a:moveTo>
                  <a:pt x="1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2" y="25"/>
                  <a:pt x="22" y="26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3" y="29"/>
                  <a:pt x="24" y="29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lose/>
                <a:moveTo>
                  <a:pt x="1" y="0"/>
                </a:move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8" y="0"/>
                  <a:pt x="28" y="1"/>
                </a:cubicBezTo>
                <a:cubicBezTo>
                  <a:pt x="28" y="5"/>
                  <a:pt x="28" y="5"/>
                  <a:pt x="28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5" y="4"/>
                  <a:pt x="24" y="2"/>
                  <a:pt x="24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9" y="3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6" y="1"/>
                  <a:pt x="14" y="1"/>
                </a:cubicBezTo>
                <a:cubicBezTo>
                  <a:pt x="12" y="1"/>
                  <a:pt x="11" y="3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3"/>
                  <a:pt x="10" y="2"/>
                  <a:pt x="11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3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1" y="5"/>
                </a:move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4" y="8"/>
                  <a:pt x="24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8"/>
                  <a:pt x="16" y="6"/>
                  <a:pt x="14" y="6"/>
                </a:cubicBezTo>
                <a:cubicBezTo>
                  <a:pt x="12" y="6"/>
                  <a:pt x="11" y="8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8"/>
                  <a:pt x="10" y="7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8"/>
                  <a:pt x="3" y="9"/>
                  <a:pt x="1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5"/>
                  <a:pt x="1" y="5"/>
                </a:cubicBezTo>
                <a:close/>
                <a:moveTo>
                  <a:pt x="1" y="10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4" y="13"/>
                  <a:pt x="24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2"/>
                  <a:pt x="19" y="14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4"/>
                  <a:pt x="16" y="11"/>
                  <a:pt x="14" y="11"/>
                </a:cubicBezTo>
                <a:cubicBezTo>
                  <a:pt x="12" y="11"/>
                  <a:pt x="10" y="14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4"/>
                  <a:pt x="10" y="12"/>
                  <a:pt x="1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1" y="14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lose/>
                <a:moveTo>
                  <a:pt x="1" y="34"/>
                </a:moveTo>
                <a:cubicBezTo>
                  <a:pt x="1" y="34"/>
                  <a:pt x="1" y="33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4"/>
                  <a:pt x="1" y="34"/>
                </a:cubicBezTo>
                <a:cubicBezTo>
                  <a:pt x="1" y="34"/>
                  <a:pt x="2" y="34"/>
                  <a:pt x="1" y="34"/>
                </a:cubicBezTo>
                <a:close/>
                <a:moveTo>
                  <a:pt x="1" y="31"/>
                </a:move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6" name="Freeform 188"/>
          <p:cNvSpPr>
            <a:spLocks noEditPoints="1"/>
          </p:cNvSpPr>
          <p:nvPr/>
        </p:nvSpPr>
        <p:spPr bwMode="auto">
          <a:xfrm>
            <a:off x="10854309" y="1650914"/>
            <a:ext cx="323244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8 w 31"/>
              <a:gd name="T11" fmla="*/ 34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7 h 36"/>
              <a:gd name="T18" fmla="*/ 29 w 31"/>
              <a:gd name="T19" fmla="*/ 25 h 36"/>
              <a:gd name="T20" fmla="*/ 25 w 31"/>
              <a:gd name="T21" fmla="*/ 28 h 36"/>
              <a:gd name="T22" fmla="*/ 29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3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8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8 h 36"/>
              <a:gd name="T76" fmla="*/ 29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9 w 31"/>
              <a:gd name="T87" fmla="*/ 10 h 36"/>
              <a:gd name="T88" fmla="*/ 18 w 31"/>
              <a:gd name="T89" fmla="*/ 6 h 36"/>
              <a:gd name="T90" fmla="*/ 11 w 31"/>
              <a:gd name="T91" fmla="*/ 10 h 36"/>
              <a:gd name="T92" fmla="*/ 2 w 31"/>
              <a:gd name="T93" fmla="*/ 8 h 36"/>
              <a:gd name="T94" fmla="*/ 2 w 31"/>
              <a:gd name="T95" fmla="*/ 5 h 36"/>
              <a:gd name="T96" fmla="*/ 29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4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2"/>
                  <a:pt x="28" y="22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8" y="34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lose/>
                <a:moveTo>
                  <a:pt x="27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7" y="19"/>
                  <a:pt x="27" y="19"/>
                  <a:pt x="27" y="19"/>
                </a:cubicBezTo>
                <a:close/>
                <a:moveTo>
                  <a:pt x="25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7" y="34"/>
                  <a:pt x="27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7"/>
                </a:cubicBezTo>
                <a:cubicBezTo>
                  <a:pt x="24" y="27"/>
                  <a:pt x="24" y="28"/>
                  <a:pt x="25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6"/>
                  <a:pt x="26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4" y="19"/>
                  <a:pt x="24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4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4"/>
                  <a:pt x="13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8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lose/>
                <a:moveTo>
                  <a:pt x="2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30" y="18"/>
                  <a:pt x="30" y="19"/>
                </a:cubicBezTo>
                <a:cubicBezTo>
                  <a:pt x="30" y="21"/>
                  <a:pt x="30" y="22"/>
                  <a:pt x="30" y="24"/>
                </a:cubicBezTo>
                <a:cubicBezTo>
                  <a:pt x="30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8" y="29"/>
                  <a:pt x="29" y="29"/>
                </a:cubicBezTo>
                <a:cubicBezTo>
                  <a:pt x="29" y="29"/>
                  <a:pt x="30" y="29"/>
                  <a:pt x="30" y="29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8"/>
                  <a:pt x="2" y="18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0"/>
                  <a:pt x="29" y="1"/>
                </a:cubicBezTo>
                <a:cubicBezTo>
                  <a:pt x="29" y="4"/>
                  <a:pt x="29" y="4"/>
                  <a:pt x="29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20" y="3"/>
                  <a:pt x="20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3"/>
                  <a:pt x="17" y="1"/>
                  <a:pt x="15" y="1"/>
                </a:cubicBezTo>
                <a:cubicBezTo>
                  <a:pt x="13" y="1"/>
                  <a:pt x="12" y="3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9" y="5"/>
                  <a:pt x="29" y="6"/>
                </a:cubicBezTo>
                <a:cubicBezTo>
                  <a:pt x="29" y="10"/>
                  <a:pt x="29" y="10"/>
                  <a:pt x="29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20" y="8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8"/>
                  <a:pt x="17" y="6"/>
                  <a:pt x="15" y="6"/>
                </a:cubicBezTo>
                <a:cubicBezTo>
                  <a:pt x="13" y="6"/>
                  <a:pt x="12" y="8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2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4"/>
                  <a:pt x="2" y="14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2" y="10"/>
                  <a:pt x="2" y="10"/>
                </a:cubicBezTo>
                <a:close/>
                <a:moveTo>
                  <a:pt x="2" y="34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3" y="34"/>
                  <a:pt x="2" y="34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7" name="Freeform 189"/>
          <p:cNvSpPr>
            <a:spLocks noEditPoints="1"/>
          </p:cNvSpPr>
          <p:nvPr/>
        </p:nvSpPr>
        <p:spPr bwMode="auto">
          <a:xfrm>
            <a:off x="10854309" y="1650914"/>
            <a:ext cx="323244" cy="375662"/>
          </a:xfrm>
          <a:custGeom>
            <a:avLst/>
            <a:gdLst>
              <a:gd name="T0" fmla="*/ 28 w 31"/>
              <a:gd name="T1" fmla="*/ 22 h 36"/>
              <a:gd name="T2" fmla="*/ 28 w 31"/>
              <a:gd name="T3" fmla="*/ 30 h 36"/>
              <a:gd name="T4" fmla="*/ 28 w 31"/>
              <a:gd name="T5" fmla="*/ 21 h 36"/>
              <a:gd name="T6" fmla="*/ 28 w 31"/>
              <a:gd name="T7" fmla="*/ 20 h 36"/>
              <a:gd name="T8" fmla="*/ 28 w 31"/>
              <a:gd name="T9" fmla="*/ 33 h 36"/>
              <a:gd name="T10" fmla="*/ 27 w 31"/>
              <a:gd name="T11" fmla="*/ 33 h 36"/>
              <a:gd name="T12" fmla="*/ 25 w 31"/>
              <a:gd name="T13" fmla="*/ 19 h 36"/>
              <a:gd name="T14" fmla="*/ 26 w 31"/>
              <a:gd name="T15" fmla="*/ 34 h 36"/>
              <a:gd name="T16" fmla="*/ 24 w 31"/>
              <a:gd name="T17" fmla="*/ 26 h 36"/>
              <a:gd name="T18" fmla="*/ 29 w 31"/>
              <a:gd name="T19" fmla="*/ 25 h 36"/>
              <a:gd name="T20" fmla="*/ 25 w 31"/>
              <a:gd name="T21" fmla="*/ 28 h 36"/>
              <a:gd name="T22" fmla="*/ 29 w 31"/>
              <a:gd name="T23" fmla="*/ 25 h 36"/>
              <a:gd name="T24" fmla="*/ 22 w 31"/>
              <a:gd name="T25" fmla="*/ 19 h 36"/>
              <a:gd name="T26" fmla="*/ 23 w 31"/>
              <a:gd name="T27" fmla="*/ 34 h 36"/>
              <a:gd name="T28" fmla="*/ 19 w 31"/>
              <a:gd name="T29" fmla="*/ 34 h 36"/>
              <a:gd name="T30" fmla="*/ 19 w 31"/>
              <a:gd name="T31" fmla="*/ 19 h 36"/>
              <a:gd name="T32" fmla="*/ 19 w 31"/>
              <a:gd name="T33" fmla="*/ 19 h 36"/>
              <a:gd name="T34" fmla="*/ 17 w 31"/>
              <a:gd name="T35" fmla="*/ 34 h 36"/>
              <a:gd name="T36" fmla="*/ 17 w 31"/>
              <a:gd name="T37" fmla="*/ 19 h 36"/>
              <a:gd name="T38" fmla="*/ 12 w 31"/>
              <a:gd name="T39" fmla="*/ 34 h 36"/>
              <a:gd name="T40" fmla="*/ 12 w 31"/>
              <a:gd name="T41" fmla="*/ 19 h 36"/>
              <a:gd name="T42" fmla="*/ 12 w 31"/>
              <a:gd name="T43" fmla="*/ 19 h 36"/>
              <a:gd name="T44" fmla="*/ 11 w 31"/>
              <a:gd name="T45" fmla="*/ 34 h 36"/>
              <a:gd name="T46" fmla="*/ 11 w 31"/>
              <a:gd name="T47" fmla="*/ 19 h 36"/>
              <a:gd name="T48" fmla="*/ 6 w 31"/>
              <a:gd name="T49" fmla="*/ 34 h 36"/>
              <a:gd name="T50" fmla="*/ 6 w 31"/>
              <a:gd name="T51" fmla="*/ 19 h 36"/>
              <a:gd name="T52" fmla="*/ 6 w 31"/>
              <a:gd name="T53" fmla="*/ 19 h 36"/>
              <a:gd name="T54" fmla="*/ 5 w 31"/>
              <a:gd name="T55" fmla="*/ 34 h 36"/>
              <a:gd name="T56" fmla="*/ 5 w 31"/>
              <a:gd name="T57" fmla="*/ 19 h 36"/>
              <a:gd name="T58" fmla="*/ 2 w 31"/>
              <a:gd name="T59" fmla="*/ 20 h 36"/>
              <a:gd name="T60" fmla="*/ 2 w 31"/>
              <a:gd name="T61" fmla="*/ 21 h 36"/>
              <a:gd name="T62" fmla="*/ 2 w 31"/>
              <a:gd name="T63" fmla="*/ 23 h 36"/>
              <a:gd name="T64" fmla="*/ 2 w 31"/>
              <a:gd name="T65" fmla="*/ 26 h 36"/>
              <a:gd name="T66" fmla="*/ 2 w 31"/>
              <a:gd name="T67" fmla="*/ 17 h 36"/>
              <a:gd name="T68" fmla="*/ 29 w 31"/>
              <a:gd name="T69" fmla="*/ 24 h 36"/>
              <a:gd name="T70" fmla="*/ 25 w 31"/>
              <a:gd name="T71" fmla="*/ 29 h 36"/>
              <a:gd name="T72" fmla="*/ 28 w 31"/>
              <a:gd name="T73" fmla="*/ 36 h 36"/>
              <a:gd name="T74" fmla="*/ 2 w 31"/>
              <a:gd name="T75" fmla="*/ 17 h 36"/>
              <a:gd name="T76" fmla="*/ 28 w 31"/>
              <a:gd name="T77" fmla="*/ 4 h 36"/>
              <a:gd name="T78" fmla="*/ 18 w 31"/>
              <a:gd name="T79" fmla="*/ 1 h 36"/>
              <a:gd name="T80" fmla="*/ 11 w 31"/>
              <a:gd name="T81" fmla="*/ 4 h 36"/>
              <a:gd name="T82" fmla="*/ 2 w 31"/>
              <a:gd name="T83" fmla="*/ 3 h 36"/>
              <a:gd name="T84" fmla="*/ 2 w 31"/>
              <a:gd name="T85" fmla="*/ 0 h 36"/>
              <a:gd name="T86" fmla="*/ 28 w 31"/>
              <a:gd name="T87" fmla="*/ 9 h 36"/>
              <a:gd name="T88" fmla="*/ 18 w 31"/>
              <a:gd name="T89" fmla="*/ 6 h 36"/>
              <a:gd name="T90" fmla="*/ 11 w 31"/>
              <a:gd name="T91" fmla="*/ 9 h 36"/>
              <a:gd name="T92" fmla="*/ 2 w 31"/>
              <a:gd name="T93" fmla="*/ 8 h 36"/>
              <a:gd name="T94" fmla="*/ 2 w 31"/>
              <a:gd name="T95" fmla="*/ 5 h 36"/>
              <a:gd name="T96" fmla="*/ 28 w 31"/>
              <a:gd name="T97" fmla="*/ 17 h 36"/>
              <a:gd name="T98" fmla="*/ 25 w 31"/>
              <a:gd name="T99" fmla="*/ 11 h 36"/>
              <a:gd name="T100" fmla="*/ 19 w 31"/>
              <a:gd name="T101" fmla="*/ 17 h 36"/>
              <a:gd name="T102" fmla="*/ 11 w 31"/>
              <a:gd name="T103" fmla="*/ 17 h 36"/>
              <a:gd name="T104" fmla="*/ 5 w 31"/>
              <a:gd name="T105" fmla="*/ 11 h 36"/>
              <a:gd name="T106" fmla="*/ 1 w 31"/>
              <a:gd name="T107" fmla="*/ 17 h 36"/>
              <a:gd name="T108" fmla="*/ 2 w 31"/>
              <a:gd name="T109" fmla="*/ 33 h 36"/>
              <a:gd name="T110" fmla="*/ 2 w 31"/>
              <a:gd name="T111" fmla="*/ 34 h 36"/>
              <a:gd name="T112" fmla="*/ 2 w 31"/>
              <a:gd name="T1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6">
                <a:moveTo>
                  <a:pt x="28" y="23"/>
                </a:move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30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27" y="33"/>
                </a:moveTo>
                <a:cubicBezTo>
                  <a:pt x="27" y="34"/>
                  <a:pt x="28" y="34"/>
                  <a:pt x="28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7" y="33"/>
                </a:cubicBezTo>
                <a:close/>
                <a:moveTo>
                  <a:pt x="26" y="19"/>
                </a:moveTo>
                <a:cubicBezTo>
                  <a:pt x="27" y="19"/>
                  <a:pt x="27" y="19"/>
                  <a:pt x="26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5" y="34"/>
                </a:moveTo>
                <a:cubicBezTo>
                  <a:pt x="24" y="34"/>
                  <a:pt x="24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25" y="25"/>
                </a:moveTo>
                <a:cubicBezTo>
                  <a:pt x="24" y="25"/>
                  <a:pt x="24" y="26"/>
                  <a:pt x="24" y="26"/>
                </a:cubicBezTo>
                <a:cubicBezTo>
                  <a:pt x="24" y="27"/>
                  <a:pt x="24" y="28"/>
                  <a:pt x="25" y="28"/>
                </a:cubicBezTo>
                <a:cubicBezTo>
                  <a:pt x="25" y="28"/>
                  <a:pt x="26" y="27"/>
                  <a:pt x="26" y="26"/>
                </a:cubicBezTo>
                <a:cubicBezTo>
                  <a:pt x="26" y="26"/>
                  <a:pt x="25" y="25"/>
                  <a:pt x="25" y="25"/>
                </a:cubicBezTo>
                <a:close/>
                <a:moveTo>
                  <a:pt x="2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8"/>
                  <a:pt x="31" y="28"/>
                  <a:pt x="31" y="27"/>
                </a:cubicBezTo>
                <a:cubicBezTo>
                  <a:pt x="31" y="27"/>
                  <a:pt x="31" y="26"/>
                  <a:pt x="31" y="26"/>
                </a:cubicBezTo>
                <a:cubicBezTo>
                  <a:pt x="31" y="25"/>
                  <a:pt x="30" y="25"/>
                  <a:pt x="29" y="25"/>
                </a:cubicBezTo>
                <a:close/>
                <a:moveTo>
                  <a:pt x="23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3" y="19"/>
                  <a:pt x="23" y="19"/>
                  <a:pt x="23" y="19"/>
                </a:cubicBezTo>
                <a:close/>
                <a:moveTo>
                  <a:pt x="22" y="34"/>
                </a:moveTo>
                <a:cubicBezTo>
                  <a:pt x="21" y="34"/>
                  <a:pt x="21" y="34"/>
                  <a:pt x="22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2" y="34"/>
                  <a:pt x="22" y="34"/>
                  <a:pt x="22" y="34"/>
                </a:cubicBezTo>
                <a:close/>
                <a:moveTo>
                  <a:pt x="20" y="34"/>
                </a:moveTo>
                <a:cubicBezTo>
                  <a:pt x="19" y="34"/>
                  <a:pt x="19" y="34"/>
                  <a:pt x="19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1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9" y="19"/>
                </a:cubicBezTo>
                <a:close/>
                <a:moveTo>
                  <a:pt x="17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15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2" y="21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2" y="24"/>
                </a:move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close/>
                <a:moveTo>
                  <a:pt x="2" y="27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close/>
                <a:moveTo>
                  <a:pt x="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9" y="18"/>
                  <a:pt x="29" y="19"/>
                </a:cubicBezTo>
                <a:cubicBezTo>
                  <a:pt x="29" y="21"/>
                  <a:pt x="29" y="22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3" y="25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6" y="29"/>
                  <a:pt x="27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9" y="36"/>
                  <a:pt x="2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lose/>
                <a:moveTo>
                  <a:pt x="2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3"/>
                  <a:pt x="25" y="2"/>
                  <a:pt x="25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2"/>
                  <a:pt x="19" y="3"/>
                  <a:pt x="20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1"/>
                  <a:pt x="15" y="1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5" y="7"/>
                  <a:pt x="25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7"/>
                  <a:pt x="19" y="8"/>
                  <a:pt x="20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7"/>
                  <a:pt x="16" y="6"/>
                  <a:pt x="15" y="6"/>
                </a:cubicBezTo>
                <a:cubicBezTo>
                  <a:pt x="13" y="6"/>
                  <a:pt x="12" y="7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2" y="5"/>
                </a:cubicBezTo>
                <a:close/>
                <a:moveTo>
                  <a:pt x="2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5" y="12"/>
                  <a:pt x="25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4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3"/>
                  <a:pt x="17" y="11"/>
                  <a:pt x="15" y="11"/>
                </a:cubicBezTo>
                <a:cubicBezTo>
                  <a:pt x="13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33"/>
                </a:moveTo>
                <a:cubicBezTo>
                  <a:pt x="2" y="33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4"/>
                  <a:pt x="2" y="34"/>
                </a:cubicBezTo>
                <a:cubicBezTo>
                  <a:pt x="2" y="34"/>
                  <a:pt x="2" y="34"/>
                  <a:pt x="2" y="33"/>
                </a:cubicBezTo>
                <a:close/>
                <a:moveTo>
                  <a:pt x="2" y="31"/>
                </a:move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8" name="Freeform 190"/>
          <p:cNvSpPr>
            <a:spLocks noEditPoints="1"/>
          </p:cNvSpPr>
          <p:nvPr/>
        </p:nvSpPr>
        <p:spPr bwMode="auto">
          <a:xfrm>
            <a:off x="11011563" y="1650914"/>
            <a:ext cx="165990" cy="375662"/>
          </a:xfrm>
          <a:custGeom>
            <a:avLst/>
            <a:gdLst>
              <a:gd name="T0" fmla="*/ 13 w 16"/>
              <a:gd name="T1" fmla="*/ 5 h 36"/>
              <a:gd name="T2" fmla="*/ 12 w 16"/>
              <a:gd name="T3" fmla="*/ 9 h 36"/>
              <a:gd name="T4" fmla="*/ 3 w 16"/>
              <a:gd name="T5" fmla="*/ 6 h 36"/>
              <a:gd name="T6" fmla="*/ 0 w 16"/>
              <a:gd name="T7" fmla="*/ 6 h 36"/>
              <a:gd name="T8" fmla="*/ 3 w 16"/>
              <a:gd name="T9" fmla="*/ 4 h 36"/>
              <a:gd name="T10" fmla="*/ 10 w 16"/>
              <a:gd name="T11" fmla="*/ 1 h 36"/>
              <a:gd name="T12" fmla="*/ 13 w 16"/>
              <a:gd name="T13" fmla="*/ 4 h 36"/>
              <a:gd name="T14" fmla="*/ 0 w 16"/>
              <a:gd name="T15" fmla="*/ 0 h 36"/>
              <a:gd name="T16" fmla="*/ 0 w 16"/>
              <a:gd name="T17" fmla="*/ 11 h 36"/>
              <a:gd name="T18" fmla="*/ 5 w 16"/>
              <a:gd name="T19" fmla="*/ 17 h 36"/>
              <a:gd name="T20" fmla="*/ 10 w 16"/>
              <a:gd name="T21" fmla="*/ 11 h 36"/>
              <a:gd name="T22" fmla="*/ 13 w 16"/>
              <a:gd name="T23" fmla="*/ 17 h 36"/>
              <a:gd name="T24" fmla="*/ 13 w 16"/>
              <a:gd name="T25" fmla="*/ 10 h 36"/>
              <a:gd name="T26" fmla="*/ 0 w 16"/>
              <a:gd name="T27" fmla="*/ 11 h 36"/>
              <a:gd name="T28" fmla="*/ 14 w 16"/>
              <a:gd name="T29" fmla="*/ 28 h 36"/>
              <a:gd name="T30" fmla="*/ 8 w 16"/>
              <a:gd name="T31" fmla="*/ 26 h 36"/>
              <a:gd name="T32" fmla="*/ 16 w 16"/>
              <a:gd name="T33" fmla="*/ 26 h 36"/>
              <a:gd name="T34" fmla="*/ 9 w 16"/>
              <a:gd name="T35" fmla="*/ 26 h 36"/>
              <a:gd name="T36" fmla="*/ 14 w 16"/>
              <a:gd name="T37" fmla="*/ 29 h 36"/>
              <a:gd name="T38" fmla="*/ 0 w 16"/>
              <a:gd name="T39" fmla="*/ 36 h 36"/>
              <a:gd name="T40" fmla="*/ 14 w 16"/>
              <a:gd name="T41" fmla="*/ 19 h 36"/>
              <a:gd name="T42" fmla="*/ 10 w 16"/>
              <a:gd name="T43" fmla="*/ 24 h 36"/>
              <a:gd name="T44" fmla="*/ 10 w 16"/>
              <a:gd name="T45" fmla="*/ 29 h 36"/>
              <a:gd name="T46" fmla="*/ 13 w 16"/>
              <a:gd name="T47" fmla="*/ 22 h 36"/>
              <a:gd name="T48" fmla="*/ 13 w 16"/>
              <a:gd name="T49" fmla="*/ 23 h 36"/>
              <a:gd name="T50" fmla="*/ 13 w 16"/>
              <a:gd name="T51" fmla="*/ 20 h 36"/>
              <a:gd name="T52" fmla="*/ 13 w 16"/>
              <a:gd name="T53" fmla="*/ 20 h 36"/>
              <a:gd name="T54" fmla="*/ 10 w 16"/>
              <a:gd name="T55" fmla="*/ 19 h 36"/>
              <a:gd name="T56" fmla="*/ 10 w 16"/>
              <a:gd name="T57" fmla="*/ 19 h 36"/>
              <a:gd name="T58" fmla="*/ 8 w 16"/>
              <a:gd name="T59" fmla="*/ 19 h 36"/>
              <a:gd name="T60" fmla="*/ 7 w 16"/>
              <a:gd name="T61" fmla="*/ 19 h 36"/>
              <a:gd name="T62" fmla="*/ 2 w 16"/>
              <a:gd name="T63" fmla="*/ 19 h 36"/>
              <a:gd name="T64" fmla="*/ 2 w 16"/>
              <a:gd name="T65" fmla="*/ 34 h 36"/>
              <a:gd name="T66" fmla="*/ 2 w 16"/>
              <a:gd name="T67" fmla="*/ 34 h 36"/>
              <a:gd name="T68" fmla="*/ 5 w 16"/>
              <a:gd name="T69" fmla="*/ 19 h 36"/>
              <a:gd name="T70" fmla="*/ 4 w 16"/>
              <a:gd name="T71" fmla="*/ 19 h 36"/>
              <a:gd name="T72" fmla="*/ 4 w 16"/>
              <a:gd name="T73" fmla="*/ 34 h 36"/>
              <a:gd name="T74" fmla="*/ 8 w 16"/>
              <a:gd name="T75" fmla="*/ 34 h 36"/>
              <a:gd name="T76" fmla="*/ 8 w 16"/>
              <a:gd name="T77" fmla="*/ 34 h 36"/>
              <a:gd name="T78" fmla="*/ 10 w 16"/>
              <a:gd name="T79" fmla="*/ 34 h 36"/>
              <a:gd name="T80" fmla="*/ 11 w 16"/>
              <a:gd name="T81" fmla="*/ 34 h 36"/>
              <a:gd name="T82" fmla="*/ 13 w 16"/>
              <a:gd name="T83" fmla="*/ 33 h 36"/>
              <a:gd name="T84" fmla="*/ 13 w 16"/>
              <a:gd name="T85" fmla="*/ 33 h 36"/>
              <a:gd name="T86" fmla="*/ 13 w 16"/>
              <a:gd name="T87" fmla="*/ 30 h 36"/>
              <a:gd name="T88" fmla="*/ 13 w 16"/>
              <a:gd name="T89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" h="36">
                <a:moveTo>
                  <a:pt x="0" y="6"/>
                </a:moveTo>
                <a:cubicBezTo>
                  <a:pt x="0" y="5"/>
                  <a:pt x="0" y="5"/>
                  <a:pt x="0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0" y="7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8"/>
                  <a:pt x="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7"/>
                  <a:pt x="1" y="6"/>
                  <a:pt x="0" y="6"/>
                </a:cubicBezTo>
                <a:cubicBezTo>
                  <a:pt x="0" y="6"/>
                  <a:pt x="0" y="6"/>
                  <a:pt x="0" y="6"/>
                </a:cubicBezTo>
                <a:close/>
                <a:moveTo>
                  <a:pt x="0" y="1"/>
                </a:moveTo>
                <a:cubicBezTo>
                  <a:pt x="1" y="1"/>
                  <a:pt x="3" y="2"/>
                  <a:pt x="3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2"/>
                  <a:pt x="3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1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lose/>
                <a:moveTo>
                  <a:pt x="0" y="11"/>
                </a:moveTo>
                <a:cubicBezTo>
                  <a:pt x="2" y="11"/>
                  <a:pt x="4" y="13"/>
                  <a:pt x="4" y="16"/>
                </a:cubicBezTo>
                <a:cubicBezTo>
                  <a:pt x="4" y="16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6"/>
                  <a:pt x="5" y="16"/>
                </a:cubicBezTo>
                <a:cubicBezTo>
                  <a:pt x="5" y="14"/>
                  <a:pt x="4" y="12"/>
                  <a:pt x="3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1" y="13"/>
                  <a:pt x="12" y="13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lose/>
                <a:moveTo>
                  <a:pt x="16" y="26"/>
                </a:moveTo>
                <a:cubicBezTo>
                  <a:pt x="16" y="26"/>
                  <a:pt x="16" y="27"/>
                  <a:pt x="16" y="27"/>
                </a:cubicBezTo>
                <a:cubicBezTo>
                  <a:pt x="16" y="28"/>
                  <a:pt x="15" y="28"/>
                  <a:pt x="14" y="28"/>
                </a:cubicBezTo>
                <a:cubicBezTo>
                  <a:pt x="13" y="28"/>
                  <a:pt x="11" y="28"/>
                  <a:pt x="10" y="28"/>
                </a:cubicBezTo>
                <a:cubicBezTo>
                  <a:pt x="9" y="28"/>
                  <a:pt x="8" y="28"/>
                  <a:pt x="8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9" y="25"/>
                  <a:pt x="10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5" y="25"/>
                  <a:pt x="16" y="25"/>
                  <a:pt x="16" y="26"/>
                </a:cubicBezTo>
                <a:close/>
                <a:moveTo>
                  <a:pt x="11" y="26"/>
                </a:moveTo>
                <a:cubicBezTo>
                  <a:pt x="11" y="26"/>
                  <a:pt x="10" y="25"/>
                  <a:pt x="10" y="25"/>
                </a:cubicBezTo>
                <a:cubicBezTo>
                  <a:pt x="9" y="25"/>
                  <a:pt x="9" y="26"/>
                  <a:pt x="9" y="26"/>
                </a:cubicBezTo>
                <a:cubicBezTo>
                  <a:pt x="9" y="27"/>
                  <a:pt x="9" y="28"/>
                  <a:pt x="10" y="28"/>
                </a:cubicBezTo>
                <a:cubicBezTo>
                  <a:pt x="10" y="28"/>
                  <a:pt x="11" y="27"/>
                  <a:pt x="11" y="26"/>
                </a:cubicBezTo>
                <a:close/>
                <a:moveTo>
                  <a:pt x="14" y="29"/>
                </a:moveTo>
                <a:cubicBezTo>
                  <a:pt x="14" y="34"/>
                  <a:pt x="14" y="34"/>
                  <a:pt x="14" y="34"/>
                </a:cubicBezTo>
                <a:cubicBezTo>
                  <a:pt x="14" y="35"/>
                  <a:pt x="14" y="36"/>
                  <a:pt x="13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7"/>
                  <a:pt x="0" y="17"/>
                  <a:pt x="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8"/>
                  <a:pt x="14" y="19"/>
                </a:cubicBezTo>
                <a:cubicBezTo>
                  <a:pt x="14" y="21"/>
                  <a:pt x="14" y="22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4"/>
                  <a:pt x="8" y="25"/>
                  <a:pt x="8" y="26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8"/>
                  <a:pt x="9" y="29"/>
                  <a:pt x="10" y="29"/>
                </a:cubicBezTo>
                <a:cubicBezTo>
                  <a:pt x="11" y="29"/>
                  <a:pt x="12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13" y="22"/>
                </a:move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4"/>
                  <a:pt x="13" y="24"/>
                  <a:pt x="13" y="23"/>
                </a:cubicBezTo>
                <a:lnTo>
                  <a:pt x="13" y="22"/>
                </a:lnTo>
                <a:close/>
                <a:moveTo>
                  <a:pt x="13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9"/>
                  <a:pt x="13" y="20"/>
                  <a:pt x="13" y="20"/>
                </a:cubicBezTo>
                <a:close/>
                <a:moveTo>
                  <a:pt x="10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2" y="19"/>
                  <a:pt x="12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lose/>
                <a:moveTo>
                  <a:pt x="7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19"/>
                  <a:pt x="7" y="19"/>
                </a:cubicBezTo>
                <a:close/>
                <a:moveTo>
                  <a:pt x="0" y="19"/>
                </a:move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lose/>
                <a:moveTo>
                  <a:pt x="2" y="34"/>
                </a:move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4"/>
                  <a:pt x="1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4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9"/>
                  <a:pt x="4" y="19"/>
                </a:cubicBezTo>
                <a:close/>
                <a:moveTo>
                  <a:pt x="5" y="34"/>
                </a:move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4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8" y="34"/>
                </a:moveTo>
                <a:cubicBezTo>
                  <a:pt x="7" y="34"/>
                  <a:pt x="7" y="34"/>
                  <a:pt x="7" y="34"/>
                </a:cubicBezTo>
                <a:cubicBezTo>
                  <a:pt x="6" y="34"/>
                  <a:pt x="6" y="34"/>
                  <a:pt x="7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11" y="34"/>
                </a:moveTo>
                <a:cubicBezTo>
                  <a:pt x="10" y="34"/>
                  <a:pt x="10" y="34"/>
                  <a:pt x="10" y="34"/>
                </a:cubicBezTo>
                <a:cubicBezTo>
                  <a:pt x="9" y="34"/>
                  <a:pt x="9" y="34"/>
                  <a:pt x="10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13" y="32"/>
                </a:moveTo>
                <a:cubicBezTo>
                  <a:pt x="13" y="32"/>
                  <a:pt x="13" y="32"/>
                  <a:pt x="13" y="32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2" y="33"/>
                </a:cubicBezTo>
                <a:cubicBezTo>
                  <a:pt x="12" y="34"/>
                  <a:pt x="13" y="34"/>
                  <a:pt x="13" y="34"/>
                </a:cubicBezTo>
                <a:cubicBezTo>
                  <a:pt x="13" y="34"/>
                  <a:pt x="13" y="33"/>
                  <a:pt x="13" y="33"/>
                </a:cubicBezTo>
                <a:lnTo>
                  <a:pt x="13" y="32"/>
                </a:lnTo>
                <a:close/>
                <a:moveTo>
                  <a:pt x="13" y="30"/>
                </a:moveTo>
                <a:cubicBezTo>
                  <a:pt x="13" y="29"/>
                  <a:pt x="13" y="29"/>
                  <a:pt x="13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" name="Freeform 191"/>
          <p:cNvSpPr>
            <a:spLocks noEditPoints="1"/>
          </p:cNvSpPr>
          <p:nvPr/>
        </p:nvSpPr>
        <p:spPr bwMode="auto">
          <a:xfrm>
            <a:off x="10854309" y="1650914"/>
            <a:ext cx="157254" cy="375662"/>
          </a:xfrm>
          <a:custGeom>
            <a:avLst/>
            <a:gdLst>
              <a:gd name="T0" fmla="*/ 0 w 15"/>
              <a:gd name="T1" fmla="*/ 19 h 36"/>
              <a:gd name="T2" fmla="*/ 2 w 15"/>
              <a:gd name="T3" fmla="*/ 36 h 36"/>
              <a:gd name="T4" fmla="*/ 15 w 15"/>
              <a:gd name="T5" fmla="*/ 17 h 36"/>
              <a:gd name="T6" fmla="*/ 2 w 15"/>
              <a:gd name="T7" fmla="*/ 20 h 36"/>
              <a:gd name="T8" fmla="*/ 2 w 15"/>
              <a:gd name="T9" fmla="*/ 20 h 36"/>
              <a:gd name="T10" fmla="*/ 2 w 15"/>
              <a:gd name="T11" fmla="*/ 21 h 36"/>
              <a:gd name="T12" fmla="*/ 2 w 15"/>
              <a:gd name="T13" fmla="*/ 20 h 36"/>
              <a:gd name="T14" fmla="*/ 2 w 15"/>
              <a:gd name="T15" fmla="*/ 23 h 36"/>
              <a:gd name="T16" fmla="*/ 2 w 15"/>
              <a:gd name="T17" fmla="*/ 24 h 36"/>
              <a:gd name="T18" fmla="*/ 2 w 15"/>
              <a:gd name="T19" fmla="*/ 26 h 36"/>
              <a:gd name="T20" fmla="*/ 2 w 15"/>
              <a:gd name="T21" fmla="*/ 27 h 36"/>
              <a:gd name="T22" fmla="*/ 2 w 15"/>
              <a:gd name="T23" fmla="*/ 26 h 36"/>
              <a:gd name="T24" fmla="*/ 2 w 15"/>
              <a:gd name="T25" fmla="*/ 29 h 36"/>
              <a:gd name="T26" fmla="*/ 2 w 15"/>
              <a:gd name="T27" fmla="*/ 31 h 36"/>
              <a:gd name="T28" fmla="*/ 2 w 15"/>
              <a:gd name="T29" fmla="*/ 34 h 36"/>
              <a:gd name="T30" fmla="*/ 2 w 15"/>
              <a:gd name="T31" fmla="*/ 32 h 36"/>
              <a:gd name="T32" fmla="*/ 2 w 15"/>
              <a:gd name="T33" fmla="*/ 33 h 36"/>
              <a:gd name="T34" fmla="*/ 2 w 15"/>
              <a:gd name="T35" fmla="*/ 34 h 36"/>
              <a:gd name="T36" fmla="*/ 5 w 15"/>
              <a:gd name="T37" fmla="*/ 19 h 36"/>
              <a:gd name="T38" fmla="*/ 3 w 15"/>
              <a:gd name="T39" fmla="*/ 19 h 36"/>
              <a:gd name="T40" fmla="*/ 5 w 15"/>
              <a:gd name="T41" fmla="*/ 34 h 36"/>
              <a:gd name="T42" fmla="*/ 3 w 15"/>
              <a:gd name="T43" fmla="*/ 34 h 36"/>
              <a:gd name="T44" fmla="*/ 5 w 15"/>
              <a:gd name="T45" fmla="*/ 34 h 36"/>
              <a:gd name="T46" fmla="*/ 8 w 15"/>
              <a:gd name="T47" fmla="*/ 19 h 36"/>
              <a:gd name="T48" fmla="*/ 6 w 15"/>
              <a:gd name="T49" fmla="*/ 19 h 36"/>
              <a:gd name="T50" fmla="*/ 8 w 15"/>
              <a:gd name="T51" fmla="*/ 34 h 36"/>
              <a:gd name="T52" fmla="*/ 6 w 15"/>
              <a:gd name="T53" fmla="*/ 34 h 36"/>
              <a:gd name="T54" fmla="*/ 8 w 15"/>
              <a:gd name="T55" fmla="*/ 34 h 36"/>
              <a:gd name="T56" fmla="*/ 11 w 15"/>
              <a:gd name="T57" fmla="*/ 19 h 36"/>
              <a:gd name="T58" fmla="*/ 9 w 15"/>
              <a:gd name="T59" fmla="*/ 19 h 36"/>
              <a:gd name="T60" fmla="*/ 11 w 15"/>
              <a:gd name="T61" fmla="*/ 34 h 36"/>
              <a:gd name="T62" fmla="*/ 9 w 15"/>
              <a:gd name="T63" fmla="*/ 34 h 36"/>
              <a:gd name="T64" fmla="*/ 11 w 15"/>
              <a:gd name="T65" fmla="*/ 34 h 36"/>
              <a:gd name="T66" fmla="*/ 14 w 15"/>
              <a:gd name="T67" fmla="*/ 19 h 36"/>
              <a:gd name="T68" fmla="*/ 12 w 15"/>
              <a:gd name="T69" fmla="*/ 19 h 36"/>
              <a:gd name="T70" fmla="*/ 14 w 15"/>
              <a:gd name="T71" fmla="*/ 34 h 36"/>
              <a:gd name="T72" fmla="*/ 12 w 15"/>
              <a:gd name="T73" fmla="*/ 34 h 36"/>
              <a:gd name="T74" fmla="*/ 14 w 15"/>
              <a:gd name="T75" fmla="*/ 34 h 36"/>
              <a:gd name="T76" fmla="*/ 15 w 15"/>
              <a:gd name="T77" fmla="*/ 0 h 36"/>
              <a:gd name="T78" fmla="*/ 11 w 15"/>
              <a:gd name="T79" fmla="*/ 4 h 36"/>
              <a:gd name="T80" fmla="*/ 12 w 15"/>
              <a:gd name="T81" fmla="*/ 1 h 36"/>
              <a:gd name="T82" fmla="*/ 2 w 15"/>
              <a:gd name="T83" fmla="*/ 3 h 36"/>
              <a:gd name="T84" fmla="*/ 1 w 15"/>
              <a:gd name="T85" fmla="*/ 4 h 36"/>
              <a:gd name="T86" fmla="*/ 2 w 15"/>
              <a:gd name="T87" fmla="*/ 0 h 36"/>
              <a:gd name="T88" fmla="*/ 15 w 15"/>
              <a:gd name="T89" fmla="*/ 10 h 36"/>
              <a:gd name="T90" fmla="*/ 11 w 15"/>
              <a:gd name="T91" fmla="*/ 16 h 36"/>
              <a:gd name="T92" fmla="*/ 10 w 15"/>
              <a:gd name="T93" fmla="*/ 17 h 36"/>
              <a:gd name="T94" fmla="*/ 12 w 15"/>
              <a:gd name="T95" fmla="*/ 11 h 36"/>
              <a:gd name="T96" fmla="*/ 2 w 15"/>
              <a:gd name="T97" fmla="*/ 13 h 36"/>
              <a:gd name="T98" fmla="*/ 2 w 15"/>
              <a:gd name="T99" fmla="*/ 17 h 36"/>
              <a:gd name="T100" fmla="*/ 1 w 15"/>
              <a:gd name="T101" fmla="*/ 11 h 36"/>
              <a:gd name="T102" fmla="*/ 2 w 15"/>
              <a:gd name="T103" fmla="*/ 5 h 36"/>
              <a:gd name="T104" fmla="*/ 15 w 15"/>
              <a:gd name="T105" fmla="*/ 6 h 36"/>
              <a:gd name="T106" fmla="*/ 10 w 15"/>
              <a:gd name="T107" fmla="*/ 9 h 36"/>
              <a:gd name="T108" fmla="*/ 5 w 15"/>
              <a:gd name="T109" fmla="*/ 6 h 36"/>
              <a:gd name="T110" fmla="*/ 2 w 15"/>
              <a:gd name="T111" fmla="*/ 9 h 36"/>
              <a:gd name="T112" fmla="*/ 1 w 15"/>
              <a:gd name="T113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" h="36">
                <a:moveTo>
                  <a:pt x="2" y="17"/>
                </a:moveTo>
                <a:cubicBezTo>
                  <a:pt x="1" y="17"/>
                  <a:pt x="0" y="18"/>
                  <a:pt x="0" y="19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7"/>
                  <a:pt x="15" y="17"/>
                  <a:pt x="15" y="17"/>
                </a:cubicBezTo>
                <a:lnTo>
                  <a:pt x="2" y="17"/>
                </a:lnTo>
                <a:close/>
                <a:moveTo>
                  <a:pt x="2" y="20"/>
                </a:move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lnTo>
                  <a:pt x="2" y="20"/>
                </a:lnTo>
                <a:close/>
                <a:moveTo>
                  <a:pt x="2" y="23"/>
                </a:move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2" y="25"/>
                  <a:pt x="2" y="24"/>
                </a:cubicBezTo>
                <a:lnTo>
                  <a:pt x="2" y="23"/>
                </a:lnTo>
                <a:close/>
                <a:moveTo>
                  <a:pt x="2" y="26"/>
                </a:move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8"/>
                  <a:pt x="2" y="28"/>
                  <a:pt x="2" y="27"/>
                </a:cubicBezTo>
                <a:lnTo>
                  <a:pt x="2" y="26"/>
                </a:lnTo>
                <a:close/>
                <a:moveTo>
                  <a:pt x="2" y="29"/>
                </a:moveTo>
                <a:cubicBezTo>
                  <a:pt x="2" y="29"/>
                  <a:pt x="2" y="29"/>
                  <a:pt x="2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lnTo>
                  <a:pt x="2" y="29"/>
                </a:lnTo>
                <a:close/>
                <a:moveTo>
                  <a:pt x="2" y="34"/>
                </a:moveTo>
                <a:cubicBezTo>
                  <a:pt x="2" y="34"/>
                  <a:pt x="2" y="33"/>
                  <a:pt x="2" y="33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2" y="34"/>
                  <a:pt x="2" y="34"/>
                  <a:pt x="2" y="34"/>
                </a:cubicBezTo>
                <a:close/>
                <a:moveTo>
                  <a:pt x="3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lose/>
                <a:moveTo>
                  <a:pt x="5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lose/>
                <a:moveTo>
                  <a:pt x="6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8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8" y="34"/>
                  <a:pt x="8" y="34"/>
                </a:cubicBezTo>
                <a:close/>
                <a:moveTo>
                  <a:pt x="9" y="19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lose/>
                <a:moveTo>
                  <a:pt x="11" y="34"/>
                </a:move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12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lose/>
                <a:moveTo>
                  <a:pt x="14" y="34"/>
                </a:move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lose/>
                <a:moveTo>
                  <a:pt x="2" y="0"/>
                </a:moveTo>
                <a:cubicBezTo>
                  <a:pt x="15" y="0"/>
                  <a:pt x="15" y="0"/>
                  <a:pt x="15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1"/>
                  <a:pt x="12" y="2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10"/>
                </a:move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2" y="11"/>
                  <a:pt x="11" y="13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4"/>
                  <a:pt x="10" y="12"/>
                  <a:pt x="12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3"/>
                  <a:pt x="2" y="13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2" y="10"/>
                </a:cubicBezTo>
                <a:close/>
                <a:moveTo>
                  <a:pt x="2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5" y="6"/>
                  <a:pt x="15" y="6"/>
                </a:cubicBezTo>
                <a:cubicBezTo>
                  <a:pt x="13" y="6"/>
                  <a:pt x="12" y="8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1" y="7"/>
                  <a:pt x="12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4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2" y="5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0" name="Freeform 192"/>
          <p:cNvSpPr>
            <a:spLocks noEditPoints="1"/>
          </p:cNvSpPr>
          <p:nvPr/>
        </p:nvSpPr>
        <p:spPr bwMode="auto">
          <a:xfrm>
            <a:off x="10814997" y="620028"/>
            <a:ext cx="414977" cy="248986"/>
          </a:xfrm>
          <a:custGeom>
            <a:avLst/>
            <a:gdLst>
              <a:gd name="T0" fmla="*/ 38 w 40"/>
              <a:gd name="T1" fmla="*/ 12 h 24"/>
              <a:gd name="T2" fmla="*/ 26 w 40"/>
              <a:gd name="T3" fmla="*/ 15 h 24"/>
              <a:gd name="T4" fmla="*/ 26 w 40"/>
              <a:gd name="T5" fmla="*/ 17 h 24"/>
              <a:gd name="T6" fmla="*/ 24 w 40"/>
              <a:gd name="T7" fmla="*/ 15 h 24"/>
              <a:gd name="T8" fmla="*/ 18 w 40"/>
              <a:gd name="T9" fmla="*/ 15 h 24"/>
              <a:gd name="T10" fmla="*/ 22 w 40"/>
              <a:gd name="T11" fmla="*/ 19 h 24"/>
              <a:gd name="T12" fmla="*/ 11 w 40"/>
              <a:gd name="T13" fmla="*/ 15 h 24"/>
              <a:gd name="T14" fmla="*/ 11 w 40"/>
              <a:gd name="T15" fmla="*/ 17 h 24"/>
              <a:gd name="T16" fmla="*/ 9 w 40"/>
              <a:gd name="T17" fmla="*/ 8 h 24"/>
              <a:gd name="T18" fmla="*/ 8 w 40"/>
              <a:gd name="T19" fmla="*/ 9 h 24"/>
              <a:gd name="T20" fmla="*/ 9 w 40"/>
              <a:gd name="T21" fmla="*/ 10 h 24"/>
              <a:gd name="T22" fmla="*/ 9 w 40"/>
              <a:gd name="T23" fmla="*/ 10 h 24"/>
              <a:gd name="T24" fmla="*/ 8 w 40"/>
              <a:gd name="T25" fmla="*/ 11 h 24"/>
              <a:gd name="T26" fmla="*/ 9 w 40"/>
              <a:gd name="T27" fmla="*/ 12 h 24"/>
              <a:gd name="T28" fmla="*/ 8 w 40"/>
              <a:gd name="T29" fmla="*/ 13 h 24"/>
              <a:gd name="T30" fmla="*/ 7 w 40"/>
              <a:gd name="T31" fmla="*/ 10 h 24"/>
              <a:gd name="T32" fmla="*/ 8 w 40"/>
              <a:gd name="T33" fmla="*/ 10 h 24"/>
              <a:gd name="T34" fmla="*/ 7 w 40"/>
              <a:gd name="T35" fmla="*/ 11 h 24"/>
              <a:gd name="T36" fmla="*/ 7 w 40"/>
              <a:gd name="T37" fmla="*/ 11 h 24"/>
              <a:gd name="T38" fmla="*/ 8 w 40"/>
              <a:gd name="T39" fmla="*/ 8 h 24"/>
              <a:gd name="T40" fmla="*/ 7 w 40"/>
              <a:gd name="T41" fmla="*/ 13 h 24"/>
              <a:gd name="T42" fmla="*/ 5 w 40"/>
              <a:gd name="T43" fmla="*/ 8 h 24"/>
              <a:gd name="T44" fmla="*/ 5 w 40"/>
              <a:gd name="T45" fmla="*/ 8 h 24"/>
              <a:gd name="T46" fmla="*/ 5 w 40"/>
              <a:gd name="T47" fmla="*/ 13 h 24"/>
              <a:gd name="T48" fmla="*/ 5 w 40"/>
              <a:gd name="T49" fmla="*/ 8 h 24"/>
              <a:gd name="T50" fmla="*/ 5 w 40"/>
              <a:gd name="T51" fmla="*/ 9 h 24"/>
              <a:gd name="T52" fmla="*/ 5 w 40"/>
              <a:gd name="T53" fmla="*/ 9 h 24"/>
              <a:gd name="T54" fmla="*/ 4 w 40"/>
              <a:gd name="T55" fmla="*/ 9 h 24"/>
              <a:gd name="T56" fmla="*/ 7 w 40"/>
              <a:gd name="T57" fmla="*/ 9 h 24"/>
              <a:gd name="T58" fmla="*/ 7 w 40"/>
              <a:gd name="T59" fmla="*/ 12 h 24"/>
              <a:gd name="T60" fmla="*/ 5 w 40"/>
              <a:gd name="T61" fmla="*/ 10 h 24"/>
              <a:gd name="T62" fmla="*/ 4 w 40"/>
              <a:gd name="T63" fmla="*/ 10 h 24"/>
              <a:gd name="T64" fmla="*/ 5 w 40"/>
              <a:gd name="T65" fmla="*/ 11 h 24"/>
              <a:gd name="T66" fmla="*/ 5 w 40"/>
              <a:gd name="T67" fmla="*/ 11 h 24"/>
              <a:gd name="T68" fmla="*/ 40 w 40"/>
              <a:gd name="T69" fmla="*/ 1 h 24"/>
              <a:gd name="T70" fmla="*/ 1 w 40"/>
              <a:gd name="T71" fmla="*/ 24 h 24"/>
              <a:gd name="T72" fmla="*/ 1 w 40"/>
              <a:gd name="T73" fmla="*/ 0 h 24"/>
              <a:gd name="T74" fmla="*/ 4 w 40"/>
              <a:gd name="T75" fmla="*/ 9 h 24"/>
              <a:gd name="T76" fmla="*/ 3 w 40"/>
              <a:gd name="T77" fmla="*/ 8 h 24"/>
              <a:gd name="T78" fmla="*/ 20 w 40"/>
              <a:gd name="T79" fmla="*/ 22 h 24"/>
              <a:gd name="T80" fmla="*/ 3 w 40"/>
              <a:gd name="T81" fmla="*/ 15 h 24"/>
              <a:gd name="T82" fmla="*/ 3 w 40"/>
              <a:gd name="T83" fmla="*/ 17 h 24"/>
              <a:gd name="T84" fmla="*/ 8 w 40"/>
              <a:gd name="T85" fmla="*/ 18 h 24"/>
              <a:gd name="T86" fmla="*/ 3 w 40"/>
              <a:gd name="T87" fmla="*/ 18 h 24"/>
              <a:gd name="T88" fmla="*/ 4 w 40"/>
              <a:gd name="T89" fmla="*/ 13 h 24"/>
              <a:gd name="T90" fmla="*/ 3 w 40"/>
              <a:gd name="T91" fmla="*/ 13 h 24"/>
              <a:gd name="T92" fmla="*/ 4 w 40"/>
              <a:gd name="T93" fmla="*/ 12 h 24"/>
              <a:gd name="T94" fmla="*/ 3 w 40"/>
              <a:gd name="T95" fmla="*/ 11 h 24"/>
              <a:gd name="T96" fmla="*/ 3 w 40"/>
              <a:gd name="T97" fmla="*/ 11 h 24"/>
              <a:gd name="T98" fmla="*/ 4 w 40"/>
              <a:gd name="T99" fmla="*/ 10 h 24"/>
              <a:gd name="T100" fmla="*/ 5 w 40"/>
              <a:gd name="T101" fmla="*/ 12 h 24"/>
              <a:gd name="T102" fmla="*/ 8 w 40"/>
              <a:gd name="T103" fmla="*/ 12 h 24"/>
              <a:gd name="T104" fmla="*/ 4 w 40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8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19"/>
                  <a:pt x="22" y="19"/>
                </a:cubicBezTo>
                <a:cubicBezTo>
                  <a:pt x="17" y="19"/>
                  <a:pt x="17" y="19"/>
                  <a:pt x="17" y="19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8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lnTo>
                  <a:pt x="8" y="8"/>
                </a:lnTo>
                <a:close/>
                <a:moveTo>
                  <a:pt x="9" y="10"/>
                </a:move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1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lnTo>
                  <a:pt x="7" y="10"/>
                </a:ln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8"/>
                  <a:pt x="5" y="8"/>
                  <a:pt x="5" y="8"/>
                </a:cubicBez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5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40" y="0"/>
                  <a:pt x="40" y="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39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lose/>
                <a:moveTo>
                  <a:pt x="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0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3" y="19"/>
                  <a:pt x="3" y="19"/>
                  <a:pt x="3" y="19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3" y="10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lnTo>
                  <a:pt x="3" y="10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1" name="Freeform 193"/>
          <p:cNvSpPr>
            <a:spLocks noEditPoints="1"/>
          </p:cNvSpPr>
          <p:nvPr/>
        </p:nvSpPr>
        <p:spPr bwMode="auto">
          <a:xfrm>
            <a:off x="10814997" y="620028"/>
            <a:ext cx="414977" cy="248986"/>
          </a:xfrm>
          <a:custGeom>
            <a:avLst/>
            <a:gdLst>
              <a:gd name="T0" fmla="*/ 38 w 40"/>
              <a:gd name="T1" fmla="*/ 12 h 24"/>
              <a:gd name="T2" fmla="*/ 26 w 40"/>
              <a:gd name="T3" fmla="*/ 15 h 24"/>
              <a:gd name="T4" fmla="*/ 26 w 40"/>
              <a:gd name="T5" fmla="*/ 17 h 24"/>
              <a:gd name="T6" fmla="*/ 24 w 40"/>
              <a:gd name="T7" fmla="*/ 15 h 24"/>
              <a:gd name="T8" fmla="*/ 19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9 w 40"/>
              <a:gd name="T17" fmla="*/ 8 h 24"/>
              <a:gd name="T18" fmla="*/ 9 w 40"/>
              <a:gd name="T19" fmla="*/ 10 h 24"/>
              <a:gd name="T20" fmla="*/ 9 w 40"/>
              <a:gd name="T21" fmla="*/ 11 h 24"/>
              <a:gd name="T22" fmla="*/ 9 w 40"/>
              <a:gd name="T23" fmla="*/ 11 h 24"/>
              <a:gd name="T24" fmla="*/ 9 w 40"/>
              <a:gd name="T25" fmla="*/ 11 h 24"/>
              <a:gd name="T26" fmla="*/ 9 w 40"/>
              <a:gd name="T27" fmla="*/ 13 h 24"/>
              <a:gd name="T28" fmla="*/ 7 w 40"/>
              <a:gd name="T29" fmla="*/ 11 h 24"/>
              <a:gd name="T30" fmla="*/ 8 w 40"/>
              <a:gd name="T31" fmla="*/ 11 h 24"/>
              <a:gd name="T32" fmla="*/ 7 w 40"/>
              <a:gd name="T33" fmla="*/ 11 h 24"/>
              <a:gd name="T34" fmla="*/ 7 w 40"/>
              <a:gd name="T35" fmla="*/ 12 h 24"/>
              <a:gd name="T36" fmla="*/ 8 w 40"/>
              <a:gd name="T37" fmla="*/ 9 h 24"/>
              <a:gd name="T38" fmla="*/ 8 w 40"/>
              <a:gd name="T39" fmla="*/ 13 h 24"/>
              <a:gd name="T40" fmla="*/ 8 w 40"/>
              <a:gd name="T41" fmla="*/ 13 h 24"/>
              <a:gd name="T42" fmla="*/ 7 w 40"/>
              <a:gd name="T43" fmla="*/ 9 h 24"/>
              <a:gd name="T44" fmla="*/ 7 w 40"/>
              <a:gd name="T45" fmla="*/ 13 h 24"/>
              <a:gd name="T46" fmla="*/ 7 w 40"/>
              <a:gd name="T47" fmla="*/ 13 h 24"/>
              <a:gd name="T48" fmla="*/ 5 w 40"/>
              <a:gd name="T49" fmla="*/ 9 h 24"/>
              <a:gd name="T50" fmla="*/ 5 w 40"/>
              <a:gd name="T51" fmla="*/ 9 h 24"/>
              <a:gd name="T52" fmla="*/ 5 w 40"/>
              <a:gd name="T53" fmla="*/ 9 h 24"/>
              <a:gd name="T54" fmla="*/ 4 w 40"/>
              <a:gd name="T55" fmla="*/ 9 h 24"/>
              <a:gd name="T56" fmla="*/ 7 w 40"/>
              <a:gd name="T57" fmla="*/ 10 h 24"/>
              <a:gd name="T58" fmla="*/ 7 w 40"/>
              <a:gd name="T59" fmla="*/ 12 h 24"/>
              <a:gd name="T60" fmla="*/ 5 w 40"/>
              <a:gd name="T61" fmla="*/ 10 h 24"/>
              <a:gd name="T62" fmla="*/ 4 w 40"/>
              <a:gd name="T63" fmla="*/ 10 h 24"/>
              <a:gd name="T64" fmla="*/ 5 w 40"/>
              <a:gd name="T65" fmla="*/ 12 h 24"/>
              <a:gd name="T66" fmla="*/ 5 w 40"/>
              <a:gd name="T67" fmla="*/ 11 h 24"/>
              <a:gd name="T68" fmla="*/ 40 w 40"/>
              <a:gd name="T69" fmla="*/ 1 h 24"/>
              <a:gd name="T70" fmla="*/ 1 w 40"/>
              <a:gd name="T71" fmla="*/ 24 h 24"/>
              <a:gd name="T72" fmla="*/ 1 w 40"/>
              <a:gd name="T73" fmla="*/ 0 h 24"/>
              <a:gd name="T74" fmla="*/ 4 w 40"/>
              <a:gd name="T75" fmla="*/ 10 h 24"/>
              <a:gd name="T76" fmla="*/ 4 w 40"/>
              <a:gd name="T77" fmla="*/ 8 h 24"/>
              <a:gd name="T78" fmla="*/ 20 w 40"/>
              <a:gd name="T79" fmla="*/ 22 h 24"/>
              <a:gd name="T80" fmla="*/ 3 w 40"/>
              <a:gd name="T81" fmla="*/ 15 h 24"/>
              <a:gd name="T82" fmla="*/ 3 w 40"/>
              <a:gd name="T83" fmla="*/ 17 h 24"/>
              <a:gd name="T84" fmla="*/ 8 w 40"/>
              <a:gd name="T85" fmla="*/ 18 h 24"/>
              <a:gd name="T86" fmla="*/ 3 w 40"/>
              <a:gd name="T87" fmla="*/ 18 h 24"/>
              <a:gd name="T88" fmla="*/ 4 w 40"/>
              <a:gd name="T89" fmla="*/ 13 h 24"/>
              <a:gd name="T90" fmla="*/ 4 w 40"/>
              <a:gd name="T91" fmla="*/ 13 h 24"/>
              <a:gd name="T92" fmla="*/ 4 w 40"/>
              <a:gd name="T93" fmla="*/ 12 h 24"/>
              <a:gd name="T94" fmla="*/ 3 w 40"/>
              <a:gd name="T95" fmla="*/ 11 h 24"/>
              <a:gd name="T96" fmla="*/ 3 w 40"/>
              <a:gd name="T97" fmla="*/ 12 h 24"/>
              <a:gd name="T98" fmla="*/ 4 w 40"/>
              <a:gd name="T99" fmla="*/ 10 h 24"/>
              <a:gd name="T100" fmla="*/ 5 w 40"/>
              <a:gd name="T101" fmla="*/ 12 h 24"/>
              <a:gd name="T102" fmla="*/ 8 w 40"/>
              <a:gd name="T103" fmla="*/ 12 h 24"/>
              <a:gd name="T104" fmla="*/ 4 w 40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lnTo>
                  <a:pt x="5" y="8"/>
                </a:ln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0"/>
                  <a:pt x="40" y="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4" y="8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2" name="Freeform 194"/>
          <p:cNvSpPr>
            <a:spLocks noEditPoints="1"/>
          </p:cNvSpPr>
          <p:nvPr/>
        </p:nvSpPr>
        <p:spPr bwMode="auto">
          <a:xfrm>
            <a:off x="10814997" y="620028"/>
            <a:ext cx="423713" cy="248986"/>
          </a:xfrm>
          <a:custGeom>
            <a:avLst/>
            <a:gdLst>
              <a:gd name="T0" fmla="*/ 38 w 41"/>
              <a:gd name="T1" fmla="*/ 13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2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8 h 24"/>
              <a:gd name="T18" fmla="*/ 9 w 41"/>
              <a:gd name="T19" fmla="*/ 10 h 24"/>
              <a:gd name="T20" fmla="*/ 9 w 41"/>
              <a:gd name="T21" fmla="*/ 11 h 24"/>
              <a:gd name="T22" fmla="*/ 9 w 41"/>
              <a:gd name="T23" fmla="*/ 11 h 24"/>
              <a:gd name="T24" fmla="*/ 9 w 41"/>
              <a:gd name="T25" fmla="*/ 11 h 24"/>
              <a:gd name="T26" fmla="*/ 9 w 41"/>
              <a:gd name="T27" fmla="*/ 13 h 24"/>
              <a:gd name="T28" fmla="*/ 7 w 41"/>
              <a:gd name="T29" fmla="*/ 11 h 24"/>
              <a:gd name="T30" fmla="*/ 9 w 41"/>
              <a:gd name="T31" fmla="*/ 11 h 24"/>
              <a:gd name="T32" fmla="*/ 7 w 41"/>
              <a:gd name="T33" fmla="*/ 11 h 24"/>
              <a:gd name="T34" fmla="*/ 7 w 41"/>
              <a:gd name="T35" fmla="*/ 12 h 24"/>
              <a:gd name="T36" fmla="*/ 9 w 41"/>
              <a:gd name="T37" fmla="*/ 9 h 24"/>
              <a:gd name="T38" fmla="*/ 9 w 41"/>
              <a:gd name="T39" fmla="*/ 13 h 24"/>
              <a:gd name="T40" fmla="*/ 9 w 41"/>
              <a:gd name="T41" fmla="*/ 13 h 24"/>
              <a:gd name="T42" fmla="*/ 7 w 41"/>
              <a:gd name="T43" fmla="*/ 9 h 24"/>
              <a:gd name="T44" fmla="*/ 7 w 41"/>
              <a:gd name="T45" fmla="*/ 13 h 24"/>
              <a:gd name="T46" fmla="*/ 7 w 41"/>
              <a:gd name="T47" fmla="*/ 13 h 24"/>
              <a:gd name="T48" fmla="*/ 5 w 41"/>
              <a:gd name="T49" fmla="*/ 9 h 24"/>
              <a:gd name="T50" fmla="*/ 6 w 41"/>
              <a:gd name="T51" fmla="*/ 9 h 24"/>
              <a:gd name="T52" fmla="*/ 5 w 41"/>
              <a:gd name="T53" fmla="*/ 9 h 24"/>
              <a:gd name="T54" fmla="*/ 4 w 41"/>
              <a:gd name="T55" fmla="*/ 9 h 24"/>
              <a:gd name="T56" fmla="*/ 7 w 41"/>
              <a:gd name="T57" fmla="*/ 10 h 24"/>
              <a:gd name="T58" fmla="*/ 7 w 41"/>
              <a:gd name="T59" fmla="*/ 12 h 24"/>
              <a:gd name="T60" fmla="*/ 5 w 41"/>
              <a:gd name="T61" fmla="*/ 10 h 24"/>
              <a:gd name="T62" fmla="*/ 4 w 41"/>
              <a:gd name="T63" fmla="*/ 10 h 24"/>
              <a:gd name="T64" fmla="*/ 5 w 41"/>
              <a:gd name="T65" fmla="*/ 12 h 24"/>
              <a:gd name="T66" fmla="*/ 5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8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3 w 41"/>
              <a:gd name="T95" fmla="*/ 11 h 24"/>
              <a:gd name="T96" fmla="*/ 3 w 41"/>
              <a:gd name="T97" fmla="*/ 12 h 24"/>
              <a:gd name="T98" fmla="*/ 4 w 41"/>
              <a:gd name="T99" fmla="*/ 10 h 24"/>
              <a:gd name="T100" fmla="*/ 5 w 41"/>
              <a:gd name="T101" fmla="*/ 12 h 24"/>
              <a:gd name="T102" fmla="*/ 9 w 41"/>
              <a:gd name="T103" fmla="*/ 12 h 24"/>
              <a:gd name="T104" fmla="*/ 4 w 41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9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lnTo>
                  <a:pt x="6" y="8"/>
                </a:ln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1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3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3" name="Freeform 195"/>
          <p:cNvSpPr>
            <a:spLocks noEditPoints="1"/>
          </p:cNvSpPr>
          <p:nvPr/>
        </p:nvSpPr>
        <p:spPr bwMode="auto">
          <a:xfrm>
            <a:off x="10814997" y="620028"/>
            <a:ext cx="423713" cy="248986"/>
          </a:xfrm>
          <a:custGeom>
            <a:avLst/>
            <a:gdLst>
              <a:gd name="T0" fmla="*/ 38 w 41"/>
              <a:gd name="T1" fmla="*/ 13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3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9 h 24"/>
              <a:gd name="T18" fmla="*/ 9 w 41"/>
              <a:gd name="T19" fmla="*/ 10 h 24"/>
              <a:gd name="T20" fmla="*/ 10 w 41"/>
              <a:gd name="T21" fmla="*/ 11 h 24"/>
              <a:gd name="T22" fmla="*/ 10 w 41"/>
              <a:gd name="T23" fmla="*/ 10 h 24"/>
              <a:gd name="T24" fmla="*/ 9 w 41"/>
              <a:gd name="T25" fmla="*/ 12 h 24"/>
              <a:gd name="T26" fmla="*/ 10 w 41"/>
              <a:gd name="T27" fmla="*/ 12 h 24"/>
              <a:gd name="T28" fmla="*/ 9 w 41"/>
              <a:gd name="T29" fmla="*/ 13 h 24"/>
              <a:gd name="T30" fmla="*/ 8 w 41"/>
              <a:gd name="T31" fmla="*/ 11 h 24"/>
              <a:gd name="T32" fmla="*/ 9 w 41"/>
              <a:gd name="T33" fmla="*/ 11 h 24"/>
              <a:gd name="T34" fmla="*/ 8 w 41"/>
              <a:gd name="T35" fmla="*/ 11 h 24"/>
              <a:gd name="T36" fmla="*/ 8 w 41"/>
              <a:gd name="T37" fmla="*/ 12 h 24"/>
              <a:gd name="T38" fmla="*/ 9 w 41"/>
              <a:gd name="T39" fmla="*/ 9 h 24"/>
              <a:gd name="T40" fmla="*/ 8 w 41"/>
              <a:gd name="T41" fmla="*/ 13 h 24"/>
              <a:gd name="T42" fmla="*/ 6 w 41"/>
              <a:gd name="T43" fmla="*/ 9 h 24"/>
              <a:gd name="T44" fmla="*/ 6 w 41"/>
              <a:gd name="T45" fmla="*/ 9 h 24"/>
              <a:gd name="T46" fmla="*/ 6 w 41"/>
              <a:gd name="T47" fmla="*/ 13 h 24"/>
              <a:gd name="T48" fmla="*/ 6 w 41"/>
              <a:gd name="T49" fmla="*/ 9 h 24"/>
              <a:gd name="T50" fmla="*/ 6 w 41"/>
              <a:gd name="T51" fmla="*/ 10 h 24"/>
              <a:gd name="T52" fmla="*/ 6 w 41"/>
              <a:gd name="T53" fmla="*/ 9 h 24"/>
              <a:gd name="T54" fmla="*/ 4 w 41"/>
              <a:gd name="T55" fmla="*/ 9 h 24"/>
              <a:gd name="T56" fmla="*/ 8 w 41"/>
              <a:gd name="T57" fmla="*/ 10 h 24"/>
              <a:gd name="T58" fmla="*/ 7 w 41"/>
              <a:gd name="T59" fmla="*/ 12 h 24"/>
              <a:gd name="T60" fmla="*/ 6 w 41"/>
              <a:gd name="T61" fmla="*/ 10 h 24"/>
              <a:gd name="T62" fmla="*/ 4 w 41"/>
              <a:gd name="T63" fmla="*/ 10 h 24"/>
              <a:gd name="T64" fmla="*/ 6 w 41"/>
              <a:gd name="T65" fmla="*/ 12 h 24"/>
              <a:gd name="T66" fmla="*/ 6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9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4 w 41"/>
              <a:gd name="T95" fmla="*/ 11 h 24"/>
              <a:gd name="T96" fmla="*/ 4 w 41"/>
              <a:gd name="T97" fmla="*/ 11 h 24"/>
              <a:gd name="T98" fmla="*/ 4 w 41"/>
              <a:gd name="T99" fmla="*/ 11 h 24"/>
              <a:gd name="T100" fmla="*/ 8 w 41"/>
              <a:gd name="T101" fmla="*/ 12 h 24"/>
              <a:gd name="T102" fmla="*/ 4 w 41"/>
              <a:gd name="T103" fmla="*/ 13 h 24"/>
              <a:gd name="T104" fmla="*/ 6 w 41"/>
              <a:gd name="T105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6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4" y="12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4" name="Freeform 196"/>
          <p:cNvSpPr>
            <a:spLocks noEditPoints="1"/>
          </p:cNvSpPr>
          <p:nvPr/>
        </p:nvSpPr>
        <p:spPr bwMode="auto">
          <a:xfrm>
            <a:off x="10823734" y="620028"/>
            <a:ext cx="414977" cy="248986"/>
          </a:xfrm>
          <a:custGeom>
            <a:avLst/>
            <a:gdLst>
              <a:gd name="T0" fmla="*/ 38 w 40"/>
              <a:gd name="T1" fmla="*/ 13 h 24"/>
              <a:gd name="T2" fmla="*/ 26 w 40"/>
              <a:gd name="T3" fmla="*/ 15 h 24"/>
              <a:gd name="T4" fmla="*/ 26 w 40"/>
              <a:gd name="T5" fmla="*/ 17 h 24"/>
              <a:gd name="T6" fmla="*/ 23 w 40"/>
              <a:gd name="T7" fmla="*/ 15 h 24"/>
              <a:gd name="T8" fmla="*/ 18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8 w 40"/>
              <a:gd name="T17" fmla="*/ 9 h 24"/>
              <a:gd name="T18" fmla="*/ 8 w 40"/>
              <a:gd name="T19" fmla="*/ 10 h 24"/>
              <a:gd name="T20" fmla="*/ 9 w 40"/>
              <a:gd name="T21" fmla="*/ 11 h 24"/>
              <a:gd name="T22" fmla="*/ 9 w 40"/>
              <a:gd name="T23" fmla="*/ 10 h 24"/>
              <a:gd name="T24" fmla="*/ 8 w 40"/>
              <a:gd name="T25" fmla="*/ 12 h 24"/>
              <a:gd name="T26" fmla="*/ 9 w 40"/>
              <a:gd name="T27" fmla="*/ 12 h 24"/>
              <a:gd name="T28" fmla="*/ 8 w 40"/>
              <a:gd name="T29" fmla="*/ 14 h 24"/>
              <a:gd name="T30" fmla="*/ 7 w 40"/>
              <a:gd name="T31" fmla="*/ 11 h 24"/>
              <a:gd name="T32" fmla="*/ 8 w 40"/>
              <a:gd name="T33" fmla="*/ 11 h 24"/>
              <a:gd name="T34" fmla="*/ 7 w 40"/>
              <a:gd name="T35" fmla="*/ 11 h 24"/>
              <a:gd name="T36" fmla="*/ 7 w 40"/>
              <a:gd name="T37" fmla="*/ 12 h 24"/>
              <a:gd name="T38" fmla="*/ 8 w 40"/>
              <a:gd name="T39" fmla="*/ 9 h 24"/>
              <a:gd name="T40" fmla="*/ 7 w 40"/>
              <a:gd name="T41" fmla="*/ 14 h 24"/>
              <a:gd name="T42" fmla="*/ 8 w 40"/>
              <a:gd name="T43" fmla="*/ 14 h 24"/>
              <a:gd name="T44" fmla="*/ 7 w 40"/>
              <a:gd name="T45" fmla="*/ 9 h 24"/>
              <a:gd name="T46" fmla="*/ 5 w 40"/>
              <a:gd name="T47" fmla="*/ 14 h 24"/>
              <a:gd name="T48" fmla="*/ 7 w 40"/>
              <a:gd name="T49" fmla="*/ 14 h 24"/>
              <a:gd name="T50" fmla="*/ 5 w 40"/>
              <a:gd name="T51" fmla="*/ 9 h 24"/>
              <a:gd name="T52" fmla="*/ 6 w 40"/>
              <a:gd name="T53" fmla="*/ 10 h 24"/>
              <a:gd name="T54" fmla="*/ 5 w 40"/>
              <a:gd name="T55" fmla="*/ 10 h 24"/>
              <a:gd name="T56" fmla="*/ 8 w 40"/>
              <a:gd name="T57" fmla="*/ 9 h 24"/>
              <a:gd name="T58" fmla="*/ 7 w 40"/>
              <a:gd name="T59" fmla="*/ 10 h 24"/>
              <a:gd name="T60" fmla="*/ 5 w 40"/>
              <a:gd name="T61" fmla="*/ 13 h 24"/>
              <a:gd name="T62" fmla="*/ 5 w 40"/>
              <a:gd name="T63" fmla="*/ 11 h 24"/>
              <a:gd name="T64" fmla="*/ 5 w 40"/>
              <a:gd name="T65" fmla="*/ 10 h 24"/>
              <a:gd name="T66" fmla="*/ 4 w 40"/>
              <a:gd name="T67" fmla="*/ 12 h 24"/>
              <a:gd name="T68" fmla="*/ 1 w 40"/>
              <a:gd name="T69" fmla="*/ 0 h 24"/>
              <a:gd name="T70" fmla="*/ 40 w 40"/>
              <a:gd name="T71" fmla="*/ 23 h 24"/>
              <a:gd name="T72" fmla="*/ 0 w 40"/>
              <a:gd name="T73" fmla="*/ 23 h 24"/>
              <a:gd name="T74" fmla="*/ 3 w 40"/>
              <a:gd name="T75" fmla="*/ 9 h 24"/>
              <a:gd name="T76" fmla="*/ 3 w 40"/>
              <a:gd name="T77" fmla="*/ 10 h 24"/>
              <a:gd name="T78" fmla="*/ 3 w 40"/>
              <a:gd name="T79" fmla="*/ 21 h 24"/>
              <a:gd name="T80" fmla="*/ 3 w 40"/>
              <a:gd name="T81" fmla="*/ 23 h 24"/>
              <a:gd name="T82" fmla="*/ 8 w 40"/>
              <a:gd name="T83" fmla="*/ 15 h 24"/>
              <a:gd name="T84" fmla="*/ 3 w 40"/>
              <a:gd name="T85" fmla="*/ 15 h 24"/>
              <a:gd name="T86" fmla="*/ 8 w 40"/>
              <a:gd name="T87" fmla="*/ 20 h 24"/>
              <a:gd name="T88" fmla="*/ 5 w 40"/>
              <a:gd name="T89" fmla="*/ 14 h 24"/>
              <a:gd name="T90" fmla="*/ 5 w 40"/>
              <a:gd name="T91" fmla="*/ 13 h 24"/>
              <a:gd name="T92" fmla="*/ 3 w 40"/>
              <a:gd name="T93" fmla="*/ 14 h 24"/>
              <a:gd name="T94" fmla="*/ 3 w 40"/>
              <a:gd name="T95" fmla="*/ 12 h 24"/>
              <a:gd name="T96" fmla="*/ 3 w 40"/>
              <a:gd name="T97" fmla="*/ 11 h 24"/>
              <a:gd name="T98" fmla="*/ 3 w 40"/>
              <a:gd name="T99" fmla="*/ 11 h 24"/>
              <a:gd name="T100" fmla="*/ 3 w 40"/>
              <a:gd name="T101" fmla="*/ 11 h 24"/>
              <a:gd name="T102" fmla="*/ 7 w 40"/>
              <a:gd name="T103" fmla="*/ 12 h 24"/>
              <a:gd name="T104" fmla="*/ 4 w 40"/>
              <a:gd name="T105" fmla="*/ 13 h 24"/>
              <a:gd name="T106" fmla="*/ 5 w 40"/>
              <a:gd name="T10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8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3" y="17"/>
                  <a:pt x="23" y="17"/>
                  <a:pt x="23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15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8" y="9"/>
                </a:move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lnTo>
                  <a:pt x="8" y="14"/>
                </a:ln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lnTo>
                  <a:pt x="7" y="14"/>
                </a:ln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39" y="24"/>
                  <a:pt x="38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lnTo>
                  <a:pt x="5" y="14"/>
                </a:lnTo>
                <a:close/>
                <a:moveTo>
                  <a:pt x="3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lnTo>
                  <a:pt x="3" y="14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3" y="11"/>
                  <a:pt x="3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3"/>
                  <a:pt x="5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5" name="Freeform 197"/>
          <p:cNvSpPr>
            <a:spLocks noEditPoints="1"/>
          </p:cNvSpPr>
          <p:nvPr/>
        </p:nvSpPr>
        <p:spPr bwMode="auto">
          <a:xfrm>
            <a:off x="10823734" y="620028"/>
            <a:ext cx="414977" cy="257723"/>
          </a:xfrm>
          <a:custGeom>
            <a:avLst/>
            <a:gdLst>
              <a:gd name="T0" fmla="*/ 38 w 40"/>
              <a:gd name="T1" fmla="*/ 13 h 25"/>
              <a:gd name="T2" fmla="*/ 26 w 40"/>
              <a:gd name="T3" fmla="*/ 16 h 25"/>
              <a:gd name="T4" fmla="*/ 26 w 40"/>
              <a:gd name="T5" fmla="*/ 18 h 25"/>
              <a:gd name="T6" fmla="*/ 24 w 40"/>
              <a:gd name="T7" fmla="*/ 16 h 25"/>
              <a:gd name="T8" fmla="*/ 18 w 40"/>
              <a:gd name="T9" fmla="*/ 16 h 25"/>
              <a:gd name="T10" fmla="*/ 22 w 40"/>
              <a:gd name="T11" fmla="*/ 20 h 25"/>
              <a:gd name="T12" fmla="*/ 11 w 40"/>
              <a:gd name="T13" fmla="*/ 16 h 25"/>
              <a:gd name="T14" fmla="*/ 11 w 40"/>
              <a:gd name="T15" fmla="*/ 18 h 25"/>
              <a:gd name="T16" fmla="*/ 9 w 40"/>
              <a:gd name="T17" fmla="*/ 9 h 25"/>
              <a:gd name="T18" fmla="*/ 8 w 40"/>
              <a:gd name="T19" fmla="*/ 10 h 25"/>
              <a:gd name="T20" fmla="*/ 9 w 40"/>
              <a:gd name="T21" fmla="*/ 11 h 25"/>
              <a:gd name="T22" fmla="*/ 9 w 40"/>
              <a:gd name="T23" fmla="*/ 10 h 25"/>
              <a:gd name="T24" fmla="*/ 8 w 40"/>
              <a:gd name="T25" fmla="*/ 12 h 25"/>
              <a:gd name="T26" fmla="*/ 9 w 40"/>
              <a:gd name="T27" fmla="*/ 13 h 25"/>
              <a:gd name="T28" fmla="*/ 8 w 40"/>
              <a:gd name="T29" fmla="*/ 14 h 25"/>
              <a:gd name="T30" fmla="*/ 7 w 40"/>
              <a:gd name="T31" fmla="*/ 11 h 25"/>
              <a:gd name="T32" fmla="*/ 8 w 40"/>
              <a:gd name="T33" fmla="*/ 11 h 25"/>
              <a:gd name="T34" fmla="*/ 7 w 40"/>
              <a:gd name="T35" fmla="*/ 12 h 25"/>
              <a:gd name="T36" fmla="*/ 7 w 40"/>
              <a:gd name="T37" fmla="*/ 12 h 25"/>
              <a:gd name="T38" fmla="*/ 8 w 40"/>
              <a:gd name="T39" fmla="*/ 9 h 25"/>
              <a:gd name="T40" fmla="*/ 7 w 40"/>
              <a:gd name="T41" fmla="*/ 14 h 25"/>
              <a:gd name="T42" fmla="*/ 5 w 40"/>
              <a:gd name="T43" fmla="*/ 9 h 25"/>
              <a:gd name="T44" fmla="*/ 5 w 40"/>
              <a:gd name="T45" fmla="*/ 9 h 25"/>
              <a:gd name="T46" fmla="*/ 5 w 40"/>
              <a:gd name="T47" fmla="*/ 14 h 25"/>
              <a:gd name="T48" fmla="*/ 5 w 40"/>
              <a:gd name="T49" fmla="*/ 9 h 25"/>
              <a:gd name="T50" fmla="*/ 5 w 40"/>
              <a:gd name="T51" fmla="*/ 10 h 25"/>
              <a:gd name="T52" fmla="*/ 5 w 40"/>
              <a:gd name="T53" fmla="*/ 10 h 25"/>
              <a:gd name="T54" fmla="*/ 4 w 40"/>
              <a:gd name="T55" fmla="*/ 9 h 25"/>
              <a:gd name="T56" fmla="*/ 7 w 40"/>
              <a:gd name="T57" fmla="*/ 10 h 25"/>
              <a:gd name="T58" fmla="*/ 7 w 40"/>
              <a:gd name="T59" fmla="*/ 13 h 25"/>
              <a:gd name="T60" fmla="*/ 5 w 40"/>
              <a:gd name="T61" fmla="*/ 10 h 25"/>
              <a:gd name="T62" fmla="*/ 4 w 40"/>
              <a:gd name="T63" fmla="*/ 10 h 25"/>
              <a:gd name="T64" fmla="*/ 5 w 40"/>
              <a:gd name="T65" fmla="*/ 12 h 25"/>
              <a:gd name="T66" fmla="*/ 5 w 40"/>
              <a:gd name="T67" fmla="*/ 12 h 25"/>
              <a:gd name="T68" fmla="*/ 40 w 40"/>
              <a:gd name="T69" fmla="*/ 2 h 25"/>
              <a:gd name="T70" fmla="*/ 1 w 40"/>
              <a:gd name="T71" fmla="*/ 25 h 25"/>
              <a:gd name="T72" fmla="*/ 1 w 40"/>
              <a:gd name="T73" fmla="*/ 0 h 25"/>
              <a:gd name="T74" fmla="*/ 4 w 40"/>
              <a:gd name="T75" fmla="*/ 10 h 25"/>
              <a:gd name="T76" fmla="*/ 3 w 40"/>
              <a:gd name="T77" fmla="*/ 9 h 25"/>
              <a:gd name="T78" fmla="*/ 20 w 40"/>
              <a:gd name="T79" fmla="*/ 23 h 25"/>
              <a:gd name="T80" fmla="*/ 3 w 40"/>
              <a:gd name="T81" fmla="*/ 16 h 25"/>
              <a:gd name="T82" fmla="*/ 3 w 40"/>
              <a:gd name="T83" fmla="*/ 18 h 25"/>
              <a:gd name="T84" fmla="*/ 8 w 40"/>
              <a:gd name="T85" fmla="*/ 19 h 25"/>
              <a:gd name="T86" fmla="*/ 3 w 40"/>
              <a:gd name="T87" fmla="*/ 19 h 25"/>
              <a:gd name="T88" fmla="*/ 4 w 40"/>
              <a:gd name="T89" fmla="*/ 14 h 25"/>
              <a:gd name="T90" fmla="*/ 3 w 40"/>
              <a:gd name="T91" fmla="*/ 14 h 25"/>
              <a:gd name="T92" fmla="*/ 4 w 40"/>
              <a:gd name="T93" fmla="*/ 13 h 25"/>
              <a:gd name="T94" fmla="*/ 3 w 40"/>
              <a:gd name="T95" fmla="*/ 12 h 25"/>
              <a:gd name="T96" fmla="*/ 3 w 40"/>
              <a:gd name="T97" fmla="*/ 12 h 25"/>
              <a:gd name="T98" fmla="*/ 4 w 40"/>
              <a:gd name="T99" fmla="*/ 10 h 25"/>
              <a:gd name="T100" fmla="*/ 5 w 40"/>
              <a:gd name="T101" fmla="*/ 13 h 25"/>
              <a:gd name="T102" fmla="*/ 8 w 40"/>
              <a:gd name="T103" fmla="*/ 13 h 25"/>
              <a:gd name="T104" fmla="*/ 4 w 40"/>
              <a:gd name="T10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5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6"/>
                </a:moveTo>
                <a:cubicBezTo>
                  <a:pt x="31" y="16"/>
                  <a:pt x="31" y="16"/>
                  <a:pt x="31" y="16"/>
                </a:cubicBezTo>
                <a:cubicBezTo>
                  <a:pt x="31" y="18"/>
                  <a:pt x="31" y="18"/>
                  <a:pt x="31" y="18"/>
                </a:cubicBezTo>
                <a:cubicBezTo>
                  <a:pt x="26" y="18"/>
                  <a:pt x="26" y="18"/>
                  <a:pt x="26" y="18"/>
                </a:cubicBezTo>
                <a:lnTo>
                  <a:pt x="26" y="16"/>
                </a:lnTo>
                <a:close/>
                <a:moveTo>
                  <a:pt x="18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8"/>
                  <a:pt x="24" y="18"/>
                  <a:pt x="24" y="18"/>
                </a:cubicBezTo>
                <a:cubicBezTo>
                  <a:pt x="18" y="18"/>
                  <a:pt x="18" y="18"/>
                  <a:pt x="18" y="18"/>
                </a:cubicBezTo>
                <a:lnTo>
                  <a:pt x="18" y="16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16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9" y="13"/>
                </a:move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lnTo>
                  <a:pt x="9" y="13"/>
                </a:ln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5" y="12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39" y="25"/>
                  <a:pt x="39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lnTo>
                  <a:pt x="3" y="21"/>
                </a:lnTo>
                <a:close/>
                <a:moveTo>
                  <a:pt x="3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8"/>
                  <a:pt x="9" y="18"/>
                  <a:pt x="9" y="18"/>
                </a:cubicBezTo>
                <a:cubicBezTo>
                  <a:pt x="3" y="18"/>
                  <a:pt x="3" y="18"/>
                  <a:pt x="3" y="18"/>
                </a:cubicBezTo>
                <a:lnTo>
                  <a:pt x="3" y="16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4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lnTo>
                  <a:pt x="4" y="14"/>
                </a:lnTo>
                <a:close/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6" name="Freeform 198"/>
          <p:cNvSpPr>
            <a:spLocks noEditPoints="1"/>
          </p:cNvSpPr>
          <p:nvPr/>
        </p:nvSpPr>
        <p:spPr bwMode="auto">
          <a:xfrm>
            <a:off x="10823734" y="628764"/>
            <a:ext cx="414977" cy="248986"/>
          </a:xfrm>
          <a:custGeom>
            <a:avLst/>
            <a:gdLst>
              <a:gd name="T0" fmla="*/ 38 w 40"/>
              <a:gd name="T1" fmla="*/ 12 h 24"/>
              <a:gd name="T2" fmla="*/ 26 w 40"/>
              <a:gd name="T3" fmla="*/ 15 h 24"/>
              <a:gd name="T4" fmla="*/ 26 w 40"/>
              <a:gd name="T5" fmla="*/ 17 h 24"/>
              <a:gd name="T6" fmla="*/ 24 w 40"/>
              <a:gd name="T7" fmla="*/ 15 h 24"/>
              <a:gd name="T8" fmla="*/ 18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9 w 40"/>
              <a:gd name="T17" fmla="*/ 8 h 24"/>
              <a:gd name="T18" fmla="*/ 9 w 40"/>
              <a:gd name="T19" fmla="*/ 10 h 24"/>
              <a:gd name="T20" fmla="*/ 9 w 40"/>
              <a:gd name="T21" fmla="*/ 11 h 24"/>
              <a:gd name="T22" fmla="*/ 9 w 40"/>
              <a:gd name="T23" fmla="*/ 11 h 24"/>
              <a:gd name="T24" fmla="*/ 9 w 40"/>
              <a:gd name="T25" fmla="*/ 11 h 24"/>
              <a:gd name="T26" fmla="*/ 9 w 40"/>
              <a:gd name="T27" fmla="*/ 13 h 24"/>
              <a:gd name="T28" fmla="*/ 7 w 40"/>
              <a:gd name="T29" fmla="*/ 11 h 24"/>
              <a:gd name="T30" fmla="*/ 8 w 40"/>
              <a:gd name="T31" fmla="*/ 11 h 24"/>
              <a:gd name="T32" fmla="*/ 7 w 40"/>
              <a:gd name="T33" fmla="*/ 11 h 24"/>
              <a:gd name="T34" fmla="*/ 7 w 40"/>
              <a:gd name="T35" fmla="*/ 12 h 24"/>
              <a:gd name="T36" fmla="*/ 8 w 40"/>
              <a:gd name="T37" fmla="*/ 8 h 24"/>
              <a:gd name="T38" fmla="*/ 7 w 40"/>
              <a:gd name="T39" fmla="*/ 13 h 24"/>
              <a:gd name="T40" fmla="*/ 5 w 40"/>
              <a:gd name="T41" fmla="*/ 8 h 24"/>
              <a:gd name="T42" fmla="*/ 5 w 40"/>
              <a:gd name="T43" fmla="*/ 8 h 24"/>
              <a:gd name="T44" fmla="*/ 5 w 40"/>
              <a:gd name="T45" fmla="*/ 13 h 24"/>
              <a:gd name="T46" fmla="*/ 5 w 40"/>
              <a:gd name="T47" fmla="*/ 8 h 24"/>
              <a:gd name="T48" fmla="*/ 5 w 40"/>
              <a:gd name="T49" fmla="*/ 9 h 24"/>
              <a:gd name="T50" fmla="*/ 5 w 40"/>
              <a:gd name="T51" fmla="*/ 9 h 24"/>
              <a:gd name="T52" fmla="*/ 4 w 40"/>
              <a:gd name="T53" fmla="*/ 9 h 24"/>
              <a:gd name="T54" fmla="*/ 7 w 40"/>
              <a:gd name="T55" fmla="*/ 10 h 24"/>
              <a:gd name="T56" fmla="*/ 7 w 40"/>
              <a:gd name="T57" fmla="*/ 12 h 24"/>
              <a:gd name="T58" fmla="*/ 5 w 40"/>
              <a:gd name="T59" fmla="*/ 10 h 24"/>
              <a:gd name="T60" fmla="*/ 4 w 40"/>
              <a:gd name="T61" fmla="*/ 10 h 24"/>
              <a:gd name="T62" fmla="*/ 5 w 40"/>
              <a:gd name="T63" fmla="*/ 12 h 24"/>
              <a:gd name="T64" fmla="*/ 5 w 40"/>
              <a:gd name="T65" fmla="*/ 11 h 24"/>
              <a:gd name="T66" fmla="*/ 40 w 40"/>
              <a:gd name="T67" fmla="*/ 1 h 24"/>
              <a:gd name="T68" fmla="*/ 1 w 40"/>
              <a:gd name="T69" fmla="*/ 24 h 24"/>
              <a:gd name="T70" fmla="*/ 1 w 40"/>
              <a:gd name="T71" fmla="*/ 0 h 24"/>
              <a:gd name="T72" fmla="*/ 4 w 40"/>
              <a:gd name="T73" fmla="*/ 10 h 24"/>
              <a:gd name="T74" fmla="*/ 4 w 40"/>
              <a:gd name="T75" fmla="*/ 8 h 24"/>
              <a:gd name="T76" fmla="*/ 20 w 40"/>
              <a:gd name="T77" fmla="*/ 22 h 24"/>
              <a:gd name="T78" fmla="*/ 3 w 40"/>
              <a:gd name="T79" fmla="*/ 15 h 24"/>
              <a:gd name="T80" fmla="*/ 3 w 40"/>
              <a:gd name="T81" fmla="*/ 17 h 24"/>
              <a:gd name="T82" fmla="*/ 8 w 40"/>
              <a:gd name="T83" fmla="*/ 18 h 24"/>
              <a:gd name="T84" fmla="*/ 3 w 40"/>
              <a:gd name="T85" fmla="*/ 18 h 24"/>
              <a:gd name="T86" fmla="*/ 4 w 40"/>
              <a:gd name="T87" fmla="*/ 13 h 24"/>
              <a:gd name="T88" fmla="*/ 4 w 40"/>
              <a:gd name="T89" fmla="*/ 13 h 24"/>
              <a:gd name="T90" fmla="*/ 4 w 40"/>
              <a:gd name="T91" fmla="*/ 12 h 24"/>
              <a:gd name="T92" fmla="*/ 3 w 40"/>
              <a:gd name="T93" fmla="*/ 11 h 24"/>
              <a:gd name="T94" fmla="*/ 3 w 40"/>
              <a:gd name="T95" fmla="*/ 12 h 24"/>
              <a:gd name="T96" fmla="*/ 4 w 40"/>
              <a:gd name="T97" fmla="*/ 10 h 24"/>
              <a:gd name="T98" fmla="*/ 5 w 40"/>
              <a:gd name="T99" fmla="*/ 12 h 24"/>
              <a:gd name="T100" fmla="*/ 8 w 40"/>
              <a:gd name="T101" fmla="*/ 12 h 24"/>
              <a:gd name="T102" fmla="*/ 4 w 40"/>
              <a:gd name="T10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8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8"/>
                  <a:pt x="5" y="8"/>
                  <a:pt x="5" y="8"/>
                </a:cubicBez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0"/>
                  <a:pt x="40" y="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4" y="8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7" name="Freeform 199"/>
          <p:cNvSpPr>
            <a:spLocks noEditPoints="1"/>
          </p:cNvSpPr>
          <p:nvPr/>
        </p:nvSpPr>
        <p:spPr bwMode="auto">
          <a:xfrm>
            <a:off x="10823734" y="628764"/>
            <a:ext cx="414977" cy="248986"/>
          </a:xfrm>
          <a:custGeom>
            <a:avLst/>
            <a:gdLst>
              <a:gd name="T0" fmla="*/ 38 w 40"/>
              <a:gd name="T1" fmla="*/ 13 h 24"/>
              <a:gd name="T2" fmla="*/ 26 w 40"/>
              <a:gd name="T3" fmla="*/ 15 h 24"/>
              <a:gd name="T4" fmla="*/ 26 w 40"/>
              <a:gd name="T5" fmla="*/ 17 h 24"/>
              <a:gd name="T6" fmla="*/ 24 w 40"/>
              <a:gd name="T7" fmla="*/ 15 h 24"/>
              <a:gd name="T8" fmla="*/ 19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9 w 40"/>
              <a:gd name="T17" fmla="*/ 8 h 24"/>
              <a:gd name="T18" fmla="*/ 9 w 40"/>
              <a:gd name="T19" fmla="*/ 10 h 24"/>
              <a:gd name="T20" fmla="*/ 9 w 40"/>
              <a:gd name="T21" fmla="*/ 11 h 24"/>
              <a:gd name="T22" fmla="*/ 9 w 40"/>
              <a:gd name="T23" fmla="*/ 11 h 24"/>
              <a:gd name="T24" fmla="*/ 9 w 40"/>
              <a:gd name="T25" fmla="*/ 11 h 24"/>
              <a:gd name="T26" fmla="*/ 9 w 40"/>
              <a:gd name="T27" fmla="*/ 13 h 24"/>
              <a:gd name="T28" fmla="*/ 7 w 40"/>
              <a:gd name="T29" fmla="*/ 11 h 24"/>
              <a:gd name="T30" fmla="*/ 9 w 40"/>
              <a:gd name="T31" fmla="*/ 11 h 24"/>
              <a:gd name="T32" fmla="*/ 7 w 40"/>
              <a:gd name="T33" fmla="*/ 11 h 24"/>
              <a:gd name="T34" fmla="*/ 7 w 40"/>
              <a:gd name="T35" fmla="*/ 12 h 24"/>
              <a:gd name="T36" fmla="*/ 9 w 40"/>
              <a:gd name="T37" fmla="*/ 9 h 24"/>
              <a:gd name="T38" fmla="*/ 9 w 40"/>
              <a:gd name="T39" fmla="*/ 13 h 24"/>
              <a:gd name="T40" fmla="*/ 9 w 40"/>
              <a:gd name="T41" fmla="*/ 13 h 24"/>
              <a:gd name="T42" fmla="*/ 7 w 40"/>
              <a:gd name="T43" fmla="*/ 9 h 24"/>
              <a:gd name="T44" fmla="*/ 7 w 40"/>
              <a:gd name="T45" fmla="*/ 13 h 24"/>
              <a:gd name="T46" fmla="*/ 7 w 40"/>
              <a:gd name="T47" fmla="*/ 13 h 24"/>
              <a:gd name="T48" fmla="*/ 5 w 40"/>
              <a:gd name="T49" fmla="*/ 9 h 24"/>
              <a:gd name="T50" fmla="*/ 6 w 40"/>
              <a:gd name="T51" fmla="*/ 9 h 24"/>
              <a:gd name="T52" fmla="*/ 5 w 40"/>
              <a:gd name="T53" fmla="*/ 9 h 24"/>
              <a:gd name="T54" fmla="*/ 4 w 40"/>
              <a:gd name="T55" fmla="*/ 9 h 24"/>
              <a:gd name="T56" fmla="*/ 7 w 40"/>
              <a:gd name="T57" fmla="*/ 10 h 24"/>
              <a:gd name="T58" fmla="*/ 7 w 40"/>
              <a:gd name="T59" fmla="*/ 12 h 24"/>
              <a:gd name="T60" fmla="*/ 5 w 40"/>
              <a:gd name="T61" fmla="*/ 10 h 24"/>
              <a:gd name="T62" fmla="*/ 4 w 40"/>
              <a:gd name="T63" fmla="*/ 10 h 24"/>
              <a:gd name="T64" fmla="*/ 5 w 40"/>
              <a:gd name="T65" fmla="*/ 12 h 24"/>
              <a:gd name="T66" fmla="*/ 5 w 40"/>
              <a:gd name="T67" fmla="*/ 11 h 24"/>
              <a:gd name="T68" fmla="*/ 40 w 40"/>
              <a:gd name="T69" fmla="*/ 1 h 24"/>
              <a:gd name="T70" fmla="*/ 2 w 40"/>
              <a:gd name="T71" fmla="*/ 24 h 24"/>
              <a:gd name="T72" fmla="*/ 2 w 40"/>
              <a:gd name="T73" fmla="*/ 0 h 24"/>
              <a:gd name="T74" fmla="*/ 4 w 40"/>
              <a:gd name="T75" fmla="*/ 10 h 24"/>
              <a:gd name="T76" fmla="*/ 4 w 40"/>
              <a:gd name="T77" fmla="*/ 8 h 24"/>
              <a:gd name="T78" fmla="*/ 20 w 40"/>
              <a:gd name="T79" fmla="*/ 22 h 24"/>
              <a:gd name="T80" fmla="*/ 4 w 40"/>
              <a:gd name="T81" fmla="*/ 15 h 24"/>
              <a:gd name="T82" fmla="*/ 4 w 40"/>
              <a:gd name="T83" fmla="*/ 17 h 24"/>
              <a:gd name="T84" fmla="*/ 9 w 40"/>
              <a:gd name="T85" fmla="*/ 19 h 24"/>
              <a:gd name="T86" fmla="*/ 4 w 40"/>
              <a:gd name="T87" fmla="*/ 19 h 24"/>
              <a:gd name="T88" fmla="*/ 4 w 40"/>
              <a:gd name="T89" fmla="*/ 13 h 24"/>
              <a:gd name="T90" fmla="*/ 4 w 40"/>
              <a:gd name="T91" fmla="*/ 13 h 24"/>
              <a:gd name="T92" fmla="*/ 4 w 40"/>
              <a:gd name="T93" fmla="*/ 12 h 24"/>
              <a:gd name="T94" fmla="*/ 3 w 40"/>
              <a:gd name="T95" fmla="*/ 11 h 24"/>
              <a:gd name="T96" fmla="*/ 3 w 40"/>
              <a:gd name="T97" fmla="*/ 12 h 24"/>
              <a:gd name="T98" fmla="*/ 4 w 40"/>
              <a:gd name="T99" fmla="*/ 10 h 24"/>
              <a:gd name="T100" fmla="*/ 5 w 40"/>
              <a:gd name="T101" fmla="*/ 12 h 24"/>
              <a:gd name="T102" fmla="*/ 9 w 40"/>
              <a:gd name="T103" fmla="*/ 12 h 24"/>
              <a:gd name="T104" fmla="*/ 4 w 40"/>
              <a:gd name="T10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7" y="9"/>
                  <a:pt x="7" y="9"/>
                  <a:pt x="7" y="9"/>
                </a:cubicBezTo>
                <a:lnTo>
                  <a:pt x="7" y="8"/>
                </a:lnTo>
                <a:close/>
                <a:moveTo>
                  <a:pt x="9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8"/>
                </a:move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lnTo>
                  <a:pt x="6" y="8"/>
                </a:ln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lnTo>
                  <a:pt x="4" y="8"/>
                </a:ln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1"/>
                  <a:pt x="40" y="1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8" name="Freeform 200"/>
          <p:cNvSpPr>
            <a:spLocks noEditPoints="1"/>
          </p:cNvSpPr>
          <p:nvPr/>
        </p:nvSpPr>
        <p:spPr bwMode="auto">
          <a:xfrm>
            <a:off x="10823734" y="628764"/>
            <a:ext cx="423713" cy="248986"/>
          </a:xfrm>
          <a:custGeom>
            <a:avLst/>
            <a:gdLst>
              <a:gd name="T0" fmla="*/ 38 w 41"/>
              <a:gd name="T1" fmla="*/ 13 h 24"/>
              <a:gd name="T2" fmla="*/ 26 w 41"/>
              <a:gd name="T3" fmla="*/ 15 h 24"/>
              <a:gd name="T4" fmla="*/ 26 w 41"/>
              <a:gd name="T5" fmla="*/ 17 h 24"/>
              <a:gd name="T6" fmla="*/ 24 w 41"/>
              <a:gd name="T7" fmla="*/ 15 h 24"/>
              <a:gd name="T8" fmla="*/ 19 w 41"/>
              <a:gd name="T9" fmla="*/ 15 h 24"/>
              <a:gd name="T10" fmla="*/ 23 w 41"/>
              <a:gd name="T11" fmla="*/ 20 h 24"/>
              <a:gd name="T12" fmla="*/ 11 w 41"/>
              <a:gd name="T13" fmla="*/ 15 h 24"/>
              <a:gd name="T14" fmla="*/ 11 w 41"/>
              <a:gd name="T15" fmla="*/ 17 h 24"/>
              <a:gd name="T16" fmla="*/ 9 w 41"/>
              <a:gd name="T17" fmla="*/ 9 h 24"/>
              <a:gd name="T18" fmla="*/ 9 w 41"/>
              <a:gd name="T19" fmla="*/ 10 h 24"/>
              <a:gd name="T20" fmla="*/ 10 w 41"/>
              <a:gd name="T21" fmla="*/ 11 h 24"/>
              <a:gd name="T22" fmla="*/ 10 w 41"/>
              <a:gd name="T23" fmla="*/ 10 h 24"/>
              <a:gd name="T24" fmla="*/ 9 w 41"/>
              <a:gd name="T25" fmla="*/ 12 h 24"/>
              <a:gd name="T26" fmla="*/ 10 w 41"/>
              <a:gd name="T27" fmla="*/ 12 h 24"/>
              <a:gd name="T28" fmla="*/ 9 w 41"/>
              <a:gd name="T29" fmla="*/ 13 h 24"/>
              <a:gd name="T30" fmla="*/ 8 w 41"/>
              <a:gd name="T31" fmla="*/ 11 h 24"/>
              <a:gd name="T32" fmla="*/ 9 w 41"/>
              <a:gd name="T33" fmla="*/ 11 h 24"/>
              <a:gd name="T34" fmla="*/ 8 w 41"/>
              <a:gd name="T35" fmla="*/ 11 h 24"/>
              <a:gd name="T36" fmla="*/ 8 w 41"/>
              <a:gd name="T37" fmla="*/ 12 h 24"/>
              <a:gd name="T38" fmla="*/ 9 w 41"/>
              <a:gd name="T39" fmla="*/ 9 h 24"/>
              <a:gd name="T40" fmla="*/ 8 w 41"/>
              <a:gd name="T41" fmla="*/ 13 h 24"/>
              <a:gd name="T42" fmla="*/ 6 w 41"/>
              <a:gd name="T43" fmla="*/ 9 h 24"/>
              <a:gd name="T44" fmla="*/ 6 w 41"/>
              <a:gd name="T45" fmla="*/ 9 h 24"/>
              <a:gd name="T46" fmla="*/ 6 w 41"/>
              <a:gd name="T47" fmla="*/ 13 h 24"/>
              <a:gd name="T48" fmla="*/ 6 w 41"/>
              <a:gd name="T49" fmla="*/ 9 h 24"/>
              <a:gd name="T50" fmla="*/ 6 w 41"/>
              <a:gd name="T51" fmla="*/ 10 h 24"/>
              <a:gd name="T52" fmla="*/ 6 w 41"/>
              <a:gd name="T53" fmla="*/ 9 h 24"/>
              <a:gd name="T54" fmla="*/ 4 w 41"/>
              <a:gd name="T55" fmla="*/ 9 h 24"/>
              <a:gd name="T56" fmla="*/ 8 w 41"/>
              <a:gd name="T57" fmla="*/ 10 h 24"/>
              <a:gd name="T58" fmla="*/ 7 w 41"/>
              <a:gd name="T59" fmla="*/ 12 h 24"/>
              <a:gd name="T60" fmla="*/ 6 w 41"/>
              <a:gd name="T61" fmla="*/ 10 h 24"/>
              <a:gd name="T62" fmla="*/ 4 w 41"/>
              <a:gd name="T63" fmla="*/ 10 h 24"/>
              <a:gd name="T64" fmla="*/ 6 w 41"/>
              <a:gd name="T65" fmla="*/ 12 h 24"/>
              <a:gd name="T66" fmla="*/ 6 w 41"/>
              <a:gd name="T67" fmla="*/ 11 h 24"/>
              <a:gd name="T68" fmla="*/ 41 w 41"/>
              <a:gd name="T69" fmla="*/ 1 h 24"/>
              <a:gd name="T70" fmla="*/ 2 w 41"/>
              <a:gd name="T71" fmla="*/ 24 h 24"/>
              <a:gd name="T72" fmla="*/ 2 w 41"/>
              <a:gd name="T73" fmla="*/ 0 h 24"/>
              <a:gd name="T74" fmla="*/ 4 w 41"/>
              <a:gd name="T75" fmla="*/ 10 h 24"/>
              <a:gd name="T76" fmla="*/ 4 w 41"/>
              <a:gd name="T77" fmla="*/ 9 h 24"/>
              <a:gd name="T78" fmla="*/ 20 w 41"/>
              <a:gd name="T79" fmla="*/ 22 h 24"/>
              <a:gd name="T80" fmla="*/ 4 w 41"/>
              <a:gd name="T81" fmla="*/ 15 h 24"/>
              <a:gd name="T82" fmla="*/ 4 w 41"/>
              <a:gd name="T83" fmla="*/ 17 h 24"/>
              <a:gd name="T84" fmla="*/ 9 w 41"/>
              <a:gd name="T85" fmla="*/ 19 h 24"/>
              <a:gd name="T86" fmla="*/ 4 w 41"/>
              <a:gd name="T87" fmla="*/ 19 h 24"/>
              <a:gd name="T88" fmla="*/ 4 w 41"/>
              <a:gd name="T89" fmla="*/ 13 h 24"/>
              <a:gd name="T90" fmla="*/ 4 w 41"/>
              <a:gd name="T91" fmla="*/ 13 h 24"/>
              <a:gd name="T92" fmla="*/ 4 w 41"/>
              <a:gd name="T93" fmla="*/ 12 h 24"/>
              <a:gd name="T94" fmla="*/ 4 w 41"/>
              <a:gd name="T95" fmla="*/ 11 h 24"/>
              <a:gd name="T96" fmla="*/ 4 w 41"/>
              <a:gd name="T97" fmla="*/ 11 h 24"/>
              <a:gd name="T98" fmla="*/ 4 w 41"/>
              <a:gd name="T99" fmla="*/ 11 h 24"/>
              <a:gd name="T100" fmla="*/ 8 w 41"/>
              <a:gd name="T101" fmla="*/ 12 h 24"/>
              <a:gd name="T102" fmla="*/ 4 w 41"/>
              <a:gd name="T103" fmla="*/ 13 h 24"/>
              <a:gd name="T104" fmla="*/ 6 w 41"/>
              <a:gd name="T105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2" y="15"/>
                  <a:pt x="32" y="15"/>
                  <a:pt x="32" y="15"/>
                </a:cubicBezTo>
                <a:cubicBezTo>
                  <a:pt x="32" y="17"/>
                  <a:pt x="32" y="17"/>
                  <a:pt x="32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9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9" y="17"/>
                  <a:pt x="19" y="17"/>
                  <a:pt x="19" y="17"/>
                </a:cubicBezTo>
                <a:lnTo>
                  <a:pt x="19" y="15"/>
                </a:lnTo>
                <a:close/>
                <a:moveTo>
                  <a:pt x="18" y="19"/>
                </a:move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lnTo>
                  <a:pt x="18" y="19"/>
                </a:lnTo>
                <a:close/>
                <a:moveTo>
                  <a:pt x="11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7"/>
                  <a:pt x="17" y="17"/>
                  <a:pt x="17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9"/>
                </a:lnTo>
                <a:close/>
                <a:moveTo>
                  <a:pt x="10" y="10"/>
                </a:moveTo>
                <a:cubicBezTo>
                  <a:pt x="10" y="11"/>
                  <a:pt x="10" y="11"/>
                  <a:pt x="1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lnTo>
                  <a:pt x="10" y="10"/>
                </a:lnTo>
                <a:close/>
                <a:moveTo>
                  <a:pt x="10" y="11"/>
                </a:move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lnTo>
                  <a:pt x="10" y="11"/>
                </a:lnTo>
                <a:close/>
                <a:moveTo>
                  <a:pt x="10" y="12"/>
                </a:move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lnTo>
                  <a:pt x="10" y="12"/>
                </a:lnTo>
                <a:close/>
                <a:moveTo>
                  <a:pt x="8" y="11"/>
                </a:move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lnTo>
                  <a:pt x="8" y="11"/>
                </a:lnTo>
                <a:close/>
                <a:moveTo>
                  <a:pt x="8" y="12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lnTo>
                  <a:pt x="8" y="12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6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7" y="13"/>
                </a:move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6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1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6" y="10"/>
                </a:lnTo>
                <a:close/>
                <a:moveTo>
                  <a:pt x="6" y="11"/>
                </a:move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6" y="11"/>
                </a:lnTo>
                <a:close/>
                <a:moveTo>
                  <a:pt x="2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0" y="24"/>
                  <a:pt x="3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lnTo>
                  <a:pt x="4" y="21"/>
                </a:lnTo>
                <a:close/>
                <a:moveTo>
                  <a:pt x="4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4" y="17"/>
                  <a:pt x="4" y="17"/>
                </a:cubicBezTo>
                <a:lnTo>
                  <a:pt x="4" y="15"/>
                </a:lnTo>
                <a:close/>
                <a:moveTo>
                  <a:pt x="4" y="19"/>
                </a:move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4" y="20"/>
                  <a:pt x="4" y="20"/>
                  <a:pt x="4" y="20"/>
                </a:cubicBezTo>
                <a:lnTo>
                  <a:pt x="4" y="19"/>
                </a:lnTo>
                <a:close/>
                <a:moveTo>
                  <a:pt x="6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4" y="12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9" name="Freeform 201"/>
          <p:cNvSpPr>
            <a:spLocks noEditPoints="1"/>
          </p:cNvSpPr>
          <p:nvPr/>
        </p:nvSpPr>
        <p:spPr bwMode="auto">
          <a:xfrm>
            <a:off x="10832470" y="628764"/>
            <a:ext cx="414977" cy="248986"/>
          </a:xfrm>
          <a:custGeom>
            <a:avLst/>
            <a:gdLst>
              <a:gd name="T0" fmla="*/ 38 w 40"/>
              <a:gd name="T1" fmla="*/ 13 h 24"/>
              <a:gd name="T2" fmla="*/ 26 w 40"/>
              <a:gd name="T3" fmla="*/ 15 h 24"/>
              <a:gd name="T4" fmla="*/ 26 w 40"/>
              <a:gd name="T5" fmla="*/ 17 h 24"/>
              <a:gd name="T6" fmla="*/ 23 w 40"/>
              <a:gd name="T7" fmla="*/ 15 h 24"/>
              <a:gd name="T8" fmla="*/ 18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8 w 40"/>
              <a:gd name="T17" fmla="*/ 9 h 24"/>
              <a:gd name="T18" fmla="*/ 8 w 40"/>
              <a:gd name="T19" fmla="*/ 10 h 24"/>
              <a:gd name="T20" fmla="*/ 9 w 40"/>
              <a:gd name="T21" fmla="*/ 11 h 24"/>
              <a:gd name="T22" fmla="*/ 9 w 40"/>
              <a:gd name="T23" fmla="*/ 10 h 24"/>
              <a:gd name="T24" fmla="*/ 8 w 40"/>
              <a:gd name="T25" fmla="*/ 12 h 24"/>
              <a:gd name="T26" fmla="*/ 9 w 40"/>
              <a:gd name="T27" fmla="*/ 12 h 24"/>
              <a:gd name="T28" fmla="*/ 8 w 40"/>
              <a:gd name="T29" fmla="*/ 14 h 24"/>
              <a:gd name="T30" fmla="*/ 7 w 40"/>
              <a:gd name="T31" fmla="*/ 11 h 24"/>
              <a:gd name="T32" fmla="*/ 8 w 40"/>
              <a:gd name="T33" fmla="*/ 11 h 24"/>
              <a:gd name="T34" fmla="*/ 7 w 40"/>
              <a:gd name="T35" fmla="*/ 11 h 24"/>
              <a:gd name="T36" fmla="*/ 7 w 40"/>
              <a:gd name="T37" fmla="*/ 12 h 24"/>
              <a:gd name="T38" fmla="*/ 8 w 40"/>
              <a:gd name="T39" fmla="*/ 9 h 24"/>
              <a:gd name="T40" fmla="*/ 7 w 40"/>
              <a:gd name="T41" fmla="*/ 14 h 24"/>
              <a:gd name="T42" fmla="*/ 8 w 40"/>
              <a:gd name="T43" fmla="*/ 14 h 24"/>
              <a:gd name="T44" fmla="*/ 7 w 40"/>
              <a:gd name="T45" fmla="*/ 9 h 24"/>
              <a:gd name="T46" fmla="*/ 5 w 40"/>
              <a:gd name="T47" fmla="*/ 14 h 24"/>
              <a:gd name="T48" fmla="*/ 7 w 40"/>
              <a:gd name="T49" fmla="*/ 14 h 24"/>
              <a:gd name="T50" fmla="*/ 5 w 40"/>
              <a:gd name="T51" fmla="*/ 9 h 24"/>
              <a:gd name="T52" fmla="*/ 6 w 40"/>
              <a:gd name="T53" fmla="*/ 10 h 24"/>
              <a:gd name="T54" fmla="*/ 5 w 40"/>
              <a:gd name="T55" fmla="*/ 10 h 24"/>
              <a:gd name="T56" fmla="*/ 8 w 40"/>
              <a:gd name="T57" fmla="*/ 9 h 24"/>
              <a:gd name="T58" fmla="*/ 7 w 40"/>
              <a:gd name="T59" fmla="*/ 10 h 24"/>
              <a:gd name="T60" fmla="*/ 5 w 40"/>
              <a:gd name="T61" fmla="*/ 13 h 24"/>
              <a:gd name="T62" fmla="*/ 5 w 40"/>
              <a:gd name="T63" fmla="*/ 11 h 24"/>
              <a:gd name="T64" fmla="*/ 5 w 40"/>
              <a:gd name="T65" fmla="*/ 10 h 24"/>
              <a:gd name="T66" fmla="*/ 4 w 40"/>
              <a:gd name="T67" fmla="*/ 12 h 24"/>
              <a:gd name="T68" fmla="*/ 1 w 40"/>
              <a:gd name="T69" fmla="*/ 0 h 24"/>
              <a:gd name="T70" fmla="*/ 40 w 40"/>
              <a:gd name="T71" fmla="*/ 23 h 24"/>
              <a:gd name="T72" fmla="*/ 0 w 40"/>
              <a:gd name="T73" fmla="*/ 23 h 24"/>
              <a:gd name="T74" fmla="*/ 3 w 40"/>
              <a:gd name="T75" fmla="*/ 9 h 24"/>
              <a:gd name="T76" fmla="*/ 3 w 40"/>
              <a:gd name="T77" fmla="*/ 10 h 24"/>
              <a:gd name="T78" fmla="*/ 3 w 40"/>
              <a:gd name="T79" fmla="*/ 21 h 24"/>
              <a:gd name="T80" fmla="*/ 3 w 40"/>
              <a:gd name="T81" fmla="*/ 22 h 24"/>
              <a:gd name="T82" fmla="*/ 8 w 40"/>
              <a:gd name="T83" fmla="*/ 15 h 24"/>
              <a:gd name="T84" fmla="*/ 3 w 40"/>
              <a:gd name="T85" fmla="*/ 15 h 24"/>
              <a:gd name="T86" fmla="*/ 8 w 40"/>
              <a:gd name="T87" fmla="*/ 20 h 24"/>
              <a:gd name="T88" fmla="*/ 5 w 40"/>
              <a:gd name="T89" fmla="*/ 14 h 24"/>
              <a:gd name="T90" fmla="*/ 5 w 40"/>
              <a:gd name="T91" fmla="*/ 13 h 24"/>
              <a:gd name="T92" fmla="*/ 3 w 40"/>
              <a:gd name="T93" fmla="*/ 14 h 24"/>
              <a:gd name="T94" fmla="*/ 3 w 40"/>
              <a:gd name="T95" fmla="*/ 12 h 24"/>
              <a:gd name="T96" fmla="*/ 3 w 40"/>
              <a:gd name="T97" fmla="*/ 11 h 24"/>
              <a:gd name="T98" fmla="*/ 3 w 40"/>
              <a:gd name="T99" fmla="*/ 11 h 24"/>
              <a:gd name="T100" fmla="*/ 3 w 40"/>
              <a:gd name="T101" fmla="*/ 11 h 24"/>
              <a:gd name="T102" fmla="*/ 7 w 40"/>
              <a:gd name="T103" fmla="*/ 12 h 24"/>
              <a:gd name="T104" fmla="*/ 4 w 40"/>
              <a:gd name="T105" fmla="*/ 13 h 24"/>
              <a:gd name="T106" fmla="*/ 5 w 40"/>
              <a:gd name="T10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" h="24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8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3" y="17"/>
                  <a:pt x="23" y="17"/>
                  <a:pt x="23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15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8" y="9"/>
                </a:move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lnTo>
                  <a:pt x="8" y="14"/>
                </a:ln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lnTo>
                  <a:pt x="7" y="14"/>
                </a:ln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39" y="24"/>
                  <a:pt x="38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lnTo>
                  <a:pt x="5" y="14"/>
                </a:lnTo>
                <a:close/>
                <a:moveTo>
                  <a:pt x="3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lnTo>
                  <a:pt x="3" y="14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3" y="11"/>
                  <a:pt x="3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3"/>
                  <a:pt x="5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0" name="Freeform 202"/>
          <p:cNvSpPr>
            <a:spLocks noEditPoints="1"/>
          </p:cNvSpPr>
          <p:nvPr/>
        </p:nvSpPr>
        <p:spPr bwMode="auto">
          <a:xfrm>
            <a:off x="10832470" y="628764"/>
            <a:ext cx="414977" cy="262090"/>
          </a:xfrm>
          <a:custGeom>
            <a:avLst/>
            <a:gdLst>
              <a:gd name="T0" fmla="*/ 38 w 40"/>
              <a:gd name="T1" fmla="*/ 13 h 25"/>
              <a:gd name="T2" fmla="*/ 26 w 40"/>
              <a:gd name="T3" fmla="*/ 16 h 25"/>
              <a:gd name="T4" fmla="*/ 26 w 40"/>
              <a:gd name="T5" fmla="*/ 18 h 25"/>
              <a:gd name="T6" fmla="*/ 24 w 40"/>
              <a:gd name="T7" fmla="*/ 16 h 25"/>
              <a:gd name="T8" fmla="*/ 18 w 40"/>
              <a:gd name="T9" fmla="*/ 16 h 25"/>
              <a:gd name="T10" fmla="*/ 22 w 40"/>
              <a:gd name="T11" fmla="*/ 20 h 25"/>
              <a:gd name="T12" fmla="*/ 11 w 40"/>
              <a:gd name="T13" fmla="*/ 16 h 25"/>
              <a:gd name="T14" fmla="*/ 11 w 40"/>
              <a:gd name="T15" fmla="*/ 18 h 25"/>
              <a:gd name="T16" fmla="*/ 9 w 40"/>
              <a:gd name="T17" fmla="*/ 9 h 25"/>
              <a:gd name="T18" fmla="*/ 8 w 40"/>
              <a:gd name="T19" fmla="*/ 10 h 25"/>
              <a:gd name="T20" fmla="*/ 9 w 40"/>
              <a:gd name="T21" fmla="*/ 11 h 25"/>
              <a:gd name="T22" fmla="*/ 9 w 40"/>
              <a:gd name="T23" fmla="*/ 10 h 25"/>
              <a:gd name="T24" fmla="*/ 8 w 40"/>
              <a:gd name="T25" fmla="*/ 12 h 25"/>
              <a:gd name="T26" fmla="*/ 9 w 40"/>
              <a:gd name="T27" fmla="*/ 13 h 25"/>
              <a:gd name="T28" fmla="*/ 8 w 40"/>
              <a:gd name="T29" fmla="*/ 14 h 25"/>
              <a:gd name="T30" fmla="*/ 7 w 40"/>
              <a:gd name="T31" fmla="*/ 11 h 25"/>
              <a:gd name="T32" fmla="*/ 8 w 40"/>
              <a:gd name="T33" fmla="*/ 11 h 25"/>
              <a:gd name="T34" fmla="*/ 7 w 40"/>
              <a:gd name="T35" fmla="*/ 12 h 25"/>
              <a:gd name="T36" fmla="*/ 7 w 40"/>
              <a:gd name="T37" fmla="*/ 12 h 25"/>
              <a:gd name="T38" fmla="*/ 8 w 40"/>
              <a:gd name="T39" fmla="*/ 9 h 25"/>
              <a:gd name="T40" fmla="*/ 7 w 40"/>
              <a:gd name="T41" fmla="*/ 14 h 25"/>
              <a:gd name="T42" fmla="*/ 5 w 40"/>
              <a:gd name="T43" fmla="*/ 9 h 25"/>
              <a:gd name="T44" fmla="*/ 5 w 40"/>
              <a:gd name="T45" fmla="*/ 9 h 25"/>
              <a:gd name="T46" fmla="*/ 5 w 40"/>
              <a:gd name="T47" fmla="*/ 14 h 25"/>
              <a:gd name="T48" fmla="*/ 5 w 40"/>
              <a:gd name="T49" fmla="*/ 9 h 25"/>
              <a:gd name="T50" fmla="*/ 5 w 40"/>
              <a:gd name="T51" fmla="*/ 10 h 25"/>
              <a:gd name="T52" fmla="*/ 5 w 40"/>
              <a:gd name="T53" fmla="*/ 10 h 25"/>
              <a:gd name="T54" fmla="*/ 4 w 40"/>
              <a:gd name="T55" fmla="*/ 9 h 25"/>
              <a:gd name="T56" fmla="*/ 7 w 40"/>
              <a:gd name="T57" fmla="*/ 10 h 25"/>
              <a:gd name="T58" fmla="*/ 7 w 40"/>
              <a:gd name="T59" fmla="*/ 13 h 25"/>
              <a:gd name="T60" fmla="*/ 5 w 40"/>
              <a:gd name="T61" fmla="*/ 10 h 25"/>
              <a:gd name="T62" fmla="*/ 4 w 40"/>
              <a:gd name="T63" fmla="*/ 10 h 25"/>
              <a:gd name="T64" fmla="*/ 5 w 40"/>
              <a:gd name="T65" fmla="*/ 12 h 25"/>
              <a:gd name="T66" fmla="*/ 5 w 40"/>
              <a:gd name="T67" fmla="*/ 12 h 25"/>
              <a:gd name="T68" fmla="*/ 40 w 40"/>
              <a:gd name="T69" fmla="*/ 2 h 25"/>
              <a:gd name="T70" fmla="*/ 1 w 40"/>
              <a:gd name="T71" fmla="*/ 25 h 25"/>
              <a:gd name="T72" fmla="*/ 1 w 40"/>
              <a:gd name="T73" fmla="*/ 0 h 25"/>
              <a:gd name="T74" fmla="*/ 4 w 40"/>
              <a:gd name="T75" fmla="*/ 10 h 25"/>
              <a:gd name="T76" fmla="*/ 3 w 40"/>
              <a:gd name="T77" fmla="*/ 9 h 25"/>
              <a:gd name="T78" fmla="*/ 20 w 40"/>
              <a:gd name="T79" fmla="*/ 23 h 25"/>
              <a:gd name="T80" fmla="*/ 3 w 40"/>
              <a:gd name="T81" fmla="*/ 16 h 25"/>
              <a:gd name="T82" fmla="*/ 3 w 40"/>
              <a:gd name="T83" fmla="*/ 18 h 25"/>
              <a:gd name="T84" fmla="*/ 8 w 40"/>
              <a:gd name="T85" fmla="*/ 19 h 25"/>
              <a:gd name="T86" fmla="*/ 3 w 40"/>
              <a:gd name="T87" fmla="*/ 19 h 25"/>
              <a:gd name="T88" fmla="*/ 4 w 40"/>
              <a:gd name="T89" fmla="*/ 14 h 25"/>
              <a:gd name="T90" fmla="*/ 3 w 40"/>
              <a:gd name="T91" fmla="*/ 14 h 25"/>
              <a:gd name="T92" fmla="*/ 4 w 40"/>
              <a:gd name="T93" fmla="*/ 13 h 25"/>
              <a:gd name="T94" fmla="*/ 3 w 40"/>
              <a:gd name="T95" fmla="*/ 12 h 25"/>
              <a:gd name="T96" fmla="*/ 3 w 40"/>
              <a:gd name="T97" fmla="*/ 12 h 25"/>
              <a:gd name="T98" fmla="*/ 4 w 40"/>
              <a:gd name="T99" fmla="*/ 10 h 25"/>
              <a:gd name="T100" fmla="*/ 5 w 40"/>
              <a:gd name="T101" fmla="*/ 13 h 25"/>
              <a:gd name="T102" fmla="*/ 8 w 40"/>
              <a:gd name="T103" fmla="*/ 13 h 25"/>
              <a:gd name="T104" fmla="*/ 4 w 40"/>
              <a:gd name="T105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" h="25">
                <a:moveTo>
                  <a:pt x="26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13"/>
                  <a:pt x="38" y="13"/>
                  <a:pt x="38" y="13"/>
                </a:cubicBezTo>
                <a:cubicBezTo>
                  <a:pt x="26" y="13"/>
                  <a:pt x="26" y="13"/>
                  <a:pt x="26" y="13"/>
                </a:cubicBezTo>
                <a:lnTo>
                  <a:pt x="26" y="7"/>
                </a:lnTo>
                <a:close/>
                <a:moveTo>
                  <a:pt x="26" y="16"/>
                </a:moveTo>
                <a:cubicBezTo>
                  <a:pt x="31" y="16"/>
                  <a:pt x="31" y="16"/>
                  <a:pt x="31" y="16"/>
                </a:cubicBezTo>
                <a:cubicBezTo>
                  <a:pt x="31" y="18"/>
                  <a:pt x="31" y="18"/>
                  <a:pt x="31" y="18"/>
                </a:cubicBezTo>
                <a:cubicBezTo>
                  <a:pt x="26" y="18"/>
                  <a:pt x="26" y="18"/>
                  <a:pt x="26" y="18"/>
                </a:cubicBezTo>
                <a:lnTo>
                  <a:pt x="26" y="16"/>
                </a:lnTo>
                <a:close/>
                <a:moveTo>
                  <a:pt x="18" y="16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8"/>
                  <a:pt x="24" y="18"/>
                  <a:pt x="24" y="18"/>
                </a:cubicBezTo>
                <a:cubicBezTo>
                  <a:pt x="18" y="18"/>
                  <a:pt x="18" y="18"/>
                  <a:pt x="18" y="18"/>
                </a:cubicBezTo>
                <a:lnTo>
                  <a:pt x="18" y="16"/>
                </a:lnTo>
                <a:close/>
                <a:moveTo>
                  <a:pt x="17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9"/>
                </a:lnTo>
                <a:close/>
                <a:moveTo>
                  <a:pt x="11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16"/>
                </a:lnTo>
                <a:close/>
                <a:moveTo>
                  <a:pt x="8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lnTo>
                  <a:pt x="8" y="9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9" y="13"/>
                </a:move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lnTo>
                  <a:pt x="9" y="13"/>
                </a:ln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9"/>
                </a:move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8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lose/>
                <a:moveTo>
                  <a:pt x="7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lose/>
                <a:moveTo>
                  <a:pt x="4" y="9"/>
                </a:move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5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2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1"/>
                  <a:pt x="5" y="10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5" y="12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4"/>
                  <a:pt x="39" y="25"/>
                  <a:pt x="39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lnTo>
                  <a:pt x="3" y="21"/>
                </a:lnTo>
                <a:close/>
                <a:moveTo>
                  <a:pt x="3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8"/>
                  <a:pt x="9" y="18"/>
                  <a:pt x="9" y="18"/>
                </a:cubicBezTo>
                <a:cubicBezTo>
                  <a:pt x="3" y="18"/>
                  <a:pt x="3" y="18"/>
                  <a:pt x="3" y="18"/>
                </a:cubicBezTo>
                <a:lnTo>
                  <a:pt x="3" y="16"/>
                </a:lnTo>
                <a:close/>
                <a:moveTo>
                  <a:pt x="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9"/>
                </a:lnTo>
                <a:close/>
                <a:moveTo>
                  <a:pt x="5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4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lnTo>
                  <a:pt x="4" y="14"/>
                </a:lnTo>
                <a:close/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1" name="Freeform 203"/>
          <p:cNvSpPr>
            <a:spLocks noEditPoints="1"/>
          </p:cNvSpPr>
          <p:nvPr/>
        </p:nvSpPr>
        <p:spPr bwMode="auto">
          <a:xfrm>
            <a:off x="10832470" y="637501"/>
            <a:ext cx="414977" cy="253353"/>
          </a:xfrm>
          <a:custGeom>
            <a:avLst/>
            <a:gdLst>
              <a:gd name="T0" fmla="*/ 38 w 40"/>
              <a:gd name="T1" fmla="*/ 12 h 24"/>
              <a:gd name="T2" fmla="*/ 26 w 40"/>
              <a:gd name="T3" fmla="*/ 15 h 24"/>
              <a:gd name="T4" fmla="*/ 26 w 40"/>
              <a:gd name="T5" fmla="*/ 17 h 24"/>
              <a:gd name="T6" fmla="*/ 24 w 40"/>
              <a:gd name="T7" fmla="*/ 15 h 24"/>
              <a:gd name="T8" fmla="*/ 18 w 40"/>
              <a:gd name="T9" fmla="*/ 15 h 24"/>
              <a:gd name="T10" fmla="*/ 22 w 40"/>
              <a:gd name="T11" fmla="*/ 20 h 24"/>
              <a:gd name="T12" fmla="*/ 11 w 40"/>
              <a:gd name="T13" fmla="*/ 15 h 24"/>
              <a:gd name="T14" fmla="*/ 11 w 40"/>
              <a:gd name="T15" fmla="*/ 17 h 24"/>
              <a:gd name="T16" fmla="*/ 9 w 40"/>
              <a:gd name="T17" fmla="*/ 8 h 24"/>
              <a:gd name="T18" fmla="*/ 9 w 40"/>
              <a:gd name="T19" fmla="*/ 9 h 24"/>
              <a:gd name="T20" fmla="*/ 9 w 40"/>
              <a:gd name="T21" fmla="*/ 11 h 24"/>
              <a:gd name="T22" fmla="*/ 9 w 40"/>
              <a:gd name="T23" fmla="*/ 11 h 24"/>
              <a:gd name="T24" fmla="*/ 9 w 40"/>
              <a:gd name="T25" fmla="*/ 11 h 24"/>
              <a:gd name="T26" fmla="*/ 9 w 40"/>
              <a:gd name="T27" fmla="*/ 13 h 24"/>
              <a:gd name="T28" fmla="*/ 7 w 40"/>
              <a:gd name="T29" fmla="*/ 11 h 24"/>
              <a:gd name="T30" fmla="*/ 8 w 40"/>
              <a:gd name="T31" fmla="*/ 11 h 24"/>
              <a:gd name="T32" fmla="*/ 7 w 40"/>
              <a:gd name="T33" fmla="*/ 11 h 24"/>
              <a:gd name="T34" fmla="*/ 7 w 40"/>
              <a:gd name="T35" fmla="*/ 12 h 24"/>
              <a:gd name="T36" fmla="*/ 8 w 40"/>
              <a:gd name="T37" fmla="*/ 8 h 24"/>
              <a:gd name="T38" fmla="*/ 7 w 40"/>
              <a:gd name="T39" fmla="*/ 13 h 24"/>
              <a:gd name="T40" fmla="*/ 5 w 40"/>
              <a:gd name="T41" fmla="*/ 8 h 24"/>
              <a:gd name="T42" fmla="*/ 5 w 40"/>
              <a:gd name="T43" fmla="*/ 8 h 24"/>
              <a:gd name="T44" fmla="*/ 5 w 40"/>
              <a:gd name="T45" fmla="*/ 13 h 24"/>
              <a:gd name="T46" fmla="*/ 5 w 40"/>
              <a:gd name="T47" fmla="*/ 8 h 24"/>
              <a:gd name="T48" fmla="*/ 5 w 40"/>
              <a:gd name="T49" fmla="*/ 9 h 24"/>
              <a:gd name="T50" fmla="*/ 5 w 40"/>
              <a:gd name="T51" fmla="*/ 9 h 24"/>
              <a:gd name="T52" fmla="*/ 4 w 40"/>
              <a:gd name="T53" fmla="*/ 9 h 24"/>
              <a:gd name="T54" fmla="*/ 7 w 40"/>
              <a:gd name="T55" fmla="*/ 9 h 24"/>
              <a:gd name="T56" fmla="*/ 7 w 40"/>
              <a:gd name="T57" fmla="*/ 12 h 24"/>
              <a:gd name="T58" fmla="*/ 5 w 40"/>
              <a:gd name="T59" fmla="*/ 10 h 24"/>
              <a:gd name="T60" fmla="*/ 4 w 40"/>
              <a:gd name="T61" fmla="*/ 10 h 24"/>
              <a:gd name="T62" fmla="*/ 5 w 40"/>
              <a:gd name="T63" fmla="*/ 12 h 24"/>
              <a:gd name="T64" fmla="*/ 5 w 40"/>
              <a:gd name="T65" fmla="*/ 11 h 24"/>
              <a:gd name="T66" fmla="*/ 40 w 40"/>
              <a:gd name="T67" fmla="*/ 1 h 24"/>
              <a:gd name="T68" fmla="*/ 1 w 40"/>
              <a:gd name="T69" fmla="*/ 24 h 24"/>
              <a:gd name="T70" fmla="*/ 1 w 40"/>
              <a:gd name="T71" fmla="*/ 0 h 24"/>
              <a:gd name="T72" fmla="*/ 4 w 40"/>
              <a:gd name="T73" fmla="*/ 9 h 24"/>
              <a:gd name="T74" fmla="*/ 4 w 40"/>
              <a:gd name="T75" fmla="*/ 8 h 24"/>
              <a:gd name="T76" fmla="*/ 20 w 40"/>
              <a:gd name="T77" fmla="*/ 22 h 24"/>
              <a:gd name="T78" fmla="*/ 3 w 40"/>
              <a:gd name="T79" fmla="*/ 15 h 24"/>
              <a:gd name="T80" fmla="*/ 3 w 40"/>
              <a:gd name="T81" fmla="*/ 17 h 24"/>
              <a:gd name="T82" fmla="*/ 8 w 40"/>
              <a:gd name="T83" fmla="*/ 18 h 24"/>
              <a:gd name="T84" fmla="*/ 3 w 40"/>
              <a:gd name="T85" fmla="*/ 18 h 24"/>
              <a:gd name="T86" fmla="*/ 4 w 40"/>
              <a:gd name="T87" fmla="*/ 13 h 24"/>
              <a:gd name="T88" fmla="*/ 4 w 40"/>
              <a:gd name="T89" fmla="*/ 13 h 24"/>
              <a:gd name="T90" fmla="*/ 4 w 40"/>
              <a:gd name="T91" fmla="*/ 12 h 24"/>
              <a:gd name="T92" fmla="*/ 3 w 40"/>
              <a:gd name="T93" fmla="*/ 11 h 24"/>
              <a:gd name="T94" fmla="*/ 3 w 40"/>
              <a:gd name="T95" fmla="*/ 12 h 24"/>
              <a:gd name="T96" fmla="*/ 4 w 40"/>
              <a:gd name="T97" fmla="*/ 10 h 24"/>
              <a:gd name="T98" fmla="*/ 5 w 40"/>
              <a:gd name="T99" fmla="*/ 12 h 24"/>
              <a:gd name="T100" fmla="*/ 8 w 40"/>
              <a:gd name="T101" fmla="*/ 12 h 24"/>
              <a:gd name="T102" fmla="*/ 4 w 40"/>
              <a:gd name="T103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" h="24">
                <a:moveTo>
                  <a:pt x="26" y="6"/>
                </a:moveTo>
                <a:cubicBezTo>
                  <a:pt x="38" y="6"/>
                  <a:pt x="38" y="6"/>
                  <a:pt x="38" y="6"/>
                </a:cubicBezTo>
                <a:cubicBezTo>
                  <a:pt x="38" y="12"/>
                  <a:pt x="38" y="12"/>
                  <a:pt x="38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6"/>
                </a:lnTo>
                <a:close/>
                <a:moveTo>
                  <a:pt x="2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lnTo>
                  <a:pt x="26" y="15"/>
                </a:lnTo>
                <a:close/>
                <a:moveTo>
                  <a:pt x="18" y="15"/>
                </a:moveTo>
                <a:cubicBezTo>
                  <a:pt x="24" y="15"/>
                  <a:pt x="24" y="15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15"/>
                </a:lnTo>
                <a:close/>
                <a:moveTo>
                  <a:pt x="17" y="18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20"/>
                  <a:pt x="22" y="20"/>
                  <a:pt x="22" y="20"/>
                </a:cubicBezTo>
                <a:cubicBezTo>
                  <a:pt x="17" y="20"/>
                  <a:pt x="17" y="20"/>
                  <a:pt x="17" y="20"/>
                </a:cubicBezTo>
                <a:lnTo>
                  <a:pt x="17" y="18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9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lnTo>
                  <a:pt x="9" y="8"/>
                </a:lnTo>
                <a:close/>
                <a:moveTo>
                  <a:pt x="9" y="10"/>
                </a:move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9" y="11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9" y="12"/>
                </a:move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7" y="11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2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lnTo>
                  <a:pt x="7" y="12"/>
                </a:ln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8"/>
                  <a:pt x="5" y="8"/>
                  <a:pt x="5" y="8"/>
                </a:cubicBez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5" y="9"/>
                </a:move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1" y="0"/>
                </a:move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0" y="0"/>
                  <a:pt x="40" y="1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3"/>
                  <a:pt x="40" y="24"/>
                  <a:pt x="39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4" y="8"/>
                </a:cubicBezTo>
                <a:close/>
                <a:moveTo>
                  <a:pt x="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1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3" y="20"/>
                  <a:pt x="3" y="20"/>
                  <a:pt x="3" y="20"/>
                </a:cubicBezTo>
                <a:lnTo>
                  <a:pt x="3" y="18"/>
                </a:ln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2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lnTo>
                  <a:pt x="3" y="12"/>
                </a:lnTo>
                <a:close/>
                <a:moveTo>
                  <a:pt x="3" y="11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2" name="Freeform 204"/>
          <p:cNvSpPr>
            <a:spLocks noEditPoints="1"/>
          </p:cNvSpPr>
          <p:nvPr/>
        </p:nvSpPr>
        <p:spPr bwMode="auto">
          <a:xfrm>
            <a:off x="10814997" y="620028"/>
            <a:ext cx="205305" cy="248986"/>
          </a:xfrm>
          <a:custGeom>
            <a:avLst/>
            <a:gdLst>
              <a:gd name="T0" fmla="*/ 20 w 20"/>
              <a:gd name="T1" fmla="*/ 15 h 24"/>
              <a:gd name="T2" fmla="*/ 20 w 20"/>
              <a:gd name="T3" fmla="*/ 17 h 24"/>
              <a:gd name="T4" fmla="*/ 17 w 20"/>
              <a:gd name="T5" fmla="*/ 19 h 24"/>
              <a:gd name="T6" fmla="*/ 1 w 20"/>
              <a:gd name="T7" fmla="*/ 24 h 24"/>
              <a:gd name="T8" fmla="*/ 1 w 20"/>
              <a:gd name="T9" fmla="*/ 0 h 24"/>
              <a:gd name="T10" fmla="*/ 4 w 20"/>
              <a:gd name="T11" fmla="*/ 9 h 24"/>
              <a:gd name="T12" fmla="*/ 3 w 20"/>
              <a:gd name="T13" fmla="*/ 8 h 24"/>
              <a:gd name="T14" fmla="*/ 20 w 20"/>
              <a:gd name="T15" fmla="*/ 22 h 24"/>
              <a:gd name="T16" fmla="*/ 3 w 20"/>
              <a:gd name="T17" fmla="*/ 15 h 24"/>
              <a:gd name="T18" fmla="*/ 3 w 20"/>
              <a:gd name="T19" fmla="*/ 17 h 24"/>
              <a:gd name="T20" fmla="*/ 16 w 20"/>
              <a:gd name="T21" fmla="*/ 15 h 24"/>
              <a:gd name="T22" fmla="*/ 11 w 20"/>
              <a:gd name="T23" fmla="*/ 15 h 24"/>
              <a:gd name="T24" fmla="*/ 8 w 20"/>
              <a:gd name="T25" fmla="*/ 19 h 24"/>
              <a:gd name="T26" fmla="*/ 4 w 20"/>
              <a:gd name="T27" fmla="*/ 8 h 24"/>
              <a:gd name="T28" fmla="*/ 4 w 20"/>
              <a:gd name="T29" fmla="*/ 8 h 24"/>
              <a:gd name="T30" fmla="*/ 7 w 20"/>
              <a:gd name="T31" fmla="*/ 8 h 24"/>
              <a:gd name="T32" fmla="*/ 8 w 20"/>
              <a:gd name="T33" fmla="*/ 8 h 24"/>
              <a:gd name="T34" fmla="*/ 8 w 20"/>
              <a:gd name="T35" fmla="*/ 8 h 24"/>
              <a:gd name="T36" fmla="*/ 9 w 20"/>
              <a:gd name="T37" fmla="*/ 9 h 24"/>
              <a:gd name="T38" fmla="*/ 9 w 20"/>
              <a:gd name="T39" fmla="*/ 10 h 24"/>
              <a:gd name="T40" fmla="*/ 8 w 20"/>
              <a:gd name="T41" fmla="*/ 10 h 24"/>
              <a:gd name="T42" fmla="*/ 9 w 20"/>
              <a:gd name="T43" fmla="*/ 11 h 24"/>
              <a:gd name="T44" fmla="*/ 9 w 20"/>
              <a:gd name="T45" fmla="*/ 11 h 24"/>
              <a:gd name="T46" fmla="*/ 9 w 20"/>
              <a:gd name="T47" fmla="*/ 13 h 24"/>
              <a:gd name="T48" fmla="*/ 9 w 20"/>
              <a:gd name="T49" fmla="*/ 12 h 24"/>
              <a:gd name="T50" fmla="*/ 7 w 20"/>
              <a:gd name="T51" fmla="*/ 13 h 24"/>
              <a:gd name="T52" fmla="*/ 5 w 20"/>
              <a:gd name="T53" fmla="*/ 13 h 24"/>
              <a:gd name="T54" fmla="*/ 5 w 20"/>
              <a:gd name="T55" fmla="*/ 13 h 24"/>
              <a:gd name="T56" fmla="*/ 5 w 20"/>
              <a:gd name="T57" fmla="*/ 13 h 24"/>
              <a:gd name="T58" fmla="*/ 3 w 20"/>
              <a:gd name="T59" fmla="*/ 12 h 24"/>
              <a:gd name="T60" fmla="*/ 4 w 20"/>
              <a:gd name="T61" fmla="*/ 13 h 24"/>
              <a:gd name="T62" fmla="*/ 4 w 20"/>
              <a:gd name="T63" fmla="*/ 11 h 24"/>
              <a:gd name="T64" fmla="*/ 3 w 20"/>
              <a:gd name="T65" fmla="*/ 10 h 24"/>
              <a:gd name="T66" fmla="*/ 4 w 20"/>
              <a:gd name="T67" fmla="*/ 10 h 24"/>
              <a:gd name="T68" fmla="*/ 6 w 20"/>
              <a:gd name="T69" fmla="*/ 9 h 24"/>
              <a:gd name="T70" fmla="*/ 5 w 20"/>
              <a:gd name="T71" fmla="*/ 9 h 24"/>
              <a:gd name="T72" fmla="*/ 8 w 20"/>
              <a:gd name="T73" fmla="*/ 9 h 24"/>
              <a:gd name="T74" fmla="*/ 7 w 20"/>
              <a:gd name="T75" fmla="*/ 9 h 24"/>
              <a:gd name="T76" fmla="*/ 5 w 20"/>
              <a:gd name="T77" fmla="*/ 12 h 24"/>
              <a:gd name="T78" fmla="*/ 7 w 20"/>
              <a:gd name="T79" fmla="*/ 12 h 24"/>
              <a:gd name="T80" fmla="*/ 8 w 20"/>
              <a:gd name="T81" fmla="*/ 12 h 24"/>
              <a:gd name="T82" fmla="*/ 5 w 20"/>
              <a:gd name="T83" fmla="*/ 12 h 24"/>
              <a:gd name="T84" fmla="*/ 5 w 20"/>
              <a:gd name="T85" fmla="*/ 10 h 24"/>
              <a:gd name="T86" fmla="*/ 5 w 20"/>
              <a:gd name="T87" fmla="*/ 10 h 24"/>
              <a:gd name="T88" fmla="*/ 4 w 20"/>
              <a:gd name="T89" fmla="*/ 11 h 24"/>
              <a:gd name="T90" fmla="*/ 7 w 20"/>
              <a:gd name="T91" fmla="*/ 11 h 24"/>
              <a:gd name="T92" fmla="*/ 8 w 20"/>
              <a:gd name="T93" fmla="*/ 11 h 24"/>
              <a:gd name="T94" fmla="*/ 7 w 20"/>
              <a:gd name="T95" fmla="*/ 10 h 24"/>
              <a:gd name="T96" fmla="*/ 7 w 20"/>
              <a:gd name="T97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" h="24">
                <a:moveTo>
                  <a:pt x="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15"/>
                  <a:pt x="20" y="15"/>
                  <a:pt x="2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7"/>
                  <a:pt x="18" y="17"/>
                  <a:pt x="18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8"/>
                </a:cubicBezTo>
                <a:close/>
                <a:moveTo>
                  <a:pt x="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3" y="22"/>
                  <a:pt x="3" y="22"/>
                  <a:pt x="3" y="22"/>
                </a:cubicBezTo>
                <a:lnTo>
                  <a:pt x="3" y="20"/>
                </a:lnTo>
                <a:close/>
                <a:moveTo>
                  <a:pt x="3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7"/>
                  <a:pt x="3" y="17"/>
                  <a:pt x="3" y="17"/>
                </a:cubicBezTo>
                <a:lnTo>
                  <a:pt x="3" y="15"/>
                </a:lnTo>
                <a:close/>
                <a:moveTo>
                  <a:pt x="11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1" y="17"/>
                  <a:pt x="11" y="17"/>
                  <a:pt x="11" y="17"/>
                </a:cubicBezTo>
                <a:lnTo>
                  <a:pt x="11" y="15"/>
                </a:lnTo>
                <a:close/>
                <a:moveTo>
                  <a:pt x="3" y="18"/>
                </a:moveTo>
                <a:cubicBezTo>
                  <a:pt x="8" y="18"/>
                  <a:pt x="8" y="18"/>
                  <a:pt x="8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3" y="19"/>
                  <a:pt x="3" y="19"/>
                  <a:pt x="3" y="19"/>
                </a:cubicBezTo>
                <a:lnTo>
                  <a:pt x="3" y="18"/>
                </a:lnTo>
                <a:close/>
                <a:moveTo>
                  <a:pt x="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5" y="8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8"/>
                  <a:pt x="5" y="8"/>
                  <a:pt x="5" y="8"/>
                </a:cubicBezTo>
                <a:close/>
                <a:moveTo>
                  <a:pt x="7" y="8"/>
                </a:move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8" y="8"/>
                </a:move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lnTo>
                  <a:pt x="8" y="8"/>
                </a:lnTo>
                <a:close/>
                <a:moveTo>
                  <a:pt x="9" y="10"/>
                </a:move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lnTo>
                  <a:pt x="9" y="10"/>
                </a:lnTo>
                <a:close/>
                <a:moveTo>
                  <a:pt x="9" y="11"/>
                </a:move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9" y="11"/>
                </a:ln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lnTo>
                  <a:pt x="9" y="12"/>
                </a:lnTo>
                <a:close/>
                <a:moveTo>
                  <a:pt x="8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7" y="13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5" y="13"/>
                </a:move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lose/>
                <a:moveTo>
                  <a:pt x="4" y="13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lnTo>
                  <a:pt x="4" y="13"/>
                </a:ln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3" y="11"/>
                </a:lnTo>
                <a:close/>
                <a:moveTo>
                  <a:pt x="3" y="10"/>
                </a:move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lnTo>
                  <a:pt x="3" y="10"/>
                </a:lnTo>
                <a:close/>
                <a:moveTo>
                  <a:pt x="5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1"/>
                  <a:pt x="7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0"/>
                  <a:pt x="5" y="9"/>
                </a:cubicBez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lose/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lnTo>
                  <a:pt x="5" y="10"/>
                </a:lnTo>
                <a:close/>
                <a:moveTo>
                  <a:pt x="5" y="11"/>
                </a:move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lnTo>
                  <a:pt x="5" y="11"/>
                </a:ln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lnTo>
                  <a:pt x="7" y="11"/>
                </a:lnTo>
                <a:close/>
                <a:moveTo>
                  <a:pt x="7" y="10"/>
                </a:move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lnTo>
                  <a:pt x="7" y="10"/>
                </a:ln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3" name="Freeform 206"/>
          <p:cNvSpPr>
            <a:spLocks noEditPoints="1"/>
          </p:cNvSpPr>
          <p:nvPr/>
        </p:nvSpPr>
        <p:spPr bwMode="auto">
          <a:xfrm>
            <a:off x="11020299" y="620028"/>
            <a:ext cx="209672" cy="248986"/>
          </a:xfrm>
          <a:custGeom>
            <a:avLst/>
            <a:gdLst>
              <a:gd name="T0" fmla="*/ 0 w 20"/>
              <a:gd name="T1" fmla="*/ 0 h 24"/>
              <a:gd name="T2" fmla="*/ 19 w 20"/>
              <a:gd name="T3" fmla="*/ 0 h 24"/>
              <a:gd name="T4" fmla="*/ 20 w 20"/>
              <a:gd name="T5" fmla="*/ 1 h 24"/>
              <a:gd name="T6" fmla="*/ 20 w 20"/>
              <a:gd name="T7" fmla="*/ 22 h 24"/>
              <a:gd name="T8" fmla="*/ 19 w 20"/>
              <a:gd name="T9" fmla="*/ 24 h 24"/>
              <a:gd name="T10" fmla="*/ 0 w 20"/>
              <a:gd name="T11" fmla="*/ 24 h 24"/>
              <a:gd name="T12" fmla="*/ 0 w 20"/>
              <a:gd name="T13" fmla="*/ 19 h 24"/>
              <a:gd name="T14" fmla="*/ 2 w 20"/>
              <a:gd name="T15" fmla="*/ 19 h 24"/>
              <a:gd name="T16" fmla="*/ 2 w 20"/>
              <a:gd name="T17" fmla="*/ 18 h 24"/>
              <a:gd name="T18" fmla="*/ 0 w 20"/>
              <a:gd name="T19" fmla="*/ 18 h 24"/>
              <a:gd name="T20" fmla="*/ 0 w 20"/>
              <a:gd name="T21" fmla="*/ 17 h 24"/>
              <a:gd name="T22" fmla="*/ 4 w 20"/>
              <a:gd name="T23" fmla="*/ 17 h 24"/>
              <a:gd name="T24" fmla="*/ 4 w 20"/>
              <a:gd name="T25" fmla="*/ 15 h 24"/>
              <a:gd name="T26" fmla="*/ 0 w 20"/>
              <a:gd name="T27" fmla="*/ 15 h 24"/>
              <a:gd name="T28" fmla="*/ 0 w 20"/>
              <a:gd name="T29" fmla="*/ 0 h 24"/>
              <a:gd name="T30" fmla="*/ 6 w 20"/>
              <a:gd name="T31" fmla="*/ 15 h 24"/>
              <a:gd name="T32" fmla="*/ 11 w 20"/>
              <a:gd name="T33" fmla="*/ 15 h 24"/>
              <a:gd name="T34" fmla="*/ 11 w 20"/>
              <a:gd name="T35" fmla="*/ 17 h 24"/>
              <a:gd name="T36" fmla="*/ 6 w 20"/>
              <a:gd name="T37" fmla="*/ 17 h 24"/>
              <a:gd name="T38" fmla="*/ 6 w 20"/>
              <a:gd name="T39" fmla="*/ 15 h 24"/>
              <a:gd name="T40" fmla="*/ 6 w 20"/>
              <a:gd name="T41" fmla="*/ 6 h 24"/>
              <a:gd name="T42" fmla="*/ 18 w 20"/>
              <a:gd name="T43" fmla="*/ 6 h 24"/>
              <a:gd name="T44" fmla="*/ 18 w 20"/>
              <a:gd name="T45" fmla="*/ 12 h 24"/>
              <a:gd name="T46" fmla="*/ 6 w 20"/>
              <a:gd name="T47" fmla="*/ 12 h 24"/>
              <a:gd name="T48" fmla="*/ 6 w 20"/>
              <a:gd name="T49" fmla="*/ 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24">
                <a:moveTo>
                  <a:pt x="0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3"/>
                  <a:pt x="19" y="24"/>
                  <a:pt x="19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9"/>
                  <a:pt x="0" y="19"/>
                  <a:pt x="0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0" y="17"/>
                  <a:pt x="0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0" y="15"/>
                  <a:pt x="0" y="15"/>
                  <a:pt x="0" y="15"/>
                </a:cubicBezTo>
                <a:lnTo>
                  <a:pt x="0" y="0"/>
                </a:lnTo>
                <a:close/>
                <a:moveTo>
                  <a:pt x="6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7"/>
                  <a:pt x="11" y="17"/>
                  <a:pt x="11" y="17"/>
                </a:cubicBezTo>
                <a:cubicBezTo>
                  <a:pt x="6" y="17"/>
                  <a:pt x="6" y="17"/>
                  <a:pt x="6" y="17"/>
                </a:cubicBezTo>
                <a:lnTo>
                  <a:pt x="6" y="15"/>
                </a:lnTo>
                <a:close/>
                <a:moveTo>
                  <a:pt x="6" y="6"/>
                </a:moveTo>
                <a:cubicBezTo>
                  <a:pt x="18" y="6"/>
                  <a:pt x="18" y="6"/>
                  <a:pt x="18" y="6"/>
                </a:cubicBezTo>
                <a:cubicBezTo>
                  <a:pt x="18" y="12"/>
                  <a:pt x="18" y="12"/>
                  <a:pt x="18" y="12"/>
                </a:cubicBezTo>
                <a:cubicBezTo>
                  <a:pt x="6" y="12"/>
                  <a:pt x="6" y="12"/>
                  <a:pt x="6" y="12"/>
                </a:cubicBezTo>
                <a:lnTo>
                  <a:pt x="6" y="6"/>
                </a:ln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4" name="Freeform 207"/>
          <p:cNvSpPr>
            <a:spLocks noEditPoints="1"/>
          </p:cNvSpPr>
          <p:nvPr/>
        </p:nvSpPr>
        <p:spPr bwMode="auto">
          <a:xfrm>
            <a:off x="9705485" y="567610"/>
            <a:ext cx="463025" cy="345086"/>
          </a:xfrm>
          <a:custGeom>
            <a:avLst/>
            <a:gdLst>
              <a:gd name="T0" fmla="*/ 30 w 45"/>
              <a:gd name="T1" fmla="*/ 19 h 33"/>
              <a:gd name="T2" fmla="*/ 32 w 45"/>
              <a:gd name="T3" fmla="*/ 20 h 33"/>
              <a:gd name="T4" fmla="*/ 29 w 45"/>
              <a:gd name="T5" fmla="*/ 33 h 33"/>
              <a:gd name="T6" fmla="*/ 27 w 45"/>
              <a:gd name="T7" fmla="*/ 29 h 33"/>
              <a:gd name="T8" fmla="*/ 22 w 45"/>
              <a:gd name="T9" fmla="*/ 30 h 33"/>
              <a:gd name="T10" fmla="*/ 22 w 45"/>
              <a:gd name="T11" fmla="*/ 26 h 33"/>
              <a:gd name="T12" fmla="*/ 18 w 45"/>
              <a:gd name="T13" fmla="*/ 23 h 33"/>
              <a:gd name="T14" fmla="*/ 20 w 45"/>
              <a:gd name="T15" fmla="*/ 19 h 33"/>
              <a:gd name="T16" fmla="*/ 18 w 45"/>
              <a:gd name="T17" fmla="*/ 16 h 33"/>
              <a:gd name="T18" fmla="*/ 22 w 45"/>
              <a:gd name="T19" fmla="*/ 14 h 33"/>
              <a:gd name="T20" fmla="*/ 22 w 45"/>
              <a:gd name="T21" fmla="*/ 9 h 33"/>
              <a:gd name="T22" fmla="*/ 27 w 45"/>
              <a:gd name="T23" fmla="*/ 10 h 33"/>
              <a:gd name="T24" fmla="*/ 29 w 45"/>
              <a:gd name="T25" fmla="*/ 6 h 33"/>
              <a:gd name="T26" fmla="*/ 33 w 45"/>
              <a:gd name="T27" fmla="*/ 9 h 33"/>
              <a:gd name="T28" fmla="*/ 37 w 45"/>
              <a:gd name="T29" fmla="*/ 7 h 33"/>
              <a:gd name="T30" fmla="*/ 38 w 45"/>
              <a:gd name="T31" fmla="*/ 12 h 33"/>
              <a:gd name="T32" fmla="*/ 43 w 45"/>
              <a:gd name="T33" fmla="*/ 12 h 33"/>
              <a:gd name="T34" fmla="*/ 42 w 45"/>
              <a:gd name="T35" fmla="*/ 17 h 33"/>
              <a:gd name="T36" fmla="*/ 45 w 45"/>
              <a:gd name="T37" fmla="*/ 20 h 33"/>
              <a:gd name="T38" fmla="*/ 42 w 45"/>
              <a:gd name="T39" fmla="*/ 23 h 33"/>
              <a:gd name="T40" fmla="*/ 43 w 45"/>
              <a:gd name="T41" fmla="*/ 27 h 33"/>
              <a:gd name="T42" fmla="*/ 38 w 45"/>
              <a:gd name="T43" fmla="*/ 28 h 33"/>
              <a:gd name="T44" fmla="*/ 37 w 45"/>
              <a:gd name="T45" fmla="*/ 32 h 33"/>
              <a:gd name="T46" fmla="*/ 32 w 45"/>
              <a:gd name="T47" fmla="*/ 30 h 33"/>
              <a:gd name="T48" fmla="*/ 29 w 45"/>
              <a:gd name="T49" fmla="*/ 33 h 33"/>
              <a:gd name="T50" fmla="*/ 16 w 45"/>
              <a:gd name="T51" fmla="*/ 6 h 33"/>
              <a:gd name="T52" fmla="*/ 18 w 45"/>
              <a:gd name="T53" fmla="*/ 8 h 33"/>
              <a:gd name="T54" fmla="*/ 13 w 45"/>
              <a:gd name="T55" fmla="*/ 13 h 33"/>
              <a:gd name="T56" fmla="*/ 13 w 45"/>
              <a:gd name="T57" fmla="*/ 8 h 33"/>
              <a:gd name="T58" fmla="*/ 10 w 45"/>
              <a:gd name="T59" fmla="*/ 4 h 33"/>
              <a:gd name="T60" fmla="*/ 15 w 45"/>
              <a:gd name="T61" fmla="*/ 3 h 33"/>
              <a:gd name="T62" fmla="*/ 17 w 45"/>
              <a:gd name="T63" fmla="*/ 0 h 33"/>
              <a:gd name="T64" fmla="*/ 20 w 45"/>
              <a:gd name="T65" fmla="*/ 4 h 33"/>
              <a:gd name="T66" fmla="*/ 24 w 45"/>
              <a:gd name="T67" fmla="*/ 5 h 33"/>
              <a:gd name="T68" fmla="*/ 21 w 45"/>
              <a:gd name="T69" fmla="*/ 8 h 33"/>
              <a:gd name="T70" fmla="*/ 21 w 45"/>
              <a:gd name="T71" fmla="*/ 13 h 33"/>
              <a:gd name="T72" fmla="*/ 17 w 45"/>
              <a:gd name="T73" fmla="*/ 11 h 33"/>
              <a:gd name="T74" fmla="*/ 13 w 45"/>
              <a:gd name="T75" fmla="*/ 13 h 33"/>
              <a:gd name="T76" fmla="*/ 8 w 45"/>
              <a:gd name="T77" fmla="*/ 19 h 33"/>
              <a:gd name="T78" fmla="*/ 11 w 45"/>
              <a:gd name="T79" fmla="*/ 20 h 33"/>
              <a:gd name="T80" fmla="*/ 9 w 45"/>
              <a:gd name="T81" fmla="*/ 29 h 33"/>
              <a:gd name="T82" fmla="*/ 7 w 45"/>
              <a:gd name="T83" fmla="*/ 26 h 33"/>
              <a:gd name="T84" fmla="*/ 2 w 45"/>
              <a:gd name="T85" fmla="*/ 26 h 33"/>
              <a:gd name="T86" fmla="*/ 3 w 45"/>
              <a:gd name="T87" fmla="*/ 22 h 33"/>
              <a:gd name="T88" fmla="*/ 0 w 45"/>
              <a:gd name="T89" fmla="*/ 19 h 33"/>
              <a:gd name="T90" fmla="*/ 3 w 45"/>
              <a:gd name="T91" fmla="*/ 17 h 33"/>
              <a:gd name="T92" fmla="*/ 3 w 45"/>
              <a:gd name="T93" fmla="*/ 12 h 33"/>
              <a:gd name="T94" fmla="*/ 7 w 45"/>
              <a:gd name="T95" fmla="*/ 13 h 33"/>
              <a:gd name="T96" fmla="*/ 10 w 45"/>
              <a:gd name="T97" fmla="*/ 10 h 33"/>
              <a:gd name="T98" fmla="*/ 12 w 45"/>
              <a:gd name="T99" fmla="*/ 13 h 33"/>
              <a:gd name="T100" fmla="*/ 17 w 45"/>
              <a:gd name="T101" fmla="*/ 13 h 33"/>
              <a:gd name="T102" fmla="*/ 16 w 45"/>
              <a:gd name="T103" fmla="*/ 17 h 33"/>
              <a:gd name="T104" fmla="*/ 20 w 45"/>
              <a:gd name="T105" fmla="*/ 20 h 33"/>
              <a:gd name="T106" fmla="*/ 16 w 45"/>
              <a:gd name="T107" fmla="*/ 22 h 33"/>
              <a:gd name="T108" fmla="*/ 16 w 45"/>
              <a:gd name="T109" fmla="*/ 27 h 33"/>
              <a:gd name="T110" fmla="*/ 12 w 45"/>
              <a:gd name="T111" fmla="*/ 26 h 33"/>
              <a:gd name="T112" fmla="*/ 9 w 45"/>
              <a:gd name="T113" fmla="*/ 2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3">
                <a:moveTo>
                  <a:pt x="31" y="21"/>
                </a:moveTo>
                <a:cubicBezTo>
                  <a:pt x="30" y="21"/>
                  <a:pt x="30" y="20"/>
                  <a:pt x="30" y="19"/>
                </a:cubicBezTo>
                <a:cubicBezTo>
                  <a:pt x="30" y="19"/>
                  <a:pt x="31" y="18"/>
                  <a:pt x="31" y="18"/>
                </a:cubicBezTo>
                <a:cubicBezTo>
                  <a:pt x="32" y="18"/>
                  <a:pt x="33" y="19"/>
                  <a:pt x="32" y="20"/>
                </a:cubicBezTo>
                <a:cubicBezTo>
                  <a:pt x="32" y="21"/>
                  <a:pt x="32" y="21"/>
                  <a:pt x="31" y="21"/>
                </a:cubicBezTo>
                <a:close/>
                <a:moveTo>
                  <a:pt x="29" y="33"/>
                </a:moveTo>
                <a:cubicBezTo>
                  <a:pt x="28" y="33"/>
                  <a:pt x="27" y="33"/>
                  <a:pt x="28" y="31"/>
                </a:cubicBezTo>
                <a:cubicBezTo>
                  <a:pt x="28" y="30"/>
                  <a:pt x="28" y="30"/>
                  <a:pt x="27" y="29"/>
                </a:cubicBezTo>
                <a:cubicBezTo>
                  <a:pt x="25" y="29"/>
                  <a:pt x="25" y="29"/>
                  <a:pt x="24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1" y="29"/>
                  <a:pt x="21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4"/>
                </a:cubicBezTo>
                <a:cubicBezTo>
                  <a:pt x="18" y="25"/>
                  <a:pt x="18" y="25"/>
                  <a:pt x="18" y="23"/>
                </a:cubicBezTo>
                <a:cubicBezTo>
                  <a:pt x="18" y="22"/>
                  <a:pt x="18" y="22"/>
                  <a:pt x="19" y="22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8"/>
                  <a:pt x="20" y="18"/>
                  <a:pt x="19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8" y="14"/>
                  <a:pt x="20" y="15"/>
                </a:cubicBezTo>
                <a:cubicBezTo>
                  <a:pt x="21" y="15"/>
                  <a:pt x="21" y="15"/>
                  <a:pt x="22" y="14"/>
                </a:cubicBezTo>
                <a:cubicBezTo>
                  <a:pt x="23" y="12"/>
                  <a:pt x="23" y="12"/>
                  <a:pt x="22" y="11"/>
                </a:cubicBezTo>
                <a:cubicBezTo>
                  <a:pt x="21" y="10"/>
                  <a:pt x="21" y="10"/>
                  <a:pt x="22" y="9"/>
                </a:cubicBezTo>
                <a:cubicBezTo>
                  <a:pt x="23" y="8"/>
                  <a:pt x="23" y="8"/>
                  <a:pt x="24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6"/>
                  <a:pt x="28" y="6"/>
                  <a:pt x="29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1" y="9"/>
                  <a:pt x="32" y="9"/>
                  <a:pt x="33" y="9"/>
                </a:cubicBezTo>
                <a:cubicBezTo>
                  <a:pt x="34" y="9"/>
                  <a:pt x="35" y="9"/>
                  <a:pt x="35" y="8"/>
                </a:cubicBezTo>
                <a:cubicBezTo>
                  <a:pt x="36" y="7"/>
                  <a:pt x="36" y="7"/>
                  <a:pt x="37" y="7"/>
                </a:cubicBezTo>
                <a:cubicBezTo>
                  <a:pt x="38" y="7"/>
                  <a:pt x="38" y="8"/>
                  <a:pt x="38" y="9"/>
                </a:cubicBezTo>
                <a:cubicBezTo>
                  <a:pt x="37" y="10"/>
                  <a:pt x="37" y="11"/>
                  <a:pt x="38" y="12"/>
                </a:cubicBezTo>
                <a:cubicBezTo>
                  <a:pt x="39" y="13"/>
                  <a:pt x="40" y="13"/>
                  <a:pt x="41" y="12"/>
                </a:cubicBezTo>
                <a:cubicBezTo>
                  <a:pt x="42" y="11"/>
                  <a:pt x="43" y="11"/>
                  <a:pt x="43" y="12"/>
                </a:cubicBezTo>
                <a:cubicBezTo>
                  <a:pt x="44" y="13"/>
                  <a:pt x="44" y="13"/>
                  <a:pt x="42" y="14"/>
                </a:cubicBezTo>
                <a:cubicBezTo>
                  <a:pt x="41" y="15"/>
                  <a:pt x="41" y="15"/>
                  <a:pt x="42" y="17"/>
                </a:cubicBezTo>
                <a:cubicBezTo>
                  <a:pt x="42" y="18"/>
                  <a:pt x="42" y="18"/>
                  <a:pt x="43" y="18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3" y="21"/>
                </a:cubicBezTo>
                <a:cubicBezTo>
                  <a:pt x="42" y="21"/>
                  <a:pt x="42" y="22"/>
                  <a:pt x="42" y="23"/>
                </a:cubicBezTo>
                <a:cubicBezTo>
                  <a:pt x="41" y="24"/>
                  <a:pt x="41" y="25"/>
                  <a:pt x="42" y="25"/>
                </a:cubicBezTo>
                <a:cubicBezTo>
                  <a:pt x="43" y="26"/>
                  <a:pt x="43" y="27"/>
                  <a:pt x="43" y="27"/>
                </a:cubicBezTo>
                <a:cubicBezTo>
                  <a:pt x="42" y="28"/>
                  <a:pt x="42" y="28"/>
                  <a:pt x="40" y="28"/>
                </a:cubicBezTo>
                <a:cubicBezTo>
                  <a:pt x="39" y="27"/>
                  <a:pt x="39" y="27"/>
                  <a:pt x="38" y="28"/>
                </a:cubicBezTo>
                <a:cubicBezTo>
                  <a:pt x="37" y="29"/>
                  <a:pt x="37" y="29"/>
                  <a:pt x="37" y="30"/>
                </a:cubicBezTo>
                <a:cubicBezTo>
                  <a:pt x="38" y="32"/>
                  <a:pt x="38" y="32"/>
                  <a:pt x="37" y="32"/>
                </a:cubicBezTo>
                <a:cubicBezTo>
                  <a:pt x="36" y="33"/>
                  <a:pt x="35" y="33"/>
                  <a:pt x="35" y="31"/>
                </a:cubicBezTo>
                <a:cubicBezTo>
                  <a:pt x="34" y="30"/>
                  <a:pt x="34" y="30"/>
                  <a:pt x="32" y="30"/>
                </a:cubicBezTo>
                <a:cubicBezTo>
                  <a:pt x="31" y="31"/>
                  <a:pt x="31" y="31"/>
                  <a:pt x="30" y="32"/>
                </a:cubicBezTo>
                <a:cubicBezTo>
                  <a:pt x="30" y="33"/>
                  <a:pt x="30" y="33"/>
                  <a:pt x="29" y="33"/>
                </a:cubicBezTo>
                <a:close/>
                <a:moveTo>
                  <a:pt x="16" y="8"/>
                </a:moveTo>
                <a:cubicBezTo>
                  <a:pt x="16" y="7"/>
                  <a:pt x="16" y="7"/>
                  <a:pt x="16" y="6"/>
                </a:cubicBezTo>
                <a:cubicBezTo>
                  <a:pt x="17" y="5"/>
                  <a:pt x="17" y="5"/>
                  <a:pt x="18" y="6"/>
                </a:cubicBezTo>
                <a:cubicBezTo>
                  <a:pt x="19" y="6"/>
                  <a:pt x="19" y="7"/>
                  <a:pt x="18" y="8"/>
                </a:cubicBezTo>
                <a:cubicBezTo>
                  <a:pt x="18" y="8"/>
                  <a:pt x="17" y="8"/>
                  <a:pt x="16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3" y="9"/>
                  <a:pt x="13" y="9"/>
                  <a:pt x="13" y="8"/>
                </a:cubicBezTo>
                <a:cubicBezTo>
                  <a:pt x="13" y="7"/>
                  <a:pt x="13" y="7"/>
                  <a:pt x="12" y="6"/>
                </a:cubicBezTo>
                <a:cubicBezTo>
                  <a:pt x="10" y="5"/>
                  <a:pt x="10" y="5"/>
                  <a:pt x="10" y="4"/>
                </a:cubicBezTo>
                <a:cubicBezTo>
                  <a:pt x="11" y="3"/>
                  <a:pt x="11" y="3"/>
                  <a:pt x="13" y="4"/>
                </a:cubicBezTo>
                <a:cubicBezTo>
                  <a:pt x="14" y="4"/>
                  <a:pt x="14" y="4"/>
                  <a:pt x="15" y="3"/>
                </a:cubicBezTo>
                <a:cubicBezTo>
                  <a:pt x="16" y="3"/>
                  <a:pt x="16" y="3"/>
                  <a:pt x="16" y="1"/>
                </a:cubicBezTo>
                <a:cubicBezTo>
                  <a:pt x="16" y="0"/>
                  <a:pt x="16" y="0"/>
                  <a:pt x="17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6"/>
                  <a:pt x="24" y="6"/>
                  <a:pt x="23" y="7"/>
                </a:cubicBezTo>
                <a:cubicBezTo>
                  <a:pt x="21" y="7"/>
                  <a:pt x="21" y="7"/>
                  <a:pt x="21" y="8"/>
                </a:cubicBezTo>
                <a:cubicBezTo>
                  <a:pt x="21" y="9"/>
                  <a:pt x="21" y="9"/>
                  <a:pt x="21" y="11"/>
                </a:cubicBezTo>
                <a:cubicBezTo>
                  <a:pt x="22" y="12"/>
                  <a:pt x="22" y="12"/>
                  <a:pt x="21" y="13"/>
                </a:cubicBezTo>
                <a:cubicBezTo>
                  <a:pt x="20" y="14"/>
                  <a:pt x="20" y="13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19"/>
                </a:cubicBezTo>
                <a:cubicBezTo>
                  <a:pt x="8" y="19"/>
                  <a:pt x="9" y="18"/>
                  <a:pt x="10" y="18"/>
                </a:cubicBezTo>
                <a:cubicBezTo>
                  <a:pt x="10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9" y="29"/>
                </a:moveTo>
                <a:cubicBezTo>
                  <a:pt x="8" y="29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4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1" y="25"/>
                  <a:pt x="1" y="25"/>
                  <a:pt x="3" y="24"/>
                </a:cubicBezTo>
                <a:cubicBezTo>
                  <a:pt x="3" y="23"/>
                  <a:pt x="4" y="23"/>
                  <a:pt x="3" y="22"/>
                </a:cubicBezTo>
                <a:cubicBezTo>
                  <a:pt x="3" y="21"/>
                  <a:pt x="3" y="21"/>
                  <a:pt x="1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7"/>
                  <a:pt x="3" y="17"/>
                </a:cubicBezTo>
                <a:cubicBezTo>
                  <a:pt x="4" y="16"/>
                  <a:pt x="4" y="15"/>
                  <a:pt x="3" y="14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1"/>
                  <a:pt x="4" y="11"/>
                  <a:pt x="5" y="12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8" y="13"/>
                  <a:pt x="9" y="11"/>
                </a:cubicBezTo>
                <a:cubicBezTo>
                  <a:pt x="9" y="10"/>
                  <a:pt x="9" y="9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3"/>
                  <a:pt x="12" y="13"/>
                  <a:pt x="12" y="13"/>
                </a:cubicBezTo>
                <a:cubicBezTo>
                  <a:pt x="13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6" y="18"/>
                  <a:pt x="16" y="18"/>
                  <a:pt x="18" y="18"/>
                </a:cubicBezTo>
                <a:cubicBezTo>
                  <a:pt x="20" y="19"/>
                  <a:pt x="20" y="19"/>
                  <a:pt x="20" y="20"/>
                </a:cubicBezTo>
                <a:cubicBezTo>
                  <a:pt x="19" y="21"/>
                  <a:pt x="19" y="21"/>
                  <a:pt x="18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5" y="23"/>
                  <a:pt x="15" y="23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5" y="28"/>
                  <a:pt x="15" y="28"/>
                  <a:pt x="14" y="26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6"/>
                  <a:pt x="11" y="28"/>
                </a:cubicBezTo>
                <a:cubicBezTo>
                  <a:pt x="10" y="29"/>
                  <a:pt x="10" y="29"/>
                  <a:pt x="9" y="2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5" name="Freeform 208"/>
          <p:cNvSpPr>
            <a:spLocks noEditPoints="1"/>
          </p:cNvSpPr>
          <p:nvPr/>
        </p:nvSpPr>
        <p:spPr bwMode="auto">
          <a:xfrm>
            <a:off x="9705485" y="567610"/>
            <a:ext cx="463025" cy="353822"/>
          </a:xfrm>
          <a:custGeom>
            <a:avLst/>
            <a:gdLst>
              <a:gd name="T0" fmla="*/ 30 w 45"/>
              <a:gd name="T1" fmla="*/ 20 h 34"/>
              <a:gd name="T2" fmla="*/ 33 w 45"/>
              <a:gd name="T3" fmla="*/ 20 h 34"/>
              <a:gd name="T4" fmla="*/ 29 w 45"/>
              <a:gd name="T5" fmla="*/ 33 h 34"/>
              <a:gd name="T6" fmla="*/ 27 w 45"/>
              <a:gd name="T7" fmla="*/ 30 h 34"/>
              <a:gd name="T8" fmla="*/ 22 w 45"/>
              <a:gd name="T9" fmla="*/ 30 h 34"/>
              <a:gd name="T10" fmla="*/ 22 w 45"/>
              <a:gd name="T11" fmla="*/ 26 h 34"/>
              <a:gd name="T12" fmla="*/ 18 w 45"/>
              <a:gd name="T13" fmla="*/ 24 h 34"/>
              <a:gd name="T14" fmla="*/ 21 w 45"/>
              <a:gd name="T15" fmla="*/ 20 h 34"/>
              <a:gd name="T16" fmla="*/ 18 w 45"/>
              <a:gd name="T17" fmla="*/ 16 h 34"/>
              <a:gd name="T18" fmla="*/ 22 w 45"/>
              <a:gd name="T19" fmla="*/ 14 h 34"/>
              <a:gd name="T20" fmla="*/ 22 w 45"/>
              <a:gd name="T21" fmla="*/ 9 h 34"/>
              <a:gd name="T22" fmla="*/ 27 w 45"/>
              <a:gd name="T23" fmla="*/ 10 h 34"/>
              <a:gd name="T24" fmla="*/ 30 w 45"/>
              <a:gd name="T25" fmla="*/ 6 h 34"/>
              <a:gd name="T26" fmla="*/ 33 w 45"/>
              <a:gd name="T27" fmla="*/ 9 h 34"/>
              <a:gd name="T28" fmla="*/ 37 w 45"/>
              <a:gd name="T29" fmla="*/ 7 h 34"/>
              <a:gd name="T30" fmla="*/ 39 w 45"/>
              <a:gd name="T31" fmla="*/ 12 h 34"/>
              <a:gd name="T32" fmla="*/ 43 w 45"/>
              <a:gd name="T33" fmla="*/ 12 h 34"/>
              <a:gd name="T34" fmla="*/ 42 w 45"/>
              <a:gd name="T35" fmla="*/ 17 h 34"/>
              <a:gd name="T36" fmla="*/ 45 w 45"/>
              <a:gd name="T37" fmla="*/ 20 h 34"/>
              <a:gd name="T38" fmla="*/ 42 w 45"/>
              <a:gd name="T39" fmla="*/ 23 h 34"/>
              <a:gd name="T40" fmla="*/ 43 w 45"/>
              <a:gd name="T41" fmla="*/ 28 h 34"/>
              <a:gd name="T42" fmla="*/ 38 w 45"/>
              <a:gd name="T43" fmla="*/ 28 h 34"/>
              <a:gd name="T44" fmla="*/ 37 w 45"/>
              <a:gd name="T45" fmla="*/ 33 h 34"/>
              <a:gd name="T46" fmla="*/ 33 w 45"/>
              <a:gd name="T47" fmla="*/ 31 h 34"/>
              <a:gd name="T48" fmla="*/ 29 w 45"/>
              <a:gd name="T49" fmla="*/ 33 h 34"/>
              <a:gd name="T50" fmla="*/ 16 w 45"/>
              <a:gd name="T51" fmla="*/ 6 h 34"/>
              <a:gd name="T52" fmla="*/ 18 w 45"/>
              <a:gd name="T53" fmla="*/ 8 h 34"/>
              <a:gd name="T54" fmla="*/ 13 w 45"/>
              <a:gd name="T55" fmla="*/ 13 h 34"/>
              <a:gd name="T56" fmla="*/ 13 w 45"/>
              <a:gd name="T57" fmla="*/ 8 h 34"/>
              <a:gd name="T58" fmla="*/ 11 w 45"/>
              <a:gd name="T59" fmla="*/ 5 h 34"/>
              <a:gd name="T60" fmla="*/ 15 w 45"/>
              <a:gd name="T61" fmla="*/ 4 h 34"/>
              <a:gd name="T62" fmla="*/ 18 w 45"/>
              <a:gd name="T63" fmla="*/ 0 h 34"/>
              <a:gd name="T64" fmla="*/ 20 w 45"/>
              <a:gd name="T65" fmla="*/ 4 h 34"/>
              <a:gd name="T66" fmla="*/ 24 w 45"/>
              <a:gd name="T67" fmla="*/ 5 h 34"/>
              <a:gd name="T68" fmla="*/ 21 w 45"/>
              <a:gd name="T69" fmla="*/ 9 h 34"/>
              <a:gd name="T70" fmla="*/ 21 w 45"/>
              <a:gd name="T71" fmla="*/ 13 h 34"/>
              <a:gd name="T72" fmla="*/ 17 w 45"/>
              <a:gd name="T73" fmla="*/ 11 h 34"/>
              <a:gd name="T74" fmla="*/ 13 w 45"/>
              <a:gd name="T75" fmla="*/ 13 h 34"/>
              <a:gd name="T76" fmla="*/ 8 w 45"/>
              <a:gd name="T77" fmla="*/ 20 h 34"/>
              <a:gd name="T78" fmla="*/ 11 w 45"/>
              <a:gd name="T79" fmla="*/ 20 h 34"/>
              <a:gd name="T80" fmla="*/ 9 w 45"/>
              <a:gd name="T81" fmla="*/ 30 h 34"/>
              <a:gd name="T82" fmla="*/ 7 w 45"/>
              <a:gd name="T83" fmla="*/ 26 h 34"/>
              <a:gd name="T84" fmla="*/ 2 w 45"/>
              <a:gd name="T85" fmla="*/ 26 h 34"/>
              <a:gd name="T86" fmla="*/ 3 w 45"/>
              <a:gd name="T87" fmla="*/ 22 h 34"/>
              <a:gd name="T88" fmla="*/ 0 w 45"/>
              <a:gd name="T89" fmla="*/ 19 h 34"/>
              <a:gd name="T90" fmla="*/ 4 w 45"/>
              <a:gd name="T91" fmla="*/ 17 h 34"/>
              <a:gd name="T92" fmla="*/ 3 w 45"/>
              <a:gd name="T93" fmla="*/ 12 h 34"/>
              <a:gd name="T94" fmla="*/ 8 w 45"/>
              <a:gd name="T95" fmla="*/ 13 h 34"/>
              <a:gd name="T96" fmla="*/ 10 w 45"/>
              <a:gd name="T97" fmla="*/ 10 h 34"/>
              <a:gd name="T98" fmla="*/ 13 w 45"/>
              <a:gd name="T99" fmla="*/ 14 h 34"/>
              <a:gd name="T100" fmla="*/ 17 w 45"/>
              <a:gd name="T101" fmla="*/ 13 h 34"/>
              <a:gd name="T102" fmla="*/ 16 w 45"/>
              <a:gd name="T103" fmla="*/ 17 h 34"/>
              <a:gd name="T104" fmla="*/ 20 w 45"/>
              <a:gd name="T105" fmla="*/ 20 h 34"/>
              <a:gd name="T106" fmla="*/ 16 w 45"/>
              <a:gd name="T107" fmla="*/ 23 h 34"/>
              <a:gd name="T108" fmla="*/ 16 w 45"/>
              <a:gd name="T109" fmla="*/ 27 h 34"/>
              <a:gd name="T110" fmla="*/ 12 w 45"/>
              <a:gd name="T111" fmla="*/ 26 h 34"/>
              <a:gd name="T112" fmla="*/ 9 w 45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4">
                <a:moveTo>
                  <a:pt x="31" y="21"/>
                </a:moveTo>
                <a:cubicBezTo>
                  <a:pt x="30" y="21"/>
                  <a:pt x="30" y="20"/>
                  <a:pt x="30" y="20"/>
                </a:cubicBezTo>
                <a:cubicBezTo>
                  <a:pt x="30" y="19"/>
                  <a:pt x="31" y="18"/>
                  <a:pt x="32" y="19"/>
                </a:cubicBezTo>
                <a:cubicBezTo>
                  <a:pt x="32" y="19"/>
                  <a:pt x="33" y="19"/>
                  <a:pt x="33" y="20"/>
                </a:cubicBezTo>
                <a:cubicBezTo>
                  <a:pt x="33" y="21"/>
                  <a:pt x="32" y="21"/>
                  <a:pt x="31" y="21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2"/>
                </a:cubicBezTo>
                <a:cubicBezTo>
                  <a:pt x="28" y="30"/>
                  <a:pt x="28" y="30"/>
                  <a:pt x="27" y="30"/>
                </a:cubicBezTo>
                <a:cubicBezTo>
                  <a:pt x="26" y="29"/>
                  <a:pt x="25" y="29"/>
                  <a:pt x="25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2" y="30"/>
                  <a:pt x="22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5"/>
                </a:cubicBezTo>
                <a:cubicBezTo>
                  <a:pt x="18" y="25"/>
                  <a:pt x="18" y="25"/>
                  <a:pt x="18" y="24"/>
                </a:cubicBezTo>
                <a:cubicBezTo>
                  <a:pt x="18" y="23"/>
                  <a:pt x="18" y="22"/>
                  <a:pt x="19" y="22"/>
                </a:cubicBezTo>
                <a:cubicBezTo>
                  <a:pt x="20" y="21"/>
                  <a:pt x="21" y="21"/>
                  <a:pt x="21" y="20"/>
                </a:cubicBezTo>
                <a:cubicBezTo>
                  <a:pt x="21" y="18"/>
                  <a:pt x="20" y="18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9" y="15"/>
                  <a:pt x="20" y="15"/>
                </a:cubicBezTo>
                <a:cubicBezTo>
                  <a:pt x="21" y="15"/>
                  <a:pt x="22" y="15"/>
                  <a:pt x="22" y="14"/>
                </a:cubicBezTo>
                <a:cubicBezTo>
                  <a:pt x="23" y="13"/>
                  <a:pt x="23" y="12"/>
                  <a:pt x="22" y="11"/>
                </a:cubicBezTo>
                <a:cubicBezTo>
                  <a:pt x="22" y="10"/>
                  <a:pt x="22" y="10"/>
                  <a:pt x="22" y="9"/>
                </a:cubicBezTo>
                <a:cubicBezTo>
                  <a:pt x="23" y="8"/>
                  <a:pt x="23" y="8"/>
                  <a:pt x="25" y="9"/>
                </a:cubicBezTo>
                <a:cubicBezTo>
                  <a:pt x="26" y="10"/>
                  <a:pt x="26" y="10"/>
                  <a:pt x="27" y="10"/>
                </a:cubicBezTo>
                <a:cubicBezTo>
                  <a:pt x="28" y="9"/>
                  <a:pt x="29" y="9"/>
                  <a:pt x="28" y="8"/>
                </a:cubicBezTo>
                <a:cubicBezTo>
                  <a:pt x="28" y="6"/>
                  <a:pt x="29" y="6"/>
                  <a:pt x="30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6" y="7"/>
                  <a:pt x="37" y="7"/>
                  <a:pt x="37" y="7"/>
                </a:cubicBezTo>
                <a:cubicBezTo>
                  <a:pt x="38" y="8"/>
                  <a:pt x="39" y="8"/>
                  <a:pt x="38" y="9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4" y="13"/>
                  <a:pt x="44" y="14"/>
                  <a:pt x="43" y="15"/>
                </a:cubicBezTo>
                <a:cubicBezTo>
                  <a:pt x="42" y="15"/>
                  <a:pt x="41" y="16"/>
                  <a:pt x="42" y="17"/>
                </a:cubicBezTo>
                <a:cubicBezTo>
                  <a:pt x="42" y="18"/>
                  <a:pt x="42" y="19"/>
                  <a:pt x="44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4" y="21"/>
                </a:cubicBezTo>
                <a:cubicBezTo>
                  <a:pt x="42" y="22"/>
                  <a:pt x="42" y="22"/>
                  <a:pt x="42" y="23"/>
                </a:cubicBezTo>
                <a:cubicBezTo>
                  <a:pt x="41" y="24"/>
                  <a:pt x="41" y="25"/>
                  <a:pt x="42" y="25"/>
                </a:cubicBezTo>
                <a:cubicBezTo>
                  <a:pt x="44" y="27"/>
                  <a:pt x="44" y="27"/>
                  <a:pt x="43" y="28"/>
                </a:cubicBezTo>
                <a:cubicBezTo>
                  <a:pt x="42" y="29"/>
                  <a:pt x="42" y="29"/>
                  <a:pt x="41" y="28"/>
                </a:cubicBezTo>
                <a:cubicBezTo>
                  <a:pt x="40" y="27"/>
                  <a:pt x="39" y="27"/>
                  <a:pt x="38" y="28"/>
                </a:cubicBezTo>
                <a:cubicBezTo>
                  <a:pt x="37" y="29"/>
                  <a:pt x="37" y="29"/>
                  <a:pt x="37" y="31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4" y="31"/>
                  <a:pt x="34" y="30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4"/>
                  <a:pt x="30" y="34"/>
                  <a:pt x="29" y="33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6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6"/>
                  <a:pt x="19" y="7"/>
                  <a:pt x="18" y="8"/>
                </a:cubicBezTo>
                <a:cubicBezTo>
                  <a:pt x="18" y="8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4" y="9"/>
                  <a:pt x="14" y="9"/>
                  <a:pt x="13" y="8"/>
                </a:cubicBezTo>
                <a:cubicBezTo>
                  <a:pt x="13" y="7"/>
                  <a:pt x="13" y="7"/>
                  <a:pt x="12" y="6"/>
                </a:cubicBezTo>
                <a:cubicBezTo>
                  <a:pt x="10" y="6"/>
                  <a:pt x="10" y="5"/>
                  <a:pt x="11" y="5"/>
                </a:cubicBezTo>
                <a:cubicBezTo>
                  <a:pt x="11" y="3"/>
                  <a:pt x="11" y="3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6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5"/>
                  <a:pt x="21" y="5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5" y="6"/>
                  <a:pt x="25" y="6"/>
                  <a:pt x="23" y="7"/>
                </a:cubicBezTo>
                <a:cubicBezTo>
                  <a:pt x="22" y="8"/>
                  <a:pt x="21" y="8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22" y="12"/>
                  <a:pt x="22" y="13"/>
                  <a:pt x="21" y="13"/>
                </a:cubicBezTo>
                <a:cubicBezTo>
                  <a:pt x="20" y="14"/>
                  <a:pt x="20" y="14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20"/>
                </a:cubicBezTo>
                <a:cubicBezTo>
                  <a:pt x="8" y="19"/>
                  <a:pt x="9" y="18"/>
                  <a:pt x="10" y="18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9" y="30"/>
                </a:moveTo>
                <a:cubicBezTo>
                  <a:pt x="8" y="30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2" y="26"/>
                  <a:pt x="2" y="25"/>
                  <a:pt x="3" y="24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7" y="14"/>
                  <a:pt x="8" y="13"/>
                </a:cubicBezTo>
                <a:cubicBezTo>
                  <a:pt x="8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1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7" y="18"/>
                  <a:pt x="17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8" y="21"/>
                </a:cubicBezTo>
                <a:cubicBezTo>
                  <a:pt x="16" y="22"/>
                  <a:pt x="16" y="22"/>
                  <a:pt x="16" y="23"/>
                </a:cubicBezTo>
                <a:cubicBezTo>
                  <a:pt x="15" y="24"/>
                  <a:pt x="15" y="24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7"/>
                  <a:pt x="11" y="28"/>
                </a:cubicBezTo>
                <a:cubicBezTo>
                  <a:pt x="11" y="30"/>
                  <a:pt x="10" y="30"/>
                  <a:pt x="9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6" name="Freeform 209"/>
          <p:cNvSpPr>
            <a:spLocks noEditPoints="1"/>
          </p:cNvSpPr>
          <p:nvPr/>
        </p:nvSpPr>
        <p:spPr bwMode="auto">
          <a:xfrm>
            <a:off x="9705485" y="567610"/>
            <a:ext cx="476131" cy="353822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0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2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7 w 46"/>
              <a:gd name="T23" fmla="*/ 10 h 34"/>
              <a:gd name="T24" fmla="*/ 30 w 46"/>
              <a:gd name="T25" fmla="*/ 6 h 34"/>
              <a:gd name="T26" fmla="*/ 33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0 h 34"/>
              <a:gd name="T38" fmla="*/ 42 w 46"/>
              <a:gd name="T39" fmla="*/ 23 h 34"/>
              <a:gd name="T40" fmla="*/ 43 w 46"/>
              <a:gd name="T41" fmla="*/ 28 h 34"/>
              <a:gd name="T42" fmla="*/ 39 w 46"/>
              <a:gd name="T43" fmla="*/ 28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6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8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5 h 34"/>
              <a:gd name="T68" fmla="*/ 21 w 46"/>
              <a:gd name="T69" fmla="*/ 9 h 34"/>
              <a:gd name="T70" fmla="*/ 21 w 46"/>
              <a:gd name="T71" fmla="*/ 13 h 34"/>
              <a:gd name="T72" fmla="*/ 17 w 46"/>
              <a:gd name="T73" fmla="*/ 11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3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3 h 34"/>
              <a:gd name="T102" fmla="*/ 16 w 46"/>
              <a:gd name="T103" fmla="*/ 18 h 34"/>
              <a:gd name="T104" fmla="*/ 20 w 46"/>
              <a:gd name="T105" fmla="*/ 20 h 34"/>
              <a:gd name="T106" fmla="*/ 16 w 46"/>
              <a:gd name="T107" fmla="*/ 23 h 34"/>
              <a:gd name="T108" fmla="*/ 17 w 46"/>
              <a:gd name="T109" fmla="*/ 27 h 34"/>
              <a:gd name="T110" fmla="*/ 12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1"/>
                </a:moveTo>
                <a:cubicBezTo>
                  <a:pt x="31" y="21"/>
                  <a:pt x="30" y="21"/>
                  <a:pt x="30" y="20"/>
                </a:cubicBezTo>
                <a:cubicBezTo>
                  <a:pt x="30" y="19"/>
                  <a:pt x="31" y="19"/>
                  <a:pt x="32" y="19"/>
                </a:cubicBezTo>
                <a:cubicBezTo>
                  <a:pt x="33" y="19"/>
                  <a:pt x="33" y="20"/>
                  <a:pt x="33" y="20"/>
                </a:cubicBezTo>
                <a:cubicBezTo>
                  <a:pt x="33" y="21"/>
                  <a:pt x="32" y="21"/>
                  <a:pt x="31" y="21"/>
                </a:cubicBezTo>
                <a:close/>
                <a:moveTo>
                  <a:pt x="29" y="34"/>
                </a:moveTo>
                <a:cubicBezTo>
                  <a:pt x="28" y="33"/>
                  <a:pt x="28" y="33"/>
                  <a:pt x="28" y="32"/>
                </a:cubicBezTo>
                <a:cubicBezTo>
                  <a:pt x="28" y="31"/>
                  <a:pt x="28" y="30"/>
                  <a:pt x="27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3" y="31"/>
                  <a:pt x="23" y="31"/>
                </a:cubicBezTo>
                <a:cubicBezTo>
                  <a:pt x="22" y="30"/>
                  <a:pt x="22" y="30"/>
                  <a:pt x="23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2" y="25"/>
                  <a:pt x="21" y="25"/>
                  <a:pt x="20" y="25"/>
                </a:cubicBezTo>
                <a:cubicBezTo>
                  <a:pt x="19" y="25"/>
                  <a:pt x="19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1"/>
                  <a:pt x="21" y="20"/>
                </a:cubicBezTo>
                <a:cubicBezTo>
                  <a:pt x="21" y="18"/>
                  <a:pt x="21" y="18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9" y="15"/>
                  <a:pt x="19" y="15"/>
                  <a:pt x="20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0"/>
                  <a:pt x="22" y="10"/>
                  <a:pt x="23" y="9"/>
                </a:cubicBezTo>
                <a:cubicBezTo>
                  <a:pt x="23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10"/>
                  <a:pt x="35" y="9"/>
                  <a:pt x="36" y="8"/>
                </a:cubicBezTo>
                <a:cubicBezTo>
                  <a:pt x="36" y="7"/>
                  <a:pt x="37" y="7"/>
                  <a:pt x="38" y="7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9"/>
                  <a:pt x="43" y="19"/>
                  <a:pt x="44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5" y="22"/>
                  <a:pt x="44" y="22"/>
                </a:cubicBezTo>
                <a:cubicBezTo>
                  <a:pt x="43" y="22"/>
                  <a:pt x="42" y="22"/>
                  <a:pt x="42" y="23"/>
                </a:cubicBezTo>
                <a:cubicBezTo>
                  <a:pt x="41" y="25"/>
                  <a:pt x="42" y="25"/>
                  <a:pt x="42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2" y="29"/>
                  <a:pt x="42" y="29"/>
                  <a:pt x="41" y="28"/>
                </a:cubicBezTo>
                <a:cubicBezTo>
                  <a:pt x="40" y="27"/>
                  <a:pt x="40" y="27"/>
                  <a:pt x="39" y="28"/>
                </a:cubicBezTo>
                <a:cubicBezTo>
                  <a:pt x="37" y="29"/>
                  <a:pt x="37" y="30"/>
                  <a:pt x="38" y="31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4" y="31"/>
                  <a:pt x="34" y="31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7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7"/>
                  <a:pt x="19" y="8"/>
                </a:cubicBezTo>
                <a:cubicBezTo>
                  <a:pt x="18" y="9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9"/>
                  <a:pt x="14" y="9"/>
                  <a:pt x="14" y="8"/>
                </a:cubicBezTo>
                <a:cubicBezTo>
                  <a:pt x="13" y="7"/>
                  <a:pt x="13" y="7"/>
                  <a:pt x="12" y="7"/>
                </a:cubicBezTo>
                <a:cubicBezTo>
                  <a:pt x="11" y="6"/>
                  <a:pt x="10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4"/>
                  <a:pt x="15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4"/>
                  <a:pt x="24" y="4"/>
                  <a:pt x="25" y="5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3"/>
                  <a:pt x="22" y="13"/>
                  <a:pt x="21" y="13"/>
                </a:cubicBezTo>
                <a:cubicBezTo>
                  <a:pt x="21" y="14"/>
                  <a:pt x="20" y="14"/>
                  <a:pt x="19" y="13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1"/>
                  <a:pt x="9" y="20"/>
                </a:cubicBezTo>
                <a:cubicBezTo>
                  <a:pt x="9" y="19"/>
                  <a:pt x="9" y="19"/>
                  <a:pt x="10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6"/>
                  <a:pt x="7" y="26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7"/>
                  <a:pt x="3" y="27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3"/>
                  <a:pt x="2" y="13"/>
                  <a:pt x="3" y="13"/>
                </a:cubicBezTo>
                <a:cubicBezTo>
                  <a:pt x="4" y="12"/>
                  <a:pt x="4" y="12"/>
                  <a:pt x="6" y="13"/>
                </a:cubicBezTo>
                <a:cubicBezTo>
                  <a:pt x="7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7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6" y="25"/>
                </a:cubicBezTo>
                <a:cubicBezTo>
                  <a:pt x="17" y="26"/>
                  <a:pt x="17" y="27"/>
                  <a:pt x="17" y="27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7" name="Freeform 210"/>
          <p:cNvSpPr>
            <a:spLocks noEditPoints="1"/>
          </p:cNvSpPr>
          <p:nvPr/>
        </p:nvSpPr>
        <p:spPr bwMode="auto">
          <a:xfrm>
            <a:off x="9705485" y="567610"/>
            <a:ext cx="476131" cy="353822"/>
          </a:xfrm>
          <a:custGeom>
            <a:avLst/>
            <a:gdLst>
              <a:gd name="T0" fmla="*/ 31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3 w 46"/>
              <a:gd name="T19" fmla="*/ 14 h 34"/>
              <a:gd name="T20" fmla="*/ 23 w 46"/>
              <a:gd name="T21" fmla="*/ 10 h 34"/>
              <a:gd name="T22" fmla="*/ 27 w 46"/>
              <a:gd name="T23" fmla="*/ 10 h 34"/>
              <a:gd name="T24" fmla="*/ 30 w 46"/>
              <a:gd name="T25" fmla="*/ 6 h 34"/>
              <a:gd name="T26" fmla="*/ 34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9 h 34"/>
              <a:gd name="T58" fmla="*/ 11 w 46"/>
              <a:gd name="T59" fmla="*/ 5 h 34"/>
              <a:gd name="T60" fmla="*/ 16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6 h 34"/>
              <a:gd name="T68" fmla="*/ 22 w 46"/>
              <a:gd name="T69" fmla="*/ 9 h 34"/>
              <a:gd name="T70" fmla="*/ 22 w 46"/>
              <a:gd name="T71" fmla="*/ 14 h 34"/>
              <a:gd name="T72" fmla="*/ 18 w 46"/>
              <a:gd name="T73" fmla="*/ 12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1 w 46"/>
              <a:gd name="T97" fmla="*/ 10 h 34"/>
              <a:gd name="T98" fmla="*/ 13 w 46"/>
              <a:gd name="T99" fmla="*/ 14 h 34"/>
              <a:gd name="T100" fmla="*/ 18 w 46"/>
              <a:gd name="T101" fmla="*/ 13 h 34"/>
              <a:gd name="T102" fmla="*/ 17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7 h 34"/>
              <a:gd name="T110" fmla="*/ 12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2"/>
                </a:moveTo>
                <a:cubicBezTo>
                  <a:pt x="31" y="21"/>
                  <a:pt x="30" y="21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2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0"/>
                </a:cubicBezTo>
                <a:cubicBezTo>
                  <a:pt x="24" y="31"/>
                  <a:pt x="24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8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8"/>
                  <a:pt x="20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9" y="15"/>
                  <a:pt x="19" y="15"/>
                  <a:pt x="20" y="15"/>
                </a:cubicBezTo>
                <a:cubicBezTo>
                  <a:pt x="22" y="16"/>
                  <a:pt x="22" y="15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0"/>
                  <a:pt x="22" y="10"/>
                  <a:pt x="23" y="10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7"/>
                  <a:pt x="29" y="6"/>
                  <a:pt x="30" y="6"/>
                </a:cubicBezTo>
                <a:cubicBezTo>
                  <a:pt x="31" y="6"/>
                  <a:pt x="31" y="6"/>
                  <a:pt x="32" y="8"/>
                </a:cubicBezTo>
                <a:cubicBezTo>
                  <a:pt x="32" y="9"/>
                  <a:pt x="32" y="9"/>
                  <a:pt x="34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2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19"/>
                  <a:pt x="46" y="19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3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8" y="30"/>
                  <a:pt x="37" y="30"/>
                  <a:pt x="38" y="31"/>
                </a:cubicBezTo>
                <a:cubicBezTo>
                  <a:pt x="38" y="32"/>
                  <a:pt x="38" y="33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1" y="34"/>
                  <a:pt x="30" y="34"/>
                  <a:pt x="29" y="34"/>
                </a:cubicBezTo>
                <a:close/>
                <a:moveTo>
                  <a:pt x="17" y="9"/>
                </a:moveTo>
                <a:cubicBezTo>
                  <a:pt x="16" y="8"/>
                  <a:pt x="16" y="7"/>
                  <a:pt x="17" y="7"/>
                </a:cubicBezTo>
                <a:cubicBezTo>
                  <a:pt x="17" y="6"/>
                  <a:pt x="18" y="6"/>
                  <a:pt x="19" y="6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7" y="9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4" y="8"/>
                  <a:pt x="13" y="7"/>
                  <a:pt x="12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4"/>
                  <a:pt x="12" y="4"/>
                  <a:pt x="13" y="4"/>
                </a:cubicBezTo>
                <a:cubicBezTo>
                  <a:pt x="15" y="5"/>
                  <a:pt x="15" y="5"/>
                  <a:pt x="16" y="4"/>
                </a:cubicBezTo>
                <a:cubicBezTo>
                  <a:pt x="16" y="4"/>
                  <a:pt x="16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4"/>
                  <a:pt x="20" y="4"/>
                  <a:pt x="20" y="4"/>
                </a:cubicBezTo>
                <a:cubicBezTo>
                  <a:pt x="21" y="5"/>
                  <a:pt x="21" y="5"/>
                  <a:pt x="23" y="5"/>
                </a:cubicBezTo>
                <a:cubicBezTo>
                  <a:pt x="24" y="4"/>
                  <a:pt x="24" y="5"/>
                  <a:pt x="25" y="6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2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3" y="13"/>
                  <a:pt x="23" y="13"/>
                  <a:pt x="22" y="14"/>
                </a:cubicBezTo>
                <a:cubicBezTo>
                  <a:pt x="21" y="14"/>
                  <a:pt x="21" y="14"/>
                  <a:pt x="20" y="13"/>
                </a:cubicBezTo>
                <a:cubicBezTo>
                  <a:pt x="19" y="12"/>
                  <a:pt x="19" y="12"/>
                  <a:pt x="18" y="12"/>
                </a:cubicBezTo>
                <a:cubicBezTo>
                  <a:pt x="17" y="12"/>
                  <a:pt x="16" y="12"/>
                  <a:pt x="15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1"/>
                  <a:pt x="9" y="20"/>
                </a:cubicBezTo>
                <a:cubicBezTo>
                  <a:pt x="9" y="19"/>
                  <a:pt x="10" y="19"/>
                  <a:pt x="10" y="19"/>
                </a:cubicBezTo>
                <a:cubicBezTo>
                  <a:pt x="11" y="19"/>
                  <a:pt x="12" y="19"/>
                  <a:pt x="11" y="20"/>
                </a:cubicBezTo>
                <a:cubicBezTo>
                  <a:pt x="11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8" y="30"/>
                  <a:pt x="8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5" y="27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8"/>
                  <a:pt x="2" y="18"/>
                </a:cubicBezTo>
                <a:cubicBezTo>
                  <a:pt x="3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4"/>
                  <a:pt x="3" y="13"/>
                  <a:pt x="3" y="13"/>
                </a:cubicBezTo>
                <a:cubicBezTo>
                  <a:pt x="4" y="12"/>
                  <a:pt x="4" y="12"/>
                  <a:pt x="6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7" y="13"/>
                  <a:pt x="17" y="13"/>
                  <a:pt x="18" y="13"/>
                </a:cubicBezTo>
                <a:cubicBezTo>
                  <a:pt x="18" y="14"/>
                  <a:pt x="18" y="14"/>
                  <a:pt x="17" y="16"/>
                </a:cubicBezTo>
                <a:cubicBezTo>
                  <a:pt x="16" y="17"/>
                  <a:pt x="16" y="17"/>
                  <a:pt x="17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19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7"/>
                  <a:pt x="18" y="27"/>
                  <a:pt x="17" y="27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3" y="26"/>
                  <a:pt x="12" y="26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8" name="Freeform 211"/>
          <p:cNvSpPr>
            <a:spLocks noEditPoints="1"/>
          </p:cNvSpPr>
          <p:nvPr/>
        </p:nvSpPr>
        <p:spPr bwMode="auto">
          <a:xfrm>
            <a:off x="9705485" y="567610"/>
            <a:ext cx="476131" cy="353822"/>
          </a:xfrm>
          <a:custGeom>
            <a:avLst/>
            <a:gdLst>
              <a:gd name="T0" fmla="*/ 31 w 46"/>
              <a:gd name="T1" fmla="*/ 20 h 34"/>
              <a:gd name="T2" fmla="*/ 33 w 46"/>
              <a:gd name="T3" fmla="*/ 21 h 34"/>
              <a:gd name="T4" fmla="*/ 30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20 h 34"/>
              <a:gd name="T16" fmla="*/ 19 w 46"/>
              <a:gd name="T17" fmla="*/ 16 h 34"/>
              <a:gd name="T18" fmla="*/ 23 w 46"/>
              <a:gd name="T19" fmla="*/ 15 h 34"/>
              <a:gd name="T20" fmla="*/ 23 w 46"/>
              <a:gd name="T21" fmla="*/ 10 h 34"/>
              <a:gd name="T22" fmla="*/ 28 w 46"/>
              <a:gd name="T23" fmla="*/ 11 h 34"/>
              <a:gd name="T24" fmla="*/ 30 w 46"/>
              <a:gd name="T25" fmla="*/ 7 h 34"/>
              <a:gd name="T26" fmla="*/ 34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8 h 34"/>
              <a:gd name="T36" fmla="*/ 46 w 46"/>
              <a:gd name="T37" fmla="*/ 21 h 34"/>
              <a:gd name="T38" fmla="*/ 42 w 46"/>
              <a:gd name="T39" fmla="*/ 24 h 34"/>
              <a:gd name="T40" fmla="*/ 44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30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4 w 46"/>
              <a:gd name="T55" fmla="*/ 13 h 34"/>
              <a:gd name="T56" fmla="*/ 14 w 46"/>
              <a:gd name="T57" fmla="*/ 9 h 34"/>
              <a:gd name="T58" fmla="*/ 11 w 46"/>
              <a:gd name="T59" fmla="*/ 5 h 34"/>
              <a:gd name="T60" fmla="*/ 16 w 46"/>
              <a:gd name="T61" fmla="*/ 4 h 34"/>
              <a:gd name="T62" fmla="*/ 18 w 46"/>
              <a:gd name="T63" fmla="*/ 1 h 34"/>
              <a:gd name="T64" fmla="*/ 20 w 46"/>
              <a:gd name="T65" fmla="*/ 4 h 34"/>
              <a:gd name="T66" fmla="*/ 25 w 46"/>
              <a:gd name="T67" fmla="*/ 6 h 34"/>
              <a:gd name="T68" fmla="*/ 22 w 46"/>
              <a:gd name="T69" fmla="*/ 9 h 34"/>
              <a:gd name="T70" fmla="*/ 22 w 46"/>
              <a:gd name="T71" fmla="*/ 14 h 34"/>
              <a:gd name="T72" fmla="*/ 18 w 46"/>
              <a:gd name="T73" fmla="*/ 12 h 34"/>
              <a:gd name="T74" fmla="*/ 14 w 46"/>
              <a:gd name="T75" fmla="*/ 13 h 34"/>
              <a:gd name="T76" fmla="*/ 9 w 46"/>
              <a:gd name="T77" fmla="*/ 20 h 34"/>
              <a:gd name="T78" fmla="*/ 12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3 h 34"/>
              <a:gd name="T88" fmla="*/ 0 w 46"/>
              <a:gd name="T89" fmla="*/ 20 h 34"/>
              <a:gd name="T90" fmla="*/ 4 w 46"/>
              <a:gd name="T91" fmla="*/ 17 h 34"/>
              <a:gd name="T92" fmla="*/ 4 w 46"/>
              <a:gd name="T93" fmla="*/ 13 h 34"/>
              <a:gd name="T94" fmla="*/ 8 w 46"/>
              <a:gd name="T95" fmla="*/ 14 h 34"/>
              <a:gd name="T96" fmla="*/ 11 w 46"/>
              <a:gd name="T97" fmla="*/ 10 h 34"/>
              <a:gd name="T98" fmla="*/ 13 w 46"/>
              <a:gd name="T99" fmla="*/ 14 h 34"/>
              <a:gd name="T100" fmla="*/ 18 w 46"/>
              <a:gd name="T101" fmla="*/ 14 h 34"/>
              <a:gd name="T102" fmla="*/ 17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3 w 46"/>
              <a:gd name="T111" fmla="*/ 27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2"/>
                </a:moveTo>
                <a:cubicBezTo>
                  <a:pt x="31" y="22"/>
                  <a:pt x="31" y="21"/>
                  <a:pt x="31" y="20"/>
                </a:cubicBezTo>
                <a:cubicBezTo>
                  <a:pt x="31" y="20"/>
                  <a:pt x="32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2" y="22"/>
                </a:cubicBezTo>
                <a:close/>
                <a:moveTo>
                  <a:pt x="30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9" y="31"/>
                  <a:pt x="28" y="31"/>
                  <a:pt x="27" y="30"/>
                </a:cubicBezTo>
                <a:cubicBezTo>
                  <a:pt x="26" y="30"/>
                  <a:pt x="26" y="30"/>
                  <a:pt x="25" y="31"/>
                </a:cubicBezTo>
                <a:cubicBezTo>
                  <a:pt x="24" y="32"/>
                  <a:pt x="24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8"/>
                  <a:pt x="24" y="28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9"/>
                  <a:pt x="20" y="18"/>
                </a:cubicBezTo>
                <a:cubicBezTo>
                  <a:pt x="18" y="18"/>
                  <a:pt x="18" y="17"/>
                  <a:pt x="19" y="16"/>
                </a:cubicBezTo>
                <a:cubicBezTo>
                  <a:pt x="19" y="15"/>
                  <a:pt x="19" y="15"/>
                  <a:pt x="21" y="16"/>
                </a:cubicBezTo>
                <a:cubicBezTo>
                  <a:pt x="22" y="16"/>
                  <a:pt x="22" y="16"/>
                  <a:pt x="23" y="15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1"/>
                  <a:pt x="22" y="10"/>
                  <a:pt x="23" y="10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8" y="11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7"/>
                  <a:pt x="29" y="7"/>
                  <a:pt x="30" y="7"/>
                </a:cubicBezTo>
                <a:cubicBezTo>
                  <a:pt x="31" y="6"/>
                  <a:pt x="32" y="7"/>
                  <a:pt x="32" y="8"/>
                </a:cubicBezTo>
                <a:cubicBezTo>
                  <a:pt x="32" y="9"/>
                  <a:pt x="32" y="10"/>
                  <a:pt x="34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9"/>
                  <a:pt x="39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1" y="13"/>
                  <a:pt x="42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5" y="14"/>
                  <a:pt x="44" y="14"/>
                  <a:pt x="43" y="15"/>
                </a:cubicBezTo>
                <a:cubicBezTo>
                  <a:pt x="42" y="16"/>
                  <a:pt x="42" y="16"/>
                  <a:pt x="42" y="18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20"/>
                  <a:pt x="46" y="20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4" y="28"/>
                </a:cubicBezTo>
                <a:cubicBezTo>
                  <a:pt x="43" y="29"/>
                  <a:pt x="43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8" y="30"/>
                  <a:pt x="38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4"/>
                  <a:pt x="35" y="32"/>
                </a:cubicBezTo>
                <a:cubicBezTo>
                  <a:pt x="35" y="31"/>
                  <a:pt x="35" y="31"/>
                  <a:pt x="33" y="31"/>
                </a:cubicBezTo>
                <a:cubicBezTo>
                  <a:pt x="32" y="31"/>
                  <a:pt x="32" y="32"/>
                  <a:pt x="31" y="33"/>
                </a:cubicBezTo>
                <a:cubicBezTo>
                  <a:pt x="31" y="34"/>
                  <a:pt x="31" y="34"/>
                  <a:pt x="30" y="34"/>
                </a:cubicBezTo>
                <a:close/>
                <a:moveTo>
                  <a:pt x="17" y="9"/>
                </a:moveTo>
                <a:cubicBezTo>
                  <a:pt x="17" y="8"/>
                  <a:pt x="16" y="7"/>
                  <a:pt x="17" y="7"/>
                </a:cubicBezTo>
                <a:cubicBezTo>
                  <a:pt x="17" y="6"/>
                  <a:pt x="18" y="6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9" y="9"/>
                  <a:pt x="18" y="9"/>
                  <a:pt x="17" y="9"/>
                </a:cubicBezTo>
                <a:close/>
                <a:moveTo>
                  <a:pt x="14" y="13"/>
                </a:moveTo>
                <a:cubicBezTo>
                  <a:pt x="13" y="13"/>
                  <a:pt x="13" y="13"/>
                  <a:pt x="14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4" y="8"/>
                  <a:pt x="14" y="8"/>
                  <a:pt x="12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2" y="4"/>
                  <a:pt x="12" y="4"/>
                  <a:pt x="14" y="4"/>
                </a:cubicBezTo>
                <a:cubicBezTo>
                  <a:pt x="15" y="5"/>
                  <a:pt x="15" y="5"/>
                  <a:pt x="16" y="4"/>
                </a:cubicBezTo>
                <a:cubicBezTo>
                  <a:pt x="17" y="4"/>
                  <a:pt x="17" y="4"/>
                  <a:pt x="17" y="2"/>
                </a:cubicBezTo>
                <a:cubicBezTo>
                  <a:pt x="17" y="1"/>
                  <a:pt x="17" y="0"/>
                  <a:pt x="18" y="1"/>
                </a:cubicBezTo>
                <a:cubicBezTo>
                  <a:pt x="19" y="1"/>
                  <a:pt x="19" y="1"/>
                  <a:pt x="20" y="2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5"/>
                  <a:pt x="22" y="5"/>
                  <a:pt x="23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7"/>
                  <a:pt x="25" y="7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3" y="13"/>
                  <a:pt x="23" y="13"/>
                  <a:pt x="22" y="14"/>
                </a:cubicBezTo>
                <a:cubicBezTo>
                  <a:pt x="21" y="14"/>
                  <a:pt x="21" y="14"/>
                  <a:pt x="20" y="13"/>
                </a:cubicBezTo>
                <a:cubicBezTo>
                  <a:pt x="19" y="12"/>
                  <a:pt x="19" y="12"/>
                  <a:pt x="18" y="12"/>
                </a:cubicBezTo>
                <a:cubicBezTo>
                  <a:pt x="17" y="12"/>
                  <a:pt x="17" y="12"/>
                  <a:pt x="16" y="13"/>
                </a:cubicBezTo>
                <a:cubicBezTo>
                  <a:pt x="15" y="14"/>
                  <a:pt x="14" y="14"/>
                  <a:pt x="14" y="13"/>
                </a:cubicBezTo>
                <a:close/>
                <a:moveTo>
                  <a:pt x="10" y="22"/>
                </a:moveTo>
                <a:cubicBezTo>
                  <a:pt x="10" y="22"/>
                  <a:pt x="9" y="21"/>
                  <a:pt x="9" y="20"/>
                </a:cubicBezTo>
                <a:cubicBezTo>
                  <a:pt x="9" y="20"/>
                  <a:pt x="10" y="19"/>
                  <a:pt x="10" y="19"/>
                </a:cubicBezTo>
                <a:cubicBezTo>
                  <a:pt x="11" y="19"/>
                  <a:pt x="12" y="20"/>
                  <a:pt x="12" y="20"/>
                </a:cubicBezTo>
                <a:cubicBezTo>
                  <a:pt x="12" y="21"/>
                  <a:pt x="11" y="22"/>
                  <a:pt x="10" y="22"/>
                </a:cubicBezTo>
                <a:close/>
                <a:moveTo>
                  <a:pt x="10" y="30"/>
                </a:moveTo>
                <a:cubicBezTo>
                  <a:pt x="9" y="30"/>
                  <a:pt x="9" y="30"/>
                  <a:pt x="9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7" y="26"/>
                  <a:pt x="6" y="26"/>
                  <a:pt x="5" y="27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4"/>
                  <a:pt x="4" y="24"/>
                  <a:pt x="4" y="23"/>
                </a:cubicBezTo>
                <a:cubicBezTo>
                  <a:pt x="4" y="22"/>
                  <a:pt x="4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1" y="19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4"/>
                  <a:pt x="9" y="13"/>
                  <a:pt x="9" y="12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2" y="11"/>
                  <a:pt x="12" y="12"/>
                </a:cubicBezTo>
                <a:cubicBezTo>
                  <a:pt x="12" y="14"/>
                  <a:pt x="12" y="14"/>
                  <a:pt x="13" y="14"/>
                </a:cubicBezTo>
                <a:cubicBezTo>
                  <a:pt x="14" y="15"/>
                  <a:pt x="14" y="15"/>
                  <a:pt x="15" y="14"/>
                </a:cubicBezTo>
                <a:cubicBezTo>
                  <a:pt x="17" y="13"/>
                  <a:pt x="17" y="13"/>
                  <a:pt x="18" y="14"/>
                </a:cubicBezTo>
                <a:cubicBezTo>
                  <a:pt x="19" y="14"/>
                  <a:pt x="19" y="15"/>
                  <a:pt x="17" y="16"/>
                </a:cubicBezTo>
                <a:cubicBezTo>
                  <a:pt x="16" y="17"/>
                  <a:pt x="16" y="17"/>
                  <a:pt x="17" y="18"/>
                </a:cubicBezTo>
                <a:cubicBezTo>
                  <a:pt x="17" y="19"/>
                  <a:pt x="17" y="19"/>
                  <a:pt x="19" y="19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7"/>
                  <a:pt x="18" y="27"/>
                  <a:pt x="17" y="28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4" y="26"/>
                  <a:pt x="13" y="27"/>
                </a:cubicBezTo>
                <a:cubicBezTo>
                  <a:pt x="12" y="27"/>
                  <a:pt x="12" y="27"/>
                  <a:pt x="11" y="29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9" name="Freeform 212"/>
          <p:cNvSpPr>
            <a:spLocks noEditPoints="1"/>
          </p:cNvSpPr>
          <p:nvPr/>
        </p:nvSpPr>
        <p:spPr bwMode="auto">
          <a:xfrm>
            <a:off x="9714221" y="576347"/>
            <a:ext cx="467394" cy="353822"/>
          </a:xfrm>
          <a:custGeom>
            <a:avLst/>
            <a:gdLst>
              <a:gd name="T0" fmla="*/ 30 w 45"/>
              <a:gd name="T1" fmla="*/ 19 h 34"/>
              <a:gd name="T2" fmla="*/ 32 w 45"/>
              <a:gd name="T3" fmla="*/ 20 h 34"/>
              <a:gd name="T4" fmla="*/ 29 w 45"/>
              <a:gd name="T5" fmla="*/ 33 h 34"/>
              <a:gd name="T6" fmla="*/ 27 w 45"/>
              <a:gd name="T7" fmla="*/ 29 h 34"/>
              <a:gd name="T8" fmla="*/ 22 w 45"/>
              <a:gd name="T9" fmla="*/ 30 h 34"/>
              <a:gd name="T10" fmla="*/ 22 w 45"/>
              <a:gd name="T11" fmla="*/ 26 h 34"/>
              <a:gd name="T12" fmla="*/ 18 w 45"/>
              <a:gd name="T13" fmla="*/ 24 h 34"/>
              <a:gd name="T14" fmla="*/ 20 w 45"/>
              <a:gd name="T15" fmla="*/ 19 h 34"/>
              <a:gd name="T16" fmla="*/ 18 w 45"/>
              <a:gd name="T17" fmla="*/ 16 h 34"/>
              <a:gd name="T18" fmla="*/ 22 w 45"/>
              <a:gd name="T19" fmla="*/ 14 h 34"/>
              <a:gd name="T20" fmla="*/ 22 w 45"/>
              <a:gd name="T21" fmla="*/ 9 h 34"/>
              <a:gd name="T22" fmla="*/ 27 w 45"/>
              <a:gd name="T23" fmla="*/ 10 h 34"/>
              <a:gd name="T24" fmla="*/ 29 w 45"/>
              <a:gd name="T25" fmla="*/ 6 h 34"/>
              <a:gd name="T26" fmla="*/ 33 w 45"/>
              <a:gd name="T27" fmla="*/ 9 h 34"/>
              <a:gd name="T28" fmla="*/ 37 w 45"/>
              <a:gd name="T29" fmla="*/ 7 h 34"/>
              <a:gd name="T30" fmla="*/ 38 w 45"/>
              <a:gd name="T31" fmla="*/ 12 h 34"/>
              <a:gd name="T32" fmla="*/ 43 w 45"/>
              <a:gd name="T33" fmla="*/ 12 h 34"/>
              <a:gd name="T34" fmla="*/ 42 w 45"/>
              <a:gd name="T35" fmla="*/ 17 h 34"/>
              <a:gd name="T36" fmla="*/ 45 w 45"/>
              <a:gd name="T37" fmla="*/ 20 h 34"/>
              <a:gd name="T38" fmla="*/ 42 w 45"/>
              <a:gd name="T39" fmla="*/ 23 h 34"/>
              <a:gd name="T40" fmla="*/ 43 w 45"/>
              <a:gd name="T41" fmla="*/ 28 h 34"/>
              <a:gd name="T42" fmla="*/ 38 w 45"/>
              <a:gd name="T43" fmla="*/ 28 h 34"/>
              <a:gd name="T44" fmla="*/ 37 w 45"/>
              <a:gd name="T45" fmla="*/ 32 h 34"/>
              <a:gd name="T46" fmla="*/ 32 w 45"/>
              <a:gd name="T47" fmla="*/ 30 h 34"/>
              <a:gd name="T48" fmla="*/ 29 w 45"/>
              <a:gd name="T49" fmla="*/ 33 h 34"/>
              <a:gd name="T50" fmla="*/ 16 w 45"/>
              <a:gd name="T51" fmla="*/ 6 h 34"/>
              <a:gd name="T52" fmla="*/ 18 w 45"/>
              <a:gd name="T53" fmla="*/ 8 h 34"/>
              <a:gd name="T54" fmla="*/ 13 w 45"/>
              <a:gd name="T55" fmla="*/ 13 h 34"/>
              <a:gd name="T56" fmla="*/ 13 w 45"/>
              <a:gd name="T57" fmla="*/ 8 h 34"/>
              <a:gd name="T58" fmla="*/ 10 w 45"/>
              <a:gd name="T59" fmla="*/ 4 h 34"/>
              <a:gd name="T60" fmla="*/ 15 w 45"/>
              <a:gd name="T61" fmla="*/ 3 h 34"/>
              <a:gd name="T62" fmla="*/ 17 w 45"/>
              <a:gd name="T63" fmla="*/ 0 h 34"/>
              <a:gd name="T64" fmla="*/ 20 w 45"/>
              <a:gd name="T65" fmla="*/ 4 h 34"/>
              <a:gd name="T66" fmla="*/ 24 w 45"/>
              <a:gd name="T67" fmla="*/ 5 h 34"/>
              <a:gd name="T68" fmla="*/ 21 w 45"/>
              <a:gd name="T69" fmla="*/ 8 h 34"/>
              <a:gd name="T70" fmla="*/ 21 w 45"/>
              <a:gd name="T71" fmla="*/ 13 h 34"/>
              <a:gd name="T72" fmla="*/ 17 w 45"/>
              <a:gd name="T73" fmla="*/ 11 h 34"/>
              <a:gd name="T74" fmla="*/ 13 w 45"/>
              <a:gd name="T75" fmla="*/ 13 h 34"/>
              <a:gd name="T76" fmla="*/ 8 w 45"/>
              <a:gd name="T77" fmla="*/ 19 h 34"/>
              <a:gd name="T78" fmla="*/ 11 w 45"/>
              <a:gd name="T79" fmla="*/ 20 h 34"/>
              <a:gd name="T80" fmla="*/ 9 w 45"/>
              <a:gd name="T81" fmla="*/ 29 h 34"/>
              <a:gd name="T82" fmla="*/ 7 w 45"/>
              <a:gd name="T83" fmla="*/ 26 h 34"/>
              <a:gd name="T84" fmla="*/ 2 w 45"/>
              <a:gd name="T85" fmla="*/ 26 h 34"/>
              <a:gd name="T86" fmla="*/ 3 w 45"/>
              <a:gd name="T87" fmla="*/ 22 h 34"/>
              <a:gd name="T88" fmla="*/ 0 w 45"/>
              <a:gd name="T89" fmla="*/ 19 h 34"/>
              <a:gd name="T90" fmla="*/ 3 w 45"/>
              <a:gd name="T91" fmla="*/ 17 h 34"/>
              <a:gd name="T92" fmla="*/ 3 w 45"/>
              <a:gd name="T93" fmla="*/ 12 h 34"/>
              <a:gd name="T94" fmla="*/ 7 w 45"/>
              <a:gd name="T95" fmla="*/ 13 h 34"/>
              <a:gd name="T96" fmla="*/ 10 w 45"/>
              <a:gd name="T97" fmla="*/ 10 h 34"/>
              <a:gd name="T98" fmla="*/ 13 w 45"/>
              <a:gd name="T99" fmla="*/ 13 h 34"/>
              <a:gd name="T100" fmla="*/ 17 w 45"/>
              <a:gd name="T101" fmla="*/ 13 h 34"/>
              <a:gd name="T102" fmla="*/ 16 w 45"/>
              <a:gd name="T103" fmla="*/ 17 h 34"/>
              <a:gd name="T104" fmla="*/ 20 w 45"/>
              <a:gd name="T105" fmla="*/ 20 h 34"/>
              <a:gd name="T106" fmla="*/ 16 w 45"/>
              <a:gd name="T107" fmla="*/ 22 h 34"/>
              <a:gd name="T108" fmla="*/ 16 w 45"/>
              <a:gd name="T109" fmla="*/ 27 h 34"/>
              <a:gd name="T110" fmla="*/ 12 w 45"/>
              <a:gd name="T111" fmla="*/ 26 h 34"/>
              <a:gd name="T112" fmla="*/ 9 w 45"/>
              <a:gd name="T113" fmla="*/ 2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4">
                <a:moveTo>
                  <a:pt x="31" y="21"/>
                </a:moveTo>
                <a:cubicBezTo>
                  <a:pt x="30" y="21"/>
                  <a:pt x="30" y="20"/>
                  <a:pt x="30" y="19"/>
                </a:cubicBezTo>
                <a:cubicBezTo>
                  <a:pt x="30" y="19"/>
                  <a:pt x="31" y="18"/>
                  <a:pt x="31" y="18"/>
                </a:cubicBezTo>
                <a:cubicBezTo>
                  <a:pt x="32" y="19"/>
                  <a:pt x="33" y="19"/>
                  <a:pt x="32" y="20"/>
                </a:cubicBezTo>
                <a:cubicBezTo>
                  <a:pt x="32" y="21"/>
                  <a:pt x="32" y="21"/>
                  <a:pt x="31" y="21"/>
                </a:cubicBezTo>
                <a:close/>
                <a:moveTo>
                  <a:pt x="29" y="33"/>
                </a:moveTo>
                <a:cubicBezTo>
                  <a:pt x="28" y="33"/>
                  <a:pt x="27" y="33"/>
                  <a:pt x="28" y="31"/>
                </a:cubicBezTo>
                <a:cubicBezTo>
                  <a:pt x="28" y="30"/>
                  <a:pt x="28" y="30"/>
                  <a:pt x="27" y="29"/>
                </a:cubicBezTo>
                <a:cubicBezTo>
                  <a:pt x="25" y="29"/>
                  <a:pt x="25" y="29"/>
                  <a:pt x="24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1" y="29"/>
                  <a:pt x="21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4"/>
                </a:cubicBezTo>
                <a:cubicBezTo>
                  <a:pt x="18" y="25"/>
                  <a:pt x="18" y="25"/>
                  <a:pt x="18" y="24"/>
                </a:cubicBezTo>
                <a:cubicBezTo>
                  <a:pt x="18" y="22"/>
                  <a:pt x="18" y="22"/>
                  <a:pt x="19" y="22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8"/>
                  <a:pt x="20" y="18"/>
                  <a:pt x="19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8" y="14"/>
                  <a:pt x="20" y="15"/>
                </a:cubicBezTo>
                <a:cubicBezTo>
                  <a:pt x="21" y="15"/>
                  <a:pt x="21" y="15"/>
                  <a:pt x="22" y="14"/>
                </a:cubicBezTo>
                <a:cubicBezTo>
                  <a:pt x="23" y="12"/>
                  <a:pt x="23" y="12"/>
                  <a:pt x="22" y="11"/>
                </a:cubicBezTo>
                <a:cubicBezTo>
                  <a:pt x="21" y="10"/>
                  <a:pt x="21" y="10"/>
                  <a:pt x="22" y="9"/>
                </a:cubicBezTo>
                <a:cubicBezTo>
                  <a:pt x="23" y="8"/>
                  <a:pt x="23" y="8"/>
                  <a:pt x="24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6"/>
                  <a:pt x="28" y="6"/>
                  <a:pt x="29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1" y="9"/>
                  <a:pt x="32" y="9"/>
                  <a:pt x="33" y="9"/>
                </a:cubicBezTo>
                <a:cubicBezTo>
                  <a:pt x="34" y="9"/>
                  <a:pt x="35" y="9"/>
                  <a:pt x="35" y="8"/>
                </a:cubicBezTo>
                <a:cubicBezTo>
                  <a:pt x="36" y="7"/>
                  <a:pt x="36" y="7"/>
                  <a:pt x="37" y="7"/>
                </a:cubicBezTo>
                <a:cubicBezTo>
                  <a:pt x="38" y="7"/>
                  <a:pt x="38" y="8"/>
                  <a:pt x="38" y="9"/>
                </a:cubicBezTo>
                <a:cubicBezTo>
                  <a:pt x="37" y="10"/>
                  <a:pt x="37" y="11"/>
                  <a:pt x="38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2" y="11"/>
                  <a:pt x="43" y="11"/>
                  <a:pt x="43" y="12"/>
                </a:cubicBezTo>
                <a:cubicBezTo>
                  <a:pt x="44" y="13"/>
                  <a:pt x="44" y="13"/>
                  <a:pt x="42" y="14"/>
                </a:cubicBezTo>
                <a:cubicBezTo>
                  <a:pt x="41" y="15"/>
                  <a:pt x="41" y="15"/>
                  <a:pt x="42" y="17"/>
                </a:cubicBezTo>
                <a:cubicBezTo>
                  <a:pt x="42" y="18"/>
                  <a:pt x="42" y="18"/>
                  <a:pt x="44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3" y="21"/>
                </a:cubicBezTo>
                <a:cubicBezTo>
                  <a:pt x="42" y="21"/>
                  <a:pt x="42" y="22"/>
                  <a:pt x="42" y="23"/>
                </a:cubicBezTo>
                <a:cubicBezTo>
                  <a:pt x="41" y="24"/>
                  <a:pt x="41" y="25"/>
                  <a:pt x="42" y="25"/>
                </a:cubicBezTo>
                <a:cubicBezTo>
                  <a:pt x="43" y="26"/>
                  <a:pt x="43" y="27"/>
                  <a:pt x="43" y="28"/>
                </a:cubicBezTo>
                <a:cubicBezTo>
                  <a:pt x="42" y="28"/>
                  <a:pt x="42" y="28"/>
                  <a:pt x="40" y="28"/>
                </a:cubicBezTo>
                <a:cubicBezTo>
                  <a:pt x="39" y="27"/>
                  <a:pt x="39" y="27"/>
                  <a:pt x="38" y="28"/>
                </a:cubicBezTo>
                <a:cubicBezTo>
                  <a:pt x="37" y="29"/>
                  <a:pt x="37" y="29"/>
                  <a:pt x="37" y="30"/>
                </a:cubicBezTo>
                <a:cubicBezTo>
                  <a:pt x="38" y="32"/>
                  <a:pt x="38" y="32"/>
                  <a:pt x="37" y="32"/>
                </a:cubicBezTo>
                <a:cubicBezTo>
                  <a:pt x="36" y="33"/>
                  <a:pt x="35" y="33"/>
                  <a:pt x="35" y="31"/>
                </a:cubicBezTo>
                <a:cubicBezTo>
                  <a:pt x="34" y="30"/>
                  <a:pt x="34" y="30"/>
                  <a:pt x="32" y="30"/>
                </a:cubicBezTo>
                <a:cubicBezTo>
                  <a:pt x="31" y="31"/>
                  <a:pt x="31" y="31"/>
                  <a:pt x="30" y="32"/>
                </a:cubicBezTo>
                <a:cubicBezTo>
                  <a:pt x="30" y="33"/>
                  <a:pt x="30" y="34"/>
                  <a:pt x="29" y="33"/>
                </a:cubicBezTo>
                <a:close/>
                <a:moveTo>
                  <a:pt x="16" y="8"/>
                </a:moveTo>
                <a:cubicBezTo>
                  <a:pt x="16" y="7"/>
                  <a:pt x="16" y="7"/>
                  <a:pt x="16" y="6"/>
                </a:cubicBezTo>
                <a:cubicBezTo>
                  <a:pt x="17" y="6"/>
                  <a:pt x="17" y="5"/>
                  <a:pt x="18" y="6"/>
                </a:cubicBezTo>
                <a:cubicBezTo>
                  <a:pt x="19" y="6"/>
                  <a:pt x="19" y="7"/>
                  <a:pt x="18" y="8"/>
                </a:cubicBezTo>
                <a:cubicBezTo>
                  <a:pt x="18" y="8"/>
                  <a:pt x="17" y="8"/>
                  <a:pt x="16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3" y="9"/>
                  <a:pt x="13" y="9"/>
                  <a:pt x="13" y="8"/>
                </a:cubicBezTo>
                <a:cubicBezTo>
                  <a:pt x="13" y="7"/>
                  <a:pt x="13" y="7"/>
                  <a:pt x="12" y="6"/>
                </a:cubicBezTo>
                <a:cubicBezTo>
                  <a:pt x="10" y="5"/>
                  <a:pt x="10" y="5"/>
                  <a:pt x="10" y="4"/>
                </a:cubicBezTo>
                <a:cubicBezTo>
                  <a:pt x="11" y="3"/>
                  <a:pt x="11" y="3"/>
                  <a:pt x="13" y="4"/>
                </a:cubicBezTo>
                <a:cubicBezTo>
                  <a:pt x="14" y="4"/>
                  <a:pt x="14" y="4"/>
                  <a:pt x="15" y="3"/>
                </a:cubicBezTo>
                <a:cubicBezTo>
                  <a:pt x="16" y="3"/>
                  <a:pt x="16" y="3"/>
                  <a:pt x="16" y="1"/>
                </a:cubicBezTo>
                <a:cubicBezTo>
                  <a:pt x="16" y="0"/>
                  <a:pt x="16" y="0"/>
                  <a:pt x="17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6"/>
                  <a:pt x="24" y="6"/>
                  <a:pt x="23" y="7"/>
                </a:cubicBezTo>
                <a:cubicBezTo>
                  <a:pt x="21" y="7"/>
                  <a:pt x="21" y="8"/>
                  <a:pt x="21" y="8"/>
                </a:cubicBezTo>
                <a:cubicBezTo>
                  <a:pt x="21" y="9"/>
                  <a:pt x="21" y="9"/>
                  <a:pt x="21" y="11"/>
                </a:cubicBezTo>
                <a:cubicBezTo>
                  <a:pt x="22" y="12"/>
                  <a:pt x="22" y="12"/>
                  <a:pt x="21" y="13"/>
                </a:cubicBezTo>
                <a:cubicBezTo>
                  <a:pt x="20" y="14"/>
                  <a:pt x="20" y="14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19"/>
                </a:cubicBezTo>
                <a:cubicBezTo>
                  <a:pt x="8" y="19"/>
                  <a:pt x="9" y="18"/>
                  <a:pt x="10" y="18"/>
                </a:cubicBezTo>
                <a:cubicBezTo>
                  <a:pt x="10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9" y="29"/>
                </a:moveTo>
                <a:cubicBezTo>
                  <a:pt x="8" y="29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1" y="25"/>
                  <a:pt x="1" y="25"/>
                  <a:pt x="3" y="24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1"/>
                  <a:pt x="3" y="21"/>
                  <a:pt x="1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7"/>
                  <a:pt x="3" y="17"/>
                </a:cubicBezTo>
                <a:cubicBezTo>
                  <a:pt x="4" y="16"/>
                  <a:pt x="4" y="15"/>
                  <a:pt x="3" y="14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1"/>
                  <a:pt x="4" y="11"/>
                  <a:pt x="5" y="12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8" y="13"/>
                  <a:pt x="9" y="11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2" y="13"/>
                  <a:pt x="12" y="13"/>
                  <a:pt x="13" y="13"/>
                </a:cubicBezTo>
                <a:cubicBezTo>
                  <a:pt x="13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6" y="18"/>
                  <a:pt x="16" y="18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19" y="21"/>
                  <a:pt x="18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5" y="23"/>
                  <a:pt x="15" y="24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6" y="28"/>
                  <a:pt x="15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6"/>
                  <a:pt x="11" y="28"/>
                </a:cubicBezTo>
                <a:cubicBezTo>
                  <a:pt x="10" y="29"/>
                  <a:pt x="10" y="30"/>
                  <a:pt x="9" y="2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0" name="Freeform 213"/>
          <p:cNvSpPr>
            <a:spLocks noEditPoints="1"/>
          </p:cNvSpPr>
          <p:nvPr/>
        </p:nvSpPr>
        <p:spPr bwMode="auto">
          <a:xfrm>
            <a:off x="9714221" y="576347"/>
            <a:ext cx="467394" cy="353822"/>
          </a:xfrm>
          <a:custGeom>
            <a:avLst/>
            <a:gdLst>
              <a:gd name="T0" fmla="*/ 30 w 45"/>
              <a:gd name="T1" fmla="*/ 20 h 34"/>
              <a:gd name="T2" fmla="*/ 33 w 45"/>
              <a:gd name="T3" fmla="*/ 20 h 34"/>
              <a:gd name="T4" fmla="*/ 29 w 45"/>
              <a:gd name="T5" fmla="*/ 34 h 34"/>
              <a:gd name="T6" fmla="*/ 27 w 45"/>
              <a:gd name="T7" fmla="*/ 30 h 34"/>
              <a:gd name="T8" fmla="*/ 22 w 45"/>
              <a:gd name="T9" fmla="*/ 30 h 34"/>
              <a:gd name="T10" fmla="*/ 22 w 45"/>
              <a:gd name="T11" fmla="*/ 26 h 34"/>
              <a:gd name="T12" fmla="*/ 18 w 45"/>
              <a:gd name="T13" fmla="*/ 24 h 34"/>
              <a:gd name="T14" fmla="*/ 21 w 45"/>
              <a:gd name="T15" fmla="*/ 20 h 34"/>
              <a:gd name="T16" fmla="*/ 18 w 45"/>
              <a:gd name="T17" fmla="*/ 16 h 34"/>
              <a:gd name="T18" fmla="*/ 22 w 45"/>
              <a:gd name="T19" fmla="*/ 14 h 34"/>
              <a:gd name="T20" fmla="*/ 22 w 45"/>
              <a:gd name="T21" fmla="*/ 9 h 34"/>
              <a:gd name="T22" fmla="*/ 27 w 45"/>
              <a:gd name="T23" fmla="*/ 10 h 34"/>
              <a:gd name="T24" fmla="*/ 30 w 45"/>
              <a:gd name="T25" fmla="*/ 6 h 34"/>
              <a:gd name="T26" fmla="*/ 33 w 45"/>
              <a:gd name="T27" fmla="*/ 9 h 34"/>
              <a:gd name="T28" fmla="*/ 38 w 45"/>
              <a:gd name="T29" fmla="*/ 7 h 34"/>
              <a:gd name="T30" fmla="*/ 39 w 45"/>
              <a:gd name="T31" fmla="*/ 12 h 34"/>
              <a:gd name="T32" fmla="*/ 43 w 45"/>
              <a:gd name="T33" fmla="*/ 12 h 34"/>
              <a:gd name="T34" fmla="*/ 42 w 45"/>
              <a:gd name="T35" fmla="*/ 17 h 34"/>
              <a:gd name="T36" fmla="*/ 45 w 45"/>
              <a:gd name="T37" fmla="*/ 20 h 34"/>
              <a:gd name="T38" fmla="*/ 42 w 45"/>
              <a:gd name="T39" fmla="*/ 23 h 34"/>
              <a:gd name="T40" fmla="*/ 43 w 45"/>
              <a:gd name="T41" fmla="*/ 28 h 34"/>
              <a:gd name="T42" fmla="*/ 38 w 45"/>
              <a:gd name="T43" fmla="*/ 28 h 34"/>
              <a:gd name="T44" fmla="*/ 37 w 45"/>
              <a:gd name="T45" fmla="*/ 33 h 34"/>
              <a:gd name="T46" fmla="*/ 33 w 45"/>
              <a:gd name="T47" fmla="*/ 31 h 34"/>
              <a:gd name="T48" fmla="*/ 29 w 45"/>
              <a:gd name="T49" fmla="*/ 34 h 34"/>
              <a:gd name="T50" fmla="*/ 16 w 45"/>
              <a:gd name="T51" fmla="*/ 6 h 34"/>
              <a:gd name="T52" fmla="*/ 18 w 45"/>
              <a:gd name="T53" fmla="*/ 8 h 34"/>
              <a:gd name="T54" fmla="*/ 13 w 45"/>
              <a:gd name="T55" fmla="*/ 13 h 34"/>
              <a:gd name="T56" fmla="*/ 13 w 45"/>
              <a:gd name="T57" fmla="*/ 8 h 34"/>
              <a:gd name="T58" fmla="*/ 11 w 45"/>
              <a:gd name="T59" fmla="*/ 5 h 34"/>
              <a:gd name="T60" fmla="*/ 15 w 45"/>
              <a:gd name="T61" fmla="*/ 4 h 34"/>
              <a:gd name="T62" fmla="*/ 18 w 45"/>
              <a:gd name="T63" fmla="*/ 0 h 34"/>
              <a:gd name="T64" fmla="*/ 20 w 45"/>
              <a:gd name="T65" fmla="*/ 4 h 34"/>
              <a:gd name="T66" fmla="*/ 24 w 45"/>
              <a:gd name="T67" fmla="*/ 5 h 34"/>
              <a:gd name="T68" fmla="*/ 21 w 45"/>
              <a:gd name="T69" fmla="*/ 9 h 34"/>
              <a:gd name="T70" fmla="*/ 21 w 45"/>
              <a:gd name="T71" fmla="*/ 13 h 34"/>
              <a:gd name="T72" fmla="*/ 17 w 45"/>
              <a:gd name="T73" fmla="*/ 11 h 34"/>
              <a:gd name="T74" fmla="*/ 13 w 45"/>
              <a:gd name="T75" fmla="*/ 13 h 34"/>
              <a:gd name="T76" fmla="*/ 8 w 45"/>
              <a:gd name="T77" fmla="*/ 20 h 34"/>
              <a:gd name="T78" fmla="*/ 11 w 45"/>
              <a:gd name="T79" fmla="*/ 20 h 34"/>
              <a:gd name="T80" fmla="*/ 9 w 45"/>
              <a:gd name="T81" fmla="*/ 30 h 34"/>
              <a:gd name="T82" fmla="*/ 7 w 45"/>
              <a:gd name="T83" fmla="*/ 26 h 34"/>
              <a:gd name="T84" fmla="*/ 2 w 45"/>
              <a:gd name="T85" fmla="*/ 26 h 34"/>
              <a:gd name="T86" fmla="*/ 3 w 45"/>
              <a:gd name="T87" fmla="*/ 22 h 34"/>
              <a:gd name="T88" fmla="*/ 0 w 45"/>
              <a:gd name="T89" fmla="*/ 19 h 34"/>
              <a:gd name="T90" fmla="*/ 4 w 45"/>
              <a:gd name="T91" fmla="*/ 17 h 34"/>
              <a:gd name="T92" fmla="*/ 3 w 45"/>
              <a:gd name="T93" fmla="*/ 12 h 34"/>
              <a:gd name="T94" fmla="*/ 8 w 45"/>
              <a:gd name="T95" fmla="*/ 13 h 34"/>
              <a:gd name="T96" fmla="*/ 10 w 45"/>
              <a:gd name="T97" fmla="*/ 10 h 34"/>
              <a:gd name="T98" fmla="*/ 13 w 45"/>
              <a:gd name="T99" fmla="*/ 14 h 34"/>
              <a:gd name="T100" fmla="*/ 17 w 45"/>
              <a:gd name="T101" fmla="*/ 13 h 34"/>
              <a:gd name="T102" fmla="*/ 16 w 45"/>
              <a:gd name="T103" fmla="*/ 17 h 34"/>
              <a:gd name="T104" fmla="*/ 20 w 45"/>
              <a:gd name="T105" fmla="*/ 20 h 34"/>
              <a:gd name="T106" fmla="*/ 16 w 45"/>
              <a:gd name="T107" fmla="*/ 23 h 34"/>
              <a:gd name="T108" fmla="*/ 16 w 45"/>
              <a:gd name="T109" fmla="*/ 27 h 34"/>
              <a:gd name="T110" fmla="*/ 12 w 45"/>
              <a:gd name="T111" fmla="*/ 26 h 34"/>
              <a:gd name="T112" fmla="*/ 9 w 45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4">
                <a:moveTo>
                  <a:pt x="31" y="21"/>
                </a:moveTo>
                <a:cubicBezTo>
                  <a:pt x="30" y="21"/>
                  <a:pt x="30" y="20"/>
                  <a:pt x="30" y="20"/>
                </a:cubicBezTo>
                <a:cubicBezTo>
                  <a:pt x="30" y="19"/>
                  <a:pt x="31" y="18"/>
                  <a:pt x="32" y="19"/>
                </a:cubicBezTo>
                <a:cubicBezTo>
                  <a:pt x="32" y="19"/>
                  <a:pt x="33" y="19"/>
                  <a:pt x="33" y="20"/>
                </a:cubicBezTo>
                <a:cubicBezTo>
                  <a:pt x="33" y="21"/>
                  <a:pt x="32" y="21"/>
                  <a:pt x="31" y="21"/>
                </a:cubicBezTo>
                <a:close/>
                <a:moveTo>
                  <a:pt x="29" y="34"/>
                </a:moveTo>
                <a:cubicBezTo>
                  <a:pt x="28" y="33"/>
                  <a:pt x="28" y="33"/>
                  <a:pt x="28" y="32"/>
                </a:cubicBezTo>
                <a:cubicBezTo>
                  <a:pt x="28" y="30"/>
                  <a:pt x="28" y="30"/>
                  <a:pt x="27" y="30"/>
                </a:cubicBezTo>
                <a:cubicBezTo>
                  <a:pt x="26" y="29"/>
                  <a:pt x="25" y="29"/>
                  <a:pt x="25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2" y="30"/>
                  <a:pt x="22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5"/>
                </a:cubicBezTo>
                <a:cubicBezTo>
                  <a:pt x="19" y="25"/>
                  <a:pt x="18" y="25"/>
                  <a:pt x="18" y="24"/>
                </a:cubicBezTo>
                <a:cubicBezTo>
                  <a:pt x="18" y="23"/>
                  <a:pt x="18" y="22"/>
                  <a:pt x="19" y="22"/>
                </a:cubicBezTo>
                <a:cubicBezTo>
                  <a:pt x="20" y="21"/>
                  <a:pt x="21" y="21"/>
                  <a:pt x="21" y="20"/>
                </a:cubicBezTo>
                <a:cubicBezTo>
                  <a:pt x="21" y="18"/>
                  <a:pt x="21" y="18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9" y="15"/>
                  <a:pt x="20" y="15"/>
                </a:cubicBezTo>
                <a:cubicBezTo>
                  <a:pt x="21" y="15"/>
                  <a:pt x="22" y="15"/>
                  <a:pt x="22" y="14"/>
                </a:cubicBezTo>
                <a:cubicBezTo>
                  <a:pt x="23" y="13"/>
                  <a:pt x="23" y="12"/>
                  <a:pt x="23" y="11"/>
                </a:cubicBezTo>
                <a:cubicBezTo>
                  <a:pt x="22" y="10"/>
                  <a:pt x="22" y="10"/>
                  <a:pt x="22" y="9"/>
                </a:cubicBezTo>
                <a:cubicBezTo>
                  <a:pt x="23" y="8"/>
                  <a:pt x="24" y="8"/>
                  <a:pt x="25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28" y="9"/>
                  <a:pt x="29" y="9"/>
                  <a:pt x="29" y="8"/>
                </a:cubicBezTo>
                <a:cubicBezTo>
                  <a:pt x="28" y="6"/>
                  <a:pt x="29" y="6"/>
                  <a:pt x="30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6" y="7"/>
                  <a:pt x="37" y="7"/>
                  <a:pt x="38" y="7"/>
                </a:cubicBezTo>
                <a:cubicBezTo>
                  <a:pt x="39" y="8"/>
                  <a:pt x="39" y="8"/>
                  <a:pt x="38" y="9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5"/>
                  <a:pt x="41" y="16"/>
                  <a:pt x="42" y="17"/>
                </a:cubicBezTo>
                <a:cubicBezTo>
                  <a:pt x="42" y="18"/>
                  <a:pt x="42" y="19"/>
                  <a:pt x="44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4" y="22"/>
                </a:cubicBezTo>
                <a:cubicBezTo>
                  <a:pt x="42" y="22"/>
                  <a:pt x="42" y="22"/>
                  <a:pt x="42" y="23"/>
                </a:cubicBezTo>
                <a:cubicBezTo>
                  <a:pt x="41" y="25"/>
                  <a:pt x="41" y="25"/>
                  <a:pt x="42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2" y="29"/>
                  <a:pt x="42" y="29"/>
                  <a:pt x="41" y="28"/>
                </a:cubicBezTo>
                <a:cubicBezTo>
                  <a:pt x="40" y="27"/>
                  <a:pt x="39" y="27"/>
                  <a:pt x="38" y="28"/>
                </a:cubicBezTo>
                <a:cubicBezTo>
                  <a:pt x="37" y="29"/>
                  <a:pt x="37" y="29"/>
                  <a:pt x="37" y="31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4" y="31"/>
                  <a:pt x="34" y="30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6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7"/>
                  <a:pt x="18" y="8"/>
                </a:cubicBezTo>
                <a:cubicBezTo>
                  <a:pt x="18" y="8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4" y="9"/>
                  <a:pt x="14" y="9"/>
                  <a:pt x="13" y="8"/>
                </a:cubicBezTo>
                <a:cubicBezTo>
                  <a:pt x="13" y="7"/>
                  <a:pt x="13" y="7"/>
                  <a:pt x="12" y="6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3"/>
                  <a:pt x="11" y="3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5"/>
                  <a:pt x="21" y="5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5" y="6"/>
                  <a:pt x="25" y="6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9"/>
                  <a:pt x="21" y="10"/>
                  <a:pt x="22" y="11"/>
                </a:cubicBezTo>
                <a:cubicBezTo>
                  <a:pt x="22" y="12"/>
                  <a:pt x="22" y="13"/>
                  <a:pt x="21" y="13"/>
                </a:cubicBezTo>
                <a:cubicBezTo>
                  <a:pt x="20" y="14"/>
                  <a:pt x="20" y="14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20"/>
                </a:cubicBezTo>
                <a:cubicBezTo>
                  <a:pt x="9" y="19"/>
                  <a:pt x="9" y="18"/>
                  <a:pt x="10" y="18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2" y="26"/>
                  <a:pt x="2" y="25"/>
                  <a:pt x="3" y="24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7" y="18"/>
                  <a:pt x="17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8" y="22"/>
                </a:cubicBezTo>
                <a:cubicBezTo>
                  <a:pt x="16" y="22"/>
                  <a:pt x="16" y="22"/>
                  <a:pt x="16" y="23"/>
                </a:cubicBezTo>
                <a:cubicBezTo>
                  <a:pt x="15" y="24"/>
                  <a:pt x="15" y="24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7"/>
                  <a:pt x="11" y="28"/>
                </a:cubicBezTo>
                <a:cubicBezTo>
                  <a:pt x="11" y="30"/>
                  <a:pt x="10" y="30"/>
                  <a:pt x="9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1" name="Freeform 214"/>
          <p:cNvSpPr>
            <a:spLocks noEditPoints="1"/>
          </p:cNvSpPr>
          <p:nvPr/>
        </p:nvSpPr>
        <p:spPr bwMode="auto">
          <a:xfrm>
            <a:off x="9714221" y="576347"/>
            <a:ext cx="476131" cy="353822"/>
          </a:xfrm>
          <a:custGeom>
            <a:avLst/>
            <a:gdLst>
              <a:gd name="T0" fmla="*/ 30 w 46"/>
              <a:gd name="T1" fmla="*/ 20 h 34"/>
              <a:gd name="T2" fmla="*/ 33 w 46"/>
              <a:gd name="T3" fmla="*/ 20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8 w 46"/>
              <a:gd name="T13" fmla="*/ 24 h 34"/>
              <a:gd name="T14" fmla="*/ 21 w 46"/>
              <a:gd name="T15" fmla="*/ 20 h 34"/>
              <a:gd name="T16" fmla="*/ 18 w 46"/>
              <a:gd name="T17" fmla="*/ 16 h 34"/>
              <a:gd name="T18" fmla="*/ 23 w 46"/>
              <a:gd name="T19" fmla="*/ 14 h 34"/>
              <a:gd name="T20" fmla="*/ 23 w 46"/>
              <a:gd name="T21" fmla="*/ 9 h 34"/>
              <a:gd name="T22" fmla="*/ 27 w 46"/>
              <a:gd name="T23" fmla="*/ 10 h 34"/>
              <a:gd name="T24" fmla="*/ 30 w 46"/>
              <a:gd name="T25" fmla="*/ 6 h 34"/>
              <a:gd name="T26" fmla="*/ 33 w 46"/>
              <a:gd name="T27" fmla="*/ 9 h 34"/>
              <a:gd name="T28" fmla="*/ 38 w 46"/>
              <a:gd name="T29" fmla="*/ 7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0 h 34"/>
              <a:gd name="T38" fmla="*/ 42 w 46"/>
              <a:gd name="T39" fmla="*/ 23 h 34"/>
              <a:gd name="T40" fmla="*/ 43 w 46"/>
              <a:gd name="T41" fmla="*/ 28 h 34"/>
              <a:gd name="T42" fmla="*/ 39 w 46"/>
              <a:gd name="T43" fmla="*/ 28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8 h 34"/>
              <a:gd name="T58" fmla="*/ 11 w 46"/>
              <a:gd name="T59" fmla="*/ 5 h 34"/>
              <a:gd name="T60" fmla="*/ 15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5 h 34"/>
              <a:gd name="T68" fmla="*/ 21 w 46"/>
              <a:gd name="T69" fmla="*/ 9 h 34"/>
              <a:gd name="T70" fmla="*/ 22 w 46"/>
              <a:gd name="T71" fmla="*/ 13 h 34"/>
              <a:gd name="T72" fmla="*/ 17 w 46"/>
              <a:gd name="T73" fmla="*/ 11 h 34"/>
              <a:gd name="T74" fmla="*/ 13 w 46"/>
              <a:gd name="T75" fmla="*/ 13 h 34"/>
              <a:gd name="T76" fmla="*/ 9 w 46"/>
              <a:gd name="T77" fmla="*/ 20 h 34"/>
              <a:gd name="T78" fmla="*/ 11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19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0 w 46"/>
              <a:gd name="T97" fmla="*/ 10 h 34"/>
              <a:gd name="T98" fmla="*/ 13 w 46"/>
              <a:gd name="T99" fmla="*/ 14 h 34"/>
              <a:gd name="T100" fmla="*/ 17 w 46"/>
              <a:gd name="T101" fmla="*/ 13 h 34"/>
              <a:gd name="T102" fmla="*/ 16 w 46"/>
              <a:gd name="T103" fmla="*/ 18 h 34"/>
              <a:gd name="T104" fmla="*/ 20 w 46"/>
              <a:gd name="T105" fmla="*/ 20 h 34"/>
              <a:gd name="T106" fmla="*/ 16 w 46"/>
              <a:gd name="T107" fmla="*/ 23 h 34"/>
              <a:gd name="T108" fmla="*/ 17 w 46"/>
              <a:gd name="T109" fmla="*/ 27 h 34"/>
              <a:gd name="T110" fmla="*/ 12 w 46"/>
              <a:gd name="T111" fmla="*/ 26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1" y="21"/>
                </a:moveTo>
                <a:cubicBezTo>
                  <a:pt x="31" y="21"/>
                  <a:pt x="30" y="21"/>
                  <a:pt x="30" y="20"/>
                </a:cubicBezTo>
                <a:cubicBezTo>
                  <a:pt x="30" y="19"/>
                  <a:pt x="31" y="19"/>
                  <a:pt x="32" y="19"/>
                </a:cubicBezTo>
                <a:cubicBezTo>
                  <a:pt x="33" y="19"/>
                  <a:pt x="33" y="20"/>
                  <a:pt x="33" y="20"/>
                </a:cubicBezTo>
                <a:cubicBezTo>
                  <a:pt x="33" y="21"/>
                  <a:pt x="32" y="22"/>
                  <a:pt x="31" y="21"/>
                </a:cubicBezTo>
                <a:close/>
                <a:moveTo>
                  <a:pt x="29" y="34"/>
                </a:moveTo>
                <a:cubicBezTo>
                  <a:pt x="28" y="33"/>
                  <a:pt x="28" y="33"/>
                  <a:pt x="28" y="32"/>
                </a:cubicBezTo>
                <a:cubicBezTo>
                  <a:pt x="28" y="31"/>
                  <a:pt x="28" y="30"/>
                  <a:pt x="27" y="30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3" y="31"/>
                  <a:pt x="23" y="31"/>
                </a:cubicBezTo>
                <a:cubicBezTo>
                  <a:pt x="22" y="30"/>
                  <a:pt x="22" y="30"/>
                  <a:pt x="23" y="28"/>
                </a:cubicBezTo>
                <a:cubicBezTo>
                  <a:pt x="23" y="27"/>
                  <a:pt x="23" y="27"/>
                  <a:pt x="23" y="26"/>
                </a:cubicBezTo>
                <a:cubicBezTo>
                  <a:pt x="22" y="25"/>
                  <a:pt x="21" y="25"/>
                  <a:pt x="20" y="25"/>
                </a:cubicBezTo>
                <a:cubicBezTo>
                  <a:pt x="19" y="25"/>
                  <a:pt x="19" y="25"/>
                  <a:pt x="18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8"/>
                  <a:pt x="20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9" y="15"/>
                  <a:pt x="19" y="15"/>
                  <a:pt x="20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3" y="13"/>
                  <a:pt x="23" y="13"/>
                  <a:pt x="23" y="12"/>
                </a:cubicBezTo>
                <a:cubicBezTo>
                  <a:pt x="22" y="10"/>
                  <a:pt x="22" y="10"/>
                  <a:pt x="23" y="9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10"/>
                  <a:pt x="35" y="10"/>
                  <a:pt x="36" y="8"/>
                </a:cubicBezTo>
                <a:cubicBezTo>
                  <a:pt x="37" y="7"/>
                  <a:pt x="37" y="7"/>
                  <a:pt x="38" y="7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2" y="19"/>
                  <a:pt x="43" y="19"/>
                  <a:pt x="44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5" y="22"/>
                  <a:pt x="44" y="22"/>
                </a:cubicBezTo>
                <a:cubicBezTo>
                  <a:pt x="43" y="22"/>
                  <a:pt x="42" y="22"/>
                  <a:pt x="42" y="23"/>
                </a:cubicBezTo>
                <a:cubicBezTo>
                  <a:pt x="42" y="25"/>
                  <a:pt x="42" y="25"/>
                  <a:pt x="42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2" y="29"/>
                  <a:pt x="41" y="28"/>
                </a:cubicBezTo>
                <a:cubicBezTo>
                  <a:pt x="40" y="27"/>
                  <a:pt x="40" y="28"/>
                  <a:pt x="39" y="28"/>
                </a:cubicBezTo>
                <a:cubicBezTo>
                  <a:pt x="37" y="29"/>
                  <a:pt x="37" y="30"/>
                  <a:pt x="38" y="31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5" y="31"/>
                  <a:pt x="34" y="31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7" y="7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9"/>
                  <a:pt x="14" y="8"/>
                </a:cubicBezTo>
                <a:cubicBezTo>
                  <a:pt x="13" y="7"/>
                  <a:pt x="13" y="7"/>
                  <a:pt x="12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4"/>
                  <a:pt x="11" y="4"/>
                  <a:pt x="13" y="4"/>
                </a:cubicBezTo>
                <a:cubicBezTo>
                  <a:pt x="14" y="4"/>
                  <a:pt x="15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4" y="4"/>
                  <a:pt x="24" y="4"/>
                  <a:pt x="25" y="5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4"/>
                  <a:pt x="20" y="14"/>
                  <a:pt x="19" y="13"/>
                </a:cubicBezTo>
                <a:cubicBezTo>
                  <a:pt x="18" y="12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1"/>
                  <a:pt x="9" y="20"/>
                </a:cubicBezTo>
                <a:cubicBezTo>
                  <a:pt x="9" y="19"/>
                  <a:pt x="9" y="19"/>
                  <a:pt x="10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7"/>
                  <a:pt x="8" y="26"/>
                  <a:pt x="7" y="26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7"/>
                  <a:pt x="3" y="27"/>
                  <a:pt x="3" y="27"/>
                </a:cubicBezTo>
                <a:cubicBezTo>
                  <a:pt x="2" y="26"/>
                  <a:pt x="2" y="26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4" y="15"/>
                </a:cubicBezTo>
                <a:cubicBezTo>
                  <a:pt x="2" y="13"/>
                  <a:pt x="2" y="13"/>
                  <a:pt x="3" y="13"/>
                </a:cubicBezTo>
                <a:cubicBezTo>
                  <a:pt x="4" y="12"/>
                  <a:pt x="4" y="12"/>
                  <a:pt x="6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7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6" y="25"/>
                </a:cubicBezTo>
                <a:cubicBezTo>
                  <a:pt x="18" y="26"/>
                  <a:pt x="18" y="27"/>
                  <a:pt x="17" y="27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2" name="Freeform 215"/>
          <p:cNvSpPr>
            <a:spLocks noEditPoints="1"/>
          </p:cNvSpPr>
          <p:nvPr/>
        </p:nvSpPr>
        <p:spPr bwMode="auto">
          <a:xfrm>
            <a:off x="9714221" y="576347"/>
            <a:ext cx="476131" cy="353822"/>
          </a:xfrm>
          <a:custGeom>
            <a:avLst/>
            <a:gdLst>
              <a:gd name="T0" fmla="*/ 31 w 46"/>
              <a:gd name="T1" fmla="*/ 20 h 34"/>
              <a:gd name="T2" fmla="*/ 33 w 46"/>
              <a:gd name="T3" fmla="*/ 21 h 34"/>
              <a:gd name="T4" fmla="*/ 29 w 46"/>
              <a:gd name="T5" fmla="*/ 34 h 34"/>
              <a:gd name="T6" fmla="*/ 27 w 46"/>
              <a:gd name="T7" fmla="*/ 30 h 34"/>
              <a:gd name="T8" fmla="*/ 23 w 46"/>
              <a:gd name="T9" fmla="*/ 31 h 34"/>
              <a:gd name="T10" fmla="*/ 23 w 46"/>
              <a:gd name="T11" fmla="*/ 26 h 34"/>
              <a:gd name="T12" fmla="*/ 19 w 46"/>
              <a:gd name="T13" fmla="*/ 24 h 34"/>
              <a:gd name="T14" fmla="*/ 21 w 46"/>
              <a:gd name="T15" fmla="*/ 20 h 34"/>
              <a:gd name="T16" fmla="*/ 19 w 46"/>
              <a:gd name="T17" fmla="*/ 16 h 34"/>
              <a:gd name="T18" fmla="*/ 23 w 46"/>
              <a:gd name="T19" fmla="*/ 14 h 34"/>
              <a:gd name="T20" fmla="*/ 23 w 46"/>
              <a:gd name="T21" fmla="*/ 10 h 34"/>
              <a:gd name="T22" fmla="*/ 27 w 46"/>
              <a:gd name="T23" fmla="*/ 10 h 34"/>
              <a:gd name="T24" fmla="*/ 30 w 46"/>
              <a:gd name="T25" fmla="*/ 6 h 34"/>
              <a:gd name="T26" fmla="*/ 34 w 46"/>
              <a:gd name="T27" fmla="*/ 10 h 34"/>
              <a:gd name="T28" fmla="*/ 38 w 46"/>
              <a:gd name="T29" fmla="*/ 8 h 34"/>
              <a:gd name="T30" fmla="*/ 39 w 46"/>
              <a:gd name="T31" fmla="*/ 12 h 34"/>
              <a:gd name="T32" fmla="*/ 44 w 46"/>
              <a:gd name="T33" fmla="*/ 13 h 34"/>
              <a:gd name="T34" fmla="*/ 42 w 46"/>
              <a:gd name="T35" fmla="*/ 17 h 34"/>
              <a:gd name="T36" fmla="*/ 46 w 46"/>
              <a:gd name="T37" fmla="*/ 21 h 34"/>
              <a:gd name="T38" fmla="*/ 42 w 46"/>
              <a:gd name="T39" fmla="*/ 24 h 34"/>
              <a:gd name="T40" fmla="*/ 43 w 46"/>
              <a:gd name="T41" fmla="*/ 28 h 34"/>
              <a:gd name="T42" fmla="*/ 39 w 46"/>
              <a:gd name="T43" fmla="*/ 29 h 34"/>
              <a:gd name="T44" fmla="*/ 37 w 46"/>
              <a:gd name="T45" fmla="*/ 33 h 34"/>
              <a:gd name="T46" fmla="*/ 33 w 46"/>
              <a:gd name="T47" fmla="*/ 31 h 34"/>
              <a:gd name="T48" fmla="*/ 29 w 46"/>
              <a:gd name="T49" fmla="*/ 34 h 34"/>
              <a:gd name="T50" fmla="*/ 17 w 46"/>
              <a:gd name="T51" fmla="*/ 7 h 34"/>
              <a:gd name="T52" fmla="*/ 19 w 46"/>
              <a:gd name="T53" fmla="*/ 8 h 34"/>
              <a:gd name="T54" fmla="*/ 13 w 46"/>
              <a:gd name="T55" fmla="*/ 13 h 34"/>
              <a:gd name="T56" fmla="*/ 14 w 46"/>
              <a:gd name="T57" fmla="*/ 9 h 34"/>
              <a:gd name="T58" fmla="*/ 11 w 46"/>
              <a:gd name="T59" fmla="*/ 5 h 34"/>
              <a:gd name="T60" fmla="*/ 16 w 46"/>
              <a:gd name="T61" fmla="*/ 4 h 34"/>
              <a:gd name="T62" fmla="*/ 18 w 46"/>
              <a:gd name="T63" fmla="*/ 0 h 34"/>
              <a:gd name="T64" fmla="*/ 20 w 46"/>
              <a:gd name="T65" fmla="*/ 4 h 34"/>
              <a:gd name="T66" fmla="*/ 25 w 46"/>
              <a:gd name="T67" fmla="*/ 6 h 34"/>
              <a:gd name="T68" fmla="*/ 22 w 46"/>
              <a:gd name="T69" fmla="*/ 9 h 34"/>
              <a:gd name="T70" fmla="*/ 22 w 46"/>
              <a:gd name="T71" fmla="*/ 14 h 34"/>
              <a:gd name="T72" fmla="*/ 18 w 46"/>
              <a:gd name="T73" fmla="*/ 12 h 34"/>
              <a:gd name="T74" fmla="*/ 13 w 46"/>
              <a:gd name="T75" fmla="*/ 13 h 34"/>
              <a:gd name="T76" fmla="*/ 9 w 46"/>
              <a:gd name="T77" fmla="*/ 20 h 34"/>
              <a:gd name="T78" fmla="*/ 12 w 46"/>
              <a:gd name="T79" fmla="*/ 20 h 34"/>
              <a:gd name="T80" fmla="*/ 10 w 46"/>
              <a:gd name="T81" fmla="*/ 30 h 34"/>
              <a:gd name="T82" fmla="*/ 7 w 46"/>
              <a:gd name="T83" fmla="*/ 26 h 34"/>
              <a:gd name="T84" fmla="*/ 3 w 46"/>
              <a:gd name="T85" fmla="*/ 27 h 34"/>
              <a:gd name="T86" fmla="*/ 4 w 46"/>
              <a:gd name="T87" fmla="*/ 22 h 34"/>
              <a:gd name="T88" fmla="*/ 0 w 46"/>
              <a:gd name="T89" fmla="*/ 20 h 34"/>
              <a:gd name="T90" fmla="*/ 4 w 46"/>
              <a:gd name="T91" fmla="*/ 17 h 34"/>
              <a:gd name="T92" fmla="*/ 3 w 46"/>
              <a:gd name="T93" fmla="*/ 13 h 34"/>
              <a:gd name="T94" fmla="*/ 8 w 46"/>
              <a:gd name="T95" fmla="*/ 14 h 34"/>
              <a:gd name="T96" fmla="*/ 11 w 46"/>
              <a:gd name="T97" fmla="*/ 10 h 34"/>
              <a:gd name="T98" fmla="*/ 13 w 46"/>
              <a:gd name="T99" fmla="*/ 14 h 34"/>
              <a:gd name="T100" fmla="*/ 18 w 46"/>
              <a:gd name="T101" fmla="*/ 13 h 34"/>
              <a:gd name="T102" fmla="*/ 17 w 46"/>
              <a:gd name="T103" fmla="*/ 18 h 34"/>
              <a:gd name="T104" fmla="*/ 20 w 46"/>
              <a:gd name="T105" fmla="*/ 21 h 34"/>
              <a:gd name="T106" fmla="*/ 16 w 46"/>
              <a:gd name="T107" fmla="*/ 23 h 34"/>
              <a:gd name="T108" fmla="*/ 17 w 46"/>
              <a:gd name="T109" fmla="*/ 28 h 34"/>
              <a:gd name="T110" fmla="*/ 12 w 46"/>
              <a:gd name="T111" fmla="*/ 27 h 34"/>
              <a:gd name="T112" fmla="*/ 10 w 46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4">
                <a:moveTo>
                  <a:pt x="32" y="22"/>
                </a:moveTo>
                <a:cubicBezTo>
                  <a:pt x="31" y="21"/>
                  <a:pt x="30" y="21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1"/>
                  <a:pt x="32" y="22"/>
                  <a:pt x="32" y="22"/>
                </a:cubicBezTo>
                <a:close/>
                <a:moveTo>
                  <a:pt x="29" y="34"/>
                </a:moveTo>
                <a:cubicBezTo>
                  <a:pt x="28" y="34"/>
                  <a:pt x="28" y="34"/>
                  <a:pt x="28" y="32"/>
                </a:cubicBezTo>
                <a:cubicBezTo>
                  <a:pt x="28" y="31"/>
                  <a:pt x="28" y="31"/>
                  <a:pt x="27" y="30"/>
                </a:cubicBezTo>
                <a:cubicBezTo>
                  <a:pt x="26" y="30"/>
                  <a:pt x="26" y="30"/>
                  <a:pt x="25" y="30"/>
                </a:cubicBezTo>
                <a:cubicBezTo>
                  <a:pt x="24" y="31"/>
                  <a:pt x="24" y="32"/>
                  <a:pt x="23" y="31"/>
                </a:cubicBezTo>
                <a:cubicBezTo>
                  <a:pt x="22" y="30"/>
                  <a:pt x="22" y="30"/>
                  <a:pt x="23" y="29"/>
                </a:cubicBezTo>
                <a:cubicBezTo>
                  <a:pt x="24" y="28"/>
                  <a:pt x="24" y="27"/>
                  <a:pt x="23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8" y="23"/>
                  <a:pt x="18" y="23"/>
                  <a:pt x="20" y="22"/>
                </a:cubicBezTo>
                <a:cubicBezTo>
                  <a:pt x="21" y="22"/>
                  <a:pt x="21" y="22"/>
                  <a:pt x="21" y="20"/>
                </a:cubicBezTo>
                <a:cubicBezTo>
                  <a:pt x="21" y="19"/>
                  <a:pt x="21" y="19"/>
                  <a:pt x="20" y="18"/>
                </a:cubicBezTo>
                <a:cubicBezTo>
                  <a:pt x="18" y="17"/>
                  <a:pt x="18" y="17"/>
                  <a:pt x="19" y="16"/>
                </a:cubicBezTo>
                <a:cubicBezTo>
                  <a:pt x="19" y="15"/>
                  <a:pt x="19" y="15"/>
                  <a:pt x="21" y="15"/>
                </a:cubicBezTo>
                <a:cubicBezTo>
                  <a:pt x="22" y="16"/>
                  <a:pt x="22" y="16"/>
                  <a:pt x="23" y="14"/>
                </a:cubicBezTo>
                <a:cubicBezTo>
                  <a:pt x="24" y="13"/>
                  <a:pt x="24" y="13"/>
                  <a:pt x="23" y="12"/>
                </a:cubicBezTo>
                <a:cubicBezTo>
                  <a:pt x="22" y="10"/>
                  <a:pt x="22" y="10"/>
                  <a:pt x="23" y="10"/>
                </a:cubicBezTo>
                <a:cubicBezTo>
                  <a:pt x="24" y="9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9" y="10"/>
                  <a:pt x="29" y="9"/>
                  <a:pt x="29" y="8"/>
                </a:cubicBezTo>
                <a:cubicBezTo>
                  <a:pt x="29" y="7"/>
                  <a:pt x="29" y="6"/>
                  <a:pt x="30" y="6"/>
                </a:cubicBezTo>
                <a:cubicBezTo>
                  <a:pt x="31" y="6"/>
                  <a:pt x="31" y="6"/>
                  <a:pt x="32" y="8"/>
                </a:cubicBezTo>
                <a:cubicBezTo>
                  <a:pt x="32" y="9"/>
                  <a:pt x="32" y="9"/>
                  <a:pt x="34" y="10"/>
                </a:cubicBezTo>
                <a:cubicBezTo>
                  <a:pt x="35" y="10"/>
                  <a:pt x="35" y="10"/>
                  <a:pt x="36" y="9"/>
                </a:cubicBezTo>
                <a:cubicBezTo>
                  <a:pt x="37" y="7"/>
                  <a:pt x="37" y="7"/>
                  <a:pt x="38" y="8"/>
                </a:cubicBezTo>
                <a:cubicBezTo>
                  <a:pt x="39" y="8"/>
                  <a:pt x="39" y="8"/>
                  <a:pt x="38" y="10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2" y="13"/>
                </a:cubicBezTo>
                <a:cubicBezTo>
                  <a:pt x="43" y="12"/>
                  <a:pt x="43" y="12"/>
                  <a:pt x="44" y="13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6"/>
                  <a:pt x="42" y="16"/>
                  <a:pt x="42" y="17"/>
                </a:cubicBezTo>
                <a:cubicBezTo>
                  <a:pt x="43" y="19"/>
                  <a:pt x="43" y="19"/>
                  <a:pt x="44" y="19"/>
                </a:cubicBezTo>
                <a:cubicBezTo>
                  <a:pt x="46" y="19"/>
                  <a:pt x="46" y="19"/>
                  <a:pt x="46" y="21"/>
                </a:cubicBezTo>
                <a:cubicBezTo>
                  <a:pt x="46" y="22"/>
                  <a:pt x="46" y="22"/>
                  <a:pt x="44" y="22"/>
                </a:cubicBezTo>
                <a:cubicBezTo>
                  <a:pt x="43" y="22"/>
                  <a:pt x="43" y="22"/>
                  <a:pt x="42" y="24"/>
                </a:cubicBezTo>
                <a:cubicBezTo>
                  <a:pt x="42" y="25"/>
                  <a:pt x="42" y="25"/>
                  <a:pt x="43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3" y="29"/>
                  <a:pt x="43" y="29"/>
                  <a:pt x="41" y="28"/>
                </a:cubicBezTo>
                <a:cubicBezTo>
                  <a:pt x="40" y="28"/>
                  <a:pt x="40" y="28"/>
                  <a:pt x="39" y="29"/>
                </a:cubicBezTo>
                <a:cubicBezTo>
                  <a:pt x="38" y="30"/>
                  <a:pt x="37" y="30"/>
                  <a:pt x="38" y="31"/>
                </a:cubicBezTo>
                <a:cubicBezTo>
                  <a:pt x="38" y="33"/>
                  <a:pt x="38" y="33"/>
                  <a:pt x="37" y="33"/>
                </a:cubicBezTo>
                <a:cubicBezTo>
                  <a:pt x="36" y="34"/>
                  <a:pt x="36" y="33"/>
                  <a:pt x="35" y="32"/>
                </a:cubicBezTo>
                <a:cubicBezTo>
                  <a:pt x="35" y="31"/>
                  <a:pt x="35" y="31"/>
                  <a:pt x="33" y="31"/>
                </a:cubicBezTo>
                <a:cubicBezTo>
                  <a:pt x="31" y="31"/>
                  <a:pt x="31" y="31"/>
                  <a:pt x="31" y="33"/>
                </a:cubicBezTo>
                <a:cubicBezTo>
                  <a:pt x="31" y="34"/>
                  <a:pt x="30" y="34"/>
                  <a:pt x="29" y="34"/>
                </a:cubicBezTo>
                <a:close/>
                <a:moveTo>
                  <a:pt x="17" y="9"/>
                </a:moveTo>
                <a:cubicBezTo>
                  <a:pt x="16" y="8"/>
                  <a:pt x="16" y="7"/>
                  <a:pt x="17" y="7"/>
                </a:cubicBezTo>
                <a:cubicBezTo>
                  <a:pt x="17" y="6"/>
                  <a:pt x="18" y="6"/>
                  <a:pt x="19" y="6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7" y="9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4" y="10"/>
                  <a:pt x="14" y="9"/>
                </a:cubicBezTo>
                <a:cubicBezTo>
                  <a:pt x="14" y="8"/>
                  <a:pt x="13" y="7"/>
                  <a:pt x="12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2" y="4"/>
                  <a:pt x="12" y="4"/>
                  <a:pt x="13" y="4"/>
                </a:cubicBezTo>
                <a:cubicBezTo>
                  <a:pt x="15" y="5"/>
                  <a:pt x="15" y="5"/>
                  <a:pt x="16" y="4"/>
                </a:cubicBezTo>
                <a:cubicBezTo>
                  <a:pt x="16" y="4"/>
                  <a:pt x="16" y="3"/>
                  <a:pt x="17" y="2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5"/>
                  <a:pt x="21" y="5"/>
                  <a:pt x="23" y="5"/>
                </a:cubicBezTo>
                <a:cubicBezTo>
                  <a:pt x="24" y="5"/>
                  <a:pt x="24" y="5"/>
                  <a:pt x="25" y="6"/>
                </a:cubicBezTo>
                <a:cubicBezTo>
                  <a:pt x="25" y="7"/>
                  <a:pt x="25" y="7"/>
                  <a:pt x="23" y="7"/>
                </a:cubicBezTo>
                <a:cubicBezTo>
                  <a:pt x="22" y="8"/>
                  <a:pt x="22" y="8"/>
                  <a:pt x="22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3" y="13"/>
                  <a:pt x="23" y="13"/>
                  <a:pt x="22" y="14"/>
                </a:cubicBezTo>
                <a:cubicBezTo>
                  <a:pt x="21" y="14"/>
                  <a:pt x="21" y="14"/>
                  <a:pt x="20" y="13"/>
                </a:cubicBezTo>
                <a:cubicBezTo>
                  <a:pt x="19" y="12"/>
                  <a:pt x="19" y="12"/>
                  <a:pt x="18" y="12"/>
                </a:cubicBezTo>
                <a:cubicBezTo>
                  <a:pt x="17" y="12"/>
                  <a:pt x="16" y="12"/>
                  <a:pt x="16" y="13"/>
                </a:cubicBezTo>
                <a:cubicBezTo>
                  <a:pt x="14" y="14"/>
                  <a:pt x="14" y="14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1"/>
                  <a:pt x="9" y="20"/>
                </a:cubicBezTo>
                <a:cubicBezTo>
                  <a:pt x="9" y="19"/>
                  <a:pt x="10" y="19"/>
                  <a:pt x="10" y="19"/>
                </a:cubicBezTo>
                <a:cubicBezTo>
                  <a:pt x="11" y="19"/>
                  <a:pt x="12" y="19"/>
                  <a:pt x="12" y="20"/>
                </a:cubicBezTo>
                <a:cubicBezTo>
                  <a:pt x="11" y="21"/>
                  <a:pt x="11" y="21"/>
                  <a:pt x="10" y="21"/>
                </a:cubicBezTo>
                <a:close/>
                <a:moveTo>
                  <a:pt x="10" y="30"/>
                </a:moveTo>
                <a:cubicBezTo>
                  <a:pt x="9" y="30"/>
                  <a:pt x="8" y="30"/>
                  <a:pt x="8" y="28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5" y="27"/>
                </a:cubicBezTo>
                <a:cubicBezTo>
                  <a:pt x="4" y="28"/>
                  <a:pt x="4" y="28"/>
                  <a:pt x="3" y="27"/>
                </a:cubicBezTo>
                <a:cubicBezTo>
                  <a:pt x="2" y="26"/>
                  <a:pt x="2" y="26"/>
                  <a:pt x="3" y="25"/>
                </a:cubicBezTo>
                <a:cubicBezTo>
                  <a:pt x="4" y="23"/>
                  <a:pt x="4" y="23"/>
                  <a:pt x="4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19"/>
                  <a:pt x="0" y="18"/>
                  <a:pt x="2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5" y="16"/>
                  <a:pt x="5" y="16"/>
                  <a:pt x="4" y="15"/>
                </a:cubicBezTo>
                <a:cubicBezTo>
                  <a:pt x="3" y="14"/>
                  <a:pt x="3" y="13"/>
                  <a:pt x="3" y="13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10" y="10"/>
                  <a:pt x="11" y="10"/>
                </a:cubicBezTo>
                <a:cubicBezTo>
                  <a:pt x="12" y="10"/>
                  <a:pt x="12" y="10"/>
                  <a:pt x="12" y="12"/>
                </a:cubicBezTo>
                <a:cubicBezTo>
                  <a:pt x="12" y="13"/>
                  <a:pt x="12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7" y="13"/>
                  <a:pt x="17" y="13"/>
                  <a:pt x="18" y="13"/>
                </a:cubicBezTo>
                <a:cubicBezTo>
                  <a:pt x="18" y="14"/>
                  <a:pt x="18" y="14"/>
                  <a:pt x="17" y="16"/>
                </a:cubicBezTo>
                <a:cubicBezTo>
                  <a:pt x="16" y="17"/>
                  <a:pt x="16" y="17"/>
                  <a:pt x="17" y="18"/>
                </a:cubicBezTo>
                <a:cubicBezTo>
                  <a:pt x="17" y="19"/>
                  <a:pt x="17" y="19"/>
                  <a:pt x="18" y="19"/>
                </a:cubicBezTo>
                <a:cubicBezTo>
                  <a:pt x="20" y="19"/>
                  <a:pt x="20" y="19"/>
                  <a:pt x="20" y="21"/>
                </a:cubicBezTo>
                <a:cubicBezTo>
                  <a:pt x="20" y="22"/>
                  <a:pt x="20" y="22"/>
                  <a:pt x="18" y="22"/>
                </a:cubicBezTo>
                <a:cubicBezTo>
                  <a:pt x="17" y="22"/>
                  <a:pt x="17" y="22"/>
                  <a:pt x="16" y="23"/>
                </a:cubicBezTo>
                <a:cubicBezTo>
                  <a:pt x="16" y="24"/>
                  <a:pt x="16" y="24"/>
                  <a:pt x="17" y="25"/>
                </a:cubicBezTo>
                <a:cubicBezTo>
                  <a:pt x="18" y="27"/>
                  <a:pt x="18" y="27"/>
                  <a:pt x="17" y="28"/>
                </a:cubicBezTo>
                <a:cubicBezTo>
                  <a:pt x="16" y="28"/>
                  <a:pt x="16" y="28"/>
                  <a:pt x="15" y="27"/>
                </a:cubicBezTo>
                <a:cubicBezTo>
                  <a:pt x="14" y="26"/>
                  <a:pt x="13" y="26"/>
                  <a:pt x="12" y="27"/>
                </a:cubicBezTo>
                <a:cubicBezTo>
                  <a:pt x="11" y="27"/>
                  <a:pt x="11" y="27"/>
                  <a:pt x="11" y="28"/>
                </a:cubicBezTo>
                <a:cubicBezTo>
                  <a:pt x="11" y="30"/>
                  <a:pt x="11" y="30"/>
                  <a:pt x="10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3" name="Freeform 216"/>
          <p:cNvSpPr>
            <a:spLocks noEditPoints="1"/>
          </p:cNvSpPr>
          <p:nvPr/>
        </p:nvSpPr>
        <p:spPr bwMode="auto">
          <a:xfrm>
            <a:off x="9714221" y="585083"/>
            <a:ext cx="476131" cy="345086"/>
          </a:xfrm>
          <a:custGeom>
            <a:avLst/>
            <a:gdLst>
              <a:gd name="T0" fmla="*/ 31 w 46"/>
              <a:gd name="T1" fmla="*/ 19 h 33"/>
              <a:gd name="T2" fmla="*/ 33 w 46"/>
              <a:gd name="T3" fmla="*/ 20 h 33"/>
              <a:gd name="T4" fmla="*/ 30 w 46"/>
              <a:gd name="T5" fmla="*/ 33 h 33"/>
              <a:gd name="T6" fmla="*/ 27 w 46"/>
              <a:gd name="T7" fmla="*/ 29 h 33"/>
              <a:gd name="T8" fmla="*/ 23 w 46"/>
              <a:gd name="T9" fmla="*/ 30 h 33"/>
              <a:gd name="T10" fmla="*/ 23 w 46"/>
              <a:gd name="T11" fmla="*/ 25 h 33"/>
              <a:gd name="T12" fmla="*/ 19 w 46"/>
              <a:gd name="T13" fmla="*/ 23 h 33"/>
              <a:gd name="T14" fmla="*/ 21 w 46"/>
              <a:gd name="T15" fmla="*/ 19 h 33"/>
              <a:gd name="T16" fmla="*/ 19 w 46"/>
              <a:gd name="T17" fmla="*/ 15 h 33"/>
              <a:gd name="T18" fmla="*/ 23 w 46"/>
              <a:gd name="T19" fmla="*/ 14 h 33"/>
              <a:gd name="T20" fmla="*/ 23 w 46"/>
              <a:gd name="T21" fmla="*/ 9 h 33"/>
              <a:gd name="T22" fmla="*/ 28 w 46"/>
              <a:gd name="T23" fmla="*/ 10 h 33"/>
              <a:gd name="T24" fmla="*/ 30 w 46"/>
              <a:gd name="T25" fmla="*/ 6 h 33"/>
              <a:gd name="T26" fmla="*/ 34 w 46"/>
              <a:gd name="T27" fmla="*/ 9 h 33"/>
              <a:gd name="T28" fmla="*/ 38 w 46"/>
              <a:gd name="T29" fmla="*/ 7 h 33"/>
              <a:gd name="T30" fmla="*/ 39 w 46"/>
              <a:gd name="T31" fmla="*/ 11 h 33"/>
              <a:gd name="T32" fmla="*/ 44 w 46"/>
              <a:gd name="T33" fmla="*/ 12 h 33"/>
              <a:gd name="T34" fmla="*/ 42 w 46"/>
              <a:gd name="T35" fmla="*/ 17 h 33"/>
              <a:gd name="T36" fmla="*/ 46 w 46"/>
              <a:gd name="T37" fmla="*/ 20 h 33"/>
              <a:gd name="T38" fmla="*/ 42 w 46"/>
              <a:gd name="T39" fmla="*/ 23 h 33"/>
              <a:gd name="T40" fmla="*/ 44 w 46"/>
              <a:gd name="T41" fmla="*/ 27 h 33"/>
              <a:gd name="T42" fmla="*/ 39 w 46"/>
              <a:gd name="T43" fmla="*/ 28 h 33"/>
              <a:gd name="T44" fmla="*/ 37 w 46"/>
              <a:gd name="T45" fmla="*/ 32 h 33"/>
              <a:gd name="T46" fmla="*/ 33 w 46"/>
              <a:gd name="T47" fmla="*/ 30 h 33"/>
              <a:gd name="T48" fmla="*/ 30 w 46"/>
              <a:gd name="T49" fmla="*/ 33 h 33"/>
              <a:gd name="T50" fmla="*/ 17 w 46"/>
              <a:gd name="T51" fmla="*/ 6 h 33"/>
              <a:gd name="T52" fmla="*/ 19 w 46"/>
              <a:gd name="T53" fmla="*/ 8 h 33"/>
              <a:gd name="T54" fmla="*/ 14 w 46"/>
              <a:gd name="T55" fmla="*/ 12 h 33"/>
              <a:gd name="T56" fmla="*/ 14 w 46"/>
              <a:gd name="T57" fmla="*/ 8 h 33"/>
              <a:gd name="T58" fmla="*/ 11 w 46"/>
              <a:gd name="T59" fmla="*/ 4 h 33"/>
              <a:gd name="T60" fmla="*/ 16 w 46"/>
              <a:gd name="T61" fmla="*/ 3 h 33"/>
              <a:gd name="T62" fmla="*/ 18 w 46"/>
              <a:gd name="T63" fmla="*/ 0 h 33"/>
              <a:gd name="T64" fmla="*/ 21 w 46"/>
              <a:gd name="T65" fmla="*/ 3 h 33"/>
              <a:gd name="T66" fmla="*/ 25 w 46"/>
              <a:gd name="T67" fmla="*/ 5 h 33"/>
              <a:gd name="T68" fmla="*/ 22 w 46"/>
              <a:gd name="T69" fmla="*/ 8 h 33"/>
              <a:gd name="T70" fmla="*/ 22 w 46"/>
              <a:gd name="T71" fmla="*/ 13 h 33"/>
              <a:gd name="T72" fmla="*/ 18 w 46"/>
              <a:gd name="T73" fmla="*/ 11 h 33"/>
              <a:gd name="T74" fmla="*/ 14 w 46"/>
              <a:gd name="T75" fmla="*/ 12 h 33"/>
              <a:gd name="T76" fmla="*/ 9 w 46"/>
              <a:gd name="T77" fmla="*/ 19 h 33"/>
              <a:gd name="T78" fmla="*/ 12 w 46"/>
              <a:gd name="T79" fmla="*/ 19 h 33"/>
              <a:gd name="T80" fmla="*/ 10 w 46"/>
              <a:gd name="T81" fmla="*/ 29 h 33"/>
              <a:gd name="T82" fmla="*/ 8 w 46"/>
              <a:gd name="T83" fmla="*/ 25 h 33"/>
              <a:gd name="T84" fmla="*/ 3 w 46"/>
              <a:gd name="T85" fmla="*/ 26 h 33"/>
              <a:gd name="T86" fmla="*/ 4 w 46"/>
              <a:gd name="T87" fmla="*/ 22 h 33"/>
              <a:gd name="T88" fmla="*/ 0 w 46"/>
              <a:gd name="T89" fmla="*/ 19 h 33"/>
              <a:gd name="T90" fmla="*/ 4 w 46"/>
              <a:gd name="T91" fmla="*/ 16 h 33"/>
              <a:gd name="T92" fmla="*/ 4 w 46"/>
              <a:gd name="T93" fmla="*/ 12 h 33"/>
              <a:gd name="T94" fmla="*/ 8 w 46"/>
              <a:gd name="T95" fmla="*/ 13 h 33"/>
              <a:gd name="T96" fmla="*/ 11 w 46"/>
              <a:gd name="T97" fmla="*/ 9 h 33"/>
              <a:gd name="T98" fmla="*/ 13 w 46"/>
              <a:gd name="T99" fmla="*/ 13 h 33"/>
              <a:gd name="T100" fmla="*/ 18 w 46"/>
              <a:gd name="T101" fmla="*/ 13 h 33"/>
              <a:gd name="T102" fmla="*/ 17 w 46"/>
              <a:gd name="T103" fmla="*/ 17 h 33"/>
              <a:gd name="T104" fmla="*/ 20 w 46"/>
              <a:gd name="T105" fmla="*/ 20 h 33"/>
              <a:gd name="T106" fmla="*/ 17 w 46"/>
              <a:gd name="T107" fmla="*/ 22 h 33"/>
              <a:gd name="T108" fmla="*/ 17 w 46"/>
              <a:gd name="T109" fmla="*/ 27 h 33"/>
              <a:gd name="T110" fmla="*/ 13 w 46"/>
              <a:gd name="T111" fmla="*/ 26 h 33"/>
              <a:gd name="T112" fmla="*/ 10 w 46"/>
              <a:gd name="T113" fmla="*/ 2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" h="33">
                <a:moveTo>
                  <a:pt x="32" y="21"/>
                </a:moveTo>
                <a:cubicBezTo>
                  <a:pt x="31" y="21"/>
                  <a:pt x="31" y="20"/>
                  <a:pt x="31" y="19"/>
                </a:cubicBezTo>
                <a:cubicBezTo>
                  <a:pt x="31" y="19"/>
                  <a:pt x="32" y="18"/>
                  <a:pt x="32" y="18"/>
                </a:cubicBezTo>
                <a:cubicBezTo>
                  <a:pt x="33" y="18"/>
                  <a:pt x="33" y="19"/>
                  <a:pt x="33" y="20"/>
                </a:cubicBezTo>
                <a:cubicBezTo>
                  <a:pt x="33" y="20"/>
                  <a:pt x="33" y="21"/>
                  <a:pt x="32" y="21"/>
                </a:cubicBezTo>
                <a:close/>
                <a:moveTo>
                  <a:pt x="30" y="33"/>
                </a:moveTo>
                <a:cubicBezTo>
                  <a:pt x="28" y="33"/>
                  <a:pt x="28" y="33"/>
                  <a:pt x="28" y="31"/>
                </a:cubicBezTo>
                <a:cubicBezTo>
                  <a:pt x="29" y="30"/>
                  <a:pt x="28" y="30"/>
                  <a:pt x="27" y="29"/>
                </a:cubicBezTo>
                <a:cubicBezTo>
                  <a:pt x="26" y="29"/>
                  <a:pt x="26" y="29"/>
                  <a:pt x="25" y="30"/>
                </a:cubicBezTo>
                <a:cubicBezTo>
                  <a:pt x="24" y="31"/>
                  <a:pt x="24" y="31"/>
                  <a:pt x="23" y="30"/>
                </a:cubicBezTo>
                <a:cubicBezTo>
                  <a:pt x="22" y="29"/>
                  <a:pt x="22" y="29"/>
                  <a:pt x="23" y="28"/>
                </a:cubicBezTo>
                <a:cubicBezTo>
                  <a:pt x="24" y="27"/>
                  <a:pt x="24" y="27"/>
                  <a:pt x="23" y="25"/>
                </a:cubicBezTo>
                <a:cubicBezTo>
                  <a:pt x="22" y="24"/>
                  <a:pt x="22" y="24"/>
                  <a:pt x="21" y="24"/>
                </a:cubicBezTo>
                <a:cubicBezTo>
                  <a:pt x="19" y="24"/>
                  <a:pt x="19" y="24"/>
                  <a:pt x="19" y="23"/>
                </a:cubicBezTo>
                <a:cubicBezTo>
                  <a:pt x="18" y="22"/>
                  <a:pt x="19" y="22"/>
                  <a:pt x="20" y="21"/>
                </a:cubicBezTo>
                <a:cubicBezTo>
                  <a:pt x="21" y="21"/>
                  <a:pt x="21" y="21"/>
                  <a:pt x="21" y="19"/>
                </a:cubicBezTo>
                <a:cubicBezTo>
                  <a:pt x="21" y="18"/>
                  <a:pt x="21" y="18"/>
                  <a:pt x="20" y="17"/>
                </a:cubicBezTo>
                <a:cubicBezTo>
                  <a:pt x="18" y="17"/>
                  <a:pt x="18" y="16"/>
                  <a:pt x="19" y="15"/>
                </a:cubicBezTo>
                <a:cubicBezTo>
                  <a:pt x="19" y="14"/>
                  <a:pt x="19" y="14"/>
                  <a:pt x="21" y="15"/>
                </a:cubicBezTo>
                <a:cubicBezTo>
                  <a:pt x="22" y="15"/>
                  <a:pt x="22" y="15"/>
                  <a:pt x="23" y="14"/>
                </a:cubicBezTo>
                <a:cubicBezTo>
                  <a:pt x="24" y="12"/>
                  <a:pt x="24" y="12"/>
                  <a:pt x="23" y="11"/>
                </a:cubicBezTo>
                <a:cubicBezTo>
                  <a:pt x="22" y="10"/>
                  <a:pt x="22" y="9"/>
                  <a:pt x="23" y="9"/>
                </a:cubicBezTo>
                <a:cubicBezTo>
                  <a:pt x="24" y="8"/>
                  <a:pt x="24" y="8"/>
                  <a:pt x="25" y="9"/>
                </a:cubicBezTo>
                <a:cubicBezTo>
                  <a:pt x="26" y="10"/>
                  <a:pt x="26" y="10"/>
                  <a:pt x="28" y="10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5"/>
                  <a:pt x="32" y="6"/>
                  <a:pt x="32" y="7"/>
                </a:cubicBezTo>
                <a:cubicBezTo>
                  <a:pt x="32" y="8"/>
                  <a:pt x="32" y="9"/>
                  <a:pt x="34" y="9"/>
                </a:cubicBezTo>
                <a:cubicBezTo>
                  <a:pt x="35" y="9"/>
                  <a:pt x="35" y="9"/>
                  <a:pt x="36" y="8"/>
                </a:cubicBezTo>
                <a:cubicBezTo>
                  <a:pt x="37" y="6"/>
                  <a:pt x="37" y="6"/>
                  <a:pt x="38" y="7"/>
                </a:cubicBezTo>
                <a:cubicBezTo>
                  <a:pt x="39" y="7"/>
                  <a:pt x="39" y="8"/>
                  <a:pt x="39" y="9"/>
                </a:cubicBezTo>
                <a:cubicBezTo>
                  <a:pt x="38" y="10"/>
                  <a:pt x="38" y="10"/>
                  <a:pt x="39" y="11"/>
                </a:cubicBezTo>
                <a:cubicBezTo>
                  <a:pt x="40" y="12"/>
                  <a:pt x="41" y="12"/>
                  <a:pt x="42" y="12"/>
                </a:cubicBezTo>
                <a:cubicBezTo>
                  <a:pt x="43" y="11"/>
                  <a:pt x="43" y="11"/>
                  <a:pt x="44" y="12"/>
                </a:cubicBezTo>
                <a:cubicBezTo>
                  <a:pt x="45" y="13"/>
                  <a:pt x="45" y="13"/>
                  <a:pt x="43" y="14"/>
                </a:cubicBezTo>
                <a:cubicBezTo>
                  <a:pt x="42" y="15"/>
                  <a:pt x="42" y="15"/>
                  <a:pt x="42" y="17"/>
                </a:cubicBezTo>
                <a:cubicBezTo>
                  <a:pt x="43" y="18"/>
                  <a:pt x="43" y="18"/>
                  <a:pt x="44" y="18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1"/>
                  <a:pt x="46" y="21"/>
                  <a:pt x="44" y="21"/>
                </a:cubicBezTo>
                <a:cubicBezTo>
                  <a:pt x="43" y="21"/>
                  <a:pt x="43" y="21"/>
                  <a:pt x="42" y="23"/>
                </a:cubicBezTo>
                <a:cubicBezTo>
                  <a:pt x="42" y="24"/>
                  <a:pt x="42" y="24"/>
                  <a:pt x="43" y="25"/>
                </a:cubicBezTo>
                <a:cubicBezTo>
                  <a:pt x="44" y="26"/>
                  <a:pt x="44" y="26"/>
                  <a:pt x="44" y="27"/>
                </a:cubicBezTo>
                <a:cubicBezTo>
                  <a:pt x="43" y="28"/>
                  <a:pt x="43" y="28"/>
                  <a:pt x="41" y="27"/>
                </a:cubicBezTo>
                <a:cubicBezTo>
                  <a:pt x="40" y="27"/>
                  <a:pt x="40" y="27"/>
                  <a:pt x="39" y="28"/>
                </a:cubicBezTo>
                <a:cubicBezTo>
                  <a:pt x="38" y="29"/>
                  <a:pt x="38" y="29"/>
                  <a:pt x="38" y="30"/>
                </a:cubicBezTo>
                <a:cubicBezTo>
                  <a:pt x="38" y="32"/>
                  <a:pt x="38" y="32"/>
                  <a:pt x="37" y="32"/>
                </a:cubicBezTo>
                <a:cubicBezTo>
                  <a:pt x="36" y="33"/>
                  <a:pt x="36" y="33"/>
                  <a:pt x="36" y="31"/>
                </a:cubicBezTo>
                <a:cubicBezTo>
                  <a:pt x="35" y="30"/>
                  <a:pt x="35" y="30"/>
                  <a:pt x="33" y="30"/>
                </a:cubicBezTo>
                <a:cubicBezTo>
                  <a:pt x="32" y="30"/>
                  <a:pt x="32" y="31"/>
                  <a:pt x="31" y="32"/>
                </a:cubicBezTo>
                <a:cubicBezTo>
                  <a:pt x="31" y="33"/>
                  <a:pt x="31" y="33"/>
                  <a:pt x="30" y="33"/>
                </a:cubicBezTo>
                <a:close/>
                <a:moveTo>
                  <a:pt x="17" y="8"/>
                </a:moveTo>
                <a:cubicBezTo>
                  <a:pt x="17" y="7"/>
                  <a:pt x="17" y="6"/>
                  <a:pt x="17" y="6"/>
                </a:cubicBezTo>
                <a:cubicBezTo>
                  <a:pt x="17" y="5"/>
                  <a:pt x="18" y="5"/>
                  <a:pt x="19" y="6"/>
                </a:cubicBezTo>
                <a:cubicBezTo>
                  <a:pt x="19" y="6"/>
                  <a:pt x="19" y="7"/>
                  <a:pt x="19" y="8"/>
                </a:cubicBezTo>
                <a:cubicBezTo>
                  <a:pt x="19" y="8"/>
                  <a:pt x="18" y="8"/>
                  <a:pt x="17" y="8"/>
                </a:cubicBezTo>
                <a:close/>
                <a:moveTo>
                  <a:pt x="14" y="12"/>
                </a:moveTo>
                <a:cubicBezTo>
                  <a:pt x="13" y="12"/>
                  <a:pt x="13" y="12"/>
                  <a:pt x="14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7"/>
                  <a:pt x="14" y="7"/>
                  <a:pt x="13" y="6"/>
                </a:cubicBezTo>
                <a:cubicBezTo>
                  <a:pt x="11" y="5"/>
                  <a:pt x="11" y="5"/>
                  <a:pt x="11" y="4"/>
                </a:cubicBezTo>
                <a:cubicBezTo>
                  <a:pt x="12" y="3"/>
                  <a:pt x="12" y="3"/>
                  <a:pt x="14" y="3"/>
                </a:cubicBezTo>
                <a:cubicBezTo>
                  <a:pt x="15" y="4"/>
                  <a:pt x="15" y="4"/>
                  <a:pt x="16" y="3"/>
                </a:cubicBezTo>
                <a:cubicBezTo>
                  <a:pt x="17" y="3"/>
                  <a:pt x="17" y="3"/>
                  <a:pt x="17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4"/>
                  <a:pt x="22" y="4"/>
                  <a:pt x="23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6"/>
                  <a:pt x="25" y="6"/>
                  <a:pt x="24" y="7"/>
                </a:cubicBezTo>
                <a:cubicBezTo>
                  <a:pt x="22" y="7"/>
                  <a:pt x="22" y="7"/>
                  <a:pt x="22" y="8"/>
                </a:cubicBezTo>
                <a:cubicBezTo>
                  <a:pt x="21" y="9"/>
                  <a:pt x="21" y="9"/>
                  <a:pt x="22" y="11"/>
                </a:cubicBezTo>
                <a:cubicBezTo>
                  <a:pt x="23" y="12"/>
                  <a:pt x="23" y="12"/>
                  <a:pt x="22" y="13"/>
                </a:cubicBezTo>
                <a:cubicBezTo>
                  <a:pt x="21" y="13"/>
                  <a:pt x="21" y="13"/>
                  <a:pt x="20" y="12"/>
                </a:cubicBezTo>
                <a:cubicBezTo>
                  <a:pt x="19" y="11"/>
                  <a:pt x="19" y="11"/>
                  <a:pt x="18" y="11"/>
                </a:cubicBezTo>
                <a:cubicBezTo>
                  <a:pt x="17" y="11"/>
                  <a:pt x="17" y="11"/>
                  <a:pt x="16" y="12"/>
                </a:cubicBezTo>
                <a:cubicBezTo>
                  <a:pt x="15" y="13"/>
                  <a:pt x="14" y="13"/>
                  <a:pt x="14" y="12"/>
                </a:cubicBezTo>
                <a:close/>
                <a:moveTo>
                  <a:pt x="10" y="21"/>
                </a:moveTo>
                <a:cubicBezTo>
                  <a:pt x="10" y="21"/>
                  <a:pt x="9" y="20"/>
                  <a:pt x="9" y="19"/>
                </a:cubicBezTo>
                <a:cubicBezTo>
                  <a:pt x="9" y="19"/>
                  <a:pt x="10" y="18"/>
                  <a:pt x="10" y="18"/>
                </a:cubicBezTo>
                <a:cubicBezTo>
                  <a:pt x="11" y="18"/>
                  <a:pt x="12" y="19"/>
                  <a:pt x="12" y="19"/>
                </a:cubicBezTo>
                <a:cubicBezTo>
                  <a:pt x="12" y="20"/>
                  <a:pt x="11" y="21"/>
                  <a:pt x="10" y="21"/>
                </a:cubicBezTo>
                <a:close/>
                <a:moveTo>
                  <a:pt x="10" y="29"/>
                </a:moveTo>
                <a:cubicBezTo>
                  <a:pt x="9" y="29"/>
                  <a:pt x="9" y="29"/>
                  <a:pt x="9" y="27"/>
                </a:cubicBezTo>
                <a:cubicBezTo>
                  <a:pt x="9" y="26"/>
                  <a:pt x="8" y="26"/>
                  <a:pt x="8" y="25"/>
                </a:cubicBezTo>
                <a:cubicBezTo>
                  <a:pt x="7" y="25"/>
                  <a:pt x="6" y="25"/>
                  <a:pt x="5" y="26"/>
                </a:cubicBezTo>
                <a:cubicBezTo>
                  <a:pt x="4" y="27"/>
                  <a:pt x="4" y="27"/>
                  <a:pt x="3" y="26"/>
                </a:cubicBezTo>
                <a:cubicBezTo>
                  <a:pt x="2" y="25"/>
                  <a:pt x="2" y="25"/>
                  <a:pt x="3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1"/>
                  <a:pt x="4" y="20"/>
                  <a:pt x="2" y="20"/>
                </a:cubicBezTo>
                <a:cubicBezTo>
                  <a:pt x="1" y="20"/>
                  <a:pt x="0" y="20"/>
                  <a:pt x="0" y="19"/>
                </a:cubicBezTo>
                <a:cubicBezTo>
                  <a:pt x="0" y="18"/>
                  <a:pt x="1" y="18"/>
                  <a:pt x="2" y="18"/>
                </a:cubicBezTo>
                <a:cubicBezTo>
                  <a:pt x="4" y="17"/>
                  <a:pt x="4" y="17"/>
                  <a:pt x="4" y="16"/>
                </a:cubicBezTo>
                <a:cubicBezTo>
                  <a:pt x="5" y="15"/>
                  <a:pt x="5" y="15"/>
                  <a:pt x="4" y="14"/>
                </a:cubicBezTo>
                <a:cubicBezTo>
                  <a:pt x="3" y="13"/>
                  <a:pt x="3" y="13"/>
                  <a:pt x="4" y="12"/>
                </a:cubicBezTo>
                <a:cubicBezTo>
                  <a:pt x="5" y="11"/>
                  <a:pt x="5" y="11"/>
                  <a:pt x="6" y="12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3"/>
                  <a:pt x="9" y="12"/>
                  <a:pt x="9" y="11"/>
                </a:cubicBezTo>
                <a:cubicBezTo>
                  <a:pt x="10" y="9"/>
                  <a:pt x="10" y="9"/>
                  <a:pt x="11" y="9"/>
                </a:cubicBezTo>
                <a:cubicBezTo>
                  <a:pt x="12" y="9"/>
                  <a:pt x="12" y="10"/>
                  <a:pt x="12" y="11"/>
                </a:cubicBezTo>
                <a:cubicBezTo>
                  <a:pt x="12" y="13"/>
                  <a:pt x="12" y="13"/>
                  <a:pt x="13" y="13"/>
                </a:cubicBezTo>
                <a:cubicBezTo>
                  <a:pt x="14" y="14"/>
                  <a:pt x="14" y="14"/>
                  <a:pt x="16" y="13"/>
                </a:cubicBezTo>
                <a:cubicBezTo>
                  <a:pt x="17" y="12"/>
                  <a:pt x="17" y="12"/>
                  <a:pt x="18" y="13"/>
                </a:cubicBezTo>
                <a:cubicBezTo>
                  <a:pt x="19" y="13"/>
                  <a:pt x="19" y="14"/>
                  <a:pt x="17" y="15"/>
                </a:cubicBezTo>
                <a:cubicBezTo>
                  <a:pt x="17" y="16"/>
                  <a:pt x="16" y="16"/>
                  <a:pt x="17" y="17"/>
                </a:cubicBezTo>
                <a:cubicBezTo>
                  <a:pt x="17" y="18"/>
                  <a:pt x="17" y="18"/>
                  <a:pt x="19" y="18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9" y="21"/>
                </a:cubicBezTo>
                <a:cubicBezTo>
                  <a:pt x="17" y="21"/>
                  <a:pt x="17" y="21"/>
                  <a:pt x="17" y="22"/>
                </a:cubicBezTo>
                <a:cubicBezTo>
                  <a:pt x="16" y="23"/>
                  <a:pt x="16" y="23"/>
                  <a:pt x="17" y="24"/>
                </a:cubicBezTo>
                <a:cubicBezTo>
                  <a:pt x="18" y="26"/>
                  <a:pt x="18" y="26"/>
                  <a:pt x="17" y="27"/>
                </a:cubicBezTo>
                <a:cubicBezTo>
                  <a:pt x="16" y="27"/>
                  <a:pt x="16" y="27"/>
                  <a:pt x="15" y="26"/>
                </a:cubicBezTo>
                <a:cubicBezTo>
                  <a:pt x="14" y="25"/>
                  <a:pt x="14" y="25"/>
                  <a:pt x="13" y="26"/>
                </a:cubicBezTo>
                <a:cubicBezTo>
                  <a:pt x="12" y="26"/>
                  <a:pt x="12" y="26"/>
                  <a:pt x="11" y="28"/>
                </a:cubicBezTo>
                <a:cubicBezTo>
                  <a:pt x="11" y="29"/>
                  <a:pt x="11" y="29"/>
                  <a:pt x="10" y="2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4" name="Freeform 217"/>
          <p:cNvSpPr>
            <a:spLocks noEditPoints="1"/>
          </p:cNvSpPr>
          <p:nvPr/>
        </p:nvSpPr>
        <p:spPr bwMode="auto">
          <a:xfrm>
            <a:off x="9722957" y="585083"/>
            <a:ext cx="467394" cy="358189"/>
          </a:xfrm>
          <a:custGeom>
            <a:avLst/>
            <a:gdLst>
              <a:gd name="T0" fmla="*/ 30 w 45"/>
              <a:gd name="T1" fmla="*/ 19 h 34"/>
              <a:gd name="T2" fmla="*/ 33 w 45"/>
              <a:gd name="T3" fmla="*/ 20 h 34"/>
              <a:gd name="T4" fmla="*/ 29 w 45"/>
              <a:gd name="T5" fmla="*/ 33 h 34"/>
              <a:gd name="T6" fmla="*/ 27 w 45"/>
              <a:gd name="T7" fmla="*/ 29 h 34"/>
              <a:gd name="T8" fmla="*/ 22 w 45"/>
              <a:gd name="T9" fmla="*/ 30 h 34"/>
              <a:gd name="T10" fmla="*/ 22 w 45"/>
              <a:gd name="T11" fmla="*/ 26 h 34"/>
              <a:gd name="T12" fmla="*/ 18 w 45"/>
              <a:gd name="T13" fmla="*/ 24 h 34"/>
              <a:gd name="T14" fmla="*/ 20 w 45"/>
              <a:gd name="T15" fmla="*/ 19 h 34"/>
              <a:gd name="T16" fmla="*/ 18 w 45"/>
              <a:gd name="T17" fmla="*/ 16 h 34"/>
              <a:gd name="T18" fmla="*/ 22 w 45"/>
              <a:gd name="T19" fmla="*/ 14 h 34"/>
              <a:gd name="T20" fmla="*/ 22 w 45"/>
              <a:gd name="T21" fmla="*/ 9 h 34"/>
              <a:gd name="T22" fmla="*/ 27 w 45"/>
              <a:gd name="T23" fmla="*/ 10 h 34"/>
              <a:gd name="T24" fmla="*/ 29 w 45"/>
              <a:gd name="T25" fmla="*/ 6 h 34"/>
              <a:gd name="T26" fmla="*/ 33 w 45"/>
              <a:gd name="T27" fmla="*/ 9 h 34"/>
              <a:gd name="T28" fmla="*/ 37 w 45"/>
              <a:gd name="T29" fmla="*/ 7 h 34"/>
              <a:gd name="T30" fmla="*/ 38 w 45"/>
              <a:gd name="T31" fmla="*/ 12 h 34"/>
              <a:gd name="T32" fmla="*/ 43 w 45"/>
              <a:gd name="T33" fmla="*/ 12 h 34"/>
              <a:gd name="T34" fmla="*/ 42 w 45"/>
              <a:gd name="T35" fmla="*/ 17 h 34"/>
              <a:gd name="T36" fmla="*/ 45 w 45"/>
              <a:gd name="T37" fmla="*/ 20 h 34"/>
              <a:gd name="T38" fmla="*/ 42 w 45"/>
              <a:gd name="T39" fmla="*/ 23 h 34"/>
              <a:gd name="T40" fmla="*/ 43 w 45"/>
              <a:gd name="T41" fmla="*/ 28 h 34"/>
              <a:gd name="T42" fmla="*/ 38 w 45"/>
              <a:gd name="T43" fmla="*/ 28 h 34"/>
              <a:gd name="T44" fmla="*/ 37 w 45"/>
              <a:gd name="T45" fmla="*/ 33 h 34"/>
              <a:gd name="T46" fmla="*/ 32 w 45"/>
              <a:gd name="T47" fmla="*/ 30 h 34"/>
              <a:gd name="T48" fmla="*/ 29 w 45"/>
              <a:gd name="T49" fmla="*/ 33 h 34"/>
              <a:gd name="T50" fmla="*/ 16 w 45"/>
              <a:gd name="T51" fmla="*/ 6 h 34"/>
              <a:gd name="T52" fmla="*/ 18 w 45"/>
              <a:gd name="T53" fmla="*/ 8 h 34"/>
              <a:gd name="T54" fmla="*/ 13 w 45"/>
              <a:gd name="T55" fmla="*/ 13 h 34"/>
              <a:gd name="T56" fmla="*/ 13 w 45"/>
              <a:gd name="T57" fmla="*/ 8 h 34"/>
              <a:gd name="T58" fmla="*/ 11 w 45"/>
              <a:gd name="T59" fmla="*/ 4 h 34"/>
              <a:gd name="T60" fmla="*/ 15 w 45"/>
              <a:gd name="T61" fmla="*/ 3 h 34"/>
              <a:gd name="T62" fmla="*/ 17 w 45"/>
              <a:gd name="T63" fmla="*/ 0 h 34"/>
              <a:gd name="T64" fmla="*/ 20 w 45"/>
              <a:gd name="T65" fmla="*/ 4 h 34"/>
              <a:gd name="T66" fmla="*/ 24 w 45"/>
              <a:gd name="T67" fmla="*/ 5 h 34"/>
              <a:gd name="T68" fmla="*/ 21 w 45"/>
              <a:gd name="T69" fmla="*/ 8 h 34"/>
              <a:gd name="T70" fmla="*/ 21 w 45"/>
              <a:gd name="T71" fmla="*/ 13 h 34"/>
              <a:gd name="T72" fmla="*/ 17 w 45"/>
              <a:gd name="T73" fmla="*/ 11 h 34"/>
              <a:gd name="T74" fmla="*/ 13 w 45"/>
              <a:gd name="T75" fmla="*/ 13 h 34"/>
              <a:gd name="T76" fmla="*/ 8 w 45"/>
              <a:gd name="T77" fmla="*/ 19 h 34"/>
              <a:gd name="T78" fmla="*/ 11 w 45"/>
              <a:gd name="T79" fmla="*/ 20 h 34"/>
              <a:gd name="T80" fmla="*/ 9 w 45"/>
              <a:gd name="T81" fmla="*/ 29 h 34"/>
              <a:gd name="T82" fmla="*/ 7 w 45"/>
              <a:gd name="T83" fmla="*/ 26 h 34"/>
              <a:gd name="T84" fmla="*/ 2 w 45"/>
              <a:gd name="T85" fmla="*/ 26 h 34"/>
              <a:gd name="T86" fmla="*/ 3 w 45"/>
              <a:gd name="T87" fmla="*/ 22 h 34"/>
              <a:gd name="T88" fmla="*/ 0 w 45"/>
              <a:gd name="T89" fmla="*/ 19 h 34"/>
              <a:gd name="T90" fmla="*/ 3 w 45"/>
              <a:gd name="T91" fmla="*/ 17 h 34"/>
              <a:gd name="T92" fmla="*/ 3 w 45"/>
              <a:gd name="T93" fmla="*/ 12 h 34"/>
              <a:gd name="T94" fmla="*/ 7 w 45"/>
              <a:gd name="T95" fmla="*/ 13 h 34"/>
              <a:gd name="T96" fmla="*/ 10 w 45"/>
              <a:gd name="T97" fmla="*/ 10 h 34"/>
              <a:gd name="T98" fmla="*/ 13 w 45"/>
              <a:gd name="T99" fmla="*/ 13 h 34"/>
              <a:gd name="T100" fmla="*/ 17 w 45"/>
              <a:gd name="T101" fmla="*/ 13 h 34"/>
              <a:gd name="T102" fmla="*/ 16 w 45"/>
              <a:gd name="T103" fmla="*/ 17 h 34"/>
              <a:gd name="T104" fmla="*/ 20 w 45"/>
              <a:gd name="T105" fmla="*/ 20 h 34"/>
              <a:gd name="T106" fmla="*/ 16 w 45"/>
              <a:gd name="T107" fmla="*/ 23 h 34"/>
              <a:gd name="T108" fmla="*/ 16 w 45"/>
              <a:gd name="T109" fmla="*/ 27 h 34"/>
              <a:gd name="T110" fmla="*/ 12 w 45"/>
              <a:gd name="T111" fmla="*/ 26 h 34"/>
              <a:gd name="T112" fmla="*/ 9 w 45"/>
              <a:gd name="T113" fmla="*/ 2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4">
                <a:moveTo>
                  <a:pt x="31" y="21"/>
                </a:moveTo>
                <a:cubicBezTo>
                  <a:pt x="30" y="21"/>
                  <a:pt x="30" y="20"/>
                  <a:pt x="30" y="19"/>
                </a:cubicBezTo>
                <a:cubicBezTo>
                  <a:pt x="30" y="19"/>
                  <a:pt x="31" y="18"/>
                  <a:pt x="31" y="18"/>
                </a:cubicBezTo>
                <a:cubicBezTo>
                  <a:pt x="32" y="19"/>
                  <a:pt x="33" y="19"/>
                  <a:pt x="33" y="20"/>
                </a:cubicBezTo>
                <a:cubicBezTo>
                  <a:pt x="32" y="21"/>
                  <a:pt x="32" y="21"/>
                  <a:pt x="31" y="21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1"/>
                </a:cubicBezTo>
                <a:cubicBezTo>
                  <a:pt x="28" y="30"/>
                  <a:pt x="28" y="30"/>
                  <a:pt x="27" y="29"/>
                </a:cubicBezTo>
                <a:cubicBezTo>
                  <a:pt x="26" y="29"/>
                  <a:pt x="25" y="29"/>
                  <a:pt x="24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1" y="29"/>
                  <a:pt x="21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4"/>
                </a:cubicBezTo>
                <a:cubicBezTo>
                  <a:pt x="18" y="25"/>
                  <a:pt x="18" y="25"/>
                  <a:pt x="18" y="24"/>
                </a:cubicBezTo>
                <a:cubicBezTo>
                  <a:pt x="18" y="22"/>
                  <a:pt x="18" y="22"/>
                  <a:pt x="19" y="22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8"/>
                  <a:pt x="20" y="18"/>
                  <a:pt x="19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8" y="14"/>
                  <a:pt x="20" y="15"/>
                </a:cubicBezTo>
                <a:cubicBezTo>
                  <a:pt x="21" y="15"/>
                  <a:pt x="21" y="15"/>
                  <a:pt x="22" y="14"/>
                </a:cubicBezTo>
                <a:cubicBezTo>
                  <a:pt x="23" y="12"/>
                  <a:pt x="23" y="12"/>
                  <a:pt x="22" y="11"/>
                </a:cubicBezTo>
                <a:cubicBezTo>
                  <a:pt x="21" y="10"/>
                  <a:pt x="21" y="10"/>
                  <a:pt x="22" y="9"/>
                </a:cubicBezTo>
                <a:cubicBezTo>
                  <a:pt x="23" y="8"/>
                  <a:pt x="23" y="8"/>
                  <a:pt x="24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6"/>
                  <a:pt x="28" y="6"/>
                  <a:pt x="29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1" y="9"/>
                  <a:pt x="32" y="9"/>
                  <a:pt x="33" y="9"/>
                </a:cubicBezTo>
                <a:cubicBezTo>
                  <a:pt x="34" y="9"/>
                  <a:pt x="35" y="9"/>
                  <a:pt x="35" y="8"/>
                </a:cubicBezTo>
                <a:cubicBezTo>
                  <a:pt x="36" y="7"/>
                  <a:pt x="36" y="7"/>
                  <a:pt x="37" y="7"/>
                </a:cubicBezTo>
                <a:cubicBezTo>
                  <a:pt x="38" y="8"/>
                  <a:pt x="38" y="8"/>
                  <a:pt x="38" y="9"/>
                </a:cubicBezTo>
                <a:cubicBezTo>
                  <a:pt x="37" y="10"/>
                  <a:pt x="37" y="11"/>
                  <a:pt x="38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2" y="11"/>
                  <a:pt x="43" y="11"/>
                  <a:pt x="43" y="12"/>
                </a:cubicBezTo>
                <a:cubicBezTo>
                  <a:pt x="44" y="13"/>
                  <a:pt x="44" y="14"/>
                  <a:pt x="42" y="14"/>
                </a:cubicBezTo>
                <a:cubicBezTo>
                  <a:pt x="41" y="15"/>
                  <a:pt x="41" y="15"/>
                  <a:pt x="42" y="17"/>
                </a:cubicBezTo>
                <a:cubicBezTo>
                  <a:pt x="42" y="18"/>
                  <a:pt x="42" y="18"/>
                  <a:pt x="44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3" y="21"/>
                </a:cubicBezTo>
                <a:cubicBezTo>
                  <a:pt x="42" y="21"/>
                  <a:pt x="42" y="22"/>
                  <a:pt x="42" y="23"/>
                </a:cubicBezTo>
                <a:cubicBezTo>
                  <a:pt x="41" y="24"/>
                  <a:pt x="41" y="25"/>
                  <a:pt x="42" y="25"/>
                </a:cubicBezTo>
                <a:cubicBezTo>
                  <a:pt x="43" y="26"/>
                  <a:pt x="43" y="27"/>
                  <a:pt x="43" y="28"/>
                </a:cubicBezTo>
                <a:cubicBezTo>
                  <a:pt x="42" y="28"/>
                  <a:pt x="42" y="29"/>
                  <a:pt x="41" y="28"/>
                </a:cubicBezTo>
                <a:cubicBezTo>
                  <a:pt x="39" y="27"/>
                  <a:pt x="39" y="27"/>
                  <a:pt x="38" y="28"/>
                </a:cubicBezTo>
                <a:cubicBezTo>
                  <a:pt x="37" y="29"/>
                  <a:pt x="37" y="29"/>
                  <a:pt x="37" y="30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5" y="33"/>
                  <a:pt x="35" y="32"/>
                </a:cubicBezTo>
                <a:cubicBezTo>
                  <a:pt x="34" y="30"/>
                  <a:pt x="34" y="30"/>
                  <a:pt x="32" y="30"/>
                </a:cubicBezTo>
                <a:cubicBezTo>
                  <a:pt x="31" y="31"/>
                  <a:pt x="31" y="31"/>
                  <a:pt x="30" y="32"/>
                </a:cubicBezTo>
                <a:cubicBezTo>
                  <a:pt x="30" y="33"/>
                  <a:pt x="30" y="34"/>
                  <a:pt x="29" y="33"/>
                </a:cubicBezTo>
                <a:close/>
                <a:moveTo>
                  <a:pt x="16" y="8"/>
                </a:moveTo>
                <a:cubicBezTo>
                  <a:pt x="16" y="8"/>
                  <a:pt x="16" y="7"/>
                  <a:pt x="16" y="6"/>
                </a:cubicBezTo>
                <a:cubicBezTo>
                  <a:pt x="17" y="6"/>
                  <a:pt x="17" y="5"/>
                  <a:pt x="18" y="6"/>
                </a:cubicBezTo>
                <a:cubicBezTo>
                  <a:pt x="19" y="6"/>
                  <a:pt x="19" y="7"/>
                  <a:pt x="18" y="8"/>
                </a:cubicBezTo>
                <a:cubicBezTo>
                  <a:pt x="18" y="8"/>
                  <a:pt x="17" y="8"/>
                  <a:pt x="16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0"/>
                </a:cubicBezTo>
                <a:cubicBezTo>
                  <a:pt x="14" y="9"/>
                  <a:pt x="14" y="9"/>
                  <a:pt x="13" y="8"/>
                </a:cubicBezTo>
                <a:cubicBezTo>
                  <a:pt x="13" y="7"/>
                  <a:pt x="13" y="7"/>
                  <a:pt x="12" y="6"/>
                </a:cubicBezTo>
                <a:cubicBezTo>
                  <a:pt x="10" y="6"/>
                  <a:pt x="10" y="5"/>
                  <a:pt x="11" y="4"/>
                </a:cubicBezTo>
                <a:cubicBezTo>
                  <a:pt x="11" y="3"/>
                  <a:pt x="11" y="3"/>
                  <a:pt x="13" y="4"/>
                </a:cubicBezTo>
                <a:cubicBezTo>
                  <a:pt x="14" y="4"/>
                  <a:pt x="14" y="4"/>
                  <a:pt x="15" y="3"/>
                </a:cubicBezTo>
                <a:cubicBezTo>
                  <a:pt x="16" y="3"/>
                  <a:pt x="16" y="3"/>
                  <a:pt x="16" y="1"/>
                </a:cubicBezTo>
                <a:cubicBezTo>
                  <a:pt x="16" y="0"/>
                  <a:pt x="16" y="0"/>
                  <a:pt x="17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6"/>
                  <a:pt x="24" y="6"/>
                  <a:pt x="23" y="7"/>
                </a:cubicBezTo>
                <a:cubicBezTo>
                  <a:pt x="22" y="7"/>
                  <a:pt x="21" y="8"/>
                  <a:pt x="21" y="8"/>
                </a:cubicBezTo>
                <a:cubicBezTo>
                  <a:pt x="21" y="9"/>
                  <a:pt x="21" y="10"/>
                  <a:pt x="21" y="11"/>
                </a:cubicBezTo>
                <a:cubicBezTo>
                  <a:pt x="22" y="12"/>
                  <a:pt x="22" y="12"/>
                  <a:pt x="21" y="13"/>
                </a:cubicBezTo>
                <a:cubicBezTo>
                  <a:pt x="20" y="14"/>
                  <a:pt x="20" y="14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19"/>
                </a:cubicBezTo>
                <a:cubicBezTo>
                  <a:pt x="8" y="19"/>
                  <a:pt x="9" y="18"/>
                  <a:pt x="10" y="18"/>
                </a:cubicBezTo>
                <a:cubicBezTo>
                  <a:pt x="10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9" y="29"/>
                </a:moveTo>
                <a:cubicBezTo>
                  <a:pt x="8" y="29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1" y="25"/>
                  <a:pt x="2" y="25"/>
                  <a:pt x="3" y="24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3" y="17"/>
                </a:cubicBezTo>
                <a:cubicBezTo>
                  <a:pt x="4" y="16"/>
                  <a:pt x="4" y="16"/>
                  <a:pt x="3" y="14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1"/>
                  <a:pt x="4" y="11"/>
                  <a:pt x="5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8" y="13"/>
                  <a:pt x="9" y="11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2" y="13"/>
                  <a:pt x="12" y="13"/>
                  <a:pt x="13" y="13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6" y="18"/>
                  <a:pt x="16" y="18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19" y="21"/>
                  <a:pt x="18" y="21"/>
                </a:cubicBezTo>
                <a:cubicBezTo>
                  <a:pt x="16" y="21"/>
                  <a:pt x="16" y="22"/>
                  <a:pt x="16" y="23"/>
                </a:cubicBezTo>
                <a:cubicBezTo>
                  <a:pt x="15" y="23"/>
                  <a:pt x="15" y="24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6" y="28"/>
                  <a:pt x="15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6"/>
                  <a:pt x="11" y="28"/>
                </a:cubicBezTo>
                <a:cubicBezTo>
                  <a:pt x="10" y="29"/>
                  <a:pt x="10" y="30"/>
                  <a:pt x="9" y="2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5" name="Freeform 218"/>
          <p:cNvSpPr>
            <a:spLocks noEditPoints="1"/>
          </p:cNvSpPr>
          <p:nvPr/>
        </p:nvSpPr>
        <p:spPr bwMode="auto">
          <a:xfrm>
            <a:off x="9722957" y="585083"/>
            <a:ext cx="467394" cy="358189"/>
          </a:xfrm>
          <a:custGeom>
            <a:avLst/>
            <a:gdLst>
              <a:gd name="T0" fmla="*/ 30 w 45"/>
              <a:gd name="T1" fmla="*/ 20 h 34"/>
              <a:gd name="T2" fmla="*/ 33 w 45"/>
              <a:gd name="T3" fmla="*/ 20 h 34"/>
              <a:gd name="T4" fmla="*/ 29 w 45"/>
              <a:gd name="T5" fmla="*/ 34 h 34"/>
              <a:gd name="T6" fmla="*/ 27 w 45"/>
              <a:gd name="T7" fmla="*/ 30 h 34"/>
              <a:gd name="T8" fmla="*/ 22 w 45"/>
              <a:gd name="T9" fmla="*/ 30 h 34"/>
              <a:gd name="T10" fmla="*/ 22 w 45"/>
              <a:gd name="T11" fmla="*/ 26 h 34"/>
              <a:gd name="T12" fmla="*/ 18 w 45"/>
              <a:gd name="T13" fmla="*/ 24 h 34"/>
              <a:gd name="T14" fmla="*/ 21 w 45"/>
              <a:gd name="T15" fmla="*/ 20 h 34"/>
              <a:gd name="T16" fmla="*/ 18 w 45"/>
              <a:gd name="T17" fmla="*/ 16 h 34"/>
              <a:gd name="T18" fmla="*/ 22 w 45"/>
              <a:gd name="T19" fmla="*/ 14 h 34"/>
              <a:gd name="T20" fmla="*/ 22 w 45"/>
              <a:gd name="T21" fmla="*/ 9 h 34"/>
              <a:gd name="T22" fmla="*/ 27 w 45"/>
              <a:gd name="T23" fmla="*/ 10 h 34"/>
              <a:gd name="T24" fmla="*/ 30 w 45"/>
              <a:gd name="T25" fmla="*/ 6 h 34"/>
              <a:gd name="T26" fmla="*/ 33 w 45"/>
              <a:gd name="T27" fmla="*/ 9 h 34"/>
              <a:gd name="T28" fmla="*/ 38 w 45"/>
              <a:gd name="T29" fmla="*/ 7 h 34"/>
              <a:gd name="T30" fmla="*/ 39 w 45"/>
              <a:gd name="T31" fmla="*/ 12 h 34"/>
              <a:gd name="T32" fmla="*/ 43 w 45"/>
              <a:gd name="T33" fmla="*/ 12 h 34"/>
              <a:gd name="T34" fmla="*/ 42 w 45"/>
              <a:gd name="T35" fmla="*/ 17 h 34"/>
              <a:gd name="T36" fmla="*/ 45 w 45"/>
              <a:gd name="T37" fmla="*/ 20 h 34"/>
              <a:gd name="T38" fmla="*/ 42 w 45"/>
              <a:gd name="T39" fmla="*/ 23 h 34"/>
              <a:gd name="T40" fmla="*/ 43 w 45"/>
              <a:gd name="T41" fmla="*/ 28 h 34"/>
              <a:gd name="T42" fmla="*/ 38 w 45"/>
              <a:gd name="T43" fmla="*/ 28 h 34"/>
              <a:gd name="T44" fmla="*/ 37 w 45"/>
              <a:gd name="T45" fmla="*/ 33 h 34"/>
              <a:gd name="T46" fmla="*/ 33 w 45"/>
              <a:gd name="T47" fmla="*/ 31 h 34"/>
              <a:gd name="T48" fmla="*/ 29 w 45"/>
              <a:gd name="T49" fmla="*/ 34 h 34"/>
              <a:gd name="T50" fmla="*/ 16 w 45"/>
              <a:gd name="T51" fmla="*/ 6 h 34"/>
              <a:gd name="T52" fmla="*/ 18 w 45"/>
              <a:gd name="T53" fmla="*/ 8 h 34"/>
              <a:gd name="T54" fmla="*/ 13 w 45"/>
              <a:gd name="T55" fmla="*/ 13 h 34"/>
              <a:gd name="T56" fmla="*/ 13 w 45"/>
              <a:gd name="T57" fmla="*/ 8 h 34"/>
              <a:gd name="T58" fmla="*/ 11 w 45"/>
              <a:gd name="T59" fmla="*/ 5 h 34"/>
              <a:gd name="T60" fmla="*/ 15 w 45"/>
              <a:gd name="T61" fmla="*/ 4 h 34"/>
              <a:gd name="T62" fmla="*/ 18 w 45"/>
              <a:gd name="T63" fmla="*/ 0 h 34"/>
              <a:gd name="T64" fmla="*/ 20 w 45"/>
              <a:gd name="T65" fmla="*/ 4 h 34"/>
              <a:gd name="T66" fmla="*/ 24 w 45"/>
              <a:gd name="T67" fmla="*/ 5 h 34"/>
              <a:gd name="T68" fmla="*/ 21 w 45"/>
              <a:gd name="T69" fmla="*/ 9 h 34"/>
              <a:gd name="T70" fmla="*/ 21 w 45"/>
              <a:gd name="T71" fmla="*/ 13 h 34"/>
              <a:gd name="T72" fmla="*/ 17 w 45"/>
              <a:gd name="T73" fmla="*/ 11 h 34"/>
              <a:gd name="T74" fmla="*/ 13 w 45"/>
              <a:gd name="T75" fmla="*/ 13 h 34"/>
              <a:gd name="T76" fmla="*/ 9 w 45"/>
              <a:gd name="T77" fmla="*/ 20 h 34"/>
              <a:gd name="T78" fmla="*/ 11 w 45"/>
              <a:gd name="T79" fmla="*/ 20 h 34"/>
              <a:gd name="T80" fmla="*/ 9 w 45"/>
              <a:gd name="T81" fmla="*/ 30 h 34"/>
              <a:gd name="T82" fmla="*/ 7 w 45"/>
              <a:gd name="T83" fmla="*/ 26 h 34"/>
              <a:gd name="T84" fmla="*/ 2 w 45"/>
              <a:gd name="T85" fmla="*/ 26 h 34"/>
              <a:gd name="T86" fmla="*/ 3 w 45"/>
              <a:gd name="T87" fmla="*/ 22 h 34"/>
              <a:gd name="T88" fmla="*/ 0 w 45"/>
              <a:gd name="T89" fmla="*/ 19 h 34"/>
              <a:gd name="T90" fmla="*/ 4 w 45"/>
              <a:gd name="T91" fmla="*/ 17 h 34"/>
              <a:gd name="T92" fmla="*/ 3 w 45"/>
              <a:gd name="T93" fmla="*/ 12 h 34"/>
              <a:gd name="T94" fmla="*/ 8 w 45"/>
              <a:gd name="T95" fmla="*/ 13 h 34"/>
              <a:gd name="T96" fmla="*/ 10 w 45"/>
              <a:gd name="T97" fmla="*/ 10 h 34"/>
              <a:gd name="T98" fmla="*/ 13 w 45"/>
              <a:gd name="T99" fmla="*/ 14 h 34"/>
              <a:gd name="T100" fmla="*/ 17 w 45"/>
              <a:gd name="T101" fmla="*/ 13 h 34"/>
              <a:gd name="T102" fmla="*/ 16 w 45"/>
              <a:gd name="T103" fmla="*/ 18 h 34"/>
              <a:gd name="T104" fmla="*/ 20 w 45"/>
              <a:gd name="T105" fmla="*/ 20 h 34"/>
              <a:gd name="T106" fmla="*/ 16 w 45"/>
              <a:gd name="T107" fmla="*/ 23 h 34"/>
              <a:gd name="T108" fmla="*/ 17 w 45"/>
              <a:gd name="T109" fmla="*/ 27 h 34"/>
              <a:gd name="T110" fmla="*/ 12 w 45"/>
              <a:gd name="T111" fmla="*/ 26 h 34"/>
              <a:gd name="T112" fmla="*/ 9 w 45"/>
              <a:gd name="T113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34">
                <a:moveTo>
                  <a:pt x="31" y="21"/>
                </a:moveTo>
                <a:cubicBezTo>
                  <a:pt x="30" y="21"/>
                  <a:pt x="30" y="20"/>
                  <a:pt x="30" y="20"/>
                </a:cubicBezTo>
                <a:cubicBezTo>
                  <a:pt x="30" y="19"/>
                  <a:pt x="31" y="18"/>
                  <a:pt x="32" y="19"/>
                </a:cubicBezTo>
                <a:cubicBezTo>
                  <a:pt x="32" y="19"/>
                  <a:pt x="33" y="19"/>
                  <a:pt x="33" y="20"/>
                </a:cubicBezTo>
                <a:cubicBezTo>
                  <a:pt x="33" y="21"/>
                  <a:pt x="32" y="21"/>
                  <a:pt x="31" y="21"/>
                </a:cubicBezTo>
                <a:close/>
                <a:moveTo>
                  <a:pt x="29" y="34"/>
                </a:moveTo>
                <a:cubicBezTo>
                  <a:pt x="28" y="33"/>
                  <a:pt x="28" y="33"/>
                  <a:pt x="28" y="32"/>
                </a:cubicBezTo>
                <a:cubicBezTo>
                  <a:pt x="28" y="30"/>
                  <a:pt x="28" y="30"/>
                  <a:pt x="27" y="30"/>
                </a:cubicBezTo>
                <a:cubicBezTo>
                  <a:pt x="26" y="29"/>
                  <a:pt x="25" y="29"/>
                  <a:pt x="25" y="30"/>
                </a:cubicBezTo>
                <a:cubicBezTo>
                  <a:pt x="23" y="31"/>
                  <a:pt x="23" y="31"/>
                  <a:pt x="22" y="30"/>
                </a:cubicBezTo>
                <a:cubicBezTo>
                  <a:pt x="22" y="30"/>
                  <a:pt x="22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5"/>
                </a:cubicBezTo>
                <a:cubicBezTo>
                  <a:pt x="19" y="25"/>
                  <a:pt x="18" y="25"/>
                  <a:pt x="18" y="24"/>
                </a:cubicBezTo>
                <a:cubicBezTo>
                  <a:pt x="18" y="23"/>
                  <a:pt x="18" y="23"/>
                  <a:pt x="19" y="22"/>
                </a:cubicBezTo>
                <a:cubicBezTo>
                  <a:pt x="20" y="22"/>
                  <a:pt x="21" y="21"/>
                  <a:pt x="21" y="20"/>
                </a:cubicBezTo>
                <a:cubicBezTo>
                  <a:pt x="21" y="18"/>
                  <a:pt x="21" y="18"/>
                  <a:pt x="19" y="18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9" y="15"/>
                  <a:pt x="20" y="15"/>
                </a:cubicBezTo>
                <a:cubicBezTo>
                  <a:pt x="21" y="15"/>
                  <a:pt x="22" y="15"/>
                  <a:pt x="22" y="14"/>
                </a:cubicBezTo>
                <a:cubicBezTo>
                  <a:pt x="23" y="13"/>
                  <a:pt x="23" y="12"/>
                  <a:pt x="23" y="11"/>
                </a:cubicBezTo>
                <a:cubicBezTo>
                  <a:pt x="22" y="10"/>
                  <a:pt x="22" y="10"/>
                  <a:pt x="22" y="9"/>
                </a:cubicBezTo>
                <a:cubicBezTo>
                  <a:pt x="23" y="8"/>
                  <a:pt x="24" y="9"/>
                  <a:pt x="25" y="10"/>
                </a:cubicBezTo>
                <a:cubicBezTo>
                  <a:pt x="26" y="11"/>
                  <a:pt x="26" y="11"/>
                  <a:pt x="27" y="10"/>
                </a:cubicBezTo>
                <a:cubicBezTo>
                  <a:pt x="28" y="9"/>
                  <a:pt x="29" y="9"/>
                  <a:pt x="29" y="8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6"/>
                  <a:pt x="31" y="6"/>
                  <a:pt x="31" y="8"/>
                </a:cubicBezTo>
                <a:cubicBezTo>
                  <a:pt x="32" y="9"/>
                  <a:pt x="32" y="9"/>
                  <a:pt x="33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6" y="7"/>
                  <a:pt x="37" y="7"/>
                  <a:pt x="38" y="7"/>
                </a:cubicBezTo>
                <a:cubicBezTo>
                  <a:pt x="39" y="8"/>
                  <a:pt x="39" y="8"/>
                  <a:pt x="38" y="9"/>
                </a:cubicBezTo>
                <a:cubicBezTo>
                  <a:pt x="38" y="11"/>
                  <a:pt x="38" y="11"/>
                  <a:pt x="39" y="12"/>
                </a:cubicBezTo>
                <a:cubicBezTo>
                  <a:pt x="40" y="13"/>
                  <a:pt x="40" y="13"/>
                  <a:pt x="41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4" y="14"/>
                  <a:pt x="44" y="14"/>
                  <a:pt x="43" y="15"/>
                </a:cubicBezTo>
                <a:cubicBezTo>
                  <a:pt x="42" y="15"/>
                  <a:pt x="42" y="16"/>
                  <a:pt x="42" y="17"/>
                </a:cubicBezTo>
                <a:cubicBezTo>
                  <a:pt x="42" y="18"/>
                  <a:pt x="42" y="19"/>
                  <a:pt x="44" y="19"/>
                </a:cubicBezTo>
                <a:cubicBezTo>
                  <a:pt x="45" y="19"/>
                  <a:pt x="45" y="19"/>
                  <a:pt x="45" y="20"/>
                </a:cubicBezTo>
                <a:cubicBezTo>
                  <a:pt x="45" y="21"/>
                  <a:pt x="45" y="21"/>
                  <a:pt x="44" y="22"/>
                </a:cubicBezTo>
                <a:cubicBezTo>
                  <a:pt x="42" y="22"/>
                  <a:pt x="42" y="22"/>
                  <a:pt x="42" y="23"/>
                </a:cubicBezTo>
                <a:cubicBezTo>
                  <a:pt x="41" y="25"/>
                  <a:pt x="41" y="25"/>
                  <a:pt x="42" y="26"/>
                </a:cubicBezTo>
                <a:cubicBezTo>
                  <a:pt x="44" y="27"/>
                  <a:pt x="44" y="27"/>
                  <a:pt x="43" y="28"/>
                </a:cubicBezTo>
                <a:cubicBezTo>
                  <a:pt x="42" y="29"/>
                  <a:pt x="42" y="29"/>
                  <a:pt x="41" y="28"/>
                </a:cubicBezTo>
                <a:cubicBezTo>
                  <a:pt x="40" y="27"/>
                  <a:pt x="39" y="27"/>
                  <a:pt x="38" y="28"/>
                </a:cubicBezTo>
                <a:cubicBezTo>
                  <a:pt x="37" y="29"/>
                  <a:pt x="37" y="29"/>
                  <a:pt x="37" y="31"/>
                </a:cubicBezTo>
                <a:cubicBezTo>
                  <a:pt x="38" y="32"/>
                  <a:pt x="38" y="32"/>
                  <a:pt x="37" y="33"/>
                </a:cubicBezTo>
                <a:cubicBezTo>
                  <a:pt x="36" y="33"/>
                  <a:pt x="36" y="33"/>
                  <a:pt x="35" y="32"/>
                </a:cubicBezTo>
                <a:cubicBezTo>
                  <a:pt x="34" y="31"/>
                  <a:pt x="34" y="31"/>
                  <a:pt x="33" y="31"/>
                </a:cubicBezTo>
                <a:cubicBezTo>
                  <a:pt x="31" y="31"/>
                  <a:pt x="31" y="31"/>
                  <a:pt x="31" y="32"/>
                </a:cubicBezTo>
                <a:cubicBezTo>
                  <a:pt x="30" y="34"/>
                  <a:pt x="30" y="34"/>
                  <a:pt x="29" y="34"/>
                </a:cubicBezTo>
                <a:close/>
                <a:moveTo>
                  <a:pt x="17" y="8"/>
                </a:moveTo>
                <a:cubicBezTo>
                  <a:pt x="16" y="8"/>
                  <a:pt x="16" y="7"/>
                  <a:pt x="16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9" y="7"/>
                  <a:pt x="19" y="7"/>
                  <a:pt x="18" y="8"/>
                </a:cubicBezTo>
                <a:cubicBezTo>
                  <a:pt x="18" y="9"/>
                  <a:pt x="17" y="9"/>
                  <a:pt x="17" y="8"/>
                </a:cubicBezTo>
                <a:close/>
                <a:moveTo>
                  <a:pt x="13" y="13"/>
                </a:moveTo>
                <a:cubicBezTo>
                  <a:pt x="12" y="12"/>
                  <a:pt x="12" y="12"/>
                  <a:pt x="13" y="11"/>
                </a:cubicBezTo>
                <a:cubicBezTo>
                  <a:pt x="14" y="9"/>
                  <a:pt x="14" y="9"/>
                  <a:pt x="13" y="8"/>
                </a:cubicBezTo>
                <a:cubicBezTo>
                  <a:pt x="13" y="7"/>
                  <a:pt x="13" y="7"/>
                  <a:pt x="12" y="7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4"/>
                  <a:pt x="11" y="3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19" y="0"/>
                  <a:pt x="19" y="2"/>
                </a:cubicBezTo>
                <a:cubicBezTo>
                  <a:pt x="19" y="3"/>
                  <a:pt x="19" y="3"/>
                  <a:pt x="20" y="4"/>
                </a:cubicBezTo>
                <a:cubicBezTo>
                  <a:pt x="21" y="5"/>
                  <a:pt x="21" y="5"/>
                  <a:pt x="22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5" y="6"/>
                  <a:pt x="25" y="7"/>
                  <a:pt x="23" y="7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2"/>
                  <a:pt x="22" y="13"/>
                  <a:pt x="21" y="13"/>
                </a:cubicBezTo>
                <a:cubicBezTo>
                  <a:pt x="20" y="14"/>
                  <a:pt x="20" y="14"/>
                  <a:pt x="19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6" y="11"/>
                  <a:pt x="16" y="11"/>
                  <a:pt x="15" y="12"/>
                </a:cubicBezTo>
                <a:cubicBezTo>
                  <a:pt x="14" y="13"/>
                  <a:pt x="14" y="13"/>
                  <a:pt x="13" y="13"/>
                </a:cubicBezTo>
                <a:close/>
                <a:moveTo>
                  <a:pt x="10" y="21"/>
                </a:moveTo>
                <a:cubicBezTo>
                  <a:pt x="9" y="21"/>
                  <a:pt x="9" y="20"/>
                  <a:pt x="9" y="20"/>
                </a:cubicBezTo>
                <a:cubicBezTo>
                  <a:pt x="9" y="19"/>
                  <a:pt x="9" y="18"/>
                  <a:pt x="10" y="18"/>
                </a:cubicBezTo>
                <a:cubicBezTo>
                  <a:pt x="11" y="18"/>
                  <a:pt x="11" y="19"/>
                  <a:pt x="11" y="20"/>
                </a:cubicBezTo>
                <a:cubicBezTo>
                  <a:pt x="11" y="21"/>
                  <a:pt x="11" y="21"/>
                  <a:pt x="10" y="21"/>
                </a:cubicBezTo>
                <a:close/>
                <a:moveTo>
                  <a:pt x="9" y="30"/>
                </a:moveTo>
                <a:cubicBezTo>
                  <a:pt x="8" y="30"/>
                  <a:pt x="8" y="30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5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2" y="26"/>
                  <a:pt x="2" y="25"/>
                  <a:pt x="3" y="24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1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8"/>
                  <a:pt x="4" y="17"/>
                </a:cubicBezTo>
                <a:cubicBezTo>
                  <a:pt x="4" y="16"/>
                  <a:pt x="4" y="16"/>
                  <a:pt x="3" y="15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2"/>
                  <a:pt x="4" y="12"/>
                  <a:pt x="5" y="13"/>
                </a:cubicBezTo>
                <a:cubicBezTo>
                  <a:pt x="6" y="14"/>
                  <a:pt x="7" y="14"/>
                  <a:pt x="8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10" y="10"/>
                </a:cubicBezTo>
                <a:cubicBezTo>
                  <a:pt x="11" y="10"/>
                  <a:pt x="12" y="10"/>
                  <a:pt x="12" y="12"/>
                </a:cubicBezTo>
                <a:cubicBezTo>
                  <a:pt x="12" y="13"/>
                  <a:pt x="12" y="13"/>
                  <a:pt x="13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7"/>
                  <a:pt x="16" y="18"/>
                </a:cubicBezTo>
                <a:cubicBezTo>
                  <a:pt x="17" y="18"/>
                  <a:pt x="17" y="19"/>
                  <a:pt x="18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1"/>
                  <a:pt x="20" y="21"/>
                  <a:pt x="18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5" y="24"/>
                  <a:pt x="15" y="24"/>
                  <a:pt x="16" y="25"/>
                </a:cubicBezTo>
                <a:cubicBezTo>
                  <a:pt x="17" y="26"/>
                  <a:pt x="17" y="26"/>
                  <a:pt x="17" y="27"/>
                </a:cubicBezTo>
                <a:cubicBezTo>
                  <a:pt x="16" y="28"/>
                  <a:pt x="16" y="28"/>
                  <a:pt x="14" y="27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7"/>
                  <a:pt x="11" y="28"/>
                </a:cubicBezTo>
                <a:cubicBezTo>
                  <a:pt x="11" y="30"/>
                  <a:pt x="11" y="30"/>
                  <a:pt x="9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6" name="Freeform 219"/>
          <p:cNvSpPr>
            <a:spLocks noEditPoints="1"/>
          </p:cNvSpPr>
          <p:nvPr/>
        </p:nvSpPr>
        <p:spPr bwMode="auto">
          <a:xfrm>
            <a:off x="9954469" y="606922"/>
            <a:ext cx="214041" cy="305771"/>
          </a:xfrm>
          <a:custGeom>
            <a:avLst/>
            <a:gdLst>
              <a:gd name="T0" fmla="*/ 5 w 21"/>
              <a:gd name="T1" fmla="*/ 29 h 29"/>
              <a:gd name="T2" fmla="*/ 4 w 21"/>
              <a:gd name="T3" fmla="*/ 27 h 29"/>
              <a:gd name="T4" fmla="*/ 3 w 21"/>
              <a:gd name="T5" fmla="*/ 25 h 29"/>
              <a:gd name="T6" fmla="*/ 0 w 21"/>
              <a:gd name="T7" fmla="*/ 26 h 29"/>
              <a:gd name="T8" fmla="*/ 0 w 21"/>
              <a:gd name="T9" fmla="*/ 26 h 29"/>
              <a:gd name="T10" fmla="*/ 0 w 21"/>
              <a:gd name="T11" fmla="*/ 5 h 29"/>
              <a:gd name="T12" fmla="*/ 0 w 21"/>
              <a:gd name="T13" fmla="*/ 5 h 29"/>
              <a:gd name="T14" fmla="*/ 3 w 21"/>
              <a:gd name="T15" fmla="*/ 6 h 29"/>
              <a:gd name="T16" fmla="*/ 4 w 21"/>
              <a:gd name="T17" fmla="*/ 4 h 29"/>
              <a:gd name="T18" fmla="*/ 5 w 21"/>
              <a:gd name="T19" fmla="*/ 2 h 29"/>
              <a:gd name="T20" fmla="*/ 7 w 21"/>
              <a:gd name="T21" fmla="*/ 3 h 29"/>
              <a:gd name="T22" fmla="*/ 9 w 21"/>
              <a:gd name="T23" fmla="*/ 5 h 29"/>
              <a:gd name="T24" fmla="*/ 11 w 21"/>
              <a:gd name="T25" fmla="*/ 4 h 29"/>
              <a:gd name="T26" fmla="*/ 13 w 21"/>
              <a:gd name="T27" fmla="*/ 3 h 29"/>
              <a:gd name="T28" fmla="*/ 14 w 21"/>
              <a:gd name="T29" fmla="*/ 5 h 29"/>
              <a:gd name="T30" fmla="*/ 14 w 21"/>
              <a:gd name="T31" fmla="*/ 8 h 29"/>
              <a:gd name="T32" fmla="*/ 17 w 21"/>
              <a:gd name="T33" fmla="*/ 8 h 29"/>
              <a:gd name="T34" fmla="*/ 19 w 21"/>
              <a:gd name="T35" fmla="*/ 8 h 29"/>
              <a:gd name="T36" fmla="*/ 18 w 21"/>
              <a:gd name="T37" fmla="*/ 10 h 29"/>
              <a:gd name="T38" fmla="*/ 18 w 21"/>
              <a:gd name="T39" fmla="*/ 13 h 29"/>
              <a:gd name="T40" fmla="*/ 19 w 21"/>
              <a:gd name="T41" fmla="*/ 14 h 29"/>
              <a:gd name="T42" fmla="*/ 21 w 21"/>
              <a:gd name="T43" fmla="*/ 16 h 29"/>
              <a:gd name="T44" fmla="*/ 19 w 21"/>
              <a:gd name="T45" fmla="*/ 17 h 29"/>
              <a:gd name="T46" fmla="*/ 18 w 21"/>
              <a:gd name="T47" fmla="*/ 19 h 29"/>
              <a:gd name="T48" fmla="*/ 18 w 21"/>
              <a:gd name="T49" fmla="*/ 21 h 29"/>
              <a:gd name="T50" fmla="*/ 19 w 21"/>
              <a:gd name="T51" fmla="*/ 23 h 29"/>
              <a:gd name="T52" fmla="*/ 16 w 21"/>
              <a:gd name="T53" fmla="*/ 24 h 29"/>
              <a:gd name="T54" fmla="*/ 14 w 21"/>
              <a:gd name="T55" fmla="*/ 24 h 29"/>
              <a:gd name="T56" fmla="*/ 13 w 21"/>
              <a:gd name="T57" fmla="*/ 26 h 29"/>
              <a:gd name="T58" fmla="*/ 13 w 21"/>
              <a:gd name="T59" fmla="*/ 28 h 29"/>
              <a:gd name="T60" fmla="*/ 11 w 21"/>
              <a:gd name="T61" fmla="*/ 27 h 29"/>
              <a:gd name="T62" fmla="*/ 8 w 21"/>
              <a:gd name="T63" fmla="*/ 26 h 29"/>
              <a:gd name="T64" fmla="*/ 6 w 21"/>
              <a:gd name="T65" fmla="*/ 28 h 29"/>
              <a:gd name="T66" fmla="*/ 5 w 21"/>
              <a:gd name="T67" fmla="*/ 29 h 29"/>
              <a:gd name="T68" fmla="*/ 0 w 21"/>
              <a:gd name="T69" fmla="*/ 0 h 29"/>
              <a:gd name="T70" fmla="*/ 0 w 21"/>
              <a:gd name="T71" fmla="*/ 1 h 29"/>
              <a:gd name="T72" fmla="*/ 0 w 21"/>
              <a:gd name="T73" fmla="*/ 2 h 29"/>
              <a:gd name="T74" fmla="*/ 0 w 21"/>
              <a:gd name="T75" fmla="*/ 0 h 29"/>
              <a:gd name="T76" fmla="*/ 7 w 21"/>
              <a:gd name="T77" fmla="*/ 17 h 29"/>
              <a:gd name="T78" fmla="*/ 6 w 21"/>
              <a:gd name="T79" fmla="*/ 15 h 29"/>
              <a:gd name="T80" fmla="*/ 7 w 21"/>
              <a:gd name="T81" fmla="*/ 14 h 29"/>
              <a:gd name="T82" fmla="*/ 8 w 21"/>
              <a:gd name="T83" fmla="*/ 16 h 29"/>
              <a:gd name="T84" fmla="*/ 7 w 21"/>
              <a:gd name="T85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" h="29">
                <a:moveTo>
                  <a:pt x="5" y="29"/>
                </a:moveTo>
                <a:cubicBezTo>
                  <a:pt x="4" y="29"/>
                  <a:pt x="3" y="29"/>
                  <a:pt x="4" y="27"/>
                </a:cubicBezTo>
                <a:cubicBezTo>
                  <a:pt x="4" y="26"/>
                  <a:pt x="4" y="26"/>
                  <a:pt x="3" y="25"/>
                </a:cubicBezTo>
                <a:cubicBezTo>
                  <a:pt x="1" y="25"/>
                  <a:pt x="1" y="25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2" y="6"/>
                  <a:pt x="3" y="6"/>
                </a:cubicBezTo>
                <a:cubicBezTo>
                  <a:pt x="4" y="5"/>
                  <a:pt x="4" y="5"/>
                  <a:pt x="4" y="4"/>
                </a:cubicBezTo>
                <a:cubicBezTo>
                  <a:pt x="4" y="2"/>
                  <a:pt x="4" y="2"/>
                  <a:pt x="5" y="2"/>
                </a:cubicBezTo>
                <a:cubicBezTo>
                  <a:pt x="7" y="2"/>
                  <a:pt x="7" y="2"/>
                  <a:pt x="7" y="3"/>
                </a:cubicBezTo>
                <a:cubicBezTo>
                  <a:pt x="7" y="5"/>
                  <a:pt x="8" y="5"/>
                  <a:pt x="9" y="5"/>
                </a:cubicBezTo>
                <a:cubicBezTo>
                  <a:pt x="10" y="5"/>
                  <a:pt x="11" y="5"/>
                  <a:pt x="11" y="4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4" y="4"/>
                  <a:pt x="14" y="5"/>
                </a:cubicBezTo>
                <a:cubicBezTo>
                  <a:pt x="13" y="6"/>
                  <a:pt x="13" y="7"/>
                  <a:pt x="14" y="8"/>
                </a:cubicBezTo>
                <a:cubicBezTo>
                  <a:pt x="15" y="9"/>
                  <a:pt x="16" y="9"/>
                  <a:pt x="17" y="8"/>
                </a:cubicBezTo>
                <a:cubicBezTo>
                  <a:pt x="18" y="7"/>
                  <a:pt x="19" y="7"/>
                  <a:pt x="19" y="8"/>
                </a:cubicBezTo>
                <a:cubicBezTo>
                  <a:pt x="20" y="9"/>
                  <a:pt x="20" y="9"/>
                  <a:pt x="18" y="10"/>
                </a:cubicBezTo>
                <a:cubicBezTo>
                  <a:pt x="17" y="11"/>
                  <a:pt x="17" y="11"/>
                  <a:pt x="18" y="13"/>
                </a:cubicBezTo>
                <a:cubicBezTo>
                  <a:pt x="18" y="14"/>
                  <a:pt x="18" y="14"/>
                  <a:pt x="19" y="14"/>
                </a:cubicBezTo>
                <a:cubicBezTo>
                  <a:pt x="21" y="15"/>
                  <a:pt x="21" y="15"/>
                  <a:pt x="21" y="16"/>
                </a:cubicBezTo>
                <a:cubicBezTo>
                  <a:pt x="21" y="17"/>
                  <a:pt x="21" y="17"/>
                  <a:pt x="19" y="17"/>
                </a:cubicBezTo>
                <a:cubicBezTo>
                  <a:pt x="18" y="17"/>
                  <a:pt x="18" y="18"/>
                  <a:pt x="18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4"/>
                  <a:pt x="18" y="24"/>
                  <a:pt x="16" y="24"/>
                </a:cubicBezTo>
                <a:cubicBezTo>
                  <a:pt x="15" y="23"/>
                  <a:pt x="15" y="23"/>
                  <a:pt x="14" y="24"/>
                </a:cubicBezTo>
                <a:cubicBezTo>
                  <a:pt x="13" y="25"/>
                  <a:pt x="13" y="25"/>
                  <a:pt x="13" y="26"/>
                </a:cubicBezTo>
                <a:cubicBezTo>
                  <a:pt x="14" y="28"/>
                  <a:pt x="14" y="28"/>
                  <a:pt x="13" y="28"/>
                </a:cubicBezTo>
                <a:cubicBezTo>
                  <a:pt x="12" y="29"/>
                  <a:pt x="11" y="29"/>
                  <a:pt x="11" y="27"/>
                </a:cubicBezTo>
                <a:cubicBezTo>
                  <a:pt x="10" y="26"/>
                  <a:pt x="10" y="26"/>
                  <a:pt x="8" y="26"/>
                </a:cubicBezTo>
                <a:cubicBezTo>
                  <a:pt x="7" y="27"/>
                  <a:pt x="7" y="27"/>
                  <a:pt x="6" y="28"/>
                </a:cubicBezTo>
                <a:cubicBezTo>
                  <a:pt x="6" y="29"/>
                  <a:pt x="6" y="29"/>
                  <a:pt x="5" y="29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0" y="2"/>
                </a:cubicBezTo>
                <a:lnTo>
                  <a:pt x="0" y="0"/>
                </a:lnTo>
                <a:close/>
                <a:moveTo>
                  <a:pt x="7" y="17"/>
                </a:moveTo>
                <a:cubicBezTo>
                  <a:pt x="6" y="17"/>
                  <a:pt x="6" y="16"/>
                  <a:pt x="6" y="15"/>
                </a:cubicBezTo>
                <a:cubicBezTo>
                  <a:pt x="6" y="15"/>
                  <a:pt x="7" y="14"/>
                  <a:pt x="7" y="14"/>
                </a:cubicBezTo>
                <a:cubicBezTo>
                  <a:pt x="8" y="14"/>
                  <a:pt x="9" y="15"/>
                  <a:pt x="8" y="16"/>
                </a:cubicBezTo>
                <a:cubicBezTo>
                  <a:pt x="8" y="17"/>
                  <a:pt x="8" y="17"/>
                  <a:pt x="7" y="17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7" name="Freeform 220"/>
          <p:cNvSpPr>
            <a:spLocks noEditPoints="1"/>
          </p:cNvSpPr>
          <p:nvPr/>
        </p:nvSpPr>
        <p:spPr bwMode="auto">
          <a:xfrm>
            <a:off x="9705485" y="567610"/>
            <a:ext cx="248986" cy="323244"/>
          </a:xfrm>
          <a:custGeom>
            <a:avLst/>
            <a:gdLst>
              <a:gd name="T0" fmla="*/ 22 w 24"/>
              <a:gd name="T1" fmla="*/ 30 h 31"/>
              <a:gd name="T2" fmla="*/ 22 w 24"/>
              <a:gd name="T3" fmla="*/ 26 h 31"/>
              <a:gd name="T4" fmla="*/ 18 w 24"/>
              <a:gd name="T5" fmla="*/ 23 h 31"/>
              <a:gd name="T6" fmla="*/ 20 w 24"/>
              <a:gd name="T7" fmla="*/ 19 h 31"/>
              <a:gd name="T8" fmla="*/ 18 w 24"/>
              <a:gd name="T9" fmla="*/ 16 h 31"/>
              <a:gd name="T10" fmla="*/ 22 w 24"/>
              <a:gd name="T11" fmla="*/ 14 h 31"/>
              <a:gd name="T12" fmla="*/ 22 w 24"/>
              <a:gd name="T13" fmla="*/ 9 h 31"/>
              <a:gd name="T14" fmla="*/ 24 w 24"/>
              <a:gd name="T15" fmla="*/ 30 h 31"/>
              <a:gd name="T16" fmla="*/ 24 w 24"/>
              <a:gd name="T17" fmla="*/ 4 h 31"/>
              <a:gd name="T18" fmla="*/ 20 w 24"/>
              <a:gd name="T19" fmla="*/ 4 h 31"/>
              <a:gd name="T20" fmla="*/ 17 w 24"/>
              <a:gd name="T21" fmla="*/ 0 h 31"/>
              <a:gd name="T22" fmla="*/ 15 w 24"/>
              <a:gd name="T23" fmla="*/ 3 h 31"/>
              <a:gd name="T24" fmla="*/ 10 w 24"/>
              <a:gd name="T25" fmla="*/ 4 h 31"/>
              <a:gd name="T26" fmla="*/ 13 w 24"/>
              <a:gd name="T27" fmla="*/ 8 h 31"/>
              <a:gd name="T28" fmla="*/ 13 w 24"/>
              <a:gd name="T29" fmla="*/ 13 h 31"/>
              <a:gd name="T30" fmla="*/ 17 w 24"/>
              <a:gd name="T31" fmla="*/ 11 h 31"/>
              <a:gd name="T32" fmla="*/ 21 w 24"/>
              <a:gd name="T33" fmla="*/ 13 h 31"/>
              <a:gd name="T34" fmla="*/ 21 w 24"/>
              <a:gd name="T35" fmla="*/ 8 h 31"/>
              <a:gd name="T36" fmla="*/ 24 w 24"/>
              <a:gd name="T37" fmla="*/ 6 h 31"/>
              <a:gd name="T38" fmla="*/ 8 w 24"/>
              <a:gd name="T39" fmla="*/ 28 h 31"/>
              <a:gd name="T40" fmla="*/ 4 w 24"/>
              <a:gd name="T41" fmla="*/ 26 h 31"/>
              <a:gd name="T42" fmla="*/ 3 w 24"/>
              <a:gd name="T43" fmla="*/ 24 h 31"/>
              <a:gd name="T44" fmla="*/ 1 w 24"/>
              <a:gd name="T45" fmla="*/ 20 h 31"/>
              <a:gd name="T46" fmla="*/ 2 w 24"/>
              <a:gd name="T47" fmla="*/ 18 h 31"/>
              <a:gd name="T48" fmla="*/ 3 w 24"/>
              <a:gd name="T49" fmla="*/ 14 h 31"/>
              <a:gd name="T50" fmla="*/ 5 w 24"/>
              <a:gd name="T51" fmla="*/ 12 h 31"/>
              <a:gd name="T52" fmla="*/ 9 w 24"/>
              <a:gd name="T53" fmla="*/ 11 h 31"/>
              <a:gd name="T54" fmla="*/ 11 w 24"/>
              <a:gd name="T55" fmla="*/ 11 h 31"/>
              <a:gd name="T56" fmla="*/ 15 w 24"/>
              <a:gd name="T57" fmla="*/ 13 h 31"/>
              <a:gd name="T58" fmla="*/ 17 w 24"/>
              <a:gd name="T59" fmla="*/ 15 h 31"/>
              <a:gd name="T60" fmla="*/ 18 w 24"/>
              <a:gd name="T61" fmla="*/ 18 h 31"/>
              <a:gd name="T62" fmla="*/ 18 w 24"/>
              <a:gd name="T63" fmla="*/ 21 h 31"/>
              <a:gd name="T64" fmla="*/ 16 w 24"/>
              <a:gd name="T65" fmla="*/ 25 h 31"/>
              <a:gd name="T66" fmla="*/ 14 w 24"/>
              <a:gd name="T67" fmla="*/ 26 h 31"/>
              <a:gd name="T68" fmla="*/ 11 w 24"/>
              <a:gd name="T69" fmla="*/ 28 h 31"/>
              <a:gd name="T70" fmla="*/ 10 w 24"/>
              <a:gd name="T71" fmla="*/ 21 h 31"/>
              <a:gd name="T72" fmla="*/ 10 w 24"/>
              <a:gd name="T73" fmla="*/ 18 h 31"/>
              <a:gd name="T74" fmla="*/ 10 w 24"/>
              <a:gd name="T75" fmla="*/ 21 h 31"/>
              <a:gd name="T76" fmla="*/ 16 w 24"/>
              <a:gd name="T77" fmla="*/ 6 h 31"/>
              <a:gd name="T78" fmla="*/ 18 w 24"/>
              <a:gd name="T79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" h="31">
                <a:moveTo>
                  <a:pt x="24" y="30"/>
                </a:moveTo>
                <a:cubicBezTo>
                  <a:pt x="23" y="31"/>
                  <a:pt x="23" y="31"/>
                  <a:pt x="22" y="30"/>
                </a:cubicBezTo>
                <a:cubicBezTo>
                  <a:pt x="21" y="29"/>
                  <a:pt x="21" y="29"/>
                  <a:pt x="22" y="28"/>
                </a:cubicBezTo>
                <a:cubicBezTo>
                  <a:pt x="23" y="27"/>
                  <a:pt x="23" y="27"/>
                  <a:pt x="22" y="26"/>
                </a:cubicBezTo>
                <a:cubicBezTo>
                  <a:pt x="21" y="24"/>
                  <a:pt x="21" y="24"/>
                  <a:pt x="20" y="24"/>
                </a:cubicBezTo>
                <a:cubicBezTo>
                  <a:pt x="18" y="25"/>
                  <a:pt x="18" y="25"/>
                  <a:pt x="18" y="23"/>
                </a:cubicBezTo>
                <a:cubicBezTo>
                  <a:pt x="18" y="22"/>
                  <a:pt x="18" y="22"/>
                  <a:pt x="19" y="22"/>
                </a:cubicBezTo>
                <a:cubicBezTo>
                  <a:pt x="20" y="21"/>
                  <a:pt x="20" y="21"/>
                  <a:pt x="20" y="19"/>
                </a:cubicBezTo>
                <a:cubicBezTo>
                  <a:pt x="20" y="18"/>
                  <a:pt x="20" y="18"/>
                  <a:pt x="19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5"/>
                  <a:pt x="18" y="14"/>
                  <a:pt x="20" y="15"/>
                </a:cubicBezTo>
                <a:cubicBezTo>
                  <a:pt x="21" y="15"/>
                  <a:pt x="21" y="15"/>
                  <a:pt x="22" y="14"/>
                </a:cubicBezTo>
                <a:cubicBezTo>
                  <a:pt x="23" y="12"/>
                  <a:pt x="23" y="12"/>
                  <a:pt x="22" y="11"/>
                </a:cubicBezTo>
                <a:cubicBezTo>
                  <a:pt x="21" y="10"/>
                  <a:pt x="21" y="10"/>
                  <a:pt x="22" y="9"/>
                </a:cubicBezTo>
                <a:cubicBezTo>
                  <a:pt x="23" y="8"/>
                  <a:pt x="23" y="8"/>
                  <a:pt x="24" y="9"/>
                </a:cubicBezTo>
                <a:lnTo>
                  <a:pt x="24" y="30"/>
                </a:lnTo>
                <a:close/>
                <a:moveTo>
                  <a:pt x="24" y="6"/>
                </a:move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2" y="4"/>
                </a:cubicBezTo>
                <a:cubicBezTo>
                  <a:pt x="21" y="4"/>
                  <a:pt x="21" y="4"/>
                  <a:pt x="20" y="4"/>
                </a:cubicBezTo>
                <a:cubicBezTo>
                  <a:pt x="19" y="3"/>
                  <a:pt x="19" y="3"/>
                  <a:pt x="19" y="1"/>
                </a:cubicBezTo>
                <a:cubicBezTo>
                  <a:pt x="19" y="0"/>
                  <a:pt x="19" y="0"/>
                  <a:pt x="17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3"/>
                  <a:pt x="16" y="3"/>
                  <a:pt x="15" y="3"/>
                </a:cubicBezTo>
                <a:cubicBezTo>
                  <a:pt x="14" y="4"/>
                  <a:pt x="14" y="4"/>
                  <a:pt x="13" y="4"/>
                </a:cubicBezTo>
                <a:cubicBezTo>
                  <a:pt x="11" y="3"/>
                  <a:pt x="11" y="3"/>
                  <a:pt x="10" y="4"/>
                </a:cubicBezTo>
                <a:cubicBezTo>
                  <a:pt x="10" y="5"/>
                  <a:pt x="10" y="5"/>
                  <a:pt x="12" y="6"/>
                </a:cubicBezTo>
                <a:cubicBezTo>
                  <a:pt x="13" y="7"/>
                  <a:pt x="13" y="7"/>
                  <a:pt x="13" y="8"/>
                </a:cubicBezTo>
                <a:cubicBezTo>
                  <a:pt x="13" y="9"/>
                  <a:pt x="13" y="9"/>
                  <a:pt x="13" y="10"/>
                </a:cubicBezTo>
                <a:cubicBezTo>
                  <a:pt x="12" y="12"/>
                  <a:pt x="12" y="12"/>
                  <a:pt x="13" y="13"/>
                </a:cubicBezTo>
                <a:cubicBezTo>
                  <a:pt x="14" y="13"/>
                  <a:pt x="14" y="13"/>
                  <a:pt x="15" y="12"/>
                </a:cubicBezTo>
                <a:cubicBezTo>
                  <a:pt x="16" y="11"/>
                  <a:pt x="16" y="11"/>
                  <a:pt x="17" y="11"/>
                </a:cubicBezTo>
                <a:cubicBezTo>
                  <a:pt x="18" y="11"/>
                  <a:pt x="18" y="11"/>
                  <a:pt x="19" y="12"/>
                </a:cubicBezTo>
                <a:cubicBezTo>
                  <a:pt x="20" y="13"/>
                  <a:pt x="20" y="14"/>
                  <a:pt x="21" y="13"/>
                </a:cubicBezTo>
                <a:cubicBezTo>
                  <a:pt x="22" y="12"/>
                  <a:pt x="22" y="12"/>
                  <a:pt x="21" y="11"/>
                </a:cubicBezTo>
                <a:cubicBezTo>
                  <a:pt x="21" y="9"/>
                  <a:pt x="21" y="9"/>
                  <a:pt x="21" y="8"/>
                </a:cubicBezTo>
                <a:cubicBezTo>
                  <a:pt x="21" y="7"/>
                  <a:pt x="21" y="7"/>
                  <a:pt x="23" y="7"/>
                </a:cubicBezTo>
                <a:cubicBezTo>
                  <a:pt x="23" y="7"/>
                  <a:pt x="23" y="7"/>
                  <a:pt x="24" y="6"/>
                </a:cubicBezTo>
                <a:close/>
                <a:moveTo>
                  <a:pt x="9" y="29"/>
                </a:moveTo>
                <a:cubicBezTo>
                  <a:pt x="8" y="29"/>
                  <a:pt x="8" y="29"/>
                  <a:pt x="8" y="28"/>
                </a:cubicBezTo>
                <a:cubicBezTo>
                  <a:pt x="8" y="26"/>
                  <a:pt x="8" y="26"/>
                  <a:pt x="7" y="26"/>
                </a:cubicBezTo>
                <a:cubicBezTo>
                  <a:pt x="6" y="25"/>
                  <a:pt x="6" y="25"/>
                  <a:pt x="4" y="26"/>
                </a:cubicBezTo>
                <a:cubicBezTo>
                  <a:pt x="3" y="27"/>
                  <a:pt x="3" y="27"/>
                  <a:pt x="2" y="26"/>
                </a:cubicBezTo>
                <a:cubicBezTo>
                  <a:pt x="1" y="25"/>
                  <a:pt x="1" y="25"/>
                  <a:pt x="3" y="24"/>
                </a:cubicBezTo>
                <a:cubicBezTo>
                  <a:pt x="3" y="23"/>
                  <a:pt x="4" y="23"/>
                  <a:pt x="3" y="22"/>
                </a:cubicBezTo>
                <a:cubicBezTo>
                  <a:pt x="3" y="21"/>
                  <a:pt x="3" y="21"/>
                  <a:pt x="1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8"/>
                  <a:pt x="0" y="18"/>
                  <a:pt x="2" y="18"/>
                </a:cubicBezTo>
                <a:cubicBezTo>
                  <a:pt x="3" y="18"/>
                  <a:pt x="3" y="17"/>
                  <a:pt x="3" y="17"/>
                </a:cubicBezTo>
                <a:cubicBezTo>
                  <a:pt x="4" y="16"/>
                  <a:pt x="4" y="15"/>
                  <a:pt x="3" y="14"/>
                </a:cubicBezTo>
                <a:cubicBezTo>
                  <a:pt x="2" y="13"/>
                  <a:pt x="2" y="13"/>
                  <a:pt x="3" y="12"/>
                </a:cubicBezTo>
                <a:cubicBezTo>
                  <a:pt x="4" y="11"/>
                  <a:pt x="4" y="11"/>
                  <a:pt x="5" y="12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8" y="13"/>
                  <a:pt x="9" y="11"/>
                </a:cubicBezTo>
                <a:cubicBezTo>
                  <a:pt x="9" y="10"/>
                  <a:pt x="9" y="9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3"/>
                  <a:pt x="12" y="13"/>
                  <a:pt x="12" y="13"/>
                </a:cubicBezTo>
                <a:cubicBezTo>
                  <a:pt x="13" y="14"/>
                  <a:pt x="14" y="14"/>
                  <a:pt x="15" y="13"/>
                </a:cubicBezTo>
                <a:cubicBezTo>
                  <a:pt x="16" y="12"/>
                  <a:pt x="16" y="12"/>
                  <a:pt x="17" y="13"/>
                </a:cubicBezTo>
                <a:cubicBezTo>
                  <a:pt x="18" y="14"/>
                  <a:pt x="18" y="14"/>
                  <a:pt x="17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6" y="18"/>
                  <a:pt x="16" y="18"/>
                  <a:pt x="18" y="18"/>
                </a:cubicBezTo>
                <a:cubicBezTo>
                  <a:pt x="20" y="19"/>
                  <a:pt x="20" y="19"/>
                  <a:pt x="20" y="20"/>
                </a:cubicBezTo>
                <a:cubicBezTo>
                  <a:pt x="19" y="21"/>
                  <a:pt x="19" y="21"/>
                  <a:pt x="18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5" y="23"/>
                  <a:pt x="15" y="23"/>
                  <a:pt x="16" y="25"/>
                </a:cubicBezTo>
                <a:cubicBezTo>
                  <a:pt x="17" y="26"/>
                  <a:pt x="17" y="26"/>
                  <a:pt x="16" y="27"/>
                </a:cubicBezTo>
                <a:cubicBezTo>
                  <a:pt x="15" y="28"/>
                  <a:pt x="15" y="28"/>
                  <a:pt x="14" y="26"/>
                </a:cubicBezTo>
                <a:cubicBezTo>
                  <a:pt x="13" y="26"/>
                  <a:pt x="13" y="26"/>
                  <a:pt x="12" y="26"/>
                </a:cubicBezTo>
                <a:cubicBezTo>
                  <a:pt x="11" y="26"/>
                  <a:pt x="11" y="26"/>
                  <a:pt x="11" y="28"/>
                </a:cubicBezTo>
                <a:cubicBezTo>
                  <a:pt x="10" y="29"/>
                  <a:pt x="10" y="29"/>
                  <a:pt x="9" y="29"/>
                </a:cubicBezTo>
                <a:close/>
                <a:moveTo>
                  <a:pt x="10" y="21"/>
                </a:moveTo>
                <a:cubicBezTo>
                  <a:pt x="9" y="21"/>
                  <a:pt x="8" y="20"/>
                  <a:pt x="8" y="19"/>
                </a:cubicBezTo>
                <a:cubicBezTo>
                  <a:pt x="8" y="19"/>
                  <a:pt x="9" y="18"/>
                  <a:pt x="10" y="18"/>
                </a:cubicBezTo>
                <a:cubicBezTo>
                  <a:pt x="10" y="18"/>
                  <a:pt x="11" y="19"/>
                  <a:pt x="11" y="20"/>
                </a:cubicBezTo>
                <a:cubicBezTo>
                  <a:pt x="11" y="20"/>
                  <a:pt x="10" y="21"/>
                  <a:pt x="10" y="21"/>
                </a:cubicBezTo>
                <a:close/>
                <a:moveTo>
                  <a:pt x="16" y="8"/>
                </a:moveTo>
                <a:cubicBezTo>
                  <a:pt x="16" y="7"/>
                  <a:pt x="16" y="7"/>
                  <a:pt x="16" y="6"/>
                </a:cubicBezTo>
                <a:cubicBezTo>
                  <a:pt x="17" y="5"/>
                  <a:pt x="17" y="5"/>
                  <a:pt x="18" y="6"/>
                </a:cubicBezTo>
                <a:cubicBezTo>
                  <a:pt x="19" y="6"/>
                  <a:pt x="19" y="7"/>
                  <a:pt x="18" y="8"/>
                </a:cubicBezTo>
                <a:cubicBezTo>
                  <a:pt x="18" y="8"/>
                  <a:pt x="17" y="8"/>
                  <a:pt x="16" y="8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8" name="Freeform 221"/>
          <p:cNvSpPr>
            <a:spLocks/>
          </p:cNvSpPr>
          <p:nvPr/>
        </p:nvSpPr>
        <p:spPr bwMode="auto">
          <a:xfrm>
            <a:off x="9805951" y="2725481"/>
            <a:ext cx="248986" cy="428080"/>
          </a:xfrm>
          <a:custGeom>
            <a:avLst/>
            <a:gdLst>
              <a:gd name="T0" fmla="*/ 7 w 24"/>
              <a:gd name="T1" fmla="*/ 36 h 41"/>
              <a:gd name="T2" fmla="*/ 0 w 24"/>
              <a:gd name="T3" fmla="*/ 29 h 41"/>
              <a:gd name="T4" fmla="*/ 1 w 24"/>
              <a:gd name="T5" fmla="*/ 27 h 41"/>
              <a:gd name="T6" fmla="*/ 5 w 24"/>
              <a:gd name="T7" fmla="*/ 26 h 41"/>
              <a:gd name="T8" fmla="*/ 7 w 24"/>
              <a:gd name="T9" fmla="*/ 27 h 41"/>
              <a:gd name="T10" fmla="*/ 17 w 24"/>
              <a:gd name="T11" fmla="*/ 27 h 41"/>
              <a:gd name="T12" fmla="*/ 1 w 24"/>
              <a:gd name="T13" fmla="*/ 14 h 41"/>
              <a:gd name="T14" fmla="*/ 8 w 24"/>
              <a:gd name="T15" fmla="*/ 4 h 41"/>
              <a:gd name="T16" fmla="*/ 9 w 24"/>
              <a:gd name="T17" fmla="*/ 2 h 41"/>
              <a:gd name="T18" fmla="*/ 9 w 24"/>
              <a:gd name="T19" fmla="*/ 1 h 41"/>
              <a:gd name="T20" fmla="*/ 11 w 24"/>
              <a:gd name="T21" fmla="*/ 0 h 41"/>
              <a:gd name="T22" fmla="*/ 13 w 24"/>
              <a:gd name="T23" fmla="*/ 0 h 41"/>
              <a:gd name="T24" fmla="*/ 15 w 24"/>
              <a:gd name="T25" fmla="*/ 1 h 41"/>
              <a:gd name="T26" fmla="*/ 15 w 24"/>
              <a:gd name="T27" fmla="*/ 2 h 41"/>
              <a:gd name="T28" fmla="*/ 17 w 24"/>
              <a:gd name="T29" fmla="*/ 4 h 41"/>
              <a:gd name="T30" fmla="*/ 23 w 24"/>
              <a:gd name="T31" fmla="*/ 10 h 41"/>
              <a:gd name="T32" fmla="*/ 22 w 24"/>
              <a:gd name="T33" fmla="*/ 12 h 41"/>
              <a:gd name="T34" fmla="*/ 19 w 24"/>
              <a:gd name="T35" fmla="*/ 13 h 41"/>
              <a:gd name="T36" fmla="*/ 17 w 24"/>
              <a:gd name="T37" fmla="*/ 12 h 41"/>
              <a:gd name="T38" fmla="*/ 8 w 24"/>
              <a:gd name="T39" fmla="*/ 12 h 41"/>
              <a:gd name="T40" fmla="*/ 24 w 24"/>
              <a:gd name="T41" fmla="*/ 26 h 41"/>
              <a:gd name="T42" fmla="*/ 17 w 24"/>
              <a:gd name="T43" fmla="*/ 36 h 41"/>
              <a:gd name="T44" fmla="*/ 15 w 24"/>
              <a:gd name="T45" fmla="*/ 38 h 41"/>
              <a:gd name="T46" fmla="*/ 15 w 24"/>
              <a:gd name="T47" fmla="*/ 39 h 41"/>
              <a:gd name="T48" fmla="*/ 14 w 24"/>
              <a:gd name="T49" fmla="*/ 41 h 41"/>
              <a:gd name="T50" fmla="*/ 11 w 24"/>
              <a:gd name="T51" fmla="*/ 41 h 41"/>
              <a:gd name="T52" fmla="*/ 9 w 24"/>
              <a:gd name="T53" fmla="*/ 39 h 41"/>
              <a:gd name="T54" fmla="*/ 9 w 24"/>
              <a:gd name="T55" fmla="*/ 38 h 41"/>
              <a:gd name="T56" fmla="*/ 7 w 24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41">
                <a:moveTo>
                  <a:pt x="7" y="36"/>
                </a:moveTo>
                <a:cubicBezTo>
                  <a:pt x="4" y="35"/>
                  <a:pt x="1" y="32"/>
                  <a:pt x="0" y="29"/>
                </a:cubicBezTo>
                <a:cubicBezTo>
                  <a:pt x="0" y="28"/>
                  <a:pt x="0" y="27"/>
                  <a:pt x="1" y="27"/>
                </a:cubicBezTo>
                <a:cubicBezTo>
                  <a:pt x="2" y="27"/>
                  <a:pt x="4" y="26"/>
                  <a:pt x="5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9" y="32"/>
                  <a:pt x="17" y="31"/>
                  <a:pt x="17" y="27"/>
                </a:cubicBezTo>
                <a:cubicBezTo>
                  <a:pt x="17" y="21"/>
                  <a:pt x="1" y="26"/>
                  <a:pt x="1" y="14"/>
                </a:cubicBezTo>
                <a:cubicBezTo>
                  <a:pt x="1" y="9"/>
                  <a:pt x="4" y="6"/>
                  <a:pt x="8" y="4"/>
                </a:cubicBezTo>
                <a:cubicBezTo>
                  <a:pt x="9" y="4"/>
                  <a:pt x="9" y="4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0"/>
                  <a:pt x="9" y="0"/>
                  <a:pt x="11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5" y="4"/>
                  <a:pt x="15" y="4"/>
                  <a:pt x="17" y="4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3" y="11"/>
                  <a:pt x="22" y="12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4" y="13"/>
                  <a:pt x="24" y="26"/>
                </a:cubicBezTo>
                <a:cubicBezTo>
                  <a:pt x="24" y="31"/>
                  <a:pt x="21" y="34"/>
                  <a:pt x="17" y="36"/>
                </a:cubicBezTo>
                <a:cubicBezTo>
                  <a:pt x="15" y="36"/>
                  <a:pt x="15" y="36"/>
                  <a:pt x="15" y="38"/>
                </a:cubicBezTo>
                <a:cubicBezTo>
                  <a:pt x="15" y="38"/>
                  <a:pt x="15" y="39"/>
                  <a:pt x="15" y="39"/>
                </a:cubicBezTo>
                <a:cubicBezTo>
                  <a:pt x="15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9" y="41"/>
                  <a:pt x="9" y="41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6"/>
                  <a:pt x="9" y="36"/>
                  <a:pt x="7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9" name="Freeform 222"/>
          <p:cNvSpPr>
            <a:spLocks/>
          </p:cNvSpPr>
          <p:nvPr/>
        </p:nvSpPr>
        <p:spPr bwMode="auto">
          <a:xfrm>
            <a:off x="9805951" y="2725481"/>
            <a:ext cx="262090" cy="428080"/>
          </a:xfrm>
          <a:custGeom>
            <a:avLst/>
            <a:gdLst>
              <a:gd name="T0" fmla="*/ 8 w 25"/>
              <a:gd name="T1" fmla="*/ 36 h 41"/>
              <a:gd name="T2" fmla="*/ 0 w 25"/>
              <a:gd name="T3" fmla="*/ 29 h 41"/>
              <a:gd name="T4" fmla="*/ 2 w 25"/>
              <a:gd name="T5" fmla="*/ 27 h 41"/>
              <a:gd name="T6" fmla="*/ 5 w 25"/>
              <a:gd name="T7" fmla="*/ 26 h 41"/>
              <a:gd name="T8" fmla="*/ 7 w 25"/>
              <a:gd name="T9" fmla="*/ 28 h 41"/>
              <a:gd name="T10" fmla="*/ 18 w 25"/>
              <a:gd name="T11" fmla="*/ 27 h 41"/>
              <a:gd name="T12" fmla="*/ 2 w 25"/>
              <a:gd name="T13" fmla="*/ 14 h 41"/>
              <a:gd name="T14" fmla="*/ 8 w 25"/>
              <a:gd name="T15" fmla="*/ 5 h 41"/>
              <a:gd name="T16" fmla="*/ 9 w 25"/>
              <a:gd name="T17" fmla="*/ 3 h 41"/>
              <a:gd name="T18" fmla="*/ 9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5 w 25"/>
              <a:gd name="T25" fmla="*/ 1 h 41"/>
              <a:gd name="T26" fmla="*/ 15 w 25"/>
              <a:gd name="T27" fmla="*/ 3 h 41"/>
              <a:gd name="T28" fmla="*/ 17 w 25"/>
              <a:gd name="T29" fmla="*/ 4 h 41"/>
              <a:gd name="T30" fmla="*/ 23 w 25"/>
              <a:gd name="T31" fmla="*/ 10 h 41"/>
              <a:gd name="T32" fmla="*/ 22 w 25"/>
              <a:gd name="T33" fmla="*/ 12 h 41"/>
              <a:gd name="T34" fmla="*/ 19 w 25"/>
              <a:gd name="T35" fmla="*/ 13 h 41"/>
              <a:gd name="T36" fmla="*/ 17 w 25"/>
              <a:gd name="T37" fmla="*/ 12 h 41"/>
              <a:gd name="T38" fmla="*/ 8 w 25"/>
              <a:gd name="T39" fmla="*/ 12 h 41"/>
              <a:gd name="T40" fmla="*/ 25 w 25"/>
              <a:gd name="T41" fmla="*/ 26 h 41"/>
              <a:gd name="T42" fmla="*/ 17 w 25"/>
              <a:gd name="T43" fmla="*/ 36 h 41"/>
              <a:gd name="T44" fmla="*/ 15 w 25"/>
              <a:gd name="T45" fmla="*/ 38 h 41"/>
              <a:gd name="T46" fmla="*/ 15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9 w 25"/>
              <a:gd name="T53" fmla="*/ 40 h 41"/>
              <a:gd name="T54" fmla="*/ 9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0" y="29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6"/>
                </a:cubicBezTo>
                <a:cubicBezTo>
                  <a:pt x="6" y="26"/>
                  <a:pt x="6" y="26"/>
                  <a:pt x="7" y="28"/>
                </a:cubicBezTo>
                <a:cubicBezTo>
                  <a:pt x="10" y="32"/>
                  <a:pt x="18" y="31"/>
                  <a:pt x="18" y="27"/>
                </a:cubicBezTo>
                <a:cubicBezTo>
                  <a:pt x="18" y="21"/>
                  <a:pt x="2" y="26"/>
                  <a:pt x="2" y="14"/>
                </a:cubicBezTo>
                <a:cubicBezTo>
                  <a:pt x="2" y="9"/>
                  <a:pt x="4" y="6"/>
                  <a:pt x="8" y="5"/>
                </a:cubicBezTo>
                <a:cubicBezTo>
                  <a:pt x="9" y="4"/>
                  <a:pt x="9" y="4"/>
                  <a:pt x="9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2"/>
                  <a:pt x="15" y="2"/>
                  <a:pt x="15" y="3"/>
                </a:cubicBezTo>
                <a:cubicBezTo>
                  <a:pt x="15" y="4"/>
                  <a:pt x="16" y="4"/>
                  <a:pt x="17" y="4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4" y="11"/>
                  <a:pt x="22" y="12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5" y="14"/>
                  <a:pt x="25" y="26"/>
                </a:cubicBezTo>
                <a:cubicBezTo>
                  <a:pt x="25" y="31"/>
                  <a:pt x="21" y="35"/>
                  <a:pt x="17" y="36"/>
                </a:cubicBezTo>
                <a:cubicBezTo>
                  <a:pt x="16" y="36"/>
                  <a:pt x="15" y="36"/>
                  <a:pt x="15" y="38"/>
                </a:cubicBezTo>
                <a:cubicBezTo>
                  <a:pt x="15" y="38"/>
                  <a:pt x="15" y="39"/>
                  <a:pt x="15" y="40"/>
                </a:cubicBezTo>
                <a:cubicBezTo>
                  <a:pt x="15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10" y="41"/>
                  <a:pt x="9" y="41"/>
                  <a:pt x="9" y="40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7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0" name="Freeform 223"/>
          <p:cNvSpPr>
            <a:spLocks/>
          </p:cNvSpPr>
          <p:nvPr/>
        </p:nvSpPr>
        <p:spPr bwMode="auto">
          <a:xfrm>
            <a:off x="9805951" y="2725481"/>
            <a:ext cx="262090" cy="428080"/>
          </a:xfrm>
          <a:custGeom>
            <a:avLst/>
            <a:gdLst>
              <a:gd name="T0" fmla="*/ 8 w 25"/>
              <a:gd name="T1" fmla="*/ 36 h 41"/>
              <a:gd name="T2" fmla="*/ 1 w 25"/>
              <a:gd name="T3" fmla="*/ 30 h 41"/>
              <a:gd name="T4" fmla="*/ 2 w 25"/>
              <a:gd name="T5" fmla="*/ 27 h 41"/>
              <a:gd name="T6" fmla="*/ 5 w 25"/>
              <a:gd name="T7" fmla="*/ 27 h 41"/>
              <a:gd name="T8" fmla="*/ 7 w 25"/>
              <a:gd name="T9" fmla="*/ 28 h 41"/>
              <a:gd name="T10" fmla="*/ 18 w 25"/>
              <a:gd name="T11" fmla="*/ 27 h 41"/>
              <a:gd name="T12" fmla="*/ 2 w 25"/>
              <a:gd name="T13" fmla="*/ 14 h 41"/>
              <a:gd name="T14" fmla="*/ 8 w 25"/>
              <a:gd name="T15" fmla="*/ 5 h 41"/>
              <a:gd name="T16" fmla="*/ 10 w 25"/>
              <a:gd name="T17" fmla="*/ 3 h 41"/>
              <a:gd name="T18" fmla="*/ 10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6 w 25"/>
              <a:gd name="T25" fmla="*/ 1 h 41"/>
              <a:gd name="T26" fmla="*/ 16 w 25"/>
              <a:gd name="T27" fmla="*/ 3 h 41"/>
              <a:gd name="T28" fmla="*/ 17 w 25"/>
              <a:gd name="T29" fmla="*/ 5 h 41"/>
              <a:gd name="T30" fmla="*/ 23 w 25"/>
              <a:gd name="T31" fmla="*/ 10 h 41"/>
              <a:gd name="T32" fmla="*/ 23 w 25"/>
              <a:gd name="T33" fmla="*/ 12 h 41"/>
              <a:gd name="T34" fmla="*/ 20 w 25"/>
              <a:gd name="T35" fmla="*/ 13 h 41"/>
              <a:gd name="T36" fmla="*/ 18 w 25"/>
              <a:gd name="T37" fmla="*/ 12 h 41"/>
              <a:gd name="T38" fmla="*/ 9 w 25"/>
              <a:gd name="T39" fmla="*/ 13 h 41"/>
              <a:gd name="T40" fmla="*/ 25 w 25"/>
              <a:gd name="T41" fmla="*/ 26 h 41"/>
              <a:gd name="T42" fmla="*/ 17 w 25"/>
              <a:gd name="T43" fmla="*/ 36 h 41"/>
              <a:gd name="T44" fmla="*/ 16 w 25"/>
              <a:gd name="T45" fmla="*/ 38 h 41"/>
              <a:gd name="T46" fmla="*/ 16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10 w 25"/>
              <a:gd name="T53" fmla="*/ 40 h 41"/>
              <a:gd name="T54" fmla="*/ 10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1" y="30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6"/>
                  <a:pt x="7" y="27"/>
                  <a:pt x="7" y="28"/>
                </a:cubicBezTo>
                <a:cubicBezTo>
                  <a:pt x="10" y="32"/>
                  <a:pt x="18" y="31"/>
                  <a:pt x="18" y="27"/>
                </a:cubicBezTo>
                <a:cubicBezTo>
                  <a:pt x="18" y="22"/>
                  <a:pt x="2" y="26"/>
                  <a:pt x="2" y="14"/>
                </a:cubicBezTo>
                <a:cubicBezTo>
                  <a:pt x="2" y="10"/>
                  <a:pt x="4" y="6"/>
                  <a:pt x="8" y="5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7" y="5"/>
                </a:cubicBezTo>
                <a:cubicBezTo>
                  <a:pt x="20" y="6"/>
                  <a:pt x="22" y="7"/>
                  <a:pt x="23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2"/>
                  <a:pt x="21" y="13"/>
                  <a:pt x="20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5" y="9"/>
                  <a:pt x="9" y="9"/>
                  <a:pt x="9" y="13"/>
                </a:cubicBezTo>
                <a:cubicBezTo>
                  <a:pt x="9" y="18"/>
                  <a:pt x="25" y="14"/>
                  <a:pt x="25" y="26"/>
                </a:cubicBezTo>
                <a:cubicBezTo>
                  <a:pt x="25" y="31"/>
                  <a:pt x="22" y="35"/>
                  <a:pt x="17" y="36"/>
                </a:cubicBezTo>
                <a:cubicBezTo>
                  <a:pt x="16" y="36"/>
                  <a:pt x="16" y="37"/>
                  <a:pt x="16" y="38"/>
                </a:cubicBezTo>
                <a:cubicBezTo>
                  <a:pt x="16" y="39"/>
                  <a:pt x="16" y="39"/>
                  <a:pt x="16" y="40"/>
                </a:cubicBezTo>
                <a:cubicBezTo>
                  <a:pt x="16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7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1" name="Freeform 224"/>
          <p:cNvSpPr>
            <a:spLocks/>
          </p:cNvSpPr>
          <p:nvPr/>
        </p:nvSpPr>
        <p:spPr bwMode="auto">
          <a:xfrm>
            <a:off x="9805951" y="2725481"/>
            <a:ext cx="262090" cy="441186"/>
          </a:xfrm>
          <a:custGeom>
            <a:avLst/>
            <a:gdLst>
              <a:gd name="T0" fmla="*/ 8 w 25"/>
              <a:gd name="T1" fmla="*/ 36 h 42"/>
              <a:gd name="T2" fmla="*/ 1 w 25"/>
              <a:gd name="T3" fmla="*/ 30 h 42"/>
              <a:gd name="T4" fmla="*/ 2 w 25"/>
              <a:gd name="T5" fmla="*/ 28 h 42"/>
              <a:gd name="T6" fmla="*/ 5 w 25"/>
              <a:gd name="T7" fmla="*/ 27 h 42"/>
              <a:gd name="T8" fmla="*/ 8 w 25"/>
              <a:gd name="T9" fmla="*/ 28 h 42"/>
              <a:gd name="T10" fmla="*/ 18 w 25"/>
              <a:gd name="T11" fmla="*/ 28 h 42"/>
              <a:gd name="T12" fmla="*/ 2 w 25"/>
              <a:gd name="T13" fmla="*/ 14 h 42"/>
              <a:gd name="T14" fmla="*/ 8 w 25"/>
              <a:gd name="T15" fmla="*/ 5 h 42"/>
              <a:gd name="T16" fmla="*/ 10 w 25"/>
              <a:gd name="T17" fmla="*/ 3 h 42"/>
              <a:gd name="T18" fmla="*/ 10 w 25"/>
              <a:gd name="T19" fmla="*/ 2 h 42"/>
              <a:gd name="T20" fmla="*/ 11 w 25"/>
              <a:gd name="T21" fmla="*/ 0 h 42"/>
              <a:gd name="T22" fmla="*/ 14 w 25"/>
              <a:gd name="T23" fmla="*/ 0 h 42"/>
              <a:gd name="T24" fmla="*/ 16 w 25"/>
              <a:gd name="T25" fmla="*/ 2 h 42"/>
              <a:gd name="T26" fmla="*/ 16 w 25"/>
              <a:gd name="T27" fmla="*/ 3 h 42"/>
              <a:gd name="T28" fmla="*/ 17 w 25"/>
              <a:gd name="T29" fmla="*/ 5 h 42"/>
              <a:gd name="T30" fmla="*/ 24 w 25"/>
              <a:gd name="T31" fmla="*/ 10 h 42"/>
              <a:gd name="T32" fmla="*/ 23 w 25"/>
              <a:gd name="T33" fmla="*/ 12 h 42"/>
              <a:gd name="T34" fmla="*/ 20 w 25"/>
              <a:gd name="T35" fmla="*/ 13 h 42"/>
              <a:gd name="T36" fmla="*/ 18 w 25"/>
              <a:gd name="T37" fmla="*/ 13 h 42"/>
              <a:gd name="T38" fmla="*/ 9 w 25"/>
              <a:gd name="T39" fmla="*/ 13 h 42"/>
              <a:gd name="T40" fmla="*/ 25 w 25"/>
              <a:gd name="T41" fmla="*/ 26 h 42"/>
              <a:gd name="T42" fmla="*/ 17 w 25"/>
              <a:gd name="T43" fmla="*/ 36 h 42"/>
              <a:gd name="T44" fmla="*/ 16 w 25"/>
              <a:gd name="T45" fmla="*/ 38 h 42"/>
              <a:gd name="T46" fmla="*/ 16 w 25"/>
              <a:gd name="T47" fmla="*/ 40 h 42"/>
              <a:gd name="T48" fmla="*/ 14 w 25"/>
              <a:gd name="T49" fmla="*/ 42 h 42"/>
              <a:gd name="T50" fmla="*/ 12 w 25"/>
              <a:gd name="T51" fmla="*/ 42 h 42"/>
              <a:gd name="T52" fmla="*/ 10 w 25"/>
              <a:gd name="T53" fmla="*/ 40 h 42"/>
              <a:gd name="T54" fmla="*/ 10 w 25"/>
              <a:gd name="T55" fmla="*/ 38 h 42"/>
              <a:gd name="T56" fmla="*/ 8 w 25"/>
              <a:gd name="T57" fmla="*/ 3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2">
                <a:moveTo>
                  <a:pt x="8" y="36"/>
                </a:moveTo>
                <a:cubicBezTo>
                  <a:pt x="5" y="35"/>
                  <a:pt x="2" y="33"/>
                  <a:pt x="1" y="30"/>
                </a:cubicBezTo>
                <a:cubicBezTo>
                  <a:pt x="0" y="28"/>
                  <a:pt x="1" y="28"/>
                  <a:pt x="2" y="28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7"/>
                  <a:pt x="7" y="27"/>
                  <a:pt x="8" y="28"/>
                </a:cubicBezTo>
                <a:cubicBezTo>
                  <a:pt x="10" y="33"/>
                  <a:pt x="18" y="32"/>
                  <a:pt x="18" y="28"/>
                </a:cubicBezTo>
                <a:cubicBezTo>
                  <a:pt x="18" y="22"/>
                  <a:pt x="2" y="27"/>
                  <a:pt x="2" y="14"/>
                </a:cubicBezTo>
                <a:cubicBezTo>
                  <a:pt x="2" y="10"/>
                  <a:pt x="5" y="6"/>
                  <a:pt x="8" y="5"/>
                </a:cubicBezTo>
                <a:cubicBezTo>
                  <a:pt x="10" y="5"/>
                  <a:pt x="10" y="4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4"/>
                  <a:pt x="16" y="5"/>
                  <a:pt x="17" y="5"/>
                </a:cubicBezTo>
                <a:cubicBezTo>
                  <a:pt x="20" y="6"/>
                  <a:pt x="22" y="8"/>
                  <a:pt x="24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3"/>
                  <a:pt x="21" y="13"/>
                  <a:pt x="20" y="13"/>
                </a:cubicBezTo>
                <a:cubicBezTo>
                  <a:pt x="19" y="14"/>
                  <a:pt x="18" y="14"/>
                  <a:pt x="18" y="13"/>
                </a:cubicBezTo>
                <a:cubicBezTo>
                  <a:pt x="15" y="9"/>
                  <a:pt x="9" y="9"/>
                  <a:pt x="9" y="13"/>
                </a:cubicBezTo>
                <a:cubicBezTo>
                  <a:pt x="9" y="19"/>
                  <a:pt x="25" y="14"/>
                  <a:pt x="25" y="26"/>
                </a:cubicBezTo>
                <a:cubicBezTo>
                  <a:pt x="25" y="32"/>
                  <a:pt x="22" y="35"/>
                  <a:pt x="17" y="36"/>
                </a:cubicBezTo>
                <a:cubicBezTo>
                  <a:pt x="16" y="37"/>
                  <a:pt x="16" y="37"/>
                  <a:pt x="16" y="38"/>
                </a:cubicBezTo>
                <a:cubicBezTo>
                  <a:pt x="16" y="39"/>
                  <a:pt x="16" y="40"/>
                  <a:pt x="16" y="40"/>
                </a:cubicBezTo>
                <a:cubicBezTo>
                  <a:pt x="16" y="41"/>
                  <a:pt x="16" y="42"/>
                  <a:pt x="14" y="42"/>
                </a:cubicBezTo>
                <a:cubicBezTo>
                  <a:pt x="13" y="42"/>
                  <a:pt x="12" y="42"/>
                  <a:pt x="12" y="42"/>
                </a:cubicBezTo>
                <a:cubicBezTo>
                  <a:pt x="10" y="42"/>
                  <a:pt x="10" y="41"/>
                  <a:pt x="10" y="40"/>
                </a:cubicBezTo>
                <a:cubicBezTo>
                  <a:pt x="10" y="40"/>
                  <a:pt x="10" y="39"/>
                  <a:pt x="10" y="38"/>
                </a:cubicBezTo>
                <a:cubicBezTo>
                  <a:pt x="10" y="37"/>
                  <a:pt x="9" y="37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2" name="Freeform 225"/>
          <p:cNvSpPr>
            <a:spLocks/>
          </p:cNvSpPr>
          <p:nvPr/>
        </p:nvSpPr>
        <p:spPr bwMode="auto">
          <a:xfrm>
            <a:off x="9819057" y="2738584"/>
            <a:ext cx="248986" cy="428080"/>
          </a:xfrm>
          <a:custGeom>
            <a:avLst/>
            <a:gdLst>
              <a:gd name="T0" fmla="*/ 7 w 24"/>
              <a:gd name="T1" fmla="*/ 36 h 41"/>
              <a:gd name="T2" fmla="*/ 0 w 24"/>
              <a:gd name="T3" fmla="*/ 29 h 41"/>
              <a:gd name="T4" fmla="*/ 1 w 24"/>
              <a:gd name="T5" fmla="*/ 27 h 41"/>
              <a:gd name="T6" fmla="*/ 5 w 24"/>
              <a:gd name="T7" fmla="*/ 26 h 41"/>
              <a:gd name="T8" fmla="*/ 7 w 24"/>
              <a:gd name="T9" fmla="*/ 27 h 41"/>
              <a:gd name="T10" fmla="*/ 17 w 24"/>
              <a:gd name="T11" fmla="*/ 27 h 41"/>
              <a:gd name="T12" fmla="*/ 1 w 24"/>
              <a:gd name="T13" fmla="*/ 14 h 41"/>
              <a:gd name="T14" fmla="*/ 8 w 24"/>
              <a:gd name="T15" fmla="*/ 4 h 41"/>
              <a:gd name="T16" fmla="*/ 9 w 24"/>
              <a:gd name="T17" fmla="*/ 2 h 41"/>
              <a:gd name="T18" fmla="*/ 9 w 24"/>
              <a:gd name="T19" fmla="*/ 1 h 41"/>
              <a:gd name="T20" fmla="*/ 11 w 24"/>
              <a:gd name="T21" fmla="*/ 0 h 41"/>
              <a:gd name="T22" fmla="*/ 13 w 24"/>
              <a:gd name="T23" fmla="*/ 0 h 41"/>
              <a:gd name="T24" fmla="*/ 15 w 24"/>
              <a:gd name="T25" fmla="*/ 1 h 41"/>
              <a:gd name="T26" fmla="*/ 15 w 24"/>
              <a:gd name="T27" fmla="*/ 2 h 41"/>
              <a:gd name="T28" fmla="*/ 17 w 24"/>
              <a:gd name="T29" fmla="*/ 4 h 41"/>
              <a:gd name="T30" fmla="*/ 23 w 24"/>
              <a:gd name="T31" fmla="*/ 9 h 41"/>
              <a:gd name="T32" fmla="*/ 22 w 24"/>
              <a:gd name="T33" fmla="*/ 11 h 41"/>
              <a:gd name="T34" fmla="*/ 19 w 24"/>
              <a:gd name="T35" fmla="*/ 13 h 41"/>
              <a:gd name="T36" fmla="*/ 17 w 24"/>
              <a:gd name="T37" fmla="*/ 12 h 41"/>
              <a:gd name="T38" fmla="*/ 8 w 24"/>
              <a:gd name="T39" fmla="*/ 12 h 41"/>
              <a:gd name="T40" fmla="*/ 24 w 24"/>
              <a:gd name="T41" fmla="*/ 26 h 41"/>
              <a:gd name="T42" fmla="*/ 17 w 24"/>
              <a:gd name="T43" fmla="*/ 36 h 41"/>
              <a:gd name="T44" fmla="*/ 15 w 24"/>
              <a:gd name="T45" fmla="*/ 38 h 41"/>
              <a:gd name="T46" fmla="*/ 15 w 24"/>
              <a:gd name="T47" fmla="*/ 39 h 41"/>
              <a:gd name="T48" fmla="*/ 13 w 24"/>
              <a:gd name="T49" fmla="*/ 41 h 41"/>
              <a:gd name="T50" fmla="*/ 11 w 24"/>
              <a:gd name="T51" fmla="*/ 41 h 41"/>
              <a:gd name="T52" fmla="*/ 9 w 24"/>
              <a:gd name="T53" fmla="*/ 39 h 41"/>
              <a:gd name="T54" fmla="*/ 9 w 24"/>
              <a:gd name="T55" fmla="*/ 38 h 41"/>
              <a:gd name="T56" fmla="*/ 7 w 24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41">
                <a:moveTo>
                  <a:pt x="7" y="36"/>
                </a:moveTo>
                <a:cubicBezTo>
                  <a:pt x="4" y="35"/>
                  <a:pt x="1" y="32"/>
                  <a:pt x="0" y="29"/>
                </a:cubicBezTo>
                <a:cubicBezTo>
                  <a:pt x="0" y="28"/>
                  <a:pt x="0" y="27"/>
                  <a:pt x="1" y="27"/>
                </a:cubicBezTo>
                <a:cubicBezTo>
                  <a:pt x="2" y="27"/>
                  <a:pt x="3" y="26"/>
                  <a:pt x="5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9" y="32"/>
                  <a:pt x="17" y="31"/>
                  <a:pt x="17" y="27"/>
                </a:cubicBezTo>
                <a:cubicBezTo>
                  <a:pt x="17" y="21"/>
                  <a:pt x="1" y="26"/>
                  <a:pt x="1" y="14"/>
                </a:cubicBezTo>
                <a:cubicBezTo>
                  <a:pt x="1" y="9"/>
                  <a:pt x="4" y="6"/>
                  <a:pt x="8" y="4"/>
                </a:cubicBezTo>
                <a:cubicBezTo>
                  <a:pt x="9" y="4"/>
                  <a:pt x="9" y="4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0"/>
                  <a:pt x="9" y="0"/>
                  <a:pt x="11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5" y="4"/>
                  <a:pt x="15" y="4"/>
                  <a:pt x="17" y="4"/>
                </a:cubicBezTo>
                <a:cubicBezTo>
                  <a:pt x="19" y="5"/>
                  <a:pt x="22" y="7"/>
                  <a:pt x="23" y="9"/>
                </a:cubicBezTo>
                <a:cubicBezTo>
                  <a:pt x="24" y="11"/>
                  <a:pt x="23" y="11"/>
                  <a:pt x="22" y="11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4" y="13"/>
                  <a:pt x="24" y="26"/>
                </a:cubicBezTo>
                <a:cubicBezTo>
                  <a:pt x="24" y="31"/>
                  <a:pt x="21" y="34"/>
                  <a:pt x="17" y="36"/>
                </a:cubicBezTo>
                <a:cubicBezTo>
                  <a:pt x="15" y="36"/>
                  <a:pt x="15" y="36"/>
                  <a:pt x="15" y="38"/>
                </a:cubicBezTo>
                <a:cubicBezTo>
                  <a:pt x="15" y="38"/>
                  <a:pt x="15" y="39"/>
                  <a:pt x="15" y="39"/>
                </a:cubicBezTo>
                <a:cubicBezTo>
                  <a:pt x="15" y="41"/>
                  <a:pt x="15" y="41"/>
                  <a:pt x="13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9" y="41"/>
                  <a:pt x="9" y="41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6"/>
                  <a:pt x="9" y="36"/>
                  <a:pt x="7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3" name="Freeform 226"/>
          <p:cNvSpPr>
            <a:spLocks/>
          </p:cNvSpPr>
          <p:nvPr/>
        </p:nvSpPr>
        <p:spPr bwMode="auto">
          <a:xfrm>
            <a:off x="9819057" y="2738584"/>
            <a:ext cx="257723" cy="428080"/>
          </a:xfrm>
          <a:custGeom>
            <a:avLst/>
            <a:gdLst>
              <a:gd name="T0" fmla="*/ 8 w 25"/>
              <a:gd name="T1" fmla="*/ 36 h 41"/>
              <a:gd name="T2" fmla="*/ 0 w 25"/>
              <a:gd name="T3" fmla="*/ 29 h 41"/>
              <a:gd name="T4" fmla="*/ 2 w 25"/>
              <a:gd name="T5" fmla="*/ 27 h 41"/>
              <a:gd name="T6" fmla="*/ 5 w 25"/>
              <a:gd name="T7" fmla="*/ 26 h 41"/>
              <a:gd name="T8" fmla="*/ 7 w 25"/>
              <a:gd name="T9" fmla="*/ 27 h 41"/>
              <a:gd name="T10" fmla="*/ 17 w 25"/>
              <a:gd name="T11" fmla="*/ 27 h 41"/>
              <a:gd name="T12" fmla="*/ 1 w 25"/>
              <a:gd name="T13" fmla="*/ 14 h 41"/>
              <a:gd name="T14" fmla="*/ 8 w 25"/>
              <a:gd name="T15" fmla="*/ 5 h 41"/>
              <a:gd name="T16" fmla="*/ 9 w 25"/>
              <a:gd name="T17" fmla="*/ 3 h 41"/>
              <a:gd name="T18" fmla="*/ 9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5 w 25"/>
              <a:gd name="T25" fmla="*/ 1 h 41"/>
              <a:gd name="T26" fmla="*/ 15 w 25"/>
              <a:gd name="T27" fmla="*/ 3 h 41"/>
              <a:gd name="T28" fmla="*/ 17 w 25"/>
              <a:gd name="T29" fmla="*/ 4 h 41"/>
              <a:gd name="T30" fmla="*/ 23 w 25"/>
              <a:gd name="T31" fmla="*/ 10 h 41"/>
              <a:gd name="T32" fmla="*/ 22 w 25"/>
              <a:gd name="T33" fmla="*/ 12 h 41"/>
              <a:gd name="T34" fmla="*/ 19 w 25"/>
              <a:gd name="T35" fmla="*/ 13 h 41"/>
              <a:gd name="T36" fmla="*/ 17 w 25"/>
              <a:gd name="T37" fmla="*/ 12 h 41"/>
              <a:gd name="T38" fmla="*/ 8 w 25"/>
              <a:gd name="T39" fmla="*/ 12 h 41"/>
              <a:gd name="T40" fmla="*/ 25 w 25"/>
              <a:gd name="T41" fmla="*/ 26 h 41"/>
              <a:gd name="T42" fmla="*/ 17 w 25"/>
              <a:gd name="T43" fmla="*/ 36 h 41"/>
              <a:gd name="T44" fmla="*/ 15 w 25"/>
              <a:gd name="T45" fmla="*/ 38 h 41"/>
              <a:gd name="T46" fmla="*/ 15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9 w 25"/>
              <a:gd name="T53" fmla="*/ 40 h 41"/>
              <a:gd name="T54" fmla="*/ 9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0" y="29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10" y="32"/>
                  <a:pt x="17" y="31"/>
                  <a:pt x="17" y="27"/>
                </a:cubicBezTo>
                <a:cubicBezTo>
                  <a:pt x="17" y="21"/>
                  <a:pt x="1" y="26"/>
                  <a:pt x="1" y="14"/>
                </a:cubicBezTo>
                <a:cubicBezTo>
                  <a:pt x="1" y="9"/>
                  <a:pt x="4" y="6"/>
                  <a:pt x="8" y="5"/>
                </a:cubicBezTo>
                <a:cubicBezTo>
                  <a:pt x="9" y="4"/>
                  <a:pt x="9" y="4"/>
                  <a:pt x="9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2"/>
                  <a:pt x="15" y="2"/>
                  <a:pt x="15" y="3"/>
                </a:cubicBezTo>
                <a:cubicBezTo>
                  <a:pt x="15" y="4"/>
                  <a:pt x="15" y="4"/>
                  <a:pt x="17" y="4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4" y="11"/>
                  <a:pt x="22" y="12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5" y="14"/>
                  <a:pt x="25" y="26"/>
                </a:cubicBezTo>
                <a:cubicBezTo>
                  <a:pt x="25" y="31"/>
                  <a:pt x="21" y="34"/>
                  <a:pt x="17" y="36"/>
                </a:cubicBezTo>
                <a:cubicBezTo>
                  <a:pt x="16" y="36"/>
                  <a:pt x="15" y="36"/>
                  <a:pt x="15" y="38"/>
                </a:cubicBezTo>
                <a:cubicBezTo>
                  <a:pt x="15" y="38"/>
                  <a:pt x="15" y="39"/>
                  <a:pt x="15" y="40"/>
                </a:cubicBezTo>
                <a:cubicBezTo>
                  <a:pt x="15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9" y="41"/>
                  <a:pt x="9" y="41"/>
                  <a:pt x="9" y="40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7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4" name="Freeform 227"/>
          <p:cNvSpPr>
            <a:spLocks/>
          </p:cNvSpPr>
          <p:nvPr/>
        </p:nvSpPr>
        <p:spPr bwMode="auto">
          <a:xfrm>
            <a:off x="9819057" y="2738584"/>
            <a:ext cx="257723" cy="428080"/>
          </a:xfrm>
          <a:custGeom>
            <a:avLst/>
            <a:gdLst>
              <a:gd name="T0" fmla="*/ 8 w 25"/>
              <a:gd name="T1" fmla="*/ 36 h 41"/>
              <a:gd name="T2" fmla="*/ 1 w 25"/>
              <a:gd name="T3" fmla="*/ 30 h 41"/>
              <a:gd name="T4" fmla="*/ 2 w 25"/>
              <a:gd name="T5" fmla="*/ 27 h 41"/>
              <a:gd name="T6" fmla="*/ 5 w 25"/>
              <a:gd name="T7" fmla="*/ 27 h 41"/>
              <a:gd name="T8" fmla="*/ 7 w 25"/>
              <a:gd name="T9" fmla="*/ 28 h 41"/>
              <a:gd name="T10" fmla="*/ 18 w 25"/>
              <a:gd name="T11" fmla="*/ 27 h 41"/>
              <a:gd name="T12" fmla="*/ 2 w 25"/>
              <a:gd name="T13" fmla="*/ 14 h 41"/>
              <a:gd name="T14" fmla="*/ 8 w 25"/>
              <a:gd name="T15" fmla="*/ 5 h 41"/>
              <a:gd name="T16" fmla="*/ 9 w 25"/>
              <a:gd name="T17" fmla="*/ 3 h 41"/>
              <a:gd name="T18" fmla="*/ 9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6 w 25"/>
              <a:gd name="T25" fmla="*/ 1 h 41"/>
              <a:gd name="T26" fmla="*/ 16 w 25"/>
              <a:gd name="T27" fmla="*/ 3 h 41"/>
              <a:gd name="T28" fmla="*/ 17 w 25"/>
              <a:gd name="T29" fmla="*/ 5 h 41"/>
              <a:gd name="T30" fmla="*/ 23 w 25"/>
              <a:gd name="T31" fmla="*/ 10 h 41"/>
              <a:gd name="T32" fmla="*/ 23 w 25"/>
              <a:gd name="T33" fmla="*/ 12 h 41"/>
              <a:gd name="T34" fmla="*/ 20 w 25"/>
              <a:gd name="T35" fmla="*/ 13 h 41"/>
              <a:gd name="T36" fmla="*/ 17 w 25"/>
              <a:gd name="T37" fmla="*/ 12 h 41"/>
              <a:gd name="T38" fmla="*/ 9 w 25"/>
              <a:gd name="T39" fmla="*/ 13 h 41"/>
              <a:gd name="T40" fmla="*/ 25 w 25"/>
              <a:gd name="T41" fmla="*/ 26 h 41"/>
              <a:gd name="T42" fmla="*/ 17 w 25"/>
              <a:gd name="T43" fmla="*/ 36 h 41"/>
              <a:gd name="T44" fmla="*/ 16 w 25"/>
              <a:gd name="T45" fmla="*/ 38 h 41"/>
              <a:gd name="T46" fmla="*/ 16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9 w 25"/>
              <a:gd name="T53" fmla="*/ 40 h 41"/>
              <a:gd name="T54" fmla="*/ 9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1" y="30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6"/>
                  <a:pt x="7" y="27"/>
                  <a:pt x="7" y="28"/>
                </a:cubicBezTo>
                <a:cubicBezTo>
                  <a:pt x="10" y="32"/>
                  <a:pt x="18" y="31"/>
                  <a:pt x="18" y="27"/>
                </a:cubicBezTo>
                <a:cubicBezTo>
                  <a:pt x="18" y="21"/>
                  <a:pt x="2" y="26"/>
                  <a:pt x="2" y="14"/>
                </a:cubicBezTo>
                <a:cubicBezTo>
                  <a:pt x="2" y="10"/>
                  <a:pt x="4" y="6"/>
                  <a:pt x="8" y="5"/>
                </a:cubicBezTo>
                <a:cubicBezTo>
                  <a:pt x="9" y="4"/>
                  <a:pt x="9" y="4"/>
                  <a:pt x="9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7" y="5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2"/>
                  <a:pt x="21" y="13"/>
                  <a:pt x="20" y="13"/>
                </a:cubicBezTo>
                <a:cubicBezTo>
                  <a:pt x="19" y="13"/>
                  <a:pt x="18" y="13"/>
                  <a:pt x="17" y="12"/>
                </a:cubicBezTo>
                <a:cubicBezTo>
                  <a:pt x="15" y="9"/>
                  <a:pt x="9" y="9"/>
                  <a:pt x="9" y="13"/>
                </a:cubicBezTo>
                <a:cubicBezTo>
                  <a:pt x="9" y="18"/>
                  <a:pt x="25" y="14"/>
                  <a:pt x="25" y="26"/>
                </a:cubicBezTo>
                <a:cubicBezTo>
                  <a:pt x="25" y="31"/>
                  <a:pt x="22" y="35"/>
                  <a:pt x="17" y="36"/>
                </a:cubicBezTo>
                <a:cubicBezTo>
                  <a:pt x="16" y="36"/>
                  <a:pt x="16" y="37"/>
                  <a:pt x="16" y="38"/>
                </a:cubicBezTo>
                <a:cubicBezTo>
                  <a:pt x="16" y="39"/>
                  <a:pt x="16" y="39"/>
                  <a:pt x="16" y="40"/>
                </a:cubicBezTo>
                <a:cubicBezTo>
                  <a:pt x="16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10" y="41"/>
                  <a:pt x="9" y="41"/>
                  <a:pt x="9" y="40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7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5" name="Freeform 228"/>
          <p:cNvSpPr>
            <a:spLocks/>
          </p:cNvSpPr>
          <p:nvPr/>
        </p:nvSpPr>
        <p:spPr bwMode="auto">
          <a:xfrm>
            <a:off x="9819057" y="2738584"/>
            <a:ext cx="257723" cy="436816"/>
          </a:xfrm>
          <a:custGeom>
            <a:avLst/>
            <a:gdLst>
              <a:gd name="T0" fmla="*/ 8 w 25"/>
              <a:gd name="T1" fmla="*/ 36 h 42"/>
              <a:gd name="T2" fmla="*/ 1 w 25"/>
              <a:gd name="T3" fmla="*/ 30 h 42"/>
              <a:gd name="T4" fmla="*/ 2 w 25"/>
              <a:gd name="T5" fmla="*/ 28 h 42"/>
              <a:gd name="T6" fmla="*/ 5 w 25"/>
              <a:gd name="T7" fmla="*/ 27 h 42"/>
              <a:gd name="T8" fmla="*/ 7 w 25"/>
              <a:gd name="T9" fmla="*/ 28 h 42"/>
              <a:gd name="T10" fmla="*/ 18 w 25"/>
              <a:gd name="T11" fmla="*/ 28 h 42"/>
              <a:gd name="T12" fmla="*/ 2 w 25"/>
              <a:gd name="T13" fmla="*/ 14 h 42"/>
              <a:gd name="T14" fmla="*/ 8 w 25"/>
              <a:gd name="T15" fmla="*/ 5 h 42"/>
              <a:gd name="T16" fmla="*/ 10 w 25"/>
              <a:gd name="T17" fmla="*/ 3 h 42"/>
              <a:gd name="T18" fmla="*/ 10 w 25"/>
              <a:gd name="T19" fmla="*/ 2 h 42"/>
              <a:gd name="T20" fmla="*/ 11 w 25"/>
              <a:gd name="T21" fmla="*/ 0 h 42"/>
              <a:gd name="T22" fmla="*/ 14 w 25"/>
              <a:gd name="T23" fmla="*/ 0 h 42"/>
              <a:gd name="T24" fmla="*/ 16 w 25"/>
              <a:gd name="T25" fmla="*/ 2 h 42"/>
              <a:gd name="T26" fmla="*/ 16 w 25"/>
              <a:gd name="T27" fmla="*/ 3 h 42"/>
              <a:gd name="T28" fmla="*/ 17 w 25"/>
              <a:gd name="T29" fmla="*/ 5 h 42"/>
              <a:gd name="T30" fmla="*/ 24 w 25"/>
              <a:gd name="T31" fmla="*/ 10 h 42"/>
              <a:gd name="T32" fmla="*/ 23 w 25"/>
              <a:gd name="T33" fmla="*/ 12 h 42"/>
              <a:gd name="T34" fmla="*/ 20 w 25"/>
              <a:gd name="T35" fmla="*/ 13 h 42"/>
              <a:gd name="T36" fmla="*/ 18 w 25"/>
              <a:gd name="T37" fmla="*/ 13 h 42"/>
              <a:gd name="T38" fmla="*/ 9 w 25"/>
              <a:gd name="T39" fmla="*/ 13 h 42"/>
              <a:gd name="T40" fmla="*/ 25 w 25"/>
              <a:gd name="T41" fmla="*/ 26 h 42"/>
              <a:gd name="T42" fmla="*/ 17 w 25"/>
              <a:gd name="T43" fmla="*/ 36 h 42"/>
              <a:gd name="T44" fmla="*/ 16 w 25"/>
              <a:gd name="T45" fmla="*/ 38 h 42"/>
              <a:gd name="T46" fmla="*/ 16 w 25"/>
              <a:gd name="T47" fmla="*/ 40 h 42"/>
              <a:gd name="T48" fmla="*/ 14 w 25"/>
              <a:gd name="T49" fmla="*/ 42 h 42"/>
              <a:gd name="T50" fmla="*/ 12 w 25"/>
              <a:gd name="T51" fmla="*/ 42 h 42"/>
              <a:gd name="T52" fmla="*/ 10 w 25"/>
              <a:gd name="T53" fmla="*/ 40 h 42"/>
              <a:gd name="T54" fmla="*/ 10 w 25"/>
              <a:gd name="T55" fmla="*/ 38 h 42"/>
              <a:gd name="T56" fmla="*/ 8 w 25"/>
              <a:gd name="T57" fmla="*/ 3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2">
                <a:moveTo>
                  <a:pt x="8" y="36"/>
                </a:moveTo>
                <a:cubicBezTo>
                  <a:pt x="5" y="35"/>
                  <a:pt x="2" y="33"/>
                  <a:pt x="1" y="30"/>
                </a:cubicBezTo>
                <a:cubicBezTo>
                  <a:pt x="0" y="28"/>
                  <a:pt x="1" y="28"/>
                  <a:pt x="2" y="28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7"/>
                  <a:pt x="7" y="27"/>
                  <a:pt x="7" y="28"/>
                </a:cubicBezTo>
                <a:cubicBezTo>
                  <a:pt x="10" y="33"/>
                  <a:pt x="18" y="32"/>
                  <a:pt x="18" y="28"/>
                </a:cubicBezTo>
                <a:cubicBezTo>
                  <a:pt x="18" y="22"/>
                  <a:pt x="2" y="26"/>
                  <a:pt x="2" y="14"/>
                </a:cubicBezTo>
                <a:cubicBezTo>
                  <a:pt x="2" y="10"/>
                  <a:pt x="5" y="6"/>
                  <a:pt x="8" y="5"/>
                </a:cubicBezTo>
                <a:cubicBezTo>
                  <a:pt x="10" y="5"/>
                  <a:pt x="10" y="4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4"/>
                  <a:pt x="16" y="5"/>
                  <a:pt x="17" y="5"/>
                </a:cubicBezTo>
                <a:cubicBezTo>
                  <a:pt x="20" y="6"/>
                  <a:pt x="22" y="8"/>
                  <a:pt x="24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3"/>
                  <a:pt x="21" y="13"/>
                  <a:pt x="20" y="13"/>
                </a:cubicBezTo>
                <a:cubicBezTo>
                  <a:pt x="19" y="14"/>
                  <a:pt x="18" y="14"/>
                  <a:pt x="18" y="13"/>
                </a:cubicBezTo>
                <a:cubicBezTo>
                  <a:pt x="15" y="9"/>
                  <a:pt x="9" y="9"/>
                  <a:pt x="9" y="13"/>
                </a:cubicBezTo>
                <a:cubicBezTo>
                  <a:pt x="9" y="19"/>
                  <a:pt x="25" y="14"/>
                  <a:pt x="25" y="26"/>
                </a:cubicBezTo>
                <a:cubicBezTo>
                  <a:pt x="25" y="32"/>
                  <a:pt x="22" y="35"/>
                  <a:pt x="17" y="36"/>
                </a:cubicBezTo>
                <a:cubicBezTo>
                  <a:pt x="16" y="37"/>
                  <a:pt x="16" y="37"/>
                  <a:pt x="16" y="38"/>
                </a:cubicBezTo>
                <a:cubicBezTo>
                  <a:pt x="16" y="39"/>
                  <a:pt x="16" y="40"/>
                  <a:pt x="16" y="40"/>
                </a:cubicBezTo>
                <a:cubicBezTo>
                  <a:pt x="16" y="41"/>
                  <a:pt x="15" y="42"/>
                  <a:pt x="14" y="42"/>
                </a:cubicBezTo>
                <a:cubicBezTo>
                  <a:pt x="13" y="42"/>
                  <a:pt x="12" y="42"/>
                  <a:pt x="12" y="42"/>
                </a:cubicBezTo>
                <a:cubicBezTo>
                  <a:pt x="10" y="42"/>
                  <a:pt x="10" y="41"/>
                  <a:pt x="10" y="40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7"/>
                  <a:pt x="9" y="37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6" name="Freeform 229"/>
          <p:cNvSpPr>
            <a:spLocks/>
          </p:cNvSpPr>
          <p:nvPr/>
        </p:nvSpPr>
        <p:spPr bwMode="auto">
          <a:xfrm>
            <a:off x="9827793" y="2747321"/>
            <a:ext cx="248986" cy="428080"/>
          </a:xfrm>
          <a:custGeom>
            <a:avLst/>
            <a:gdLst>
              <a:gd name="T0" fmla="*/ 7 w 24"/>
              <a:gd name="T1" fmla="*/ 35 h 41"/>
              <a:gd name="T2" fmla="*/ 0 w 24"/>
              <a:gd name="T3" fmla="*/ 29 h 41"/>
              <a:gd name="T4" fmla="*/ 1 w 24"/>
              <a:gd name="T5" fmla="*/ 27 h 41"/>
              <a:gd name="T6" fmla="*/ 4 w 24"/>
              <a:gd name="T7" fmla="*/ 26 h 41"/>
              <a:gd name="T8" fmla="*/ 7 w 24"/>
              <a:gd name="T9" fmla="*/ 27 h 41"/>
              <a:gd name="T10" fmla="*/ 17 w 24"/>
              <a:gd name="T11" fmla="*/ 27 h 41"/>
              <a:gd name="T12" fmla="*/ 1 w 24"/>
              <a:gd name="T13" fmla="*/ 14 h 41"/>
              <a:gd name="T14" fmla="*/ 8 w 24"/>
              <a:gd name="T15" fmla="*/ 4 h 41"/>
              <a:gd name="T16" fmla="*/ 9 w 24"/>
              <a:gd name="T17" fmla="*/ 2 h 41"/>
              <a:gd name="T18" fmla="*/ 9 w 24"/>
              <a:gd name="T19" fmla="*/ 1 h 41"/>
              <a:gd name="T20" fmla="*/ 11 w 24"/>
              <a:gd name="T21" fmla="*/ 0 h 41"/>
              <a:gd name="T22" fmla="*/ 13 w 24"/>
              <a:gd name="T23" fmla="*/ 0 h 41"/>
              <a:gd name="T24" fmla="*/ 15 w 24"/>
              <a:gd name="T25" fmla="*/ 1 h 41"/>
              <a:gd name="T26" fmla="*/ 15 w 24"/>
              <a:gd name="T27" fmla="*/ 2 h 41"/>
              <a:gd name="T28" fmla="*/ 16 w 24"/>
              <a:gd name="T29" fmla="*/ 4 h 41"/>
              <a:gd name="T30" fmla="*/ 23 w 24"/>
              <a:gd name="T31" fmla="*/ 9 h 41"/>
              <a:gd name="T32" fmla="*/ 22 w 24"/>
              <a:gd name="T33" fmla="*/ 11 h 41"/>
              <a:gd name="T34" fmla="*/ 19 w 24"/>
              <a:gd name="T35" fmla="*/ 13 h 41"/>
              <a:gd name="T36" fmla="*/ 17 w 24"/>
              <a:gd name="T37" fmla="*/ 12 h 41"/>
              <a:gd name="T38" fmla="*/ 8 w 24"/>
              <a:gd name="T39" fmla="*/ 12 h 41"/>
              <a:gd name="T40" fmla="*/ 24 w 24"/>
              <a:gd name="T41" fmla="*/ 26 h 41"/>
              <a:gd name="T42" fmla="*/ 17 w 24"/>
              <a:gd name="T43" fmla="*/ 35 h 41"/>
              <a:gd name="T44" fmla="*/ 15 w 24"/>
              <a:gd name="T45" fmla="*/ 37 h 41"/>
              <a:gd name="T46" fmla="*/ 15 w 24"/>
              <a:gd name="T47" fmla="*/ 39 h 41"/>
              <a:gd name="T48" fmla="*/ 13 w 24"/>
              <a:gd name="T49" fmla="*/ 41 h 41"/>
              <a:gd name="T50" fmla="*/ 11 w 24"/>
              <a:gd name="T51" fmla="*/ 41 h 41"/>
              <a:gd name="T52" fmla="*/ 9 w 24"/>
              <a:gd name="T53" fmla="*/ 39 h 41"/>
              <a:gd name="T54" fmla="*/ 9 w 24"/>
              <a:gd name="T55" fmla="*/ 38 h 41"/>
              <a:gd name="T56" fmla="*/ 7 w 24"/>
              <a:gd name="T57" fmla="*/ 3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41">
                <a:moveTo>
                  <a:pt x="7" y="35"/>
                </a:moveTo>
                <a:cubicBezTo>
                  <a:pt x="4" y="34"/>
                  <a:pt x="1" y="32"/>
                  <a:pt x="0" y="29"/>
                </a:cubicBezTo>
                <a:cubicBezTo>
                  <a:pt x="0" y="28"/>
                  <a:pt x="0" y="27"/>
                  <a:pt x="1" y="27"/>
                </a:cubicBezTo>
                <a:cubicBezTo>
                  <a:pt x="2" y="27"/>
                  <a:pt x="3" y="26"/>
                  <a:pt x="4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9" y="32"/>
                  <a:pt x="17" y="31"/>
                  <a:pt x="17" y="27"/>
                </a:cubicBezTo>
                <a:cubicBezTo>
                  <a:pt x="17" y="21"/>
                  <a:pt x="1" y="26"/>
                  <a:pt x="1" y="14"/>
                </a:cubicBezTo>
                <a:cubicBezTo>
                  <a:pt x="1" y="9"/>
                  <a:pt x="4" y="6"/>
                  <a:pt x="8" y="4"/>
                </a:cubicBezTo>
                <a:cubicBezTo>
                  <a:pt x="9" y="4"/>
                  <a:pt x="9" y="4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0"/>
                  <a:pt x="9" y="0"/>
                  <a:pt x="11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5" y="4"/>
                  <a:pt x="15" y="4"/>
                  <a:pt x="16" y="4"/>
                </a:cubicBezTo>
                <a:cubicBezTo>
                  <a:pt x="19" y="5"/>
                  <a:pt x="22" y="7"/>
                  <a:pt x="23" y="9"/>
                </a:cubicBezTo>
                <a:cubicBezTo>
                  <a:pt x="24" y="11"/>
                  <a:pt x="23" y="11"/>
                  <a:pt x="22" y="11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4" y="13"/>
                  <a:pt x="24" y="26"/>
                </a:cubicBezTo>
                <a:cubicBezTo>
                  <a:pt x="24" y="31"/>
                  <a:pt x="21" y="34"/>
                  <a:pt x="17" y="35"/>
                </a:cubicBezTo>
                <a:cubicBezTo>
                  <a:pt x="15" y="36"/>
                  <a:pt x="15" y="36"/>
                  <a:pt x="15" y="37"/>
                </a:cubicBezTo>
                <a:cubicBezTo>
                  <a:pt x="15" y="38"/>
                  <a:pt x="15" y="39"/>
                  <a:pt x="15" y="39"/>
                </a:cubicBezTo>
                <a:cubicBezTo>
                  <a:pt x="15" y="41"/>
                  <a:pt x="15" y="41"/>
                  <a:pt x="13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9" y="41"/>
                  <a:pt x="9" y="41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6"/>
                  <a:pt x="9" y="36"/>
                  <a:pt x="7" y="35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7" name="Freeform 230"/>
          <p:cNvSpPr>
            <a:spLocks/>
          </p:cNvSpPr>
          <p:nvPr/>
        </p:nvSpPr>
        <p:spPr bwMode="auto">
          <a:xfrm>
            <a:off x="9827793" y="2747321"/>
            <a:ext cx="257723" cy="428080"/>
          </a:xfrm>
          <a:custGeom>
            <a:avLst/>
            <a:gdLst>
              <a:gd name="T0" fmla="*/ 8 w 25"/>
              <a:gd name="T1" fmla="*/ 36 h 41"/>
              <a:gd name="T2" fmla="*/ 0 w 25"/>
              <a:gd name="T3" fmla="*/ 29 h 41"/>
              <a:gd name="T4" fmla="*/ 2 w 25"/>
              <a:gd name="T5" fmla="*/ 27 h 41"/>
              <a:gd name="T6" fmla="*/ 5 w 25"/>
              <a:gd name="T7" fmla="*/ 26 h 41"/>
              <a:gd name="T8" fmla="*/ 7 w 25"/>
              <a:gd name="T9" fmla="*/ 27 h 41"/>
              <a:gd name="T10" fmla="*/ 17 w 25"/>
              <a:gd name="T11" fmla="*/ 27 h 41"/>
              <a:gd name="T12" fmla="*/ 1 w 25"/>
              <a:gd name="T13" fmla="*/ 14 h 41"/>
              <a:gd name="T14" fmla="*/ 8 w 25"/>
              <a:gd name="T15" fmla="*/ 4 h 41"/>
              <a:gd name="T16" fmla="*/ 9 w 25"/>
              <a:gd name="T17" fmla="*/ 3 h 41"/>
              <a:gd name="T18" fmla="*/ 9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5 w 25"/>
              <a:gd name="T25" fmla="*/ 1 h 41"/>
              <a:gd name="T26" fmla="*/ 15 w 25"/>
              <a:gd name="T27" fmla="*/ 2 h 41"/>
              <a:gd name="T28" fmla="*/ 17 w 25"/>
              <a:gd name="T29" fmla="*/ 4 h 41"/>
              <a:gd name="T30" fmla="*/ 23 w 25"/>
              <a:gd name="T31" fmla="*/ 10 h 41"/>
              <a:gd name="T32" fmla="*/ 22 w 25"/>
              <a:gd name="T33" fmla="*/ 12 h 41"/>
              <a:gd name="T34" fmla="*/ 19 w 25"/>
              <a:gd name="T35" fmla="*/ 13 h 41"/>
              <a:gd name="T36" fmla="*/ 17 w 25"/>
              <a:gd name="T37" fmla="*/ 12 h 41"/>
              <a:gd name="T38" fmla="*/ 8 w 25"/>
              <a:gd name="T39" fmla="*/ 12 h 41"/>
              <a:gd name="T40" fmla="*/ 25 w 25"/>
              <a:gd name="T41" fmla="*/ 26 h 41"/>
              <a:gd name="T42" fmla="*/ 17 w 25"/>
              <a:gd name="T43" fmla="*/ 36 h 41"/>
              <a:gd name="T44" fmla="*/ 15 w 25"/>
              <a:gd name="T45" fmla="*/ 38 h 41"/>
              <a:gd name="T46" fmla="*/ 15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9 w 25"/>
              <a:gd name="T53" fmla="*/ 40 h 41"/>
              <a:gd name="T54" fmla="*/ 9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0" y="29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10" y="32"/>
                  <a:pt x="17" y="31"/>
                  <a:pt x="17" y="27"/>
                </a:cubicBezTo>
                <a:cubicBezTo>
                  <a:pt x="17" y="21"/>
                  <a:pt x="1" y="26"/>
                  <a:pt x="1" y="14"/>
                </a:cubicBezTo>
                <a:cubicBezTo>
                  <a:pt x="1" y="9"/>
                  <a:pt x="4" y="6"/>
                  <a:pt x="8" y="4"/>
                </a:cubicBezTo>
                <a:cubicBezTo>
                  <a:pt x="9" y="4"/>
                  <a:pt x="9" y="4"/>
                  <a:pt x="9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4"/>
                  <a:pt x="15" y="4"/>
                  <a:pt x="17" y="4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3" y="11"/>
                  <a:pt x="22" y="12"/>
                </a:cubicBezTo>
                <a:cubicBezTo>
                  <a:pt x="21" y="12"/>
                  <a:pt x="20" y="12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8" y="9"/>
                  <a:pt x="8" y="12"/>
                </a:cubicBezTo>
                <a:cubicBezTo>
                  <a:pt x="8" y="18"/>
                  <a:pt x="25" y="14"/>
                  <a:pt x="25" y="26"/>
                </a:cubicBezTo>
                <a:cubicBezTo>
                  <a:pt x="25" y="31"/>
                  <a:pt x="21" y="34"/>
                  <a:pt x="17" y="36"/>
                </a:cubicBezTo>
                <a:cubicBezTo>
                  <a:pt x="16" y="36"/>
                  <a:pt x="15" y="36"/>
                  <a:pt x="15" y="38"/>
                </a:cubicBezTo>
                <a:cubicBezTo>
                  <a:pt x="15" y="38"/>
                  <a:pt x="15" y="39"/>
                  <a:pt x="15" y="40"/>
                </a:cubicBezTo>
                <a:cubicBezTo>
                  <a:pt x="15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9" y="41"/>
                  <a:pt x="9" y="41"/>
                  <a:pt x="9" y="40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6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8" name="Freeform 231"/>
          <p:cNvSpPr>
            <a:spLocks/>
          </p:cNvSpPr>
          <p:nvPr/>
        </p:nvSpPr>
        <p:spPr bwMode="auto">
          <a:xfrm>
            <a:off x="9827793" y="2747321"/>
            <a:ext cx="257723" cy="428080"/>
          </a:xfrm>
          <a:custGeom>
            <a:avLst/>
            <a:gdLst>
              <a:gd name="T0" fmla="*/ 8 w 25"/>
              <a:gd name="T1" fmla="*/ 36 h 41"/>
              <a:gd name="T2" fmla="*/ 1 w 25"/>
              <a:gd name="T3" fmla="*/ 29 h 41"/>
              <a:gd name="T4" fmla="*/ 2 w 25"/>
              <a:gd name="T5" fmla="*/ 27 h 41"/>
              <a:gd name="T6" fmla="*/ 5 w 25"/>
              <a:gd name="T7" fmla="*/ 27 h 41"/>
              <a:gd name="T8" fmla="*/ 7 w 25"/>
              <a:gd name="T9" fmla="*/ 28 h 41"/>
              <a:gd name="T10" fmla="*/ 18 w 25"/>
              <a:gd name="T11" fmla="*/ 27 h 41"/>
              <a:gd name="T12" fmla="*/ 2 w 25"/>
              <a:gd name="T13" fmla="*/ 14 h 41"/>
              <a:gd name="T14" fmla="*/ 8 w 25"/>
              <a:gd name="T15" fmla="*/ 5 h 41"/>
              <a:gd name="T16" fmla="*/ 9 w 25"/>
              <a:gd name="T17" fmla="*/ 3 h 41"/>
              <a:gd name="T18" fmla="*/ 9 w 25"/>
              <a:gd name="T19" fmla="*/ 1 h 41"/>
              <a:gd name="T20" fmla="*/ 11 w 25"/>
              <a:gd name="T21" fmla="*/ 0 h 41"/>
              <a:gd name="T22" fmla="*/ 14 w 25"/>
              <a:gd name="T23" fmla="*/ 0 h 41"/>
              <a:gd name="T24" fmla="*/ 16 w 25"/>
              <a:gd name="T25" fmla="*/ 1 h 41"/>
              <a:gd name="T26" fmla="*/ 16 w 25"/>
              <a:gd name="T27" fmla="*/ 3 h 41"/>
              <a:gd name="T28" fmla="*/ 17 w 25"/>
              <a:gd name="T29" fmla="*/ 5 h 41"/>
              <a:gd name="T30" fmla="*/ 23 w 25"/>
              <a:gd name="T31" fmla="*/ 10 h 41"/>
              <a:gd name="T32" fmla="*/ 23 w 25"/>
              <a:gd name="T33" fmla="*/ 12 h 41"/>
              <a:gd name="T34" fmla="*/ 19 w 25"/>
              <a:gd name="T35" fmla="*/ 13 h 41"/>
              <a:gd name="T36" fmla="*/ 17 w 25"/>
              <a:gd name="T37" fmla="*/ 12 h 41"/>
              <a:gd name="T38" fmla="*/ 9 w 25"/>
              <a:gd name="T39" fmla="*/ 13 h 41"/>
              <a:gd name="T40" fmla="*/ 25 w 25"/>
              <a:gd name="T41" fmla="*/ 26 h 41"/>
              <a:gd name="T42" fmla="*/ 17 w 25"/>
              <a:gd name="T43" fmla="*/ 36 h 41"/>
              <a:gd name="T44" fmla="*/ 16 w 25"/>
              <a:gd name="T45" fmla="*/ 38 h 41"/>
              <a:gd name="T46" fmla="*/ 16 w 25"/>
              <a:gd name="T47" fmla="*/ 40 h 41"/>
              <a:gd name="T48" fmla="*/ 14 w 25"/>
              <a:gd name="T49" fmla="*/ 41 h 41"/>
              <a:gd name="T50" fmla="*/ 11 w 25"/>
              <a:gd name="T51" fmla="*/ 41 h 41"/>
              <a:gd name="T52" fmla="*/ 9 w 25"/>
              <a:gd name="T53" fmla="*/ 40 h 41"/>
              <a:gd name="T54" fmla="*/ 9 w 25"/>
              <a:gd name="T55" fmla="*/ 38 h 41"/>
              <a:gd name="T56" fmla="*/ 8 w 25"/>
              <a:gd name="T57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1">
                <a:moveTo>
                  <a:pt x="8" y="36"/>
                </a:moveTo>
                <a:cubicBezTo>
                  <a:pt x="4" y="35"/>
                  <a:pt x="2" y="33"/>
                  <a:pt x="1" y="29"/>
                </a:cubicBezTo>
                <a:cubicBezTo>
                  <a:pt x="0" y="28"/>
                  <a:pt x="0" y="28"/>
                  <a:pt x="2" y="27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6"/>
                  <a:pt x="7" y="27"/>
                  <a:pt x="7" y="28"/>
                </a:cubicBezTo>
                <a:cubicBezTo>
                  <a:pt x="10" y="32"/>
                  <a:pt x="18" y="31"/>
                  <a:pt x="18" y="27"/>
                </a:cubicBezTo>
                <a:cubicBezTo>
                  <a:pt x="18" y="21"/>
                  <a:pt x="2" y="26"/>
                  <a:pt x="2" y="14"/>
                </a:cubicBezTo>
                <a:cubicBezTo>
                  <a:pt x="2" y="10"/>
                  <a:pt x="4" y="6"/>
                  <a:pt x="8" y="5"/>
                </a:cubicBezTo>
                <a:cubicBezTo>
                  <a:pt x="9" y="4"/>
                  <a:pt x="9" y="4"/>
                  <a:pt x="9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7" y="5"/>
                </a:cubicBezTo>
                <a:cubicBezTo>
                  <a:pt x="20" y="5"/>
                  <a:pt x="22" y="7"/>
                  <a:pt x="23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2"/>
                  <a:pt x="21" y="13"/>
                  <a:pt x="19" y="13"/>
                </a:cubicBezTo>
                <a:cubicBezTo>
                  <a:pt x="18" y="13"/>
                  <a:pt x="18" y="13"/>
                  <a:pt x="17" y="12"/>
                </a:cubicBezTo>
                <a:cubicBezTo>
                  <a:pt x="15" y="8"/>
                  <a:pt x="9" y="9"/>
                  <a:pt x="9" y="13"/>
                </a:cubicBezTo>
                <a:cubicBezTo>
                  <a:pt x="9" y="18"/>
                  <a:pt x="25" y="14"/>
                  <a:pt x="25" y="26"/>
                </a:cubicBezTo>
                <a:cubicBezTo>
                  <a:pt x="25" y="31"/>
                  <a:pt x="21" y="35"/>
                  <a:pt x="17" y="36"/>
                </a:cubicBezTo>
                <a:cubicBezTo>
                  <a:pt x="16" y="36"/>
                  <a:pt x="16" y="37"/>
                  <a:pt x="16" y="38"/>
                </a:cubicBezTo>
                <a:cubicBezTo>
                  <a:pt x="16" y="39"/>
                  <a:pt x="16" y="39"/>
                  <a:pt x="16" y="40"/>
                </a:cubicBezTo>
                <a:cubicBezTo>
                  <a:pt x="16" y="41"/>
                  <a:pt x="15" y="41"/>
                  <a:pt x="14" y="41"/>
                </a:cubicBezTo>
                <a:cubicBezTo>
                  <a:pt x="13" y="41"/>
                  <a:pt x="12" y="41"/>
                  <a:pt x="11" y="41"/>
                </a:cubicBezTo>
                <a:cubicBezTo>
                  <a:pt x="10" y="41"/>
                  <a:pt x="9" y="41"/>
                  <a:pt x="9" y="40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37"/>
                  <a:pt x="9" y="36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9" name="Freeform 232"/>
          <p:cNvSpPr>
            <a:spLocks/>
          </p:cNvSpPr>
          <p:nvPr/>
        </p:nvSpPr>
        <p:spPr bwMode="auto">
          <a:xfrm>
            <a:off x="9827793" y="2747321"/>
            <a:ext cx="257723" cy="441186"/>
          </a:xfrm>
          <a:custGeom>
            <a:avLst/>
            <a:gdLst>
              <a:gd name="T0" fmla="*/ 8 w 25"/>
              <a:gd name="T1" fmla="*/ 36 h 42"/>
              <a:gd name="T2" fmla="*/ 1 w 25"/>
              <a:gd name="T3" fmla="*/ 30 h 42"/>
              <a:gd name="T4" fmla="*/ 2 w 25"/>
              <a:gd name="T5" fmla="*/ 28 h 42"/>
              <a:gd name="T6" fmla="*/ 5 w 25"/>
              <a:gd name="T7" fmla="*/ 27 h 42"/>
              <a:gd name="T8" fmla="*/ 7 w 25"/>
              <a:gd name="T9" fmla="*/ 28 h 42"/>
              <a:gd name="T10" fmla="*/ 18 w 25"/>
              <a:gd name="T11" fmla="*/ 28 h 42"/>
              <a:gd name="T12" fmla="*/ 2 w 25"/>
              <a:gd name="T13" fmla="*/ 14 h 42"/>
              <a:gd name="T14" fmla="*/ 8 w 25"/>
              <a:gd name="T15" fmla="*/ 5 h 42"/>
              <a:gd name="T16" fmla="*/ 10 w 25"/>
              <a:gd name="T17" fmla="*/ 3 h 42"/>
              <a:gd name="T18" fmla="*/ 10 w 25"/>
              <a:gd name="T19" fmla="*/ 2 h 42"/>
              <a:gd name="T20" fmla="*/ 11 w 25"/>
              <a:gd name="T21" fmla="*/ 0 h 42"/>
              <a:gd name="T22" fmla="*/ 14 w 25"/>
              <a:gd name="T23" fmla="*/ 0 h 42"/>
              <a:gd name="T24" fmla="*/ 16 w 25"/>
              <a:gd name="T25" fmla="*/ 2 h 42"/>
              <a:gd name="T26" fmla="*/ 16 w 25"/>
              <a:gd name="T27" fmla="*/ 3 h 42"/>
              <a:gd name="T28" fmla="*/ 17 w 25"/>
              <a:gd name="T29" fmla="*/ 5 h 42"/>
              <a:gd name="T30" fmla="*/ 24 w 25"/>
              <a:gd name="T31" fmla="*/ 10 h 42"/>
              <a:gd name="T32" fmla="*/ 23 w 25"/>
              <a:gd name="T33" fmla="*/ 12 h 42"/>
              <a:gd name="T34" fmla="*/ 20 w 25"/>
              <a:gd name="T35" fmla="*/ 13 h 42"/>
              <a:gd name="T36" fmla="*/ 18 w 25"/>
              <a:gd name="T37" fmla="*/ 13 h 42"/>
              <a:gd name="T38" fmla="*/ 9 w 25"/>
              <a:gd name="T39" fmla="*/ 13 h 42"/>
              <a:gd name="T40" fmla="*/ 25 w 25"/>
              <a:gd name="T41" fmla="*/ 26 h 42"/>
              <a:gd name="T42" fmla="*/ 17 w 25"/>
              <a:gd name="T43" fmla="*/ 36 h 42"/>
              <a:gd name="T44" fmla="*/ 16 w 25"/>
              <a:gd name="T45" fmla="*/ 38 h 42"/>
              <a:gd name="T46" fmla="*/ 16 w 25"/>
              <a:gd name="T47" fmla="*/ 40 h 42"/>
              <a:gd name="T48" fmla="*/ 14 w 25"/>
              <a:gd name="T49" fmla="*/ 42 h 42"/>
              <a:gd name="T50" fmla="*/ 12 w 25"/>
              <a:gd name="T51" fmla="*/ 42 h 42"/>
              <a:gd name="T52" fmla="*/ 10 w 25"/>
              <a:gd name="T53" fmla="*/ 40 h 42"/>
              <a:gd name="T54" fmla="*/ 10 w 25"/>
              <a:gd name="T55" fmla="*/ 38 h 42"/>
              <a:gd name="T56" fmla="*/ 8 w 25"/>
              <a:gd name="T57" fmla="*/ 3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" h="42">
                <a:moveTo>
                  <a:pt x="8" y="36"/>
                </a:moveTo>
                <a:cubicBezTo>
                  <a:pt x="5" y="35"/>
                  <a:pt x="2" y="33"/>
                  <a:pt x="1" y="30"/>
                </a:cubicBezTo>
                <a:cubicBezTo>
                  <a:pt x="0" y="28"/>
                  <a:pt x="0" y="28"/>
                  <a:pt x="2" y="28"/>
                </a:cubicBezTo>
                <a:cubicBezTo>
                  <a:pt x="3" y="27"/>
                  <a:pt x="4" y="27"/>
                  <a:pt x="5" y="27"/>
                </a:cubicBezTo>
                <a:cubicBezTo>
                  <a:pt x="6" y="27"/>
                  <a:pt x="7" y="27"/>
                  <a:pt x="7" y="28"/>
                </a:cubicBezTo>
                <a:cubicBezTo>
                  <a:pt x="10" y="33"/>
                  <a:pt x="18" y="31"/>
                  <a:pt x="18" y="28"/>
                </a:cubicBezTo>
                <a:cubicBezTo>
                  <a:pt x="18" y="22"/>
                  <a:pt x="2" y="26"/>
                  <a:pt x="2" y="14"/>
                </a:cubicBezTo>
                <a:cubicBezTo>
                  <a:pt x="2" y="10"/>
                  <a:pt x="5" y="6"/>
                  <a:pt x="8" y="5"/>
                </a:cubicBezTo>
                <a:cubicBezTo>
                  <a:pt x="9" y="5"/>
                  <a:pt x="10" y="4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7" y="5"/>
                </a:cubicBezTo>
                <a:cubicBezTo>
                  <a:pt x="20" y="6"/>
                  <a:pt x="22" y="7"/>
                  <a:pt x="24" y="10"/>
                </a:cubicBezTo>
                <a:cubicBezTo>
                  <a:pt x="24" y="11"/>
                  <a:pt x="24" y="12"/>
                  <a:pt x="23" y="12"/>
                </a:cubicBezTo>
                <a:cubicBezTo>
                  <a:pt x="22" y="13"/>
                  <a:pt x="21" y="13"/>
                  <a:pt x="20" y="13"/>
                </a:cubicBezTo>
                <a:cubicBezTo>
                  <a:pt x="19" y="14"/>
                  <a:pt x="18" y="14"/>
                  <a:pt x="18" y="13"/>
                </a:cubicBezTo>
                <a:cubicBezTo>
                  <a:pt x="15" y="9"/>
                  <a:pt x="9" y="9"/>
                  <a:pt x="9" y="13"/>
                </a:cubicBezTo>
                <a:cubicBezTo>
                  <a:pt x="9" y="19"/>
                  <a:pt x="25" y="14"/>
                  <a:pt x="25" y="26"/>
                </a:cubicBezTo>
                <a:cubicBezTo>
                  <a:pt x="25" y="32"/>
                  <a:pt x="22" y="35"/>
                  <a:pt x="17" y="36"/>
                </a:cubicBezTo>
                <a:cubicBezTo>
                  <a:pt x="16" y="37"/>
                  <a:pt x="16" y="37"/>
                  <a:pt x="16" y="38"/>
                </a:cubicBezTo>
                <a:cubicBezTo>
                  <a:pt x="16" y="39"/>
                  <a:pt x="16" y="39"/>
                  <a:pt x="16" y="40"/>
                </a:cubicBezTo>
                <a:cubicBezTo>
                  <a:pt x="16" y="41"/>
                  <a:pt x="15" y="42"/>
                  <a:pt x="14" y="42"/>
                </a:cubicBezTo>
                <a:cubicBezTo>
                  <a:pt x="13" y="42"/>
                  <a:pt x="12" y="42"/>
                  <a:pt x="12" y="42"/>
                </a:cubicBezTo>
                <a:cubicBezTo>
                  <a:pt x="10" y="42"/>
                  <a:pt x="10" y="41"/>
                  <a:pt x="10" y="40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7"/>
                  <a:pt x="9" y="37"/>
                  <a:pt x="8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0" name="Freeform 233"/>
          <p:cNvSpPr>
            <a:spLocks noEditPoints="1"/>
          </p:cNvSpPr>
          <p:nvPr/>
        </p:nvSpPr>
        <p:spPr bwMode="auto">
          <a:xfrm>
            <a:off x="9932629" y="2725481"/>
            <a:ext cx="122308" cy="428080"/>
          </a:xfrm>
          <a:custGeom>
            <a:avLst/>
            <a:gdLst>
              <a:gd name="T0" fmla="*/ 0 w 12"/>
              <a:gd name="T1" fmla="*/ 30 h 41"/>
              <a:gd name="T2" fmla="*/ 5 w 12"/>
              <a:gd name="T3" fmla="*/ 27 h 41"/>
              <a:gd name="T4" fmla="*/ 0 w 12"/>
              <a:gd name="T5" fmla="*/ 23 h 41"/>
              <a:gd name="T6" fmla="*/ 0 w 12"/>
              <a:gd name="T7" fmla="*/ 15 h 41"/>
              <a:gd name="T8" fmla="*/ 12 w 12"/>
              <a:gd name="T9" fmla="*/ 26 h 41"/>
              <a:gd name="T10" fmla="*/ 5 w 12"/>
              <a:gd name="T11" fmla="*/ 36 h 41"/>
              <a:gd name="T12" fmla="*/ 3 w 12"/>
              <a:gd name="T13" fmla="*/ 38 h 41"/>
              <a:gd name="T14" fmla="*/ 3 w 12"/>
              <a:gd name="T15" fmla="*/ 39 h 41"/>
              <a:gd name="T16" fmla="*/ 2 w 12"/>
              <a:gd name="T17" fmla="*/ 41 h 41"/>
              <a:gd name="T18" fmla="*/ 0 w 12"/>
              <a:gd name="T19" fmla="*/ 41 h 41"/>
              <a:gd name="T20" fmla="*/ 0 w 12"/>
              <a:gd name="T21" fmla="*/ 30 h 41"/>
              <a:gd name="T22" fmla="*/ 0 w 12"/>
              <a:gd name="T23" fmla="*/ 0 h 41"/>
              <a:gd name="T24" fmla="*/ 1 w 12"/>
              <a:gd name="T25" fmla="*/ 0 h 41"/>
              <a:gd name="T26" fmla="*/ 3 w 12"/>
              <a:gd name="T27" fmla="*/ 1 h 41"/>
              <a:gd name="T28" fmla="*/ 3 w 12"/>
              <a:gd name="T29" fmla="*/ 2 h 41"/>
              <a:gd name="T30" fmla="*/ 5 w 12"/>
              <a:gd name="T31" fmla="*/ 4 h 41"/>
              <a:gd name="T32" fmla="*/ 11 w 12"/>
              <a:gd name="T33" fmla="*/ 10 h 41"/>
              <a:gd name="T34" fmla="*/ 10 w 12"/>
              <a:gd name="T35" fmla="*/ 12 h 41"/>
              <a:gd name="T36" fmla="*/ 7 w 12"/>
              <a:gd name="T37" fmla="*/ 13 h 41"/>
              <a:gd name="T38" fmla="*/ 5 w 12"/>
              <a:gd name="T39" fmla="*/ 12 h 41"/>
              <a:gd name="T40" fmla="*/ 0 w 12"/>
              <a:gd name="T41" fmla="*/ 9 h 41"/>
              <a:gd name="T42" fmla="*/ 0 w 12"/>
              <a:gd name="T4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41">
                <a:moveTo>
                  <a:pt x="0" y="30"/>
                </a:moveTo>
                <a:cubicBezTo>
                  <a:pt x="3" y="30"/>
                  <a:pt x="5" y="29"/>
                  <a:pt x="5" y="27"/>
                </a:cubicBezTo>
                <a:cubicBezTo>
                  <a:pt x="5" y="25"/>
                  <a:pt x="3" y="24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5" y="17"/>
                  <a:pt x="12" y="17"/>
                  <a:pt x="12" y="26"/>
                </a:cubicBezTo>
                <a:cubicBezTo>
                  <a:pt x="12" y="31"/>
                  <a:pt x="9" y="34"/>
                  <a:pt x="5" y="36"/>
                </a:cubicBezTo>
                <a:cubicBezTo>
                  <a:pt x="3" y="36"/>
                  <a:pt x="3" y="36"/>
                  <a:pt x="3" y="38"/>
                </a:cubicBezTo>
                <a:cubicBezTo>
                  <a:pt x="3" y="38"/>
                  <a:pt x="3" y="39"/>
                  <a:pt x="3" y="39"/>
                </a:cubicBezTo>
                <a:cubicBezTo>
                  <a:pt x="3" y="41"/>
                  <a:pt x="3" y="41"/>
                  <a:pt x="2" y="41"/>
                </a:cubicBezTo>
                <a:cubicBezTo>
                  <a:pt x="0" y="41"/>
                  <a:pt x="0" y="41"/>
                  <a:pt x="0" y="41"/>
                </a:cubicBezTo>
                <a:lnTo>
                  <a:pt x="0" y="30"/>
                </a:lnTo>
                <a:close/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1"/>
                  <a:pt x="3" y="2"/>
                  <a:pt x="3" y="2"/>
                </a:cubicBezTo>
                <a:cubicBezTo>
                  <a:pt x="3" y="4"/>
                  <a:pt x="3" y="4"/>
                  <a:pt x="5" y="4"/>
                </a:cubicBezTo>
                <a:cubicBezTo>
                  <a:pt x="8" y="5"/>
                  <a:pt x="10" y="7"/>
                  <a:pt x="11" y="10"/>
                </a:cubicBezTo>
                <a:cubicBezTo>
                  <a:pt x="12" y="11"/>
                  <a:pt x="11" y="11"/>
                  <a:pt x="10" y="12"/>
                </a:cubicBezTo>
                <a:cubicBezTo>
                  <a:pt x="9" y="12"/>
                  <a:pt x="8" y="12"/>
                  <a:pt x="7" y="13"/>
                </a:cubicBezTo>
                <a:cubicBezTo>
                  <a:pt x="6" y="13"/>
                  <a:pt x="6" y="13"/>
                  <a:pt x="5" y="12"/>
                </a:cubicBezTo>
                <a:cubicBezTo>
                  <a:pt x="4" y="10"/>
                  <a:pt x="2" y="9"/>
                  <a:pt x="0" y="9"/>
                </a:cubicBezTo>
                <a:lnTo>
                  <a:pt x="0" y="0"/>
                </a:ln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Freeform 234"/>
          <p:cNvSpPr>
            <a:spLocks noEditPoints="1"/>
          </p:cNvSpPr>
          <p:nvPr/>
        </p:nvSpPr>
        <p:spPr bwMode="auto">
          <a:xfrm>
            <a:off x="9805951" y="2725481"/>
            <a:ext cx="126678" cy="428080"/>
          </a:xfrm>
          <a:custGeom>
            <a:avLst/>
            <a:gdLst>
              <a:gd name="T0" fmla="*/ 7 w 12"/>
              <a:gd name="T1" fmla="*/ 36 h 41"/>
              <a:gd name="T2" fmla="*/ 0 w 12"/>
              <a:gd name="T3" fmla="*/ 29 h 41"/>
              <a:gd name="T4" fmla="*/ 1 w 12"/>
              <a:gd name="T5" fmla="*/ 27 h 41"/>
              <a:gd name="T6" fmla="*/ 5 w 12"/>
              <a:gd name="T7" fmla="*/ 26 h 41"/>
              <a:gd name="T8" fmla="*/ 7 w 12"/>
              <a:gd name="T9" fmla="*/ 27 h 41"/>
              <a:gd name="T10" fmla="*/ 12 w 12"/>
              <a:gd name="T11" fmla="*/ 30 h 41"/>
              <a:gd name="T12" fmla="*/ 12 w 12"/>
              <a:gd name="T13" fmla="*/ 41 h 41"/>
              <a:gd name="T14" fmla="*/ 11 w 12"/>
              <a:gd name="T15" fmla="*/ 41 h 41"/>
              <a:gd name="T16" fmla="*/ 9 w 12"/>
              <a:gd name="T17" fmla="*/ 39 h 41"/>
              <a:gd name="T18" fmla="*/ 9 w 12"/>
              <a:gd name="T19" fmla="*/ 38 h 41"/>
              <a:gd name="T20" fmla="*/ 7 w 12"/>
              <a:gd name="T21" fmla="*/ 36 h 41"/>
              <a:gd name="T22" fmla="*/ 12 w 12"/>
              <a:gd name="T23" fmla="*/ 23 h 41"/>
              <a:gd name="T24" fmla="*/ 1 w 12"/>
              <a:gd name="T25" fmla="*/ 14 h 41"/>
              <a:gd name="T26" fmla="*/ 8 w 12"/>
              <a:gd name="T27" fmla="*/ 4 h 41"/>
              <a:gd name="T28" fmla="*/ 9 w 12"/>
              <a:gd name="T29" fmla="*/ 2 h 41"/>
              <a:gd name="T30" fmla="*/ 9 w 12"/>
              <a:gd name="T31" fmla="*/ 1 h 41"/>
              <a:gd name="T32" fmla="*/ 11 w 12"/>
              <a:gd name="T33" fmla="*/ 0 h 41"/>
              <a:gd name="T34" fmla="*/ 12 w 12"/>
              <a:gd name="T35" fmla="*/ 0 h 41"/>
              <a:gd name="T36" fmla="*/ 12 w 12"/>
              <a:gd name="T37" fmla="*/ 9 h 41"/>
              <a:gd name="T38" fmla="*/ 8 w 12"/>
              <a:gd name="T39" fmla="*/ 12 h 41"/>
              <a:gd name="T40" fmla="*/ 12 w 12"/>
              <a:gd name="T41" fmla="*/ 15 h 41"/>
              <a:gd name="T42" fmla="*/ 12 w 12"/>
              <a:gd name="T43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41">
                <a:moveTo>
                  <a:pt x="7" y="36"/>
                </a:moveTo>
                <a:cubicBezTo>
                  <a:pt x="4" y="35"/>
                  <a:pt x="1" y="32"/>
                  <a:pt x="0" y="29"/>
                </a:cubicBezTo>
                <a:cubicBezTo>
                  <a:pt x="0" y="28"/>
                  <a:pt x="0" y="27"/>
                  <a:pt x="1" y="27"/>
                </a:cubicBezTo>
                <a:cubicBezTo>
                  <a:pt x="2" y="27"/>
                  <a:pt x="4" y="26"/>
                  <a:pt x="5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8" y="29"/>
                  <a:pt x="10" y="30"/>
                  <a:pt x="12" y="30"/>
                </a:cubicBezTo>
                <a:cubicBezTo>
                  <a:pt x="12" y="41"/>
                  <a:pt x="12" y="41"/>
                  <a:pt x="12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9" y="41"/>
                  <a:pt x="9" y="41"/>
                  <a:pt x="9" y="39"/>
                </a:cubicBezTo>
                <a:cubicBezTo>
                  <a:pt x="9" y="39"/>
                  <a:pt x="9" y="38"/>
                  <a:pt x="9" y="38"/>
                </a:cubicBezTo>
                <a:cubicBezTo>
                  <a:pt x="9" y="36"/>
                  <a:pt x="9" y="36"/>
                  <a:pt x="7" y="36"/>
                </a:cubicBezTo>
                <a:close/>
                <a:moveTo>
                  <a:pt x="12" y="23"/>
                </a:moveTo>
                <a:cubicBezTo>
                  <a:pt x="8" y="22"/>
                  <a:pt x="1" y="21"/>
                  <a:pt x="1" y="14"/>
                </a:cubicBezTo>
                <a:cubicBezTo>
                  <a:pt x="1" y="9"/>
                  <a:pt x="4" y="6"/>
                  <a:pt x="8" y="4"/>
                </a:cubicBezTo>
                <a:cubicBezTo>
                  <a:pt x="9" y="4"/>
                  <a:pt x="9" y="4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0"/>
                  <a:pt x="9" y="0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9"/>
                  <a:pt x="12" y="9"/>
                  <a:pt x="12" y="9"/>
                </a:cubicBezTo>
                <a:cubicBezTo>
                  <a:pt x="10" y="9"/>
                  <a:pt x="8" y="10"/>
                  <a:pt x="8" y="12"/>
                </a:cubicBezTo>
                <a:cubicBezTo>
                  <a:pt x="8" y="14"/>
                  <a:pt x="10" y="15"/>
                  <a:pt x="12" y="15"/>
                </a:cubicBezTo>
                <a:lnTo>
                  <a:pt x="12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2" name="Freeform 235"/>
          <p:cNvSpPr>
            <a:spLocks noEditPoints="1"/>
          </p:cNvSpPr>
          <p:nvPr/>
        </p:nvSpPr>
        <p:spPr bwMode="auto">
          <a:xfrm>
            <a:off x="10867415" y="1087420"/>
            <a:ext cx="310141" cy="502340"/>
          </a:xfrm>
          <a:custGeom>
            <a:avLst/>
            <a:gdLst>
              <a:gd name="T0" fmla="*/ 23 w 30"/>
              <a:gd name="T1" fmla="*/ 8 h 48"/>
              <a:gd name="T2" fmla="*/ 22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2 w 30"/>
              <a:gd name="T11" fmla="*/ 14 h 48"/>
              <a:gd name="T12" fmla="*/ 23 w 30"/>
              <a:gd name="T13" fmla="*/ 39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1 w 30"/>
              <a:gd name="T21" fmla="*/ 19 h 48"/>
              <a:gd name="T22" fmla="*/ 18 w 30"/>
              <a:gd name="T23" fmla="*/ 21 h 48"/>
              <a:gd name="T24" fmla="*/ 19 w 30"/>
              <a:gd name="T25" fmla="*/ 18 h 48"/>
              <a:gd name="T26" fmla="*/ 18 w 30"/>
              <a:gd name="T27" fmla="*/ 22 h 48"/>
              <a:gd name="T28" fmla="*/ 11 w 30"/>
              <a:gd name="T29" fmla="*/ 23 h 48"/>
              <a:gd name="T30" fmla="*/ 12 w 30"/>
              <a:gd name="T31" fmla="*/ 39 h 48"/>
              <a:gd name="T32" fmla="*/ 19 w 30"/>
              <a:gd name="T33" fmla="*/ 37 h 48"/>
              <a:gd name="T34" fmla="*/ 18 w 30"/>
              <a:gd name="T35" fmla="*/ 22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3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9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9 w 30"/>
              <a:gd name="T63" fmla="*/ 28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9 h 48"/>
              <a:gd name="T72" fmla="*/ 9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0" y="38"/>
                  <a:pt x="30" y="37"/>
                </a:cubicBezTo>
                <a:cubicBezTo>
                  <a:pt x="30" y="22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22"/>
                  <a:pt x="19" y="39"/>
                  <a:pt x="19" y="23"/>
                </a:cubicBezTo>
                <a:cubicBezTo>
                  <a:pt x="19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3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3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0" y="9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3" name="Freeform 236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8 h 48"/>
              <a:gd name="T2" fmla="*/ 22 w 31"/>
              <a:gd name="T3" fmla="*/ 11 h 48"/>
              <a:gd name="T4" fmla="*/ 29 w 31"/>
              <a:gd name="T5" fmla="*/ 12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8 w 31"/>
              <a:gd name="T23" fmla="*/ 21 h 48"/>
              <a:gd name="T24" fmla="*/ 20 w 31"/>
              <a:gd name="T25" fmla="*/ 18 h 48"/>
              <a:gd name="T26" fmla="*/ 18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8 w 31"/>
              <a:gd name="T35" fmla="*/ 22 h 48"/>
              <a:gd name="T36" fmla="*/ 19 w 31"/>
              <a:gd name="T37" fmla="*/ 5 h 48"/>
              <a:gd name="T38" fmla="*/ 19 w 31"/>
              <a:gd name="T39" fmla="*/ 2 h 48"/>
              <a:gd name="T40" fmla="*/ 24 w 31"/>
              <a:gd name="T41" fmla="*/ 1 h 48"/>
              <a:gd name="T42" fmla="*/ 22 w 31"/>
              <a:gd name="T43" fmla="*/ 6 h 48"/>
              <a:gd name="T44" fmla="*/ 16 w 31"/>
              <a:gd name="T45" fmla="*/ 14 h 48"/>
              <a:gd name="T46" fmla="*/ 12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10 h 48"/>
              <a:gd name="T54" fmla="*/ 13 w 31"/>
              <a:gd name="T55" fmla="*/ 10 h 48"/>
              <a:gd name="T56" fmla="*/ 7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7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7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19" y="4"/>
                  <a:pt x="19" y="4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7" y="18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8"/>
                  <a:pt x="12" y="9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4" name="Freeform 237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29 w 31"/>
              <a:gd name="T5" fmla="*/ 12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20 h 48"/>
              <a:gd name="T22" fmla="*/ 18 w 31"/>
              <a:gd name="T23" fmla="*/ 21 h 48"/>
              <a:gd name="T24" fmla="*/ 20 w 31"/>
              <a:gd name="T25" fmla="*/ 18 h 48"/>
              <a:gd name="T26" fmla="*/ 18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8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2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3 w 31"/>
              <a:gd name="T55" fmla="*/ 10 h 48"/>
              <a:gd name="T56" fmla="*/ 7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7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7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0" y="9"/>
                  <a:pt x="29" y="9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1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8"/>
                  <a:pt x="5" y="21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5" name="Freeform 238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29 w 31"/>
              <a:gd name="T5" fmla="*/ 13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3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3" y="13"/>
                </a:cubicBezTo>
                <a:cubicBezTo>
                  <a:pt x="25" y="13"/>
                  <a:pt x="27" y="13"/>
                  <a:pt x="29" y="13"/>
                </a:cubicBezTo>
                <a:cubicBezTo>
                  <a:pt x="30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0" y="9"/>
                  <a:pt x="29" y="9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0" y="13"/>
                  <a:pt x="29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8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3" y="13"/>
                </a:cubicBezTo>
                <a:cubicBezTo>
                  <a:pt x="12" y="12"/>
                  <a:pt x="11" y="13"/>
                  <a:pt x="11" y="13"/>
                </a:cubicBezTo>
                <a:cubicBezTo>
                  <a:pt x="8" y="18"/>
                  <a:pt x="5" y="21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6" name="Freeform 239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3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3" y="13"/>
                </a:cubicBezTo>
                <a:cubicBezTo>
                  <a:pt x="25" y="13"/>
                  <a:pt x="27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9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8" y="18"/>
                  <a:pt x="5" y="22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1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7" name="Freeform 240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3"/>
                  <a:pt x="22" y="13"/>
                  <a:pt x="23" y="13"/>
                </a:cubicBezTo>
                <a:cubicBezTo>
                  <a:pt x="25" y="13"/>
                  <a:pt x="28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5" y="14"/>
                  <a:pt x="23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5"/>
                  <a:pt x="24" y="6"/>
                </a:cubicBezTo>
                <a:cubicBezTo>
                  <a:pt x="24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1" y="8"/>
                  <a:pt x="19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2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4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1"/>
                </a:cubicBezTo>
                <a:cubicBezTo>
                  <a:pt x="15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8" name="Freeform 241"/>
          <p:cNvSpPr>
            <a:spLocks noEditPoints="1"/>
          </p:cNvSpPr>
          <p:nvPr/>
        </p:nvSpPr>
        <p:spPr bwMode="auto">
          <a:xfrm>
            <a:off x="10867415" y="1087420"/>
            <a:ext cx="318877" cy="50234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2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9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2 h 48"/>
              <a:gd name="T42" fmla="*/ 23 w 31"/>
              <a:gd name="T43" fmla="*/ 7 h 48"/>
              <a:gd name="T44" fmla="*/ 16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1"/>
                  <a:pt x="22" y="11"/>
                  <a:pt x="22" y="12"/>
                </a:cubicBezTo>
                <a:cubicBezTo>
                  <a:pt x="22" y="13"/>
                  <a:pt x="22" y="13"/>
                  <a:pt x="23" y="13"/>
                </a:cubicBezTo>
                <a:cubicBezTo>
                  <a:pt x="25" y="13"/>
                  <a:pt x="28" y="13"/>
                  <a:pt x="30" y="13"/>
                </a:cubicBezTo>
                <a:cubicBezTo>
                  <a:pt x="31" y="13"/>
                  <a:pt x="31" y="13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5" y="14"/>
                  <a:pt x="23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2"/>
                  <a:pt x="24" y="1"/>
                </a:cubicBezTo>
                <a:cubicBezTo>
                  <a:pt x="24" y="0"/>
                  <a:pt x="25" y="1"/>
                  <a:pt x="24" y="2"/>
                </a:cubicBezTo>
                <a:cubicBezTo>
                  <a:pt x="24" y="3"/>
                  <a:pt x="24" y="5"/>
                  <a:pt x="24" y="6"/>
                </a:cubicBezTo>
                <a:cubicBezTo>
                  <a:pt x="24" y="7"/>
                  <a:pt x="24" y="7"/>
                  <a:pt x="23" y="7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6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2" y="13"/>
                  <a:pt x="11" y="14"/>
                </a:cubicBezTo>
                <a:cubicBezTo>
                  <a:pt x="8" y="18"/>
                  <a:pt x="5" y="22"/>
                  <a:pt x="4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4"/>
                  <a:pt x="2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1" y="9"/>
                  <a:pt x="11" y="9"/>
                  <a:pt x="12" y="10"/>
                </a:cubicBezTo>
                <a:cubicBezTo>
                  <a:pt x="13" y="10"/>
                  <a:pt x="13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1" y="26"/>
                </a:cubicBezTo>
                <a:cubicBezTo>
                  <a:pt x="0" y="26"/>
                  <a:pt x="0" y="26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7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9" name="Freeform 242"/>
          <p:cNvSpPr>
            <a:spLocks noEditPoints="1"/>
          </p:cNvSpPr>
          <p:nvPr/>
        </p:nvSpPr>
        <p:spPr bwMode="auto">
          <a:xfrm>
            <a:off x="10867415" y="1100526"/>
            <a:ext cx="318877" cy="489234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3 w 31"/>
              <a:gd name="T47" fmla="*/ 12 h 47"/>
              <a:gd name="T48" fmla="*/ 4 w 31"/>
              <a:gd name="T49" fmla="*/ 23 h 47"/>
              <a:gd name="T50" fmla="*/ 2 w 31"/>
              <a:gd name="T51" fmla="*/ 22 h 47"/>
              <a:gd name="T52" fmla="*/ 10 w 31"/>
              <a:gd name="T53" fmla="*/ 9 h 47"/>
              <a:gd name="T54" fmla="*/ 14 w 31"/>
              <a:gd name="T55" fmla="*/ 10 h 47"/>
              <a:gd name="T56" fmla="*/ 8 w 31"/>
              <a:gd name="T57" fmla="*/ 25 h 47"/>
              <a:gd name="T58" fmla="*/ 0 w 31"/>
              <a:gd name="T59" fmla="*/ 27 h 47"/>
              <a:gd name="T60" fmla="*/ 2 w 31"/>
              <a:gd name="T61" fmla="*/ 29 h 47"/>
              <a:gd name="T62" fmla="*/ 9 w 31"/>
              <a:gd name="T63" fmla="*/ 28 h 47"/>
              <a:gd name="T64" fmla="*/ 8 w 31"/>
              <a:gd name="T65" fmla="*/ 25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2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8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6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19" y="4"/>
                </a:cubicBezTo>
                <a:cubicBezTo>
                  <a:pt x="20" y="3"/>
                  <a:pt x="20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4" y="0"/>
                  <a:pt x="25" y="0"/>
                  <a:pt x="24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6" y="13"/>
                </a:cubicBezTo>
                <a:cubicBezTo>
                  <a:pt x="16" y="14"/>
                  <a:pt x="15" y="14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2" y="23"/>
                  <a:pt x="2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7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9"/>
                  <a:pt x="14" y="10"/>
                </a:cubicBezTo>
                <a:cubicBezTo>
                  <a:pt x="15" y="10"/>
                  <a:pt x="15" y="10"/>
                  <a:pt x="16" y="10"/>
                </a:cubicBezTo>
                <a:close/>
                <a:moveTo>
                  <a:pt x="8" y="25"/>
                </a:moveTo>
                <a:cubicBezTo>
                  <a:pt x="6" y="25"/>
                  <a:pt x="4" y="25"/>
                  <a:pt x="2" y="25"/>
                </a:cubicBezTo>
                <a:cubicBezTo>
                  <a:pt x="0" y="25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2" y="29"/>
                </a:cubicBezTo>
                <a:cubicBezTo>
                  <a:pt x="4" y="29"/>
                  <a:pt x="6" y="29"/>
                  <a:pt x="8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5"/>
                  <a:pt x="8" y="25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0" name="Freeform 243"/>
          <p:cNvSpPr>
            <a:spLocks noEditPoints="1"/>
          </p:cNvSpPr>
          <p:nvPr/>
        </p:nvSpPr>
        <p:spPr bwMode="auto">
          <a:xfrm>
            <a:off x="10867415" y="1100526"/>
            <a:ext cx="318877" cy="489234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19 w 31"/>
              <a:gd name="T37" fmla="*/ 4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2 h 47"/>
              <a:gd name="T48" fmla="*/ 4 w 31"/>
              <a:gd name="T49" fmla="*/ 23 h 47"/>
              <a:gd name="T50" fmla="*/ 2 w 31"/>
              <a:gd name="T51" fmla="*/ 23 h 47"/>
              <a:gd name="T52" fmla="*/ 10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29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3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19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9" y="3"/>
                  <a:pt x="19" y="2"/>
                  <a:pt x="20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5" y="14"/>
                  <a:pt x="14" y="14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3" y="19"/>
                  <a:pt x="7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9"/>
                  <a:pt x="14" y="10"/>
                </a:cubicBezTo>
                <a:cubicBezTo>
                  <a:pt x="15" y="10"/>
                  <a:pt x="15" y="10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2" y="29"/>
                </a:cubicBezTo>
                <a:cubicBezTo>
                  <a:pt x="4" y="29"/>
                  <a:pt x="6" y="29"/>
                  <a:pt x="8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Freeform 244"/>
          <p:cNvSpPr>
            <a:spLocks noEditPoints="1"/>
          </p:cNvSpPr>
          <p:nvPr/>
        </p:nvSpPr>
        <p:spPr bwMode="auto">
          <a:xfrm>
            <a:off x="10867415" y="1100526"/>
            <a:ext cx="318877" cy="489234"/>
          </a:xfrm>
          <a:custGeom>
            <a:avLst/>
            <a:gdLst>
              <a:gd name="T0" fmla="*/ 24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4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20 w 31"/>
              <a:gd name="T37" fmla="*/ 4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3 h 47"/>
              <a:gd name="T48" fmla="*/ 4 w 31"/>
              <a:gd name="T49" fmla="*/ 23 h 47"/>
              <a:gd name="T50" fmla="*/ 2 w 31"/>
              <a:gd name="T51" fmla="*/ 23 h 47"/>
              <a:gd name="T52" fmla="*/ 11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29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3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20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9" y="3"/>
                  <a:pt x="19" y="3"/>
                  <a:pt x="20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5" y="14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3" y="19"/>
                  <a:pt x="7" y="14"/>
                  <a:pt x="11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2" y="29"/>
                </a:cubicBezTo>
                <a:cubicBezTo>
                  <a:pt x="4" y="29"/>
                  <a:pt x="6" y="29"/>
                  <a:pt x="8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2" name="Freeform 245"/>
          <p:cNvSpPr>
            <a:spLocks noEditPoints="1"/>
          </p:cNvSpPr>
          <p:nvPr/>
        </p:nvSpPr>
        <p:spPr bwMode="auto">
          <a:xfrm>
            <a:off x="10867415" y="1100526"/>
            <a:ext cx="318877" cy="489234"/>
          </a:xfrm>
          <a:custGeom>
            <a:avLst/>
            <a:gdLst>
              <a:gd name="T0" fmla="*/ 24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4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7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3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20 w 31"/>
              <a:gd name="T37" fmla="*/ 4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3 h 47"/>
              <a:gd name="T48" fmla="*/ 4 w 31"/>
              <a:gd name="T49" fmla="*/ 23 h 47"/>
              <a:gd name="T50" fmla="*/ 2 w 31"/>
              <a:gd name="T51" fmla="*/ 23 h 47"/>
              <a:gd name="T52" fmla="*/ 11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1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8" y="7"/>
                  <a:pt x="19" y="5"/>
                  <a:pt x="20" y="4"/>
                </a:cubicBezTo>
                <a:cubicBezTo>
                  <a:pt x="20" y="4"/>
                  <a:pt x="20" y="4"/>
                  <a:pt x="20" y="3"/>
                </a:cubicBezTo>
                <a:cubicBezTo>
                  <a:pt x="19" y="3"/>
                  <a:pt x="19" y="3"/>
                  <a:pt x="20" y="2"/>
                </a:cubicBezTo>
                <a:cubicBezTo>
                  <a:pt x="21" y="2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3"/>
                  <a:pt x="14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4" y="19"/>
                  <a:pt x="7" y="14"/>
                  <a:pt x="11" y="9"/>
                </a:cubicBezTo>
                <a:cubicBezTo>
                  <a:pt x="11" y="8"/>
                  <a:pt x="12" y="8"/>
                  <a:pt x="12" y="9"/>
                </a:cubicBezTo>
                <a:cubicBezTo>
                  <a:pt x="13" y="9"/>
                  <a:pt x="14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1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1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3" name="Freeform 246"/>
          <p:cNvSpPr>
            <a:spLocks noEditPoints="1"/>
          </p:cNvSpPr>
          <p:nvPr/>
        </p:nvSpPr>
        <p:spPr bwMode="auto">
          <a:xfrm>
            <a:off x="10867415" y="1100526"/>
            <a:ext cx="318877" cy="497970"/>
          </a:xfrm>
          <a:custGeom>
            <a:avLst/>
            <a:gdLst>
              <a:gd name="T0" fmla="*/ 24 w 31"/>
              <a:gd name="T1" fmla="*/ 8 h 48"/>
              <a:gd name="T2" fmla="*/ 22 w 31"/>
              <a:gd name="T3" fmla="*/ 11 h 48"/>
              <a:gd name="T4" fmla="*/ 30 w 31"/>
              <a:gd name="T5" fmla="*/ 12 h 48"/>
              <a:gd name="T6" fmla="*/ 31 w 31"/>
              <a:gd name="T7" fmla="*/ 10 h 48"/>
              <a:gd name="T8" fmla="*/ 30 w 31"/>
              <a:gd name="T9" fmla="*/ 13 h 48"/>
              <a:gd name="T10" fmla="*/ 22 w 31"/>
              <a:gd name="T11" fmla="*/ 14 h 48"/>
              <a:gd name="T12" fmla="*/ 24 w 31"/>
              <a:gd name="T13" fmla="*/ 38 h 48"/>
              <a:gd name="T14" fmla="*/ 31 w 31"/>
              <a:gd name="T15" fmla="*/ 37 h 48"/>
              <a:gd name="T16" fmla="*/ 30 w 31"/>
              <a:gd name="T17" fmla="*/ 13 h 48"/>
              <a:gd name="T18" fmla="*/ 13 w 31"/>
              <a:gd name="T19" fmla="*/ 17 h 48"/>
              <a:gd name="T20" fmla="*/ 11 w 31"/>
              <a:gd name="T21" fmla="*/ 19 h 48"/>
              <a:gd name="T22" fmla="*/ 19 w 31"/>
              <a:gd name="T23" fmla="*/ 20 h 48"/>
              <a:gd name="T24" fmla="*/ 20 w 31"/>
              <a:gd name="T25" fmla="*/ 18 h 48"/>
              <a:gd name="T26" fmla="*/ 19 w 31"/>
              <a:gd name="T27" fmla="*/ 21 h 48"/>
              <a:gd name="T28" fmla="*/ 11 w 31"/>
              <a:gd name="T29" fmla="*/ 23 h 48"/>
              <a:gd name="T30" fmla="*/ 13 w 31"/>
              <a:gd name="T31" fmla="*/ 38 h 48"/>
              <a:gd name="T32" fmla="*/ 20 w 31"/>
              <a:gd name="T33" fmla="*/ 37 h 48"/>
              <a:gd name="T34" fmla="*/ 19 w 31"/>
              <a:gd name="T35" fmla="*/ 21 h 48"/>
              <a:gd name="T36" fmla="*/ 20 w 31"/>
              <a:gd name="T37" fmla="*/ 5 h 48"/>
              <a:gd name="T38" fmla="*/ 20 w 31"/>
              <a:gd name="T39" fmla="*/ 2 h 48"/>
              <a:gd name="T40" fmla="*/ 25 w 31"/>
              <a:gd name="T41" fmla="*/ 1 h 48"/>
              <a:gd name="T42" fmla="*/ 23 w 31"/>
              <a:gd name="T43" fmla="*/ 6 h 48"/>
              <a:gd name="T44" fmla="*/ 17 w 31"/>
              <a:gd name="T45" fmla="*/ 13 h 48"/>
              <a:gd name="T46" fmla="*/ 13 w 31"/>
              <a:gd name="T47" fmla="*/ 13 h 48"/>
              <a:gd name="T48" fmla="*/ 4 w 31"/>
              <a:gd name="T49" fmla="*/ 23 h 48"/>
              <a:gd name="T50" fmla="*/ 2 w 31"/>
              <a:gd name="T51" fmla="*/ 23 h 48"/>
              <a:gd name="T52" fmla="*/ 11 w 31"/>
              <a:gd name="T53" fmla="*/ 9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2 w 31"/>
              <a:gd name="T61" fmla="*/ 30 h 48"/>
              <a:gd name="T62" fmla="*/ 9 w 31"/>
              <a:gd name="T63" fmla="*/ 28 h 48"/>
              <a:gd name="T64" fmla="*/ 8 w 31"/>
              <a:gd name="T65" fmla="*/ 26 h 48"/>
              <a:gd name="T66" fmla="*/ 2 w 31"/>
              <a:gd name="T67" fmla="*/ 31 h 48"/>
              <a:gd name="T68" fmla="*/ 0 w 31"/>
              <a:gd name="T69" fmla="*/ 37 h 48"/>
              <a:gd name="T70" fmla="*/ 8 w 31"/>
              <a:gd name="T71" fmla="*/ 38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3" y="8"/>
                  <a:pt x="22" y="8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3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3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3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2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2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2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2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8" y="7"/>
                  <a:pt x="19" y="6"/>
                  <a:pt x="20" y="5"/>
                </a:cubicBezTo>
                <a:cubicBezTo>
                  <a:pt x="20" y="4"/>
                  <a:pt x="20" y="4"/>
                  <a:pt x="20" y="3"/>
                </a:cubicBezTo>
                <a:cubicBezTo>
                  <a:pt x="19" y="3"/>
                  <a:pt x="19" y="3"/>
                  <a:pt x="20" y="2"/>
                </a:cubicBezTo>
                <a:cubicBezTo>
                  <a:pt x="21" y="2"/>
                  <a:pt x="23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5" y="2"/>
                  <a:pt x="24" y="4"/>
                  <a:pt x="24" y="6"/>
                </a:cubicBezTo>
                <a:cubicBezTo>
                  <a:pt x="24" y="6"/>
                  <a:pt x="24" y="6"/>
                  <a:pt x="23" y="6"/>
                </a:cubicBezTo>
                <a:cubicBezTo>
                  <a:pt x="23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3"/>
                  <a:pt x="14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6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1" y="22"/>
                  <a:pt x="2" y="22"/>
                </a:cubicBezTo>
                <a:cubicBezTo>
                  <a:pt x="4" y="19"/>
                  <a:pt x="7" y="15"/>
                  <a:pt x="11" y="9"/>
                </a:cubicBezTo>
                <a:cubicBezTo>
                  <a:pt x="11" y="8"/>
                  <a:pt x="12" y="8"/>
                  <a:pt x="13" y="9"/>
                </a:cubicBezTo>
                <a:cubicBezTo>
                  <a:pt x="13" y="9"/>
                  <a:pt x="14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30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2" y="31"/>
                </a:cubicBezTo>
                <a:cubicBezTo>
                  <a:pt x="1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1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4" name="Freeform 247"/>
          <p:cNvSpPr>
            <a:spLocks noEditPoints="1"/>
          </p:cNvSpPr>
          <p:nvPr/>
        </p:nvSpPr>
        <p:spPr bwMode="auto">
          <a:xfrm>
            <a:off x="10876152" y="1100526"/>
            <a:ext cx="310141" cy="497970"/>
          </a:xfrm>
          <a:custGeom>
            <a:avLst/>
            <a:gdLst>
              <a:gd name="T0" fmla="*/ 23 w 30"/>
              <a:gd name="T1" fmla="*/ 8 h 48"/>
              <a:gd name="T2" fmla="*/ 21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1 w 30"/>
              <a:gd name="T11" fmla="*/ 14 h 48"/>
              <a:gd name="T12" fmla="*/ 23 w 30"/>
              <a:gd name="T13" fmla="*/ 38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1 w 30"/>
              <a:gd name="T21" fmla="*/ 19 h 48"/>
              <a:gd name="T22" fmla="*/ 18 w 30"/>
              <a:gd name="T23" fmla="*/ 21 h 48"/>
              <a:gd name="T24" fmla="*/ 19 w 30"/>
              <a:gd name="T25" fmla="*/ 18 h 48"/>
              <a:gd name="T26" fmla="*/ 18 w 30"/>
              <a:gd name="T27" fmla="*/ 21 h 48"/>
              <a:gd name="T28" fmla="*/ 11 w 30"/>
              <a:gd name="T29" fmla="*/ 23 h 48"/>
              <a:gd name="T30" fmla="*/ 12 w 30"/>
              <a:gd name="T31" fmla="*/ 38 h 48"/>
              <a:gd name="T32" fmla="*/ 19 w 30"/>
              <a:gd name="T33" fmla="*/ 37 h 48"/>
              <a:gd name="T34" fmla="*/ 18 w 30"/>
              <a:gd name="T35" fmla="*/ 21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3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9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8 w 30"/>
              <a:gd name="T63" fmla="*/ 28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8 h 48"/>
              <a:gd name="T72" fmla="*/ 8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1" y="8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1" y="13"/>
                  <a:pt x="21" y="14"/>
                </a:cubicBezTo>
                <a:cubicBezTo>
                  <a:pt x="21" y="30"/>
                  <a:pt x="21" y="21"/>
                  <a:pt x="21" y="37"/>
                </a:cubicBezTo>
                <a:cubicBezTo>
                  <a:pt x="21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21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2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19" y="38"/>
                  <a:pt x="19" y="37"/>
                </a:cubicBezTo>
                <a:cubicBezTo>
                  <a:pt x="19" y="21"/>
                  <a:pt x="19" y="38"/>
                  <a:pt x="19" y="23"/>
                </a:cubicBezTo>
                <a:cubicBezTo>
                  <a:pt x="19" y="22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3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2"/>
                  <a:pt x="11" y="12"/>
                  <a:pt x="10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0" y="9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8" y="30"/>
                  <a:pt x="8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8" y="38"/>
                  <a:pt x="8" y="37"/>
                </a:cubicBezTo>
                <a:cubicBezTo>
                  <a:pt x="8" y="21"/>
                  <a:pt x="8" y="48"/>
                  <a:pt x="8" y="32"/>
                </a:cubicBezTo>
                <a:cubicBezTo>
                  <a:pt x="8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5" name="Freeform 248"/>
          <p:cNvSpPr>
            <a:spLocks noEditPoints="1"/>
          </p:cNvSpPr>
          <p:nvPr/>
        </p:nvSpPr>
        <p:spPr bwMode="auto">
          <a:xfrm>
            <a:off x="10876152" y="1100526"/>
            <a:ext cx="310141" cy="497970"/>
          </a:xfrm>
          <a:custGeom>
            <a:avLst/>
            <a:gdLst>
              <a:gd name="T0" fmla="*/ 23 w 30"/>
              <a:gd name="T1" fmla="*/ 8 h 48"/>
              <a:gd name="T2" fmla="*/ 22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2 w 30"/>
              <a:gd name="T11" fmla="*/ 14 h 48"/>
              <a:gd name="T12" fmla="*/ 23 w 30"/>
              <a:gd name="T13" fmla="*/ 39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1 w 30"/>
              <a:gd name="T21" fmla="*/ 19 h 48"/>
              <a:gd name="T22" fmla="*/ 18 w 30"/>
              <a:gd name="T23" fmla="*/ 21 h 48"/>
              <a:gd name="T24" fmla="*/ 20 w 30"/>
              <a:gd name="T25" fmla="*/ 18 h 48"/>
              <a:gd name="T26" fmla="*/ 18 w 30"/>
              <a:gd name="T27" fmla="*/ 22 h 48"/>
              <a:gd name="T28" fmla="*/ 11 w 30"/>
              <a:gd name="T29" fmla="*/ 23 h 48"/>
              <a:gd name="T30" fmla="*/ 12 w 30"/>
              <a:gd name="T31" fmla="*/ 39 h 48"/>
              <a:gd name="T32" fmla="*/ 20 w 30"/>
              <a:gd name="T33" fmla="*/ 37 h 48"/>
              <a:gd name="T34" fmla="*/ 18 w 30"/>
              <a:gd name="T35" fmla="*/ 22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3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9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9 w 30"/>
              <a:gd name="T63" fmla="*/ 29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9 h 48"/>
              <a:gd name="T72" fmla="*/ 9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0" y="38"/>
                  <a:pt x="30" y="37"/>
                </a:cubicBezTo>
                <a:cubicBezTo>
                  <a:pt x="30" y="22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3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3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0" y="9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9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6" name="Freeform 249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29 w 31"/>
              <a:gd name="T5" fmla="*/ 12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19 h 48"/>
              <a:gd name="T22" fmla="*/ 18 w 31"/>
              <a:gd name="T23" fmla="*/ 21 h 48"/>
              <a:gd name="T24" fmla="*/ 20 w 31"/>
              <a:gd name="T25" fmla="*/ 18 h 48"/>
              <a:gd name="T26" fmla="*/ 18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8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2 w 31"/>
              <a:gd name="T43" fmla="*/ 6 h 48"/>
              <a:gd name="T44" fmla="*/ 16 w 31"/>
              <a:gd name="T45" fmla="*/ 14 h 48"/>
              <a:gd name="T46" fmla="*/ 12 w 31"/>
              <a:gd name="T47" fmla="*/ 13 h 48"/>
              <a:gd name="T48" fmla="*/ 3 w 31"/>
              <a:gd name="T49" fmla="*/ 23 h 48"/>
              <a:gd name="T50" fmla="*/ 1 w 31"/>
              <a:gd name="T51" fmla="*/ 23 h 48"/>
              <a:gd name="T52" fmla="*/ 10 w 31"/>
              <a:gd name="T53" fmla="*/ 10 h 48"/>
              <a:gd name="T54" fmla="*/ 13 w 31"/>
              <a:gd name="T55" fmla="*/ 10 h 48"/>
              <a:gd name="T56" fmla="*/ 7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7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7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0" y="9"/>
                  <a:pt x="29" y="9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1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7" y="18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8"/>
                  <a:pt x="12" y="9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7" name="Freeform 250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29 w 31"/>
              <a:gd name="T5" fmla="*/ 12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20 h 48"/>
              <a:gd name="T22" fmla="*/ 18 w 31"/>
              <a:gd name="T23" fmla="*/ 21 h 48"/>
              <a:gd name="T24" fmla="*/ 20 w 31"/>
              <a:gd name="T25" fmla="*/ 18 h 48"/>
              <a:gd name="T26" fmla="*/ 18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8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2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3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7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0" y="9"/>
                  <a:pt x="29" y="9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5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1" y="38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1"/>
                  <a:pt x="20" y="20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8" y="10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2" y="12"/>
                  <a:pt x="11" y="12"/>
                  <a:pt x="11" y="13"/>
                </a:cubicBezTo>
                <a:cubicBezTo>
                  <a:pt x="8" y="18"/>
                  <a:pt x="5" y="21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10"/>
                  <a:pt x="13" y="10"/>
                  <a:pt x="13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8" y="39"/>
                </a:cubicBezTo>
                <a:cubicBezTo>
                  <a:pt x="9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8" name="Freeform 251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29 w 31"/>
              <a:gd name="T5" fmla="*/ 13 h 48"/>
              <a:gd name="T6" fmla="*/ 31 w 31"/>
              <a:gd name="T7" fmla="*/ 10 h 48"/>
              <a:gd name="T8" fmla="*/ 29 w 31"/>
              <a:gd name="T9" fmla="*/ 13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7 h 48"/>
              <a:gd name="T16" fmla="*/ 29 w 31"/>
              <a:gd name="T17" fmla="*/ 13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7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4 w 31"/>
              <a:gd name="T55" fmla="*/ 10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29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3"/>
                  <a:pt x="23" y="13"/>
                </a:cubicBezTo>
                <a:cubicBezTo>
                  <a:pt x="25" y="13"/>
                  <a:pt x="27" y="13"/>
                  <a:pt x="29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29" y="9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30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1" y="39"/>
                  <a:pt x="31" y="39"/>
                  <a:pt x="31" y="37"/>
                </a:cubicBezTo>
                <a:cubicBezTo>
                  <a:pt x="31" y="22"/>
                  <a:pt x="31" y="30"/>
                  <a:pt x="31" y="15"/>
                </a:cubicBezTo>
                <a:cubicBezTo>
                  <a:pt x="31" y="14"/>
                  <a:pt x="31" y="13"/>
                  <a:pt x="29" y="13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9" y="39"/>
                </a:cubicBezTo>
                <a:cubicBezTo>
                  <a:pt x="20" y="39"/>
                  <a:pt x="20" y="39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0" y="8"/>
                  <a:pt x="18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3"/>
                  <a:pt x="13" y="13"/>
                </a:cubicBezTo>
                <a:cubicBezTo>
                  <a:pt x="12" y="12"/>
                  <a:pt x="11" y="13"/>
                  <a:pt x="11" y="13"/>
                </a:cubicBezTo>
                <a:cubicBezTo>
                  <a:pt x="8" y="18"/>
                  <a:pt x="5" y="21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10"/>
                  <a:pt x="13" y="10"/>
                  <a:pt x="14" y="10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5" y="39"/>
                  <a:pt x="8" y="39"/>
                </a:cubicBezTo>
                <a:cubicBezTo>
                  <a:pt x="9" y="39"/>
                  <a:pt x="9" y="39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9" name="Freeform 252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6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7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7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3"/>
                  <a:pt x="22" y="13"/>
                  <a:pt x="23" y="13"/>
                </a:cubicBezTo>
                <a:cubicBezTo>
                  <a:pt x="25" y="13"/>
                  <a:pt x="27" y="13"/>
                  <a:pt x="30" y="13"/>
                </a:cubicBezTo>
                <a:cubicBezTo>
                  <a:pt x="31" y="13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7" y="14"/>
                  <a:pt x="25" y="14"/>
                  <a:pt x="23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7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19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6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4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1" y="7"/>
                </a:cubicBezTo>
                <a:cubicBezTo>
                  <a:pt x="21" y="8"/>
                  <a:pt x="19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8" y="18"/>
                  <a:pt x="5" y="22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3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1"/>
                </a:cubicBezTo>
                <a:cubicBezTo>
                  <a:pt x="14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0" name="Freeform 253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1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8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1 h 48"/>
              <a:gd name="T42" fmla="*/ 23 w 31"/>
              <a:gd name="T43" fmla="*/ 7 h 48"/>
              <a:gd name="T44" fmla="*/ 16 w 31"/>
              <a:gd name="T45" fmla="*/ 14 h 48"/>
              <a:gd name="T46" fmla="*/ 13 w 31"/>
              <a:gd name="T47" fmla="*/ 13 h 48"/>
              <a:gd name="T48" fmla="*/ 3 w 31"/>
              <a:gd name="T49" fmla="*/ 24 h 48"/>
              <a:gd name="T50" fmla="*/ 1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3"/>
                  <a:pt x="22" y="13"/>
                  <a:pt x="23" y="13"/>
                </a:cubicBezTo>
                <a:cubicBezTo>
                  <a:pt x="25" y="13"/>
                  <a:pt x="28" y="13"/>
                  <a:pt x="30" y="13"/>
                </a:cubicBezTo>
                <a:cubicBezTo>
                  <a:pt x="31" y="13"/>
                  <a:pt x="31" y="13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5" y="14"/>
                  <a:pt x="23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4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5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2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5"/>
                  <a:pt x="24" y="6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6"/>
                  <a:pt x="22" y="6"/>
                  <a:pt x="21" y="7"/>
                </a:cubicBezTo>
                <a:cubicBezTo>
                  <a:pt x="21" y="8"/>
                  <a:pt x="19" y="11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8" y="18"/>
                  <a:pt x="5" y="22"/>
                  <a:pt x="3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2" y="24"/>
                  <a:pt x="1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6" y="15"/>
                  <a:pt x="10" y="10"/>
                </a:cubicBezTo>
                <a:cubicBezTo>
                  <a:pt x="11" y="9"/>
                  <a:pt x="11" y="9"/>
                  <a:pt x="12" y="9"/>
                </a:cubicBezTo>
                <a:cubicBezTo>
                  <a:pt x="13" y="10"/>
                  <a:pt x="13" y="10"/>
                  <a:pt x="14" y="11"/>
                </a:cubicBezTo>
                <a:cubicBezTo>
                  <a:pt x="15" y="11"/>
                  <a:pt x="15" y="11"/>
                  <a:pt x="15" y="10"/>
                </a:cubicBezTo>
                <a:close/>
                <a:moveTo>
                  <a:pt x="8" y="26"/>
                </a:moveTo>
                <a:cubicBezTo>
                  <a:pt x="6" y="26"/>
                  <a:pt x="3" y="26"/>
                  <a:pt x="1" y="26"/>
                </a:cubicBezTo>
                <a:cubicBezTo>
                  <a:pt x="0" y="26"/>
                  <a:pt x="0" y="26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7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3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1" name="Freeform 254"/>
          <p:cNvSpPr>
            <a:spLocks noEditPoints="1"/>
          </p:cNvSpPr>
          <p:nvPr/>
        </p:nvSpPr>
        <p:spPr bwMode="auto">
          <a:xfrm>
            <a:off x="10876152" y="1100526"/>
            <a:ext cx="323244" cy="497970"/>
          </a:xfrm>
          <a:custGeom>
            <a:avLst/>
            <a:gdLst>
              <a:gd name="T0" fmla="*/ 23 w 31"/>
              <a:gd name="T1" fmla="*/ 9 h 48"/>
              <a:gd name="T2" fmla="*/ 22 w 31"/>
              <a:gd name="T3" fmla="*/ 12 h 48"/>
              <a:gd name="T4" fmla="*/ 30 w 31"/>
              <a:gd name="T5" fmla="*/ 13 h 48"/>
              <a:gd name="T6" fmla="*/ 31 w 31"/>
              <a:gd name="T7" fmla="*/ 10 h 48"/>
              <a:gd name="T8" fmla="*/ 30 w 31"/>
              <a:gd name="T9" fmla="*/ 14 h 48"/>
              <a:gd name="T10" fmla="*/ 22 w 31"/>
              <a:gd name="T11" fmla="*/ 15 h 48"/>
              <a:gd name="T12" fmla="*/ 23 w 31"/>
              <a:gd name="T13" fmla="*/ 39 h 48"/>
              <a:gd name="T14" fmla="*/ 31 w 31"/>
              <a:gd name="T15" fmla="*/ 38 h 48"/>
              <a:gd name="T16" fmla="*/ 30 w 31"/>
              <a:gd name="T17" fmla="*/ 14 h 48"/>
              <a:gd name="T18" fmla="*/ 12 w 31"/>
              <a:gd name="T19" fmla="*/ 17 h 48"/>
              <a:gd name="T20" fmla="*/ 11 w 31"/>
              <a:gd name="T21" fmla="*/ 20 h 48"/>
              <a:gd name="T22" fmla="*/ 19 w 31"/>
              <a:gd name="T23" fmla="*/ 21 h 48"/>
              <a:gd name="T24" fmla="*/ 20 w 31"/>
              <a:gd name="T25" fmla="*/ 19 h 48"/>
              <a:gd name="T26" fmla="*/ 19 w 31"/>
              <a:gd name="T27" fmla="*/ 22 h 48"/>
              <a:gd name="T28" fmla="*/ 11 w 31"/>
              <a:gd name="T29" fmla="*/ 23 h 48"/>
              <a:gd name="T30" fmla="*/ 12 w 31"/>
              <a:gd name="T31" fmla="*/ 39 h 48"/>
              <a:gd name="T32" fmla="*/ 20 w 31"/>
              <a:gd name="T33" fmla="*/ 38 h 48"/>
              <a:gd name="T34" fmla="*/ 19 w 31"/>
              <a:gd name="T35" fmla="*/ 22 h 48"/>
              <a:gd name="T36" fmla="*/ 19 w 31"/>
              <a:gd name="T37" fmla="*/ 5 h 48"/>
              <a:gd name="T38" fmla="*/ 19 w 31"/>
              <a:gd name="T39" fmla="*/ 3 h 48"/>
              <a:gd name="T40" fmla="*/ 24 w 31"/>
              <a:gd name="T41" fmla="*/ 2 h 48"/>
              <a:gd name="T42" fmla="*/ 23 w 31"/>
              <a:gd name="T43" fmla="*/ 7 h 48"/>
              <a:gd name="T44" fmla="*/ 16 w 31"/>
              <a:gd name="T45" fmla="*/ 14 h 48"/>
              <a:gd name="T46" fmla="*/ 13 w 31"/>
              <a:gd name="T47" fmla="*/ 13 h 48"/>
              <a:gd name="T48" fmla="*/ 4 w 31"/>
              <a:gd name="T49" fmla="*/ 24 h 48"/>
              <a:gd name="T50" fmla="*/ 2 w 31"/>
              <a:gd name="T51" fmla="*/ 23 h 48"/>
              <a:gd name="T52" fmla="*/ 10 w 31"/>
              <a:gd name="T53" fmla="*/ 10 h 48"/>
              <a:gd name="T54" fmla="*/ 14 w 31"/>
              <a:gd name="T55" fmla="*/ 11 h 48"/>
              <a:gd name="T56" fmla="*/ 8 w 31"/>
              <a:gd name="T57" fmla="*/ 26 h 48"/>
              <a:gd name="T58" fmla="*/ 0 w 31"/>
              <a:gd name="T59" fmla="*/ 28 h 48"/>
              <a:gd name="T60" fmla="*/ 1 w 31"/>
              <a:gd name="T61" fmla="*/ 30 h 48"/>
              <a:gd name="T62" fmla="*/ 9 w 31"/>
              <a:gd name="T63" fmla="*/ 29 h 48"/>
              <a:gd name="T64" fmla="*/ 8 w 31"/>
              <a:gd name="T65" fmla="*/ 26 h 48"/>
              <a:gd name="T66" fmla="*/ 1 w 31"/>
              <a:gd name="T67" fmla="*/ 31 h 48"/>
              <a:gd name="T68" fmla="*/ 0 w 31"/>
              <a:gd name="T69" fmla="*/ 38 h 48"/>
              <a:gd name="T70" fmla="*/ 8 w 31"/>
              <a:gd name="T71" fmla="*/ 39 h 48"/>
              <a:gd name="T72" fmla="*/ 9 w 31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8">
                <a:moveTo>
                  <a:pt x="30" y="9"/>
                </a:moveTo>
                <a:cubicBezTo>
                  <a:pt x="28" y="9"/>
                  <a:pt x="25" y="9"/>
                  <a:pt x="23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1"/>
                  <a:pt x="22" y="11"/>
                  <a:pt x="22" y="12"/>
                </a:cubicBezTo>
                <a:cubicBezTo>
                  <a:pt x="22" y="13"/>
                  <a:pt x="22" y="13"/>
                  <a:pt x="23" y="13"/>
                </a:cubicBezTo>
                <a:cubicBezTo>
                  <a:pt x="25" y="13"/>
                  <a:pt x="28" y="13"/>
                  <a:pt x="30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9"/>
                  <a:pt x="31" y="9"/>
                  <a:pt x="30" y="9"/>
                </a:cubicBezTo>
                <a:close/>
                <a:moveTo>
                  <a:pt x="30" y="14"/>
                </a:moveTo>
                <a:cubicBezTo>
                  <a:pt x="28" y="14"/>
                  <a:pt x="25" y="14"/>
                  <a:pt x="23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31"/>
                  <a:pt x="22" y="22"/>
                  <a:pt x="22" y="38"/>
                </a:cubicBezTo>
                <a:cubicBezTo>
                  <a:pt x="22" y="39"/>
                  <a:pt x="22" y="39"/>
                  <a:pt x="23" y="39"/>
                </a:cubicBezTo>
                <a:cubicBezTo>
                  <a:pt x="25" y="39"/>
                  <a:pt x="28" y="39"/>
                  <a:pt x="30" y="39"/>
                </a:cubicBezTo>
                <a:cubicBezTo>
                  <a:pt x="31" y="39"/>
                  <a:pt x="31" y="39"/>
                  <a:pt x="31" y="38"/>
                </a:cubicBezTo>
                <a:cubicBezTo>
                  <a:pt x="31" y="22"/>
                  <a:pt x="31" y="31"/>
                  <a:pt x="31" y="15"/>
                </a:cubicBezTo>
                <a:cubicBezTo>
                  <a:pt x="31" y="14"/>
                  <a:pt x="31" y="14"/>
                  <a:pt x="30" y="14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2" y="21"/>
                </a:cubicBezTo>
                <a:cubicBezTo>
                  <a:pt x="15" y="21"/>
                  <a:pt x="17" y="21"/>
                  <a:pt x="19" y="21"/>
                </a:cubicBezTo>
                <a:cubicBezTo>
                  <a:pt x="20" y="21"/>
                  <a:pt x="20" y="21"/>
                  <a:pt x="20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2"/>
                </a:moveTo>
                <a:cubicBezTo>
                  <a:pt x="17" y="22"/>
                  <a:pt x="15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8"/>
                </a:cubicBezTo>
                <a:cubicBezTo>
                  <a:pt x="11" y="39"/>
                  <a:pt x="11" y="39"/>
                  <a:pt x="12" y="39"/>
                </a:cubicBezTo>
                <a:cubicBezTo>
                  <a:pt x="15" y="39"/>
                  <a:pt x="17" y="39"/>
                  <a:pt x="19" y="39"/>
                </a:cubicBezTo>
                <a:cubicBezTo>
                  <a:pt x="20" y="39"/>
                  <a:pt x="20" y="39"/>
                  <a:pt x="20" y="38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6" y="10"/>
                </a:moveTo>
                <a:cubicBezTo>
                  <a:pt x="17" y="8"/>
                  <a:pt x="19" y="6"/>
                  <a:pt x="19" y="5"/>
                </a:cubicBezTo>
                <a:cubicBezTo>
                  <a:pt x="20" y="4"/>
                  <a:pt x="20" y="4"/>
                  <a:pt x="19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21" y="2"/>
                  <a:pt x="22" y="2"/>
                  <a:pt x="24" y="1"/>
                </a:cubicBezTo>
                <a:cubicBezTo>
                  <a:pt x="24" y="0"/>
                  <a:pt x="25" y="1"/>
                  <a:pt x="24" y="2"/>
                </a:cubicBezTo>
                <a:cubicBezTo>
                  <a:pt x="24" y="3"/>
                  <a:pt x="24" y="5"/>
                  <a:pt x="24" y="6"/>
                </a:cubicBezTo>
                <a:cubicBezTo>
                  <a:pt x="24" y="7"/>
                  <a:pt x="24" y="7"/>
                  <a:pt x="23" y="7"/>
                </a:cubicBezTo>
                <a:cubicBezTo>
                  <a:pt x="22" y="6"/>
                  <a:pt x="22" y="6"/>
                  <a:pt x="22" y="7"/>
                </a:cubicBezTo>
                <a:cubicBezTo>
                  <a:pt x="21" y="8"/>
                  <a:pt x="19" y="11"/>
                  <a:pt x="16" y="14"/>
                </a:cubicBezTo>
                <a:cubicBezTo>
                  <a:pt x="16" y="15"/>
                  <a:pt x="15" y="15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2" y="13"/>
                  <a:pt x="12" y="13"/>
                  <a:pt x="11" y="14"/>
                </a:cubicBezTo>
                <a:cubicBezTo>
                  <a:pt x="8" y="18"/>
                  <a:pt x="5" y="22"/>
                  <a:pt x="4" y="24"/>
                </a:cubicBezTo>
                <a:cubicBezTo>
                  <a:pt x="3" y="25"/>
                  <a:pt x="3" y="25"/>
                  <a:pt x="2" y="24"/>
                </a:cubicBezTo>
                <a:cubicBezTo>
                  <a:pt x="2" y="24"/>
                  <a:pt x="2" y="24"/>
                  <a:pt x="2" y="23"/>
                </a:cubicBezTo>
                <a:cubicBezTo>
                  <a:pt x="1" y="23"/>
                  <a:pt x="1" y="23"/>
                  <a:pt x="1" y="22"/>
                </a:cubicBezTo>
                <a:cubicBezTo>
                  <a:pt x="3" y="20"/>
                  <a:pt x="7" y="15"/>
                  <a:pt x="10" y="10"/>
                </a:cubicBezTo>
                <a:cubicBezTo>
                  <a:pt x="11" y="9"/>
                  <a:pt x="11" y="9"/>
                  <a:pt x="12" y="10"/>
                </a:cubicBezTo>
                <a:cubicBezTo>
                  <a:pt x="13" y="10"/>
                  <a:pt x="13" y="10"/>
                  <a:pt x="14" y="11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1" y="26"/>
                </a:cubicBezTo>
                <a:cubicBezTo>
                  <a:pt x="0" y="26"/>
                  <a:pt x="0" y="27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30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7"/>
                  <a:pt x="9" y="26"/>
                  <a:pt x="8" y="26"/>
                </a:cubicBezTo>
                <a:close/>
                <a:moveTo>
                  <a:pt x="8" y="31"/>
                </a:moveTo>
                <a:cubicBezTo>
                  <a:pt x="6" y="31"/>
                  <a:pt x="4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8"/>
                </a:cubicBezTo>
                <a:cubicBezTo>
                  <a:pt x="0" y="39"/>
                  <a:pt x="0" y="39"/>
                  <a:pt x="1" y="39"/>
                </a:cubicBezTo>
                <a:cubicBezTo>
                  <a:pt x="4" y="39"/>
                  <a:pt x="6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9" y="31"/>
                  <a:pt x="8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2" name="Freeform 255"/>
          <p:cNvSpPr>
            <a:spLocks noEditPoints="1"/>
          </p:cNvSpPr>
          <p:nvPr/>
        </p:nvSpPr>
        <p:spPr bwMode="auto">
          <a:xfrm>
            <a:off x="10876152" y="1109262"/>
            <a:ext cx="323244" cy="489234"/>
          </a:xfrm>
          <a:custGeom>
            <a:avLst/>
            <a:gdLst>
              <a:gd name="T0" fmla="*/ 23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3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2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2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19 w 31"/>
              <a:gd name="T37" fmla="*/ 4 h 47"/>
              <a:gd name="T38" fmla="*/ 19 w 31"/>
              <a:gd name="T39" fmla="*/ 2 h 47"/>
              <a:gd name="T40" fmla="*/ 24 w 31"/>
              <a:gd name="T41" fmla="*/ 1 h 47"/>
              <a:gd name="T42" fmla="*/ 23 w 31"/>
              <a:gd name="T43" fmla="*/ 6 h 47"/>
              <a:gd name="T44" fmla="*/ 16 w 31"/>
              <a:gd name="T45" fmla="*/ 13 h 47"/>
              <a:gd name="T46" fmla="*/ 13 w 31"/>
              <a:gd name="T47" fmla="*/ 12 h 47"/>
              <a:gd name="T48" fmla="*/ 4 w 31"/>
              <a:gd name="T49" fmla="*/ 23 h 47"/>
              <a:gd name="T50" fmla="*/ 2 w 31"/>
              <a:gd name="T51" fmla="*/ 22 h 47"/>
              <a:gd name="T52" fmla="*/ 10 w 31"/>
              <a:gd name="T53" fmla="*/ 9 h 47"/>
              <a:gd name="T54" fmla="*/ 14 w 31"/>
              <a:gd name="T55" fmla="*/ 10 h 47"/>
              <a:gd name="T56" fmla="*/ 8 w 31"/>
              <a:gd name="T57" fmla="*/ 25 h 47"/>
              <a:gd name="T58" fmla="*/ 0 w 31"/>
              <a:gd name="T59" fmla="*/ 27 h 47"/>
              <a:gd name="T60" fmla="*/ 2 w 31"/>
              <a:gd name="T61" fmla="*/ 29 h 47"/>
              <a:gd name="T62" fmla="*/ 9 w 31"/>
              <a:gd name="T63" fmla="*/ 28 h 47"/>
              <a:gd name="T64" fmla="*/ 8 w 31"/>
              <a:gd name="T65" fmla="*/ 25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3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3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2" y="16"/>
                </a:cubicBezTo>
                <a:cubicBezTo>
                  <a:pt x="11" y="16"/>
                  <a:pt x="11" y="16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2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2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19" y="4"/>
                </a:cubicBezTo>
                <a:cubicBezTo>
                  <a:pt x="20" y="4"/>
                  <a:pt x="20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5" y="0"/>
                  <a:pt x="25" y="0"/>
                  <a:pt x="24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6" y="13"/>
                </a:cubicBezTo>
                <a:cubicBezTo>
                  <a:pt x="16" y="14"/>
                  <a:pt x="15" y="14"/>
                  <a:pt x="14" y="13"/>
                </a:cubicBezTo>
                <a:cubicBezTo>
                  <a:pt x="14" y="13"/>
                  <a:pt x="13" y="13"/>
                  <a:pt x="13" y="12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3" y="19"/>
                  <a:pt x="7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9"/>
                  <a:pt x="14" y="10"/>
                </a:cubicBezTo>
                <a:cubicBezTo>
                  <a:pt x="15" y="10"/>
                  <a:pt x="15" y="10"/>
                  <a:pt x="16" y="10"/>
                </a:cubicBezTo>
                <a:close/>
                <a:moveTo>
                  <a:pt x="8" y="25"/>
                </a:moveTo>
                <a:cubicBezTo>
                  <a:pt x="6" y="25"/>
                  <a:pt x="4" y="25"/>
                  <a:pt x="2" y="25"/>
                </a:cubicBezTo>
                <a:cubicBezTo>
                  <a:pt x="0" y="25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2" y="29"/>
                </a:cubicBezTo>
                <a:cubicBezTo>
                  <a:pt x="4" y="29"/>
                  <a:pt x="6" y="29"/>
                  <a:pt x="8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5"/>
                  <a:pt x="8" y="25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0"/>
                  <a:pt x="0" y="31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0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3" name="Freeform 256"/>
          <p:cNvSpPr>
            <a:spLocks noEditPoints="1"/>
          </p:cNvSpPr>
          <p:nvPr/>
        </p:nvSpPr>
        <p:spPr bwMode="auto">
          <a:xfrm>
            <a:off x="10876152" y="1109262"/>
            <a:ext cx="323244" cy="489234"/>
          </a:xfrm>
          <a:custGeom>
            <a:avLst/>
            <a:gdLst>
              <a:gd name="T0" fmla="*/ 24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4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20 w 31"/>
              <a:gd name="T37" fmla="*/ 4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3 h 47"/>
              <a:gd name="T48" fmla="*/ 4 w 31"/>
              <a:gd name="T49" fmla="*/ 23 h 47"/>
              <a:gd name="T50" fmla="*/ 2 w 31"/>
              <a:gd name="T51" fmla="*/ 23 h 47"/>
              <a:gd name="T52" fmla="*/ 10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29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3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2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20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9" y="3"/>
                  <a:pt x="19" y="2"/>
                  <a:pt x="20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5" y="14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3" y="19"/>
                  <a:pt x="7" y="14"/>
                  <a:pt x="10" y="9"/>
                </a:cubicBezTo>
                <a:cubicBezTo>
                  <a:pt x="11" y="8"/>
                  <a:pt x="11" y="8"/>
                  <a:pt x="12" y="9"/>
                </a:cubicBezTo>
                <a:cubicBezTo>
                  <a:pt x="13" y="9"/>
                  <a:pt x="13" y="9"/>
                  <a:pt x="14" y="10"/>
                </a:cubicBezTo>
                <a:cubicBezTo>
                  <a:pt x="15" y="11"/>
                  <a:pt x="15" y="10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29"/>
                  <a:pt x="2" y="29"/>
                </a:cubicBezTo>
                <a:cubicBezTo>
                  <a:pt x="4" y="29"/>
                  <a:pt x="6" y="29"/>
                  <a:pt x="8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0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4" name="Freeform 257"/>
          <p:cNvSpPr>
            <a:spLocks noEditPoints="1"/>
          </p:cNvSpPr>
          <p:nvPr/>
        </p:nvSpPr>
        <p:spPr bwMode="auto">
          <a:xfrm>
            <a:off x="10876152" y="1109262"/>
            <a:ext cx="323244" cy="489234"/>
          </a:xfrm>
          <a:custGeom>
            <a:avLst/>
            <a:gdLst>
              <a:gd name="T0" fmla="*/ 24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9 h 47"/>
              <a:gd name="T8" fmla="*/ 30 w 31"/>
              <a:gd name="T9" fmla="*/ 13 h 47"/>
              <a:gd name="T10" fmla="*/ 22 w 31"/>
              <a:gd name="T11" fmla="*/ 14 h 47"/>
              <a:gd name="T12" fmla="*/ 24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6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2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20 w 31"/>
              <a:gd name="T37" fmla="*/ 4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3 h 47"/>
              <a:gd name="T48" fmla="*/ 4 w 31"/>
              <a:gd name="T49" fmla="*/ 23 h 47"/>
              <a:gd name="T50" fmla="*/ 2 w 31"/>
              <a:gd name="T51" fmla="*/ 23 h 47"/>
              <a:gd name="T52" fmla="*/ 11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9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6"/>
                </a:moveTo>
                <a:cubicBezTo>
                  <a:pt x="17" y="16"/>
                  <a:pt x="15" y="16"/>
                  <a:pt x="13" y="16"/>
                </a:cubicBezTo>
                <a:cubicBezTo>
                  <a:pt x="11" y="16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6"/>
                  <a:pt x="19" y="16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1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7" y="7"/>
                  <a:pt x="19" y="5"/>
                  <a:pt x="20" y="4"/>
                </a:cubicBezTo>
                <a:cubicBezTo>
                  <a:pt x="20" y="4"/>
                  <a:pt x="20" y="4"/>
                  <a:pt x="19" y="3"/>
                </a:cubicBezTo>
                <a:cubicBezTo>
                  <a:pt x="19" y="3"/>
                  <a:pt x="19" y="3"/>
                  <a:pt x="20" y="2"/>
                </a:cubicBezTo>
                <a:cubicBezTo>
                  <a:pt x="21" y="1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5" y="14"/>
                  <a:pt x="14" y="14"/>
                </a:cubicBezTo>
                <a:cubicBezTo>
                  <a:pt x="14" y="13"/>
                  <a:pt x="13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1"/>
                </a:cubicBezTo>
                <a:cubicBezTo>
                  <a:pt x="3" y="19"/>
                  <a:pt x="7" y="14"/>
                  <a:pt x="11" y="9"/>
                </a:cubicBezTo>
                <a:cubicBezTo>
                  <a:pt x="11" y="8"/>
                  <a:pt x="12" y="8"/>
                  <a:pt x="12" y="9"/>
                </a:cubicBezTo>
                <a:cubicBezTo>
                  <a:pt x="13" y="9"/>
                  <a:pt x="13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0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5" name="Freeform 258"/>
          <p:cNvSpPr>
            <a:spLocks noEditPoints="1"/>
          </p:cNvSpPr>
          <p:nvPr/>
        </p:nvSpPr>
        <p:spPr bwMode="auto">
          <a:xfrm>
            <a:off x="10876152" y="1109262"/>
            <a:ext cx="323244" cy="489234"/>
          </a:xfrm>
          <a:custGeom>
            <a:avLst/>
            <a:gdLst>
              <a:gd name="T0" fmla="*/ 24 w 31"/>
              <a:gd name="T1" fmla="*/ 8 h 47"/>
              <a:gd name="T2" fmla="*/ 22 w 31"/>
              <a:gd name="T3" fmla="*/ 11 h 47"/>
              <a:gd name="T4" fmla="*/ 30 w 31"/>
              <a:gd name="T5" fmla="*/ 12 h 47"/>
              <a:gd name="T6" fmla="*/ 31 w 31"/>
              <a:gd name="T7" fmla="*/ 10 h 47"/>
              <a:gd name="T8" fmla="*/ 30 w 31"/>
              <a:gd name="T9" fmla="*/ 13 h 47"/>
              <a:gd name="T10" fmla="*/ 22 w 31"/>
              <a:gd name="T11" fmla="*/ 14 h 47"/>
              <a:gd name="T12" fmla="*/ 24 w 31"/>
              <a:gd name="T13" fmla="*/ 38 h 47"/>
              <a:gd name="T14" fmla="*/ 31 w 31"/>
              <a:gd name="T15" fmla="*/ 37 h 47"/>
              <a:gd name="T16" fmla="*/ 30 w 31"/>
              <a:gd name="T17" fmla="*/ 13 h 47"/>
              <a:gd name="T18" fmla="*/ 13 w 31"/>
              <a:gd name="T19" fmla="*/ 17 h 47"/>
              <a:gd name="T20" fmla="*/ 11 w 31"/>
              <a:gd name="T21" fmla="*/ 19 h 47"/>
              <a:gd name="T22" fmla="*/ 19 w 31"/>
              <a:gd name="T23" fmla="*/ 20 h 47"/>
              <a:gd name="T24" fmla="*/ 20 w 31"/>
              <a:gd name="T25" fmla="*/ 18 h 47"/>
              <a:gd name="T26" fmla="*/ 19 w 31"/>
              <a:gd name="T27" fmla="*/ 21 h 47"/>
              <a:gd name="T28" fmla="*/ 11 w 31"/>
              <a:gd name="T29" fmla="*/ 23 h 47"/>
              <a:gd name="T30" fmla="*/ 13 w 31"/>
              <a:gd name="T31" fmla="*/ 38 h 47"/>
              <a:gd name="T32" fmla="*/ 20 w 31"/>
              <a:gd name="T33" fmla="*/ 37 h 47"/>
              <a:gd name="T34" fmla="*/ 19 w 31"/>
              <a:gd name="T35" fmla="*/ 21 h 47"/>
              <a:gd name="T36" fmla="*/ 20 w 31"/>
              <a:gd name="T37" fmla="*/ 5 h 47"/>
              <a:gd name="T38" fmla="*/ 20 w 31"/>
              <a:gd name="T39" fmla="*/ 2 h 47"/>
              <a:gd name="T40" fmla="*/ 25 w 31"/>
              <a:gd name="T41" fmla="*/ 1 h 47"/>
              <a:gd name="T42" fmla="*/ 23 w 31"/>
              <a:gd name="T43" fmla="*/ 6 h 47"/>
              <a:gd name="T44" fmla="*/ 17 w 31"/>
              <a:gd name="T45" fmla="*/ 13 h 47"/>
              <a:gd name="T46" fmla="*/ 13 w 31"/>
              <a:gd name="T47" fmla="*/ 13 h 47"/>
              <a:gd name="T48" fmla="*/ 4 w 31"/>
              <a:gd name="T49" fmla="*/ 23 h 47"/>
              <a:gd name="T50" fmla="*/ 2 w 31"/>
              <a:gd name="T51" fmla="*/ 23 h 47"/>
              <a:gd name="T52" fmla="*/ 11 w 31"/>
              <a:gd name="T53" fmla="*/ 9 h 47"/>
              <a:gd name="T54" fmla="*/ 14 w 31"/>
              <a:gd name="T55" fmla="*/ 10 h 47"/>
              <a:gd name="T56" fmla="*/ 8 w 31"/>
              <a:gd name="T57" fmla="*/ 26 h 47"/>
              <a:gd name="T58" fmla="*/ 0 w 31"/>
              <a:gd name="T59" fmla="*/ 27 h 47"/>
              <a:gd name="T60" fmla="*/ 2 w 31"/>
              <a:gd name="T61" fmla="*/ 30 h 47"/>
              <a:gd name="T62" fmla="*/ 9 w 31"/>
              <a:gd name="T63" fmla="*/ 28 h 47"/>
              <a:gd name="T64" fmla="*/ 8 w 31"/>
              <a:gd name="T65" fmla="*/ 26 h 47"/>
              <a:gd name="T66" fmla="*/ 2 w 31"/>
              <a:gd name="T67" fmla="*/ 30 h 47"/>
              <a:gd name="T68" fmla="*/ 0 w 31"/>
              <a:gd name="T69" fmla="*/ 37 h 47"/>
              <a:gd name="T70" fmla="*/ 8 w 31"/>
              <a:gd name="T71" fmla="*/ 38 h 47"/>
              <a:gd name="T72" fmla="*/ 9 w 31"/>
              <a:gd name="T7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" h="47">
                <a:moveTo>
                  <a:pt x="30" y="8"/>
                </a:moveTo>
                <a:cubicBezTo>
                  <a:pt x="28" y="8"/>
                  <a:pt x="26" y="8"/>
                  <a:pt x="24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2" y="12"/>
                  <a:pt x="24" y="12"/>
                </a:cubicBezTo>
                <a:cubicBezTo>
                  <a:pt x="26" y="12"/>
                  <a:pt x="28" y="12"/>
                  <a:pt x="30" y="12"/>
                </a:cubicBezTo>
                <a:cubicBezTo>
                  <a:pt x="31" y="12"/>
                  <a:pt x="31" y="12"/>
                  <a:pt x="31" y="11"/>
                </a:cubicBezTo>
                <a:cubicBezTo>
                  <a:pt x="31" y="11"/>
                  <a:pt x="31" y="10"/>
                  <a:pt x="31" y="10"/>
                </a:cubicBezTo>
                <a:cubicBezTo>
                  <a:pt x="31" y="8"/>
                  <a:pt x="31" y="8"/>
                  <a:pt x="30" y="8"/>
                </a:cubicBezTo>
                <a:close/>
                <a:moveTo>
                  <a:pt x="30" y="13"/>
                </a:moveTo>
                <a:cubicBezTo>
                  <a:pt x="28" y="13"/>
                  <a:pt x="26" y="13"/>
                  <a:pt x="24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1"/>
                  <a:pt x="22" y="37"/>
                </a:cubicBezTo>
                <a:cubicBezTo>
                  <a:pt x="22" y="38"/>
                  <a:pt x="22" y="38"/>
                  <a:pt x="24" y="38"/>
                </a:cubicBezTo>
                <a:cubicBezTo>
                  <a:pt x="26" y="38"/>
                  <a:pt x="28" y="38"/>
                  <a:pt x="30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1" y="21"/>
                  <a:pt x="31" y="30"/>
                  <a:pt x="31" y="14"/>
                </a:cubicBezTo>
                <a:cubicBezTo>
                  <a:pt x="31" y="13"/>
                  <a:pt x="31" y="13"/>
                  <a:pt x="30" y="13"/>
                </a:cubicBezTo>
                <a:close/>
                <a:moveTo>
                  <a:pt x="19" y="17"/>
                </a:moveTo>
                <a:cubicBezTo>
                  <a:pt x="17" y="17"/>
                  <a:pt x="15" y="17"/>
                  <a:pt x="13" y="17"/>
                </a:cubicBezTo>
                <a:cubicBezTo>
                  <a:pt x="12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2" y="20"/>
                  <a:pt x="13" y="20"/>
                </a:cubicBezTo>
                <a:cubicBezTo>
                  <a:pt x="15" y="20"/>
                  <a:pt x="17" y="20"/>
                  <a:pt x="19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19" y="17"/>
                </a:cubicBezTo>
                <a:close/>
                <a:moveTo>
                  <a:pt x="19" y="21"/>
                </a:moveTo>
                <a:cubicBezTo>
                  <a:pt x="17" y="21"/>
                  <a:pt x="15" y="21"/>
                  <a:pt x="13" y="21"/>
                </a:cubicBezTo>
                <a:cubicBezTo>
                  <a:pt x="12" y="21"/>
                  <a:pt x="11" y="21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2" y="38"/>
                  <a:pt x="13" y="38"/>
                </a:cubicBezTo>
                <a:cubicBezTo>
                  <a:pt x="15" y="38"/>
                  <a:pt x="17" y="38"/>
                  <a:pt x="19" y="38"/>
                </a:cubicBezTo>
                <a:cubicBezTo>
                  <a:pt x="20" y="38"/>
                  <a:pt x="20" y="38"/>
                  <a:pt x="20" y="37"/>
                </a:cubicBezTo>
                <a:cubicBezTo>
                  <a:pt x="20" y="21"/>
                  <a:pt x="20" y="38"/>
                  <a:pt x="20" y="23"/>
                </a:cubicBezTo>
                <a:cubicBezTo>
                  <a:pt x="20" y="22"/>
                  <a:pt x="20" y="21"/>
                  <a:pt x="19" y="21"/>
                </a:cubicBezTo>
                <a:close/>
                <a:moveTo>
                  <a:pt x="16" y="10"/>
                </a:moveTo>
                <a:cubicBezTo>
                  <a:pt x="18" y="7"/>
                  <a:pt x="19" y="5"/>
                  <a:pt x="20" y="5"/>
                </a:cubicBezTo>
                <a:cubicBezTo>
                  <a:pt x="20" y="4"/>
                  <a:pt x="20" y="4"/>
                  <a:pt x="20" y="3"/>
                </a:cubicBezTo>
                <a:cubicBezTo>
                  <a:pt x="19" y="3"/>
                  <a:pt x="19" y="3"/>
                  <a:pt x="20" y="2"/>
                </a:cubicBezTo>
                <a:cubicBezTo>
                  <a:pt x="21" y="2"/>
                  <a:pt x="22" y="1"/>
                  <a:pt x="24" y="0"/>
                </a:cubicBezTo>
                <a:cubicBezTo>
                  <a:pt x="25" y="0"/>
                  <a:pt x="25" y="0"/>
                  <a:pt x="25" y="1"/>
                </a:cubicBezTo>
                <a:cubicBezTo>
                  <a:pt x="24" y="2"/>
                  <a:pt x="24" y="4"/>
                  <a:pt x="24" y="5"/>
                </a:cubicBezTo>
                <a:cubicBezTo>
                  <a:pt x="24" y="6"/>
                  <a:pt x="24" y="6"/>
                  <a:pt x="23" y="6"/>
                </a:cubicBezTo>
                <a:cubicBezTo>
                  <a:pt x="22" y="5"/>
                  <a:pt x="22" y="5"/>
                  <a:pt x="22" y="6"/>
                </a:cubicBezTo>
                <a:cubicBezTo>
                  <a:pt x="21" y="7"/>
                  <a:pt x="19" y="10"/>
                  <a:pt x="17" y="13"/>
                </a:cubicBezTo>
                <a:cubicBezTo>
                  <a:pt x="16" y="14"/>
                  <a:pt x="16" y="14"/>
                  <a:pt x="15" y="14"/>
                </a:cubicBezTo>
                <a:cubicBezTo>
                  <a:pt x="14" y="13"/>
                  <a:pt x="14" y="13"/>
                  <a:pt x="13" y="13"/>
                </a:cubicBezTo>
                <a:cubicBezTo>
                  <a:pt x="12" y="12"/>
                  <a:pt x="12" y="12"/>
                  <a:pt x="11" y="13"/>
                </a:cubicBezTo>
                <a:cubicBezTo>
                  <a:pt x="8" y="17"/>
                  <a:pt x="5" y="21"/>
                  <a:pt x="4" y="23"/>
                </a:cubicBezTo>
                <a:cubicBezTo>
                  <a:pt x="3" y="24"/>
                  <a:pt x="3" y="24"/>
                  <a:pt x="3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2"/>
                  <a:pt x="1" y="22"/>
                  <a:pt x="2" y="22"/>
                </a:cubicBezTo>
                <a:cubicBezTo>
                  <a:pt x="4" y="19"/>
                  <a:pt x="7" y="14"/>
                  <a:pt x="11" y="9"/>
                </a:cubicBezTo>
                <a:cubicBezTo>
                  <a:pt x="11" y="8"/>
                  <a:pt x="12" y="8"/>
                  <a:pt x="13" y="9"/>
                </a:cubicBezTo>
                <a:cubicBezTo>
                  <a:pt x="13" y="9"/>
                  <a:pt x="14" y="10"/>
                  <a:pt x="14" y="10"/>
                </a:cubicBezTo>
                <a:cubicBezTo>
                  <a:pt x="15" y="11"/>
                  <a:pt x="15" y="11"/>
                  <a:pt x="16" y="10"/>
                </a:cubicBezTo>
                <a:close/>
                <a:moveTo>
                  <a:pt x="8" y="26"/>
                </a:moveTo>
                <a:cubicBezTo>
                  <a:pt x="6" y="26"/>
                  <a:pt x="4" y="26"/>
                  <a:pt x="2" y="26"/>
                </a:cubicBezTo>
                <a:cubicBezTo>
                  <a:pt x="1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1" y="30"/>
                  <a:pt x="2" y="30"/>
                </a:cubicBezTo>
                <a:cubicBezTo>
                  <a:pt x="4" y="30"/>
                  <a:pt x="6" y="30"/>
                  <a:pt x="8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9" y="26"/>
                  <a:pt x="8" y="26"/>
                </a:cubicBezTo>
                <a:close/>
                <a:moveTo>
                  <a:pt x="8" y="30"/>
                </a:moveTo>
                <a:cubicBezTo>
                  <a:pt x="6" y="30"/>
                  <a:pt x="4" y="30"/>
                  <a:pt x="2" y="30"/>
                </a:cubicBezTo>
                <a:cubicBezTo>
                  <a:pt x="1" y="30"/>
                  <a:pt x="0" y="31"/>
                  <a:pt x="0" y="32"/>
                </a:cubicBezTo>
                <a:cubicBezTo>
                  <a:pt x="0" y="47"/>
                  <a:pt x="0" y="21"/>
                  <a:pt x="0" y="37"/>
                </a:cubicBezTo>
                <a:cubicBezTo>
                  <a:pt x="0" y="38"/>
                  <a:pt x="1" y="38"/>
                  <a:pt x="2" y="38"/>
                </a:cubicBezTo>
                <a:cubicBezTo>
                  <a:pt x="4" y="38"/>
                  <a:pt x="6" y="38"/>
                  <a:pt x="8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21"/>
                  <a:pt x="9" y="47"/>
                  <a:pt x="9" y="32"/>
                </a:cubicBezTo>
                <a:cubicBezTo>
                  <a:pt x="9" y="31"/>
                  <a:pt x="9" y="30"/>
                  <a:pt x="8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6" name="Freeform 259"/>
          <p:cNvSpPr>
            <a:spLocks noEditPoints="1"/>
          </p:cNvSpPr>
          <p:nvPr/>
        </p:nvSpPr>
        <p:spPr bwMode="auto">
          <a:xfrm>
            <a:off x="10884888" y="1109262"/>
            <a:ext cx="314508" cy="502340"/>
          </a:xfrm>
          <a:custGeom>
            <a:avLst/>
            <a:gdLst>
              <a:gd name="T0" fmla="*/ 23 w 30"/>
              <a:gd name="T1" fmla="*/ 8 h 48"/>
              <a:gd name="T2" fmla="*/ 21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1 w 30"/>
              <a:gd name="T11" fmla="*/ 14 h 48"/>
              <a:gd name="T12" fmla="*/ 23 w 30"/>
              <a:gd name="T13" fmla="*/ 38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0 w 30"/>
              <a:gd name="T21" fmla="*/ 19 h 48"/>
              <a:gd name="T22" fmla="*/ 18 w 30"/>
              <a:gd name="T23" fmla="*/ 21 h 48"/>
              <a:gd name="T24" fmla="*/ 19 w 30"/>
              <a:gd name="T25" fmla="*/ 18 h 48"/>
              <a:gd name="T26" fmla="*/ 18 w 30"/>
              <a:gd name="T27" fmla="*/ 21 h 48"/>
              <a:gd name="T28" fmla="*/ 10 w 30"/>
              <a:gd name="T29" fmla="*/ 23 h 48"/>
              <a:gd name="T30" fmla="*/ 12 w 30"/>
              <a:gd name="T31" fmla="*/ 38 h 48"/>
              <a:gd name="T32" fmla="*/ 19 w 30"/>
              <a:gd name="T33" fmla="*/ 37 h 48"/>
              <a:gd name="T34" fmla="*/ 18 w 30"/>
              <a:gd name="T35" fmla="*/ 21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3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9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8 w 30"/>
              <a:gd name="T63" fmla="*/ 28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8 h 48"/>
              <a:gd name="T72" fmla="*/ 8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1" y="8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1" y="13"/>
                  <a:pt x="21" y="14"/>
                </a:cubicBezTo>
                <a:cubicBezTo>
                  <a:pt x="21" y="30"/>
                  <a:pt x="21" y="21"/>
                  <a:pt x="21" y="37"/>
                </a:cubicBezTo>
                <a:cubicBezTo>
                  <a:pt x="21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21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0" y="17"/>
                  <a:pt x="10" y="18"/>
                </a:cubicBezTo>
                <a:cubicBezTo>
                  <a:pt x="10" y="18"/>
                  <a:pt x="10" y="19"/>
                  <a:pt x="10" y="19"/>
                </a:cubicBezTo>
                <a:cubicBezTo>
                  <a:pt x="10" y="20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10" y="38"/>
                  <a:pt x="10" y="21"/>
                  <a:pt x="10" y="37"/>
                </a:cubicBezTo>
                <a:cubicBezTo>
                  <a:pt x="10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19" y="38"/>
                  <a:pt x="19" y="37"/>
                </a:cubicBezTo>
                <a:cubicBezTo>
                  <a:pt x="19" y="21"/>
                  <a:pt x="19" y="38"/>
                  <a:pt x="19" y="23"/>
                </a:cubicBezTo>
                <a:cubicBezTo>
                  <a:pt x="19" y="22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7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3" y="4"/>
                  <a:pt x="23" y="6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5"/>
                  <a:pt x="22" y="5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4"/>
                  <a:pt x="15" y="15"/>
                  <a:pt x="14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2"/>
                  <a:pt x="11" y="12"/>
                  <a:pt x="10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2" y="24"/>
                  <a:pt x="2" y="24"/>
                  <a:pt x="2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0" y="8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8" y="29"/>
                  <a:pt x="8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8" y="38"/>
                  <a:pt x="8" y="37"/>
                </a:cubicBezTo>
                <a:cubicBezTo>
                  <a:pt x="8" y="21"/>
                  <a:pt x="8" y="48"/>
                  <a:pt x="8" y="32"/>
                </a:cubicBezTo>
                <a:cubicBezTo>
                  <a:pt x="8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7" name="Freeform 260"/>
          <p:cNvSpPr>
            <a:spLocks noEditPoints="1"/>
          </p:cNvSpPr>
          <p:nvPr/>
        </p:nvSpPr>
        <p:spPr bwMode="auto">
          <a:xfrm>
            <a:off x="10884888" y="1109262"/>
            <a:ext cx="314508" cy="502340"/>
          </a:xfrm>
          <a:custGeom>
            <a:avLst/>
            <a:gdLst>
              <a:gd name="T0" fmla="*/ 23 w 30"/>
              <a:gd name="T1" fmla="*/ 8 h 48"/>
              <a:gd name="T2" fmla="*/ 21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1 w 30"/>
              <a:gd name="T11" fmla="*/ 14 h 48"/>
              <a:gd name="T12" fmla="*/ 23 w 30"/>
              <a:gd name="T13" fmla="*/ 38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1 w 30"/>
              <a:gd name="T21" fmla="*/ 19 h 48"/>
              <a:gd name="T22" fmla="*/ 18 w 30"/>
              <a:gd name="T23" fmla="*/ 21 h 48"/>
              <a:gd name="T24" fmla="*/ 19 w 30"/>
              <a:gd name="T25" fmla="*/ 18 h 48"/>
              <a:gd name="T26" fmla="*/ 18 w 30"/>
              <a:gd name="T27" fmla="*/ 21 h 48"/>
              <a:gd name="T28" fmla="*/ 11 w 30"/>
              <a:gd name="T29" fmla="*/ 23 h 48"/>
              <a:gd name="T30" fmla="*/ 12 w 30"/>
              <a:gd name="T31" fmla="*/ 38 h 48"/>
              <a:gd name="T32" fmla="*/ 19 w 30"/>
              <a:gd name="T33" fmla="*/ 37 h 48"/>
              <a:gd name="T34" fmla="*/ 18 w 30"/>
              <a:gd name="T35" fmla="*/ 21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3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9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9 w 30"/>
              <a:gd name="T63" fmla="*/ 28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8 h 48"/>
              <a:gd name="T72" fmla="*/ 9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1" y="9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1" y="13"/>
                  <a:pt x="21" y="14"/>
                </a:cubicBezTo>
                <a:cubicBezTo>
                  <a:pt x="21" y="30"/>
                  <a:pt x="21" y="21"/>
                  <a:pt x="21" y="37"/>
                </a:cubicBezTo>
                <a:cubicBezTo>
                  <a:pt x="21" y="38"/>
                  <a:pt x="22" y="38"/>
                  <a:pt x="23" y="38"/>
                </a:cubicBezTo>
                <a:cubicBezTo>
                  <a:pt x="25" y="38"/>
                  <a:pt x="27" y="38"/>
                  <a:pt x="29" y="38"/>
                </a:cubicBezTo>
                <a:cubicBezTo>
                  <a:pt x="30" y="38"/>
                  <a:pt x="30" y="38"/>
                  <a:pt x="30" y="37"/>
                </a:cubicBezTo>
                <a:cubicBezTo>
                  <a:pt x="30" y="21"/>
                  <a:pt x="30" y="30"/>
                  <a:pt x="30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0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19" y="20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18" y="17"/>
                </a:cubicBezTo>
                <a:close/>
                <a:moveTo>
                  <a:pt x="18" y="21"/>
                </a:moveTo>
                <a:cubicBezTo>
                  <a:pt x="16" y="21"/>
                  <a:pt x="14" y="21"/>
                  <a:pt x="12" y="21"/>
                </a:cubicBezTo>
                <a:cubicBezTo>
                  <a:pt x="11" y="21"/>
                  <a:pt x="11" y="22"/>
                  <a:pt x="11" y="23"/>
                </a:cubicBezTo>
                <a:cubicBezTo>
                  <a:pt x="11" y="38"/>
                  <a:pt x="11" y="21"/>
                  <a:pt x="11" y="37"/>
                </a:cubicBezTo>
                <a:cubicBezTo>
                  <a:pt x="11" y="38"/>
                  <a:pt x="11" y="38"/>
                  <a:pt x="12" y="38"/>
                </a:cubicBezTo>
                <a:cubicBezTo>
                  <a:pt x="14" y="38"/>
                  <a:pt x="16" y="38"/>
                  <a:pt x="18" y="38"/>
                </a:cubicBezTo>
                <a:cubicBezTo>
                  <a:pt x="19" y="38"/>
                  <a:pt x="19" y="38"/>
                  <a:pt x="19" y="37"/>
                </a:cubicBezTo>
                <a:cubicBezTo>
                  <a:pt x="19" y="21"/>
                  <a:pt x="19" y="38"/>
                  <a:pt x="19" y="23"/>
                </a:cubicBezTo>
                <a:cubicBezTo>
                  <a:pt x="19" y="22"/>
                  <a:pt x="19" y="21"/>
                  <a:pt x="18" y="21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3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7"/>
                  <a:pt x="18" y="10"/>
                  <a:pt x="16" y="13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9"/>
                </a:cubicBezTo>
                <a:cubicBezTo>
                  <a:pt x="10" y="9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1"/>
                  <a:pt x="0" y="37"/>
                </a:cubicBezTo>
                <a:cubicBezTo>
                  <a:pt x="0" y="38"/>
                  <a:pt x="0" y="38"/>
                  <a:pt x="1" y="38"/>
                </a:cubicBezTo>
                <a:cubicBezTo>
                  <a:pt x="3" y="38"/>
                  <a:pt x="5" y="38"/>
                  <a:pt x="7" y="38"/>
                </a:cubicBezTo>
                <a:cubicBezTo>
                  <a:pt x="8" y="38"/>
                  <a:pt x="9" y="38"/>
                  <a:pt x="9" y="37"/>
                </a:cubicBezTo>
                <a:cubicBezTo>
                  <a:pt x="9" y="21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8" name="Freeform 261"/>
          <p:cNvSpPr>
            <a:spLocks noEditPoints="1"/>
          </p:cNvSpPr>
          <p:nvPr/>
        </p:nvSpPr>
        <p:spPr bwMode="auto">
          <a:xfrm>
            <a:off x="10884888" y="1109262"/>
            <a:ext cx="314508" cy="502340"/>
          </a:xfrm>
          <a:custGeom>
            <a:avLst/>
            <a:gdLst>
              <a:gd name="T0" fmla="*/ 23 w 30"/>
              <a:gd name="T1" fmla="*/ 8 h 48"/>
              <a:gd name="T2" fmla="*/ 22 w 30"/>
              <a:gd name="T3" fmla="*/ 11 h 48"/>
              <a:gd name="T4" fmla="*/ 29 w 30"/>
              <a:gd name="T5" fmla="*/ 12 h 48"/>
              <a:gd name="T6" fmla="*/ 30 w 30"/>
              <a:gd name="T7" fmla="*/ 10 h 48"/>
              <a:gd name="T8" fmla="*/ 29 w 30"/>
              <a:gd name="T9" fmla="*/ 13 h 48"/>
              <a:gd name="T10" fmla="*/ 22 w 30"/>
              <a:gd name="T11" fmla="*/ 14 h 48"/>
              <a:gd name="T12" fmla="*/ 23 w 30"/>
              <a:gd name="T13" fmla="*/ 39 h 48"/>
              <a:gd name="T14" fmla="*/ 30 w 30"/>
              <a:gd name="T15" fmla="*/ 37 h 48"/>
              <a:gd name="T16" fmla="*/ 29 w 30"/>
              <a:gd name="T17" fmla="*/ 13 h 48"/>
              <a:gd name="T18" fmla="*/ 12 w 30"/>
              <a:gd name="T19" fmla="*/ 17 h 48"/>
              <a:gd name="T20" fmla="*/ 11 w 30"/>
              <a:gd name="T21" fmla="*/ 19 h 48"/>
              <a:gd name="T22" fmla="*/ 18 w 30"/>
              <a:gd name="T23" fmla="*/ 21 h 48"/>
              <a:gd name="T24" fmla="*/ 20 w 30"/>
              <a:gd name="T25" fmla="*/ 18 h 48"/>
              <a:gd name="T26" fmla="*/ 18 w 30"/>
              <a:gd name="T27" fmla="*/ 22 h 48"/>
              <a:gd name="T28" fmla="*/ 11 w 30"/>
              <a:gd name="T29" fmla="*/ 23 h 48"/>
              <a:gd name="T30" fmla="*/ 12 w 30"/>
              <a:gd name="T31" fmla="*/ 39 h 48"/>
              <a:gd name="T32" fmla="*/ 20 w 30"/>
              <a:gd name="T33" fmla="*/ 37 h 48"/>
              <a:gd name="T34" fmla="*/ 18 w 30"/>
              <a:gd name="T35" fmla="*/ 22 h 48"/>
              <a:gd name="T36" fmla="*/ 19 w 30"/>
              <a:gd name="T37" fmla="*/ 5 h 48"/>
              <a:gd name="T38" fmla="*/ 19 w 30"/>
              <a:gd name="T39" fmla="*/ 2 h 48"/>
              <a:gd name="T40" fmla="*/ 24 w 30"/>
              <a:gd name="T41" fmla="*/ 1 h 48"/>
              <a:gd name="T42" fmla="*/ 22 w 30"/>
              <a:gd name="T43" fmla="*/ 6 h 48"/>
              <a:gd name="T44" fmla="*/ 16 w 30"/>
              <a:gd name="T45" fmla="*/ 14 h 48"/>
              <a:gd name="T46" fmla="*/ 12 w 30"/>
              <a:gd name="T47" fmla="*/ 13 h 48"/>
              <a:gd name="T48" fmla="*/ 3 w 30"/>
              <a:gd name="T49" fmla="*/ 23 h 48"/>
              <a:gd name="T50" fmla="*/ 1 w 30"/>
              <a:gd name="T51" fmla="*/ 23 h 48"/>
              <a:gd name="T52" fmla="*/ 10 w 30"/>
              <a:gd name="T53" fmla="*/ 10 h 48"/>
              <a:gd name="T54" fmla="*/ 13 w 30"/>
              <a:gd name="T55" fmla="*/ 10 h 48"/>
              <a:gd name="T56" fmla="*/ 7 w 30"/>
              <a:gd name="T57" fmla="*/ 26 h 48"/>
              <a:gd name="T58" fmla="*/ 0 w 30"/>
              <a:gd name="T59" fmla="*/ 27 h 48"/>
              <a:gd name="T60" fmla="*/ 1 w 30"/>
              <a:gd name="T61" fmla="*/ 30 h 48"/>
              <a:gd name="T62" fmla="*/ 9 w 30"/>
              <a:gd name="T63" fmla="*/ 29 h 48"/>
              <a:gd name="T64" fmla="*/ 7 w 30"/>
              <a:gd name="T65" fmla="*/ 26 h 48"/>
              <a:gd name="T66" fmla="*/ 1 w 30"/>
              <a:gd name="T67" fmla="*/ 31 h 48"/>
              <a:gd name="T68" fmla="*/ 0 w 30"/>
              <a:gd name="T69" fmla="*/ 37 h 48"/>
              <a:gd name="T70" fmla="*/ 7 w 30"/>
              <a:gd name="T71" fmla="*/ 39 h 48"/>
              <a:gd name="T72" fmla="*/ 9 w 30"/>
              <a:gd name="T73" fmla="*/ 3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" h="48">
                <a:moveTo>
                  <a:pt x="29" y="8"/>
                </a:moveTo>
                <a:cubicBezTo>
                  <a:pt x="27" y="8"/>
                  <a:pt x="25" y="8"/>
                  <a:pt x="23" y="8"/>
                </a:cubicBezTo>
                <a:cubicBezTo>
                  <a:pt x="22" y="8"/>
                  <a:pt x="22" y="9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5" y="12"/>
                  <a:pt x="27" y="12"/>
                  <a:pt x="29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9"/>
                  <a:pt x="30" y="8"/>
                  <a:pt x="29" y="8"/>
                </a:cubicBezTo>
                <a:close/>
                <a:moveTo>
                  <a:pt x="29" y="13"/>
                </a:moveTo>
                <a:cubicBezTo>
                  <a:pt x="27" y="13"/>
                  <a:pt x="25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30"/>
                  <a:pt x="22" y="22"/>
                  <a:pt x="22" y="37"/>
                </a:cubicBezTo>
                <a:cubicBezTo>
                  <a:pt x="22" y="38"/>
                  <a:pt x="22" y="39"/>
                  <a:pt x="23" y="39"/>
                </a:cubicBezTo>
                <a:cubicBezTo>
                  <a:pt x="25" y="39"/>
                  <a:pt x="27" y="39"/>
                  <a:pt x="29" y="39"/>
                </a:cubicBezTo>
                <a:cubicBezTo>
                  <a:pt x="30" y="39"/>
                  <a:pt x="30" y="38"/>
                  <a:pt x="30" y="37"/>
                </a:cubicBezTo>
                <a:cubicBezTo>
                  <a:pt x="30" y="22"/>
                  <a:pt x="30" y="30"/>
                  <a:pt x="30" y="15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18" y="17"/>
                </a:moveTo>
                <a:cubicBezTo>
                  <a:pt x="16" y="17"/>
                  <a:pt x="14" y="17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21"/>
                  <a:pt x="11" y="21"/>
                  <a:pt x="12" y="21"/>
                </a:cubicBezTo>
                <a:cubicBezTo>
                  <a:pt x="14" y="21"/>
                  <a:pt x="16" y="21"/>
                  <a:pt x="18" y="21"/>
                </a:cubicBezTo>
                <a:cubicBezTo>
                  <a:pt x="19" y="21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19" y="17"/>
                  <a:pt x="18" y="17"/>
                </a:cubicBezTo>
                <a:close/>
                <a:moveTo>
                  <a:pt x="18" y="22"/>
                </a:moveTo>
                <a:cubicBezTo>
                  <a:pt x="16" y="22"/>
                  <a:pt x="14" y="22"/>
                  <a:pt x="12" y="22"/>
                </a:cubicBezTo>
                <a:cubicBezTo>
                  <a:pt x="11" y="22"/>
                  <a:pt x="11" y="22"/>
                  <a:pt x="11" y="23"/>
                </a:cubicBezTo>
                <a:cubicBezTo>
                  <a:pt x="11" y="39"/>
                  <a:pt x="11" y="22"/>
                  <a:pt x="11" y="37"/>
                </a:cubicBezTo>
                <a:cubicBezTo>
                  <a:pt x="11" y="38"/>
                  <a:pt x="11" y="39"/>
                  <a:pt x="12" y="39"/>
                </a:cubicBezTo>
                <a:cubicBezTo>
                  <a:pt x="14" y="39"/>
                  <a:pt x="16" y="39"/>
                  <a:pt x="18" y="39"/>
                </a:cubicBezTo>
                <a:cubicBezTo>
                  <a:pt x="19" y="39"/>
                  <a:pt x="20" y="38"/>
                  <a:pt x="20" y="37"/>
                </a:cubicBezTo>
                <a:cubicBezTo>
                  <a:pt x="20" y="22"/>
                  <a:pt x="20" y="39"/>
                  <a:pt x="20" y="23"/>
                </a:cubicBezTo>
                <a:cubicBezTo>
                  <a:pt x="20" y="22"/>
                  <a:pt x="19" y="22"/>
                  <a:pt x="18" y="22"/>
                </a:cubicBezTo>
                <a:close/>
                <a:moveTo>
                  <a:pt x="15" y="10"/>
                </a:moveTo>
                <a:cubicBezTo>
                  <a:pt x="17" y="8"/>
                  <a:pt x="18" y="6"/>
                  <a:pt x="19" y="5"/>
                </a:cubicBezTo>
                <a:cubicBezTo>
                  <a:pt x="19" y="4"/>
                  <a:pt x="19" y="4"/>
                  <a:pt x="19" y="3"/>
                </a:cubicBezTo>
                <a:cubicBezTo>
                  <a:pt x="18" y="3"/>
                  <a:pt x="18" y="3"/>
                  <a:pt x="19" y="2"/>
                </a:cubicBezTo>
                <a:cubicBezTo>
                  <a:pt x="20" y="2"/>
                  <a:pt x="22" y="1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4"/>
                  <a:pt x="23" y="6"/>
                </a:cubicBezTo>
                <a:cubicBezTo>
                  <a:pt x="23" y="7"/>
                  <a:pt x="23" y="7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0" y="8"/>
                  <a:pt x="18" y="10"/>
                  <a:pt x="16" y="14"/>
                </a:cubicBezTo>
                <a:cubicBezTo>
                  <a:pt x="15" y="15"/>
                  <a:pt x="15" y="15"/>
                  <a:pt x="14" y="14"/>
                </a:cubicBezTo>
                <a:cubicBezTo>
                  <a:pt x="13" y="14"/>
                  <a:pt x="13" y="13"/>
                  <a:pt x="12" y="13"/>
                </a:cubicBezTo>
                <a:cubicBezTo>
                  <a:pt x="11" y="12"/>
                  <a:pt x="11" y="12"/>
                  <a:pt x="11" y="13"/>
                </a:cubicBezTo>
                <a:cubicBezTo>
                  <a:pt x="7" y="17"/>
                  <a:pt x="5" y="21"/>
                  <a:pt x="3" y="23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19"/>
                  <a:pt x="6" y="15"/>
                  <a:pt x="10" y="10"/>
                </a:cubicBezTo>
                <a:cubicBezTo>
                  <a:pt x="10" y="9"/>
                  <a:pt x="11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1"/>
                  <a:pt x="14" y="11"/>
                  <a:pt x="15" y="10"/>
                </a:cubicBezTo>
                <a:close/>
                <a:moveTo>
                  <a:pt x="7" y="26"/>
                </a:moveTo>
                <a:cubicBezTo>
                  <a:pt x="5" y="26"/>
                  <a:pt x="3" y="26"/>
                  <a:pt x="1" y="26"/>
                </a:cubicBezTo>
                <a:cubicBezTo>
                  <a:pt x="0" y="26"/>
                  <a:pt x="0" y="26"/>
                  <a:pt x="0" y="27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1" y="30"/>
                </a:cubicBezTo>
                <a:cubicBezTo>
                  <a:pt x="3" y="30"/>
                  <a:pt x="5" y="30"/>
                  <a:pt x="7" y="30"/>
                </a:cubicBezTo>
                <a:cubicBezTo>
                  <a:pt x="8" y="30"/>
                  <a:pt x="9" y="30"/>
                  <a:pt x="9" y="29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6"/>
                  <a:pt x="8" y="26"/>
                  <a:pt x="7" y="26"/>
                </a:cubicBezTo>
                <a:close/>
                <a:moveTo>
                  <a:pt x="7" y="31"/>
                </a:moveTo>
                <a:cubicBezTo>
                  <a:pt x="5" y="31"/>
                  <a:pt x="3" y="31"/>
                  <a:pt x="1" y="31"/>
                </a:cubicBezTo>
                <a:cubicBezTo>
                  <a:pt x="0" y="31"/>
                  <a:pt x="0" y="31"/>
                  <a:pt x="0" y="32"/>
                </a:cubicBezTo>
                <a:cubicBezTo>
                  <a:pt x="0" y="48"/>
                  <a:pt x="0" y="22"/>
                  <a:pt x="0" y="37"/>
                </a:cubicBezTo>
                <a:cubicBezTo>
                  <a:pt x="0" y="38"/>
                  <a:pt x="0" y="39"/>
                  <a:pt x="1" y="39"/>
                </a:cubicBezTo>
                <a:cubicBezTo>
                  <a:pt x="3" y="39"/>
                  <a:pt x="5" y="39"/>
                  <a:pt x="7" y="39"/>
                </a:cubicBezTo>
                <a:cubicBezTo>
                  <a:pt x="8" y="39"/>
                  <a:pt x="9" y="38"/>
                  <a:pt x="9" y="37"/>
                </a:cubicBezTo>
                <a:cubicBezTo>
                  <a:pt x="9" y="22"/>
                  <a:pt x="9" y="48"/>
                  <a:pt x="9" y="32"/>
                </a:cubicBezTo>
                <a:cubicBezTo>
                  <a:pt x="9" y="31"/>
                  <a:pt x="8" y="31"/>
                  <a:pt x="7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9" name="Freeform 262"/>
          <p:cNvSpPr>
            <a:spLocks noEditPoints="1"/>
          </p:cNvSpPr>
          <p:nvPr/>
        </p:nvSpPr>
        <p:spPr bwMode="auto">
          <a:xfrm>
            <a:off x="11020299" y="1087420"/>
            <a:ext cx="157254" cy="406240"/>
          </a:xfrm>
          <a:custGeom>
            <a:avLst/>
            <a:gdLst>
              <a:gd name="T0" fmla="*/ 14 w 15"/>
              <a:gd name="T1" fmla="*/ 13 h 39"/>
              <a:gd name="T2" fmla="*/ 8 w 15"/>
              <a:gd name="T3" fmla="*/ 13 h 39"/>
              <a:gd name="T4" fmla="*/ 7 w 15"/>
              <a:gd name="T5" fmla="*/ 14 h 39"/>
              <a:gd name="T6" fmla="*/ 7 w 15"/>
              <a:gd name="T7" fmla="*/ 37 h 39"/>
              <a:gd name="T8" fmla="*/ 8 w 15"/>
              <a:gd name="T9" fmla="*/ 39 h 39"/>
              <a:gd name="T10" fmla="*/ 14 w 15"/>
              <a:gd name="T11" fmla="*/ 39 h 39"/>
              <a:gd name="T12" fmla="*/ 15 w 15"/>
              <a:gd name="T13" fmla="*/ 37 h 39"/>
              <a:gd name="T14" fmla="*/ 15 w 15"/>
              <a:gd name="T15" fmla="*/ 14 h 39"/>
              <a:gd name="T16" fmla="*/ 14 w 15"/>
              <a:gd name="T17" fmla="*/ 13 h 39"/>
              <a:gd name="T18" fmla="*/ 0 w 15"/>
              <a:gd name="T19" fmla="*/ 10 h 39"/>
              <a:gd name="T20" fmla="*/ 4 w 15"/>
              <a:gd name="T21" fmla="*/ 5 h 39"/>
              <a:gd name="T22" fmla="*/ 4 w 15"/>
              <a:gd name="T23" fmla="*/ 3 h 39"/>
              <a:gd name="T24" fmla="*/ 4 w 15"/>
              <a:gd name="T25" fmla="*/ 2 h 39"/>
              <a:gd name="T26" fmla="*/ 8 w 15"/>
              <a:gd name="T27" fmla="*/ 0 h 39"/>
              <a:gd name="T28" fmla="*/ 9 w 15"/>
              <a:gd name="T29" fmla="*/ 1 h 39"/>
              <a:gd name="T30" fmla="*/ 8 w 15"/>
              <a:gd name="T31" fmla="*/ 6 h 39"/>
              <a:gd name="T32" fmla="*/ 7 w 15"/>
              <a:gd name="T33" fmla="*/ 6 h 39"/>
              <a:gd name="T34" fmla="*/ 6 w 15"/>
              <a:gd name="T35" fmla="*/ 6 h 39"/>
              <a:gd name="T36" fmla="*/ 1 w 15"/>
              <a:gd name="T37" fmla="*/ 13 h 39"/>
              <a:gd name="T38" fmla="*/ 0 w 15"/>
              <a:gd name="T39" fmla="*/ 14 h 39"/>
              <a:gd name="T40" fmla="*/ 0 w 15"/>
              <a:gd name="T41" fmla="*/ 10 h 39"/>
              <a:gd name="T42" fmla="*/ 3 w 15"/>
              <a:gd name="T43" fmla="*/ 22 h 39"/>
              <a:gd name="T44" fmla="*/ 0 w 15"/>
              <a:gd name="T45" fmla="*/ 22 h 39"/>
              <a:gd name="T46" fmla="*/ 0 w 15"/>
              <a:gd name="T47" fmla="*/ 39 h 39"/>
              <a:gd name="T48" fmla="*/ 3 w 15"/>
              <a:gd name="T49" fmla="*/ 39 h 39"/>
              <a:gd name="T50" fmla="*/ 4 w 15"/>
              <a:gd name="T51" fmla="*/ 37 h 39"/>
              <a:gd name="T52" fmla="*/ 4 w 15"/>
              <a:gd name="T53" fmla="*/ 23 h 39"/>
              <a:gd name="T54" fmla="*/ 3 w 15"/>
              <a:gd name="T55" fmla="*/ 22 h 39"/>
              <a:gd name="T56" fmla="*/ 3 w 15"/>
              <a:gd name="T57" fmla="*/ 17 h 39"/>
              <a:gd name="T58" fmla="*/ 0 w 15"/>
              <a:gd name="T59" fmla="*/ 17 h 39"/>
              <a:gd name="T60" fmla="*/ 0 w 15"/>
              <a:gd name="T61" fmla="*/ 21 h 39"/>
              <a:gd name="T62" fmla="*/ 3 w 15"/>
              <a:gd name="T63" fmla="*/ 21 h 39"/>
              <a:gd name="T64" fmla="*/ 4 w 15"/>
              <a:gd name="T65" fmla="*/ 19 h 39"/>
              <a:gd name="T66" fmla="*/ 4 w 15"/>
              <a:gd name="T67" fmla="*/ 18 h 39"/>
              <a:gd name="T68" fmla="*/ 3 w 15"/>
              <a:gd name="T69" fmla="*/ 17 h 39"/>
              <a:gd name="T70" fmla="*/ 14 w 15"/>
              <a:gd name="T71" fmla="*/ 8 h 39"/>
              <a:gd name="T72" fmla="*/ 8 w 15"/>
              <a:gd name="T73" fmla="*/ 8 h 39"/>
              <a:gd name="T74" fmla="*/ 7 w 15"/>
              <a:gd name="T75" fmla="*/ 10 h 39"/>
              <a:gd name="T76" fmla="*/ 7 w 15"/>
              <a:gd name="T77" fmla="*/ 11 h 39"/>
              <a:gd name="T78" fmla="*/ 8 w 15"/>
              <a:gd name="T79" fmla="*/ 12 h 39"/>
              <a:gd name="T80" fmla="*/ 14 w 15"/>
              <a:gd name="T81" fmla="*/ 12 h 39"/>
              <a:gd name="T82" fmla="*/ 15 w 15"/>
              <a:gd name="T83" fmla="*/ 11 h 39"/>
              <a:gd name="T84" fmla="*/ 15 w 15"/>
              <a:gd name="T85" fmla="*/ 10 h 39"/>
              <a:gd name="T86" fmla="*/ 14 w 15"/>
              <a:gd name="T87" fmla="*/ 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" h="39">
                <a:moveTo>
                  <a:pt x="14" y="13"/>
                </a:moveTo>
                <a:cubicBezTo>
                  <a:pt x="12" y="13"/>
                  <a:pt x="10" y="13"/>
                  <a:pt x="8" y="13"/>
                </a:cubicBezTo>
                <a:cubicBezTo>
                  <a:pt x="7" y="13"/>
                  <a:pt x="7" y="13"/>
                  <a:pt x="7" y="14"/>
                </a:cubicBezTo>
                <a:cubicBezTo>
                  <a:pt x="7" y="30"/>
                  <a:pt x="7" y="22"/>
                  <a:pt x="7" y="37"/>
                </a:cubicBezTo>
                <a:cubicBezTo>
                  <a:pt x="7" y="38"/>
                  <a:pt x="7" y="39"/>
                  <a:pt x="8" y="39"/>
                </a:cubicBezTo>
                <a:cubicBezTo>
                  <a:pt x="10" y="39"/>
                  <a:pt x="12" y="39"/>
                  <a:pt x="14" y="39"/>
                </a:cubicBezTo>
                <a:cubicBezTo>
                  <a:pt x="15" y="39"/>
                  <a:pt x="15" y="38"/>
                  <a:pt x="15" y="37"/>
                </a:cubicBezTo>
                <a:cubicBezTo>
                  <a:pt x="15" y="22"/>
                  <a:pt x="15" y="30"/>
                  <a:pt x="15" y="14"/>
                </a:cubicBezTo>
                <a:cubicBezTo>
                  <a:pt x="15" y="13"/>
                  <a:pt x="15" y="13"/>
                  <a:pt x="14" y="13"/>
                </a:cubicBezTo>
                <a:close/>
                <a:moveTo>
                  <a:pt x="0" y="10"/>
                </a:moveTo>
                <a:cubicBezTo>
                  <a:pt x="2" y="8"/>
                  <a:pt x="3" y="6"/>
                  <a:pt x="4" y="5"/>
                </a:cubicBezTo>
                <a:cubicBezTo>
                  <a:pt x="4" y="4"/>
                  <a:pt x="4" y="4"/>
                  <a:pt x="4" y="3"/>
                </a:cubicBezTo>
                <a:cubicBezTo>
                  <a:pt x="3" y="3"/>
                  <a:pt x="3" y="3"/>
                  <a:pt x="4" y="2"/>
                </a:cubicBezTo>
                <a:cubicBezTo>
                  <a:pt x="5" y="2"/>
                  <a:pt x="7" y="1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8" y="4"/>
                  <a:pt x="8" y="6"/>
                </a:cubicBezTo>
                <a:cubicBezTo>
                  <a:pt x="8" y="7"/>
                  <a:pt x="8" y="7"/>
                  <a:pt x="7" y="6"/>
                </a:cubicBezTo>
                <a:cubicBezTo>
                  <a:pt x="7" y="6"/>
                  <a:pt x="7" y="6"/>
                  <a:pt x="6" y="6"/>
                </a:cubicBezTo>
                <a:cubicBezTo>
                  <a:pt x="5" y="8"/>
                  <a:pt x="3" y="10"/>
                  <a:pt x="1" y="13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0"/>
                  <a:pt x="0" y="10"/>
                  <a:pt x="0" y="10"/>
                </a:cubicBezTo>
                <a:close/>
                <a:moveTo>
                  <a:pt x="3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4" y="39"/>
                  <a:pt x="4" y="38"/>
                  <a:pt x="4" y="37"/>
                </a:cubicBezTo>
                <a:cubicBezTo>
                  <a:pt x="4" y="22"/>
                  <a:pt x="4" y="39"/>
                  <a:pt x="4" y="23"/>
                </a:cubicBezTo>
                <a:cubicBezTo>
                  <a:pt x="4" y="22"/>
                  <a:pt x="4" y="22"/>
                  <a:pt x="3" y="22"/>
                </a:cubicBezTo>
                <a:close/>
                <a:moveTo>
                  <a:pt x="3" y="17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4" y="20"/>
                  <a:pt x="4" y="19"/>
                </a:cubicBezTo>
                <a:cubicBezTo>
                  <a:pt x="4" y="19"/>
                  <a:pt x="4" y="18"/>
                  <a:pt x="4" y="18"/>
                </a:cubicBezTo>
                <a:cubicBezTo>
                  <a:pt x="4" y="17"/>
                  <a:pt x="4" y="17"/>
                  <a:pt x="3" y="17"/>
                </a:cubicBezTo>
                <a:close/>
                <a:moveTo>
                  <a:pt x="14" y="8"/>
                </a:moveTo>
                <a:cubicBezTo>
                  <a:pt x="12" y="8"/>
                  <a:pt x="10" y="8"/>
                  <a:pt x="8" y="8"/>
                </a:cubicBezTo>
                <a:cubicBezTo>
                  <a:pt x="7" y="8"/>
                  <a:pt x="7" y="9"/>
                  <a:pt x="7" y="10"/>
                </a:cubicBezTo>
                <a:cubicBezTo>
                  <a:pt x="7" y="10"/>
                  <a:pt x="7" y="11"/>
                  <a:pt x="7" y="11"/>
                </a:cubicBezTo>
                <a:cubicBezTo>
                  <a:pt x="7" y="12"/>
                  <a:pt x="7" y="12"/>
                  <a:pt x="8" y="12"/>
                </a:cubicBezTo>
                <a:cubicBezTo>
                  <a:pt x="10" y="12"/>
                  <a:pt x="12" y="12"/>
                  <a:pt x="14" y="12"/>
                </a:cubicBezTo>
                <a:cubicBezTo>
                  <a:pt x="15" y="12"/>
                  <a:pt x="15" y="12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5" y="9"/>
                  <a:pt x="15" y="8"/>
                  <a:pt x="14" y="8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0" name="Freeform 263"/>
          <p:cNvSpPr>
            <a:spLocks noEditPoints="1"/>
          </p:cNvSpPr>
          <p:nvPr/>
        </p:nvSpPr>
        <p:spPr bwMode="auto">
          <a:xfrm>
            <a:off x="10867415" y="1170416"/>
            <a:ext cx="152887" cy="419343"/>
          </a:xfrm>
          <a:custGeom>
            <a:avLst/>
            <a:gdLst>
              <a:gd name="T0" fmla="*/ 15 w 15"/>
              <a:gd name="T1" fmla="*/ 2 h 40"/>
              <a:gd name="T2" fmla="*/ 15 w 15"/>
              <a:gd name="T3" fmla="*/ 6 h 40"/>
              <a:gd name="T4" fmla="*/ 14 w 15"/>
              <a:gd name="T5" fmla="*/ 6 h 40"/>
              <a:gd name="T6" fmla="*/ 12 w 15"/>
              <a:gd name="T7" fmla="*/ 5 h 40"/>
              <a:gd name="T8" fmla="*/ 11 w 15"/>
              <a:gd name="T9" fmla="*/ 5 h 40"/>
              <a:gd name="T10" fmla="*/ 3 w 15"/>
              <a:gd name="T11" fmla="*/ 15 h 40"/>
              <a:gd name="T12" fmla="*/ 2 w 15"/>
              <a:gd name="T13" fmla="*/ 16 h 40"/>
              <a:gd name="T14" fmla="*/ 1 w 15"/>
              <a:gd name="T15" fmla="*/ 15 h 40"/>
              <a:gd name="T16" fmla="*/ 1 w 15"/>
              <a:gd name="T17" fmla="*/ 14 h 40"/>
              <a:gd name="T18" fmla="*/ 10 w 15"/>
              <a:gd name="T19" fmla="*/ 1 h 40"/>
              <a:gd name="T20" fmla="*/ 12 w 15"/>
              <a:gd name="T21" fmla="*/ 1 h 40"/>
              <a:gd name="T22" fmla="*/ 13 w 15"/>
              <a:gd name="T23" fmla="*/ 2 h 40"/>
              <a:gd name="T24" fmla="*/ 15 w 15"/>
              <a:gd name="T25" fmla="*/ 2 h 40"/>
              <a:gd name="T26" fmla="*/ 15 w 15"/>
              <a:gd name="T27" fmla="*/ 9 h 40"/>
              <a:gd name="T28" fmla="*/ 15 w 15"/>
              <a:gd name="T29" fmla="*/ 13 h 40"/>
              <a:gd name="T30" fmla="*/ 12 w 15"/>
              <a:gd name="T31" fmla="*/ 13 h 40"/>
              <a:gd name="T32" fmla="*/ 11 w 15"/>
              <a:gd name="T33" fmla="*/ 11 h 40"/>
              <a:gd name="T34" fmla="*/ 11 w 15"/>
              <a:gd name="T35" fmla="*/ 10 h 40"/>
              <a:gd name="T36" fmla="*/ 12 w 15"/>
              <a:gd name="T37" fmla="*/ 9 h 40"/>
              <a:gd name="T38" fmla="*/ 15 w 15"/>
              <a:gd name="T39" fmla="*/ 9 h 40"/>
              <a:gd name="T40" fmla="*/ 15 w 15"/>
              <a:gd name="T41" fmla="*/ 14 h 40"/>
              <a:gd name="T42" fmla="*/ 15 w 15"/>
              <a:gd name="T43" fmla="*/ 31 h 40"/>
              <a:gd name="T44" fmla="*/ 12 w 15"/>
              <a:gd name="T45" fmla="*/ 31 h 40"/>
              <a:gd name="T46" fmla="*/ 11 w 15"/>
              <a:gd name="T47" fmla="*/ 29 h 40"/>
              <a:gd name="T48" fmla="*/ 11 w 15"/>
              <a:gd name="T49" fmla="*/ 15 h 40"/>
              <a:gd name="T50" fmla="*/ 12 w 15"/>
              <a:gd name="T51" fmla="*/ 14 h 40"/>
              <a:gd name="T52" fmla="*/ 15 w 15"/>
              <a:gd name="T53" fmla="*/ 14 h 40"/>
              <a:gd name="T54" fmla="*/ 7 w 15"/>
              <a:gd name="T55" fmla="*/ 23 h 40"/>
              <a:gd name="T56" fmla="*/ 1 w 15"/>
              <a:gd name="T57" fmla="*/ 23 h 40"/>
              <a:gd name="T58" fmla="*/ 0 w 15"/>
              <a:gd name="T59" fmla="*/ 24 h 40"/>
              <a:gd name="T60" fmla="*/ 0 w 15"/>
              <a:gd name="T61" fmla="*/ 29 h 40"/>
              <a:gd name="T62" fmla="*/ 1 w 15"/>
              <a:gd name="T63" fmla="*/ 31 h 40"/>
              <a:gd name="T64" fmla="*/ 7 w 15"/>
              <a:gd name="T65" fmla="*/ 31 h 40"/>
              <a:gd name="T66" fmla="*/ 9 w 15"/>
              <a:gd name="T67" fmla="*/ 29 h 40"/>
              <a:gd name="T68" fmla="*/ 9 w 15"/>
              <a:gd name="T69" fmla="*/ 24 h 40"/>
              <a:gd name="T70" fmla="*/ 7 w 15"/>
              <a:gd name="T71" fmla="*/ 23 h 40"/>
              <a:gd name="T72" fmla="*/ 7 w 15"/>
              <a:gd name="T73" fmla="*/ 18 h 40"/>
              <a:gd name="T74" fmla="*/ 1 w 15"/>
              <a:gd name="T75" fmla="*/ 18 h 40"/>
              <a:gd name="T76" fmla="*/ 0 w 15"/>
              <a:gd name="T77" fmla="*/ 19 h 40"/>
              <a:gd name="T78" fmla="*/ 0 w 15"/>
              <a:gd name="T79" fmla="*/ 21 h 40"/>
              <a:gd name="T80" fmla="*/ 1 w 15"/>
              <a:gd name="T81" fmla="*/ 22 h 40"/>
              <a:gd name="T82" fmla="*/ 7 w 15"/>
              <a:gd name="T83" fmla="*/ 22 h 40"/>
              <a:gd name="T84" fmla="*/ 9 w 15"/>
              <a:gd name="T85" fmla="*/ 20 h 40"/>
              <a:gd name="T86" fmla="*/ 9 w 15"/>
              <a:gd name="T87" fmla="*/ 19 h 40"/>
              <a:gd name="T88" fmla="*/ 7 w 15"/>
              <a:gd name="T89" fmla="*/ 1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" h="40">
                <a:moveTo>
                  <a:pt x="15" y="2"/>
                </a:move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6"/>
                  <a:pt x="13" y="5"/>
                  <a:pt x="12" y="5"/>
                </a:cubicBezTo>
                <a:cubicBezTo>
                  <a:pt x="11" y="4"/>
                  <a:pt x="11" y="4"/>
                  <a:pt x="11" y="5"/>
                </a:cubicBezTo>
                <a:cubicBezTo>
                  <a:pt x="7" y="9"/>
                  <a:pt x="5" y="13"/>
                  <a:pt x="3" y="15"/>
                </a:cubicBezTo>
                <a:cubicBezTo>
                  <a:pt x="3" y="16"/>
                  <a:pt x="3" y="16"/>
                  <a:pt x="2" y="16"/>
                </a:cubicBezTo>
                <a:cubicBezTo>
                  <a:pt x="2" y="15"/>
                  <a:pt x="1" y="15"/>
                  <a:pt x="1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3" y="11"/>
                  <a:pt x="6" y="7"/>
                  <a:pt x="10" y="1"/>
                </a:cubicBezTo>
                <a:cubicBezTo>
                  <a:pt x="10" y="1"/>
                  <a:pt x="11" y="0"/>
                  <a:pt x="12" y="1"/>
                </a:cubicBezTo>
                <a:cubicBezTo>
                  <a:pt x="12" y="1"/>
                  <a:pt x="13" y="2"/>
                  <a:pt x="13" y="2"/>
                </a:cubicBezTo>
                <a:cubicBezTo>
                  <a:pt x="14" y="3"/>
                  <a:pt x="14" y="3"/>
                  <a:pt x="15" y="2"/>
                </a:cubicBezTo>
                <a:close/>
                <a:moveTo>
                  <a:pt x="15" y="9"/>
                </a:moveTo>
                <a:cubicBezTo>
                  <a:pt x="15" y="13"/>
                  <a:pt x="15" y="13"/>
                  <a:pt x="15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3"/>
                  <a:pt x="11" y="13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1" y="9"/>
                  <a:pt x="11" y="9"/>
                  <a:pt x="12" y="9"/>
                </a:cubicBezTo>
                <a:lnTo>
                  <a:pt x="15" y="9"/>
                </a:lnTo>
                <a:close/>
                <a:moveTo>
                  <a:pt x="15" y="14"/>
                </a:moveTo>
                <a:cubicBezTo>
                  <a:pt x="15" y="31"/>
                  <a:pt x="15" y="31"/>
                  <a:pt x="15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1"/>
                  <a:pt x="11" y="30"/>
                  <a:pt x="11" y="29"/>
                </a:cubicBezTo>
                <a:cubicBezTo>
                  <a:pt x="11" y="14"/>
                  <a:pt x="11" y="31"/>
                  <a:pt x="11" y="15"/>
                </a:cubicBezTo>
                <a:cubicBezTo>
                  <a:pt x="11" y="14"/>
                  <a:pt x="11" y="14"/>
                  <a:pt x="12" y="14"/>
                </a:cubicBezTo>
                <a:lnTo>
                  <a:pt x="15" y="14"/>
                </a:lnTo>
                <a:close/>
                <a:moveTo>
                  <a:pt x="7" y="23"/>
                </a:moveTo>
                <a:cubicBezTo>
                  <a:pt x="5" y="23"/>
                  <a:pt x="3" y="23"/>
                  <a:pt x="1" y="23"/>
                </a:cubicBezTo>
                <a:cubicBezTo>
                  <a:pt x="0" y="23"/>
                  <a:pt x="0" y="23"/>
                  <a:pt x="0" y="24"/>
                </a:cubicBezTo>
                <a:cubicBezTo>
                  <a:pt x="0" y="40"/>
                  <a:pt x="0" y="14"/>
                  <a:pt x="0" y="29"/>
                </a:cubicBezTo>
                <a:cubicBezTo>
                  <a:pt x="0" y="30"/>
                  <a:pt x="0" y="31"/>
                  <a:pt x="1" y="31"/>
                </a:cubicBezTo>
                <a:cubicBezTo>
                  <a:pt x="3" y="31"/>
                  <a:pt x="5" y="31"/>
                  <a:pt x="7" y="31"/>
                </a:cubicBezTo>
                <a:cubicBezTo>
                  <a:pt x="8" y="31"/>
                  <a:pt x="9" y="30"/>
                  <a:pt x="9" y="29"/>
                </a:cubicBezTo>
                <a:cubicBezTo>
                  <a:pt x="9" y="14"/>
                  <a:pt x="9" y="40"/>
                  <a:pt x="9" y="24"/>
                </a:cubicBezTo>
                <a:cubicBezTo>
                  <a:pt x="9" y="23"/>
                  <a:pt x="8" y="23"/>
                  <a:pt x="7" y="23"/>
                </a:cubicBezTo>
                <a:close/>
                <a:moveTo>
                  <a:pt x="7" y="18"/>
                </a:moveTo>
                <a:cubicBezTo>
                  <a:pt x="5" y="18"/>
                  <a:pt x="3" y="18"/>
                  <a:pt x="1" y="18"/>
                </a:cubicBezTo>
                <a:cubicBezTo>
                  <a:pt x="0" y="18"/>
                  <a:pt x="0" y="18"/>
                  <a:pt x="0" y="19"/>
                </a:cubicBezTo>
                <a:cubicBezTo>
                  <a:pt x="0" y="20"/>
                  <a:pt x="0" y="20"/>
                  <a:pt x="0" y="21"/>
                </a:cubicBezTo>
                <a:cubicBezTo>
                  <a:pt x="0" y="22"/>
                  <a:pt x="0" y="22"/>
                  <a:pt x="1" y="22"/>
                </a:cubicBezTo>
                <a:cubicBezTo>
                  <a:pt x="3" y="22"/>
                  <a:pt x="5" y="22"/>
                  <a:pt x="7" y="22"/>
                </a:cubicBezTo>
                <a:cubicBezTo>
                  <a:pt x="8" y="22"/>
                  <a:pt x="9" y="22"/>
                  <a:pt x="9" y="20"/>
                </a:cubicBezTo>
                <a:cubicBezTo>
                  <a:pt x="9" y="20"/>
                  <a:pt x="9" y="19"/>
                  <a:pt x="9" y="19"/>
                </a:cubicBezTo>
                <a:cubicBezTo>
                  <a:pt x="9" y="18"/>
                  <a:pt x="8" y="18"/>
                  <a:pt x="7" y="18"/>
                </a:cubicBezTo>
                <a:close/>
              </a:path>
            </a:pathLst>
          </a:cu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1" name="Freeform 264"/>
          <p:cNvSpPr>
            <a:spLocks noEditPoints="1"/>
          </p:cNvSpPr>
          <p:nvPr/>
        </p:nvSpPr>
        <p:spPr bwMode="auto">
          <a:xfrm>
            <a:off x="9722957" y="1664017"/>
            <a:ext cx="414977" cy="345086"/>
          </a:xfrm>
          <a:custGeom>
            <a:avLst/>
            <a:gdLst>
              <a:gd name="T0" fmla="*/ 18 w 40"/>
              <a:gd name="T1" fmla="*/ 21 h 33"/>
              <a:gd name="T2" fmla="*/ 23 w 40"/>
              <a:gd name="T3" fmla="*/ 21 h 33"/>
              <a:gd name="T4" fmla="*/ 23 w 40"/>
              <a:gd name="T5" fmla="*/ 23 h 33"/>
              <a:gd name="T6" fmla="*/ 18 w 40"/>
              <a:gd name="T7" fmla="*/ 23 h 33"/>
              <a:gd name="T8" fmla="*/ 18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7 w 40"/>
              <a:gd name="T15" fmla="*/ 3 h 33"/>
              <a:gd name="T16" fmla="*/ 27 w 40"/>
              <a:gd name="T17" fmla="*/ 5 h 33"/>
              <a:gd name="T18" fmla="*/ 26 w 40"/>
              <a:gd name="T19" fmla="*/ 6 h 33"/>
              <a:gd name="T20" fmla="*/ 25 w 40"/>
              <a:gd name="T21" fmla="*/ 6 h 33"/>
              <a:gd name="T22" fmla="*/ 24 w 40"/>
              <a:gd name="T23" fmla="*/ 5 h 33"/>
              <a:gd name="T24" fmla="*/ 24 w 40"/>
              <a:gd name="T25" fmla="*/ 3 h 33"/>
              <a:gd name="T26" fmla="*/ 24 w 40"/>
              <a:gd name="T27" fmla="*/ 3 h 33"/>
              <a:gd name="T28" fmla="*/ 17 w 40"/>
              <a:gd name="T29" fmla="*/ 3 h 33"/>
              <a:gd name="T30" fmla="*/ 16 w 40"/>
              <a:gd name="T31" fmla="*/ 3 h 33"/>
              <a:gd name="T32" fmla="*/ 16 w 40"/>
              <a:gd name="T33" fmla="*/ 5 h 33"/>
              <a:gd name="T34" fmla="*/ 16 w 40"/>
              <a:gd name="T35" fmla="*/ 6 h 33"/>
              <a:gd name="T36" fmla="*/ 15 w 40"/>
              <a:gd name="T37" fmla="*/ 6 h 33"/>
              <a:gd name="T38" fmla="*/ 14 w 40"/>
              <a:gd name="T39" fmla="*/ 5 h 33"/>
              <a:gd name="T40" fmla="*/ 14 w 40"/>
              <a:gd name="T41" fmla="*/ 3 h 33"/>
              <a:gd name="T42" fmla="*/ 16 w 40"/>
              <a:gd name="T43" fmla="*/ 0 h 33"/>
              <a:gd name="T44" fmla="*/ 5 w 40"/>
              <a:gd name="T45" fmla="*/ 6 h 33"/>
              <a:gd name="T46" fmla="*/ 36 w 40"/>
              <a:gd name="T47" fmla="*/ 6 h 33"/>
              <a:gd name="T48" fmla="*/ 40 w 40"/>
              <a:gd name="T49" fmla="*/ 11 h 33"/>
              <a:gd name="T50" fmla="*/ 40 w 40"/>
              <a:gd name="T51" fmla="*/ 17 h 33"/>
              <a:gd name="T52" fmla="*/ 38 w 40"/>
              <a:gd name="T53" fmla="*/ 19 h 33"/>
              <a:gd name="T54" fmla="*/ 2 w 40"/>
              <a:gd name="T55" fmla="*/ 19 h 33"/>
              <a:gd name="T56" fmla="*/ 0 w 40"/>
              <a:gd name="T57" fmla="*/ 17 h 33"/>
              <a:gd name="T58" fmla="*/ 0 w 40"/>
              <a:gd name="T59" fmla="*/ 11 h 33"/>
              <a:gd name="T60" fmla="*/ 5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5 w 40"/>
              <a:gd name="T69" fmla="*/ 33 h 33"/>
              <a:gd name="T70" fmla="*/ 0 w 40"/>
              <a:gd name="T71" fmla="*/ 29 h 33"/>
              <a:gd name="T72" fmla="*/ 0 w 40"/>
              <a:gd name="T73" fmla="*/ 22 h 33"/>
              <a:gd name="T74" fmla="*/ 2 w 40"/>
              <a:gd name="T75" fmla="*/ 20 h 33"/>
              <a:gd name="T76" fmla="*/ 38 w 40"/>
              <a:gd name="T77" fmla="*/ 20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3"/>
                  <a:pt x="23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lose/>
                <a:moveTo>
                  <a:pt x="16" y="0"/>
                </a:moveTo>
                <a:cubicBezTo>
                  <a:pt x="19" y="0"/>
                  <a:pt x="22" y="0"/>
                  <a:pt x="24" y="0"/>
                </a:cubicBezTo>
                <a:cubicBezTo>
                  <a:pt x="26" y="0"/>
                  <a:pt x="27" y="1"/>
                  <a:pt x="27" y="3"/>
                </a:cubicBezTo>
                <a:cubicBezTo>
                  <a:pt x="27" y="3"/>
                  <a:pt x="27" y="4"/>
                  <a:pt x="27" y="5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5" y="6"/>
                  <a:pt x="25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2" y="3"/>
                  <a:pt x="19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4" y="6"/>
                  <a:pt x="14" y="6"/>
                  <a:pt x="14" y="5"/>
                </a:cubicBezTo>
                <a:cubicBezTo>
                  <a:pt x="14" y="4"/>
                  <a:pt x="14" y="3"/>
                  <a:pt x="14" y="3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5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1"/>
                </a:cubicBezTo>
                <a:cubicBezTo>
                  <a:pt x="40" y="13"/>
                  <a:pt x="40" y="15"/>
                  <a:pt x="40" y="17"/>
                </a:cubicBezTo>
                <a:cubicBezTo>
                  <a:pt x="40" y="19"/>
                  <a:pt x="40" y="19"/>
                  <a:pt x="38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2"/>
                  <a:pt x="38" y="33"/>
                  <a:pt x="3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2"/>
                  <a:pt x="0" y="29"/>
                </a:cubicBezTo>
                <a:cubicBezTo>
                  <a:pt x="0" y="27"/>
                  <a:pt x="0" y="24"/>
                  <a:pt x="0" y="22"/>
                </a:cubicBezTo>
                <a:cubicBezTo>
                  <a:pt x="0" y="20"/>
                  <a:pt x="0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" name="Freeform 265"/>
          <p:cNvSpPr>
            <a:spLocks noEditPoints="1"/>
          </p:cNvSpPr>
          <p:nvPr/>
        </p:nvSpPr>
        <p:spPr bwMode="auto">
          <a:xfrm>
            <a:off x="9722957" y="1672753"/>
            <a:ext cx="428080" cy="345086"/>
          </a:xfrm>
          <a:custGeom>
            <a:avLst/>
            <a:gdLst>
              <a:gd name="T0" fmla="*/ 18 w 41"/>
              <a:gd name="T1" fmla="*/ 21 h 33"/>
              <a:gd name="T2" fmla="*/ 23 w 41"/>
              <a:gd name="T3" fmla="*/ 21 h 33"/>
              <a:gd name="T4" fmla="*/ 23 w 41"/>
              <a:gd name="T5" fmla="*/ 22 h 33"/>
              <a:gd name="T6" fmla="*/ 18 w 41"/>
              <a:gd name="T7" fmla="*/ 22 h 33"/>
              <a:gd name="T8" fmla="*/ 18 w 41"/>
              <a:gd name="T9" fmla="*/ 21 h 33"/>
              <a:gd name="T10" fmla="*/ 17 w 41"/>
              <a:gd name="T11" fmla="*/ 0 h 33"/>
              <a:gd name="T12" fmla="*/ 25 w 41"/>
              <a:gd name="T13" fmla="*/ 0 h 33"/>
              <a:gd name="T14" fmla="*/ 27 w 41"/>
              <a:gd name="T15" fmla="*/ 2 h 33"/>
              <a:gd name="T16" fmla="*/ 27 w 41"/>
              <a:gd name="T17" fmla="*/ 4 h 33"/>
              <a:gd name="T18" fmla="*/ 26 w 41"/>
              <a:gd name="T19" fmla="*/ 5 h 33"/>
              <a:gd name="T20" fmla="*/ 25 w 41"/>
              <a:gd name="T21" fmla="*/ 5 h 33"/>
              <a:gd name="T22" fmla="*/ 25 w 41"/>
              <a:gd name="T23" fmla="*/ 4 h 33"/>
              <a:gd name="T24" fmla="*/ 25 w 41"/>
              <a:gd name="T25" fmla="*/ 2 h 33"/>
              <a:gd name="T26" fmla="*/ 24 w 41"/>
              <a:gd name="T27" fmla="*/ 2 h 33"/>
              <a:gd name="T28" fmla="*/ 17 w 41"/>
              <a:gd name="T29" fmla="*/ 2 h 33"/>
              <a:gd name="T30" fmla="*/ 17 w 41"/>
              <a:gd name="T31" fmla="*/ 2 h 33"/>
              <a:gd name="T32" fmla="*/ 17 w 41"/>
              <a:gd name="T33" fmla="*/ 4 h 33"/>
              <a:gd name="T34" fmla="*/ 16 w 41"/>
              <a:gd name="T35" fmla="*/ 5 h 33"/>
              <a:gd name="T36" fmla="*/ 15 w 41"/>
              <a:gd name="T37" fmla="*/ 5 h 33"/>
              <a:gd name="T38" fmla="*/ 14 w 41"/>
              <a:gd name="T39" fmla="*/ 4 h 33"/>
              <a:gd name="T40" fmla="*/ 14 w 41"/>
              <a:gd name="T41" fmla="*/ 2 h 33"/>
              <a:gd name="T42" fmla="*/ 17 w 41"/>
              <a:gd name="T43" fmla="*/ 0 h 33"/>
              <a:gd name="T44" fmla="*/ 5 w 41"/>
              <a:gd name="T45" fmla="*/ 5 h 33"/>
              <a:gd name="T46" fmla="*/ 36 w 41"/>
              <a:gd name="T47" fmla="*/ 5 h 33"/>
              <a:gd name="T48" fmla="*/ 41 w 41"/>
              <a:gd name="T49" fmla="*/ 10 h 33"/>
              <a:gd name="T50" fmla="*/ 41 w 41"/>
              <a:gd name="T51" fmla="*/ 16 h 33"/>
              <a:gd name="T52" fmla="*/ 39 w 41"/>
              <a:gd name="T53" fmla="*/ 18 h 33"/>
              <a:gd name="T54" fmla="*/ 2 w 41"/>
              <a:gd name="T55" fmla="*/ 18 h 33"/>
              <a:gd name="T56" fmla="*/ 0 w 41"/>
              <a:gd name="T57" fmla="*/ 17 h 33"/>
              <a:gd name="T58" fmla="*/ 0 w 41"/>
              <a:gd name="T59" fmla="*/ 10 h 33"/>
              <a:gd name="T60" fmla="*/ 5 w 41"/>
              <a:gd name="T61" fmla="*/ 5 h 33"/>
              <a:gd name="T62" fmla="*/ 41 w 41"/>
              <a:gd name="T63" fmla="*/ 21 h 33"/>
              <a:gd name="T64" fmla="*/ 41 w 41"/>
              <a:gd name="T65" fmla="*/ 28 h 33"/>
              <a:gd name="T66" fmla="*/ 36 w 41"/>
              <a:gd name="T67" fmla="*/ 33 h 33"/>
              <a:gd name="T68" fmla="*/ 5 w 41"/>
              <a:gd name="T69" fmla="*/ 33 h 33"/>
              <a:gd name="T70" fmla="*/ 0 w 41"/>
              <a:gd name="T71" fmla="*/ 28 h 33"/>
              <a:gd name="T72" fmla="*/ 0 w 41"/>
              <a:gd name="T73" fmla="*/ 21 h 33"/>
              <a:gd name="T74" fmla="*/ 2 w 41"/>
              <a:gd name="T75" fmla="*/ 19 h 33"/>
              <a:gd name="T76" fmla="*/ 39 w 41"/>
              <a:gd name="T77" fmla="*/ 19 h 33"/>
              <a:gd name="T78" fmla="*/ 41 w 41"/>
              <a:gd name="T79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" h="33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2"/>
                  <a:pt x="23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6" y="21"/>
                  <a:pt x="18" y="21"/>
                </a:cubicBezTo>
                <a:close/>
                <a:moveTo>
                  <a:pt x="17" y="0"/>
                </a:moveTo>
                <a:cubicBezTo>
                  <a:pt x="19" y="0"/>
                  <a:pt x="22" y="0"/>
                  <a:pt x="25" y="0"/>
                </a:cubicBezTo>
                <a:cubicBezTo>
                  <a:pt x="26" y="0"/>
                  <a:pt x="27" y="1"/>
                  <a:pt x="27" y="2"/>
                </a:cubicBezTo>
                <a:cubicBezTo>
                  <a:pt x="27" y="3"/>
                  <a:pt x="27" y="4"/>
                  <a:pt x="27" y="4"/>
                </a:cubicBezTo>
                <a:cubicBezTo>
                  <a:pt x="27" y="5"/>
                  <a:pt x="27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5" y="5"/>
                  <a:pt x="25" y="5"/>
                  <a:pt x="25" y="4"/>
                </a:cubicBezTo>
                <a:cubicBezTo>
                  <a:pt x="25" y="4"/>
                  <a:pt x="25" y="3"/>
                  <a:pt x="25" y="2"/>
                </a:cubicBezTo>
                <a:cubicBezTo>
                  <a:pt x="25" y="2"/>
                  <a:pt x="24" y="2"/>
                  <a:pt x="24" y="2"/>
                </a:cubicBezTo>
                <a:cubicBezTo>
                  <a:pt x="22" y="2"/>
                  <a:pt x="19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4"/>
                  <a:pt x="17" y="4"/>
                </a:cubicBezTo>
                <a:cubicBezTo>
                  <a:pt x="17" y="5"/>
                  <a:pt x="17" y="5"/>
                  <a:pt x="16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4" y="5"/>
                  <a:pt x="14" y="5"/>
                  <a:pt x="14" y="4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1"/>
                  <a:pt x="15" y="0"/>
                  <a:pt x="17" y="0"/>
                </a:cubicBezTo>
                <a:close/>
                <a:moveTo>
                  <a:pt x="5" y="5"/>
                </a:moveTo>
                <a:cubicBezTo>
                  <a:pt x="36" y="5"/>
                  <a:pt x="36" y="5"/>
                  <a:pt x="36" y="5"/>
                </a:cubicBezTo>
                <a:cubicBezTo>
                  <a:pt x="39" y="5"/>
                  <a:pt x="41" y="7"/>
                  <a:pt x="41" y="10"/>
                </a:cubicBezTo>
                <a:cubicBezTo>
                  <a:pt x="41" y="12"/>
                  <a:pt x="41" y="14"/>
                  <a:pt x="41" y="16"/>
                </a:cubicBezTo>
                <a:cubicBezTo>
                  <a:pt x="41" y="18"/>
                  <a:pt x="40" y="18"/>
                  <a:pt x="39" y="18"/>
                </a:cubicBezTo>
                <a:cubicBezTo>
                  <a:pt x="27" y="18"/>
                  <a:pt x="14" y="18"/>
                  <a:pt x="2" y="18"/>
                </a:cubicBezTo>
                <a:cubicBezTo>
                  <a:pt x="1" y="18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7"/>
                  <a:pt x="2" y="5"/>
                  <a:pt x="5" y="5"/>
                </a:cubicBezTo>
                <a:close/>
                <a:moveTo>
                  <a:pt x="41" y="21"/>
                </a:moveTo>
                <a:cubicBezTo>
                  <a:pt x="41" y="28"/>
                  <a:pt x="41" y="28"/>
                  <a:pt x="41" y="28"/>
                </a:cubicBezTo>
                <a:cubicBezTo>
                  <a:pt x="41" y="31"/>
                  <a:pt x="39" y="33"/>
                  <a:pt x="3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6"/>
                  <a:pt x="0" y="23"/>
                  <a:pt x="0" y="21"/>
                </a:cubicBezTo>
                <a:cubicBezTo>
                  <a:pt x="0" y="19"/>
                  <a:pt x="1" y="19"/>
                  <a:pt x="2" y="19"/>
                </a:cubicBezTo>
                <a:cubicBezTo>
                  <a:pt x="14" y="19"/>
                  <a:pt x="26" y="19"/>
                  <a:pt x="39" y="19"/>
                </a:cubicBezTo>
                <a:cubicBezTo>
                  <a:pt x="41" y="19"/>
                  <a:pt x="41" y="19"/>
                  <a:pt x="41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" name="Freeform 266"/>
          <p:cNvSpPr>
            <a:spLocks noEditPoints="1"/>
          </p:cNvSpPr>
          <p:nvPr/>
        </p:nvSpPr>
        <p:spPr bwMode="auto">
          <a:xfrm>
            <a:off x="9736061" y="1672753"/>
            <a:ext cx="414977" cy="345086"/>
          </a:xfrm>
          <a:custGeom>
            <a:avLst/>
            <a:gdLst>
              <a:gd name="T0" fmla="*/ 17 w 40"/>
              <a:gd name="T1" fmla="*/ 21 h 33"/>
              <a:gd name="T2" fmla="*/ 22 w 40"/>
              <a:gd name="T3" fmla="*/ 21 h 33"/>
              <a:gd name="T4" fmla="*/ 22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4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3 w 40"/>
              <a:gd name="T27" fmla="*/ 2 h 33"/>
              <a:gd name="T28" fmla="*/ 16 w 40"/>
              <a:gd name="T29" fmla="*/ 2 h 33"/>
              <a:gd name="T30" fmla="*/ 16 w 40"/>
              <a:gd name="T31" fmla="*/ 3 h 33"/>
              <a:gd name="T32" fmla="*/ 16 w 40"/>
              <a:gd name="T33" fmla="*/ 5 h 33"/>
              <a:gd name="T34" fmla="*/ 15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4 w 40"/>
              <a:gd name="T45" fmla="*/ 6 h 33"/>
              <a:gd name="T46" fmla="*/ 35 w 40"/>
              <a:gd name="T47" fmla="*/ 6 h 33"/>
              <a:gd name="T48" fmla="*/ 40 w 40"/>
              <a:gd name="T49" fmla="*/ 10 h 33"/>
              <a:gd name="T50" fmla="*/ 40 w 40"/>
              <a:gd name="T51" fmla="*/ 16 h 33"/>
              <a:gd name="T52" fmla="*/ 38 w 40"/>
              <a:gd name="T53" fmla="*/ 18 h 33"/>
              <a:gd name="T54" fmla="*/ 1 w 40"/>
              <a:gd name="T55" fmla="*/ 18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6 h 33"/>
              <a:gd name="T62" fmla="*/ 40 w 40"/>
              <a:gd name="T63" fmla="*/ 22 h 33"/>
              <a:gd name="T64" fmla="*/ 40 w 40"/>
              <a:gd name="T65" fmla="*/ 28 h 33"/>
              <a:gd name="T66" fmla="*/ 35 w 40"/>
              <a:gd name="T67" fmla="*/ 33 h 33"/>
              <a:gd name="T68" fmla="*/ 4 w 40"/>
              <a:gd name="T69" fmla="*/ 33 h 33"/>
              <a:gd name="T70" fmla="*/ 0 w 40"/>
              <a:gd name="T71" fmla="*/ 28 h 33"/>
              <a:gd name="T72" fmla="*/ 0 w 40"/>
              <a:gd name="T73" fmla="*/ 21 h 33"/>
              <a:gd name="T74" fmla="*/ 1 w 40"/>
              <a:gd name="T75" fmla="*/ 19 h 33"/>
              <a:gd name="T76" fmla="*/ 38 w 40"/>
              <a:gd name="T77" fmla="*/ 19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2" y="21"/>
                  <a:pt x="22" y="21"/>
                  <a:pt x="22" y="21"/>
                </a:cubicBezTo>
                <a:cubicBezTo>
                  <a:pt x="24" y="21"/>
                  <a:pt x="24" y="22"/>
                  <a:pt x="22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8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3" y="2"/>
                </a:cubicBezTo>
                <a:cubicBezTo>
                  <a:pt x="21" y="2"/>
                  <a:pt x="19" y="2"/>
                  <a:pt x="16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4"/>
                  <a:pt x="16" y="5"/>
                </a:cubicBezTo>
                <a:cubicBezTo>
                  <a:pt x="16" y="5"/>
                  <a:pt x="16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4" y="6"/>
                </a:moveTo>
                <a:cubicBezTo>
                  <a:pt x="35" y="6"/>
                  <a:pt x="35" y="6"/>
                  <a:pt x="35" y="6"/>
                </a:cubicBezTo>
                <a:cubicBezTo>
                  <a:pt x="38" y="6"/>
                  <a:pt x="40" y="8"/>
                  <a:pt x="40" y="10"/>
                </a:cubicBezTo>
                <a:cubicBezTo>
                  <a:pt x="40" y="12"/>
                  <a:pt x="40" y="14"/>
                  <a:pt x="40" y="16"/>
                </a:cubicBezTo>
                <a:cubicBezTo>
                  <a:pt x="40" y="18"/>
                  <a:pt x="40" y="18"/>
                  <a:pt x="38" y="18"/>
                </a:cubicBezTo>
                <a:cubicBezTo>
                  <a:pt x="26" y="18"/>
                  <a:pt x="14" y="18"/>
                  <a:pt x="1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2" y="6"/>
                  <a:pt x="4" y="6"/>
                </a:cubicBezTo>
                <a:close/>
                <a:moveTo>
                  <a:pt x="40" y="22"/>
                </a:moveTo>
                <a:cubicBezTo>
                  <a:pt x="40" y="28"/>
                  <a:pt x="40" y="28"/>
                  <a:pt x="40" y="28"/>
                </a:cubicBezTo>
                <a:cubicBezTo>
                  <a:pt x="40" y="31"/>
                  <a:pt x="38" y="33"/>
                  <a:pt x="35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6"/>
                  <a:pt x="0" y="24"/>
                  <a:pt x="0" y="21"/>
                </a:cubicBezTo>
                <a:cubicBezTo>
                  <a:pt x="0" y="19"/>
                  <a:pt x="0" y="19"/>
                  <a:pt x="1" y="19"/>
                </a:cubicBezTo>
                <a:cubicBezTo>
                  <a:pt x="14" y="19"/>
                  <a:pt x="26" y="19"/>
                  <a:pt x="38" y="19"/>
                </a:cubicBezTo>
                <a:cubicBezTo>
                  <a:pt x="40" y="19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267"/>
          <p:cNvSpPr>
            <a:spLocks noEditPoints="1"/>
          </p:cNvSpPr>
          <p:nvPr/>
        </p:nvSpPr>
        <p:spPr bwMode="auto">
          <a:xfrm>
            <a:off x="9736061" y="1672753"/>
            <a:ext cx="414977" cy="345086"/>
          </a:xfrm>
          <a:custGeom>
            <a:avLst/>
            <a:gdLst>
              <a:gd name="T0" fmla="*/ 17 w 40"/>
              <a:gd name="T1" fmla="*/ 21 h 33"/>
              <a:gd name="T2" fmla="*/ 23 w 40"/>
              <a:gd name="T3" fmla="*/ 21 h 33"/>
              <a:gd name="T4" fmla="*/ 23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4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4 w 40"/>
              <a:gd name="T27" fmla="*/ 2 h 33"/>
              <a:gd name="T28" fmla="*/ 17 w 40"/>
              <a:gd name="T29" fmla="*/ 2 h 33"/>
              <a:gd name="T30" fmla="*/ 16 w 40"/>
              <a:gd name="T31" fmla="*/ 3 h 33"/>
              <a:gd name="T32" fmla="*/ 16 w 40"/>
              <a:gd name="T33" fmla="*/ 5 h 33"/>
              <a:gd name="T34" fmla="*/ 16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4 w 40"/>
              <a:gd name="T45" fmla="*/ 6 h 33"/>
              <a:gd name="T46" fmla="*/ 36 w 40"/>
              <a:gd name="T47" fmla="*/ 6 h 33"/>
              <a:gd name="T48" fmla="*/ 40 w 40"/>
              <a:gd name="T49" fmla="*/ 10 h 33"/>
              <a:gd name="T50" fmla="*/ 40 w 40"/>
              <a:gd name="T51" fmla="*/ 17 h 33"/>
              <a:gd name="T52" fmla="*/ 38 w 40"/>
              <a:gd name="T53" fmla="*/ 19 h 33"/>
              <a:gd name="T54" fmla="*/ 2 w 40"/>
              <a:gd name="T55" fmla="*/ 19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4 w 40"/>
              <a:gd name="T69" fmla="*/ 33 h 33"/>
              <a:gd name="T70" fmla="*/ 0 w 40"/>
              <a:gd name="T71" fmla="*/ 29 h 33"/>
              <a:gd name="T72" fmla="*/ 0 w 40"/>
              <a:gd name="T73" fmla="*/ 21 h 33"/>
              <a:gd name="T74" fmla="*/ 2 w 40"/>
              <a:gd name="T75" fmla="*/ 19 h 33"/>
              <a:gd name="T76" fmla="*/ 38 w 40"/>
              <a:gd name="T77" fmla="*/ 19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2"/>
                  <a:pt x="23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9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1" y="2"/>
                  <a:pt x="19" y="2"/>
                  <a:pt x="17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4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0"/>
                </a:cubicBezTo>
                <a:cubicBezTo>
                  <a:pt x="40" y="12"/>
                  <a:pt x="40" y="14"/>
                  <a:pt x="40" y="17"/>
                </a:cubicBezTo>
                <a:cubicBezTo>
                  <a:pt x="40" y="18"/>
                  <a:pt x="40" y="19"/>
                  <a:pt x="38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2" y="6"/>
                  <a:pt x="4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1"/>
                  <a:pt x="38" y="33"/>
                  <a:pt x="36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9"/>
                </a:cubicBezTo>
                <a:cubicBezTo>
                  <a:pt x="0" y="26"/>
                  <a:pt x="0" y="24"/>
                  <a:pt x="0" y="21"/>
                </a:cubicBezTo>
                <a:cubicBezTo>
                  <a:pt x="0" y="20"/>
                  <a:pt x="0" y="19"/>
                  <a:pt x="2" y="19"/>
                </a:cubicBezTo>
                <a:cubicBezTo>
                  <a:pt x="14" y="19"/>
                  <a:pt x="26" y="19"/>
                  <a:pt x="38" y="19"/>
                </a:cubicBezTo>
                <a:cubicBezTo>
                  <a:pt x="40" y="19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268"/>
          <p:cNvSpPr>
            <a:spLocks noEditPoints="1"/>
          </p:cNvSpPr>
          <p:nvPr/>
        </p:nvSpPr>
        <p:spPr bwMode="auto">
          <a:xfrm>
            <a:off x="9736061" y="1672753"/>
            <a:ext cx="414977" cy="345086"/>
          </a:xfrm>
          <a:custGeom>
            <a:avLst/>
            <a:gdLst>
              <a:gd name="T0" fmla="*/ 18 w 40"/>
              <a:gd name="T1" fmla="*/ 21 h 33"/>
              <a:gd name="T2" fmla="*/ 23 w 40"/>
              <a:gd name="T3" fmla="*/ 21 h 33"/>
              <a:gd name="T4" fmla="*/ 23 w 40"/>
              <a:gd name="T5" fmla="*/ 23 h 33"/>
              <a:gd name="T6" fmla="*/ 18 w 40"/>
              <a:gd name="T7" fmla="*/ 23 h 33"/>
              <a:gd name="T8" fmla="*/ 18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5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4 w 40"/>
              <a:gd name="T27" fmla="*/ 3 h 33"/>
              <a:gd name="T28" fmla="*/ 17 w 40"/>
              <a:gd name="T29" fmla="*/ 3 h 33"/>
              <a:gd name="T30" fmla="*/ 16 w 40"/>
              <a:gd name="T31" fmla="*/ 3 h 33"/>
              <a:gd name="T32" fmla="*/ 16 w 40"/>
              <a:gd name="T33" fmla="*/ 5 h 33"/>
              <a:gd name="T34" fmla="*/ 16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5 w 40"/>
              <a:gd name="T45" fmla="*/ 6 h 33"/>
              <a:gd name="T46" fmla="*/ 36 w 40"/>
              <a:gd name="T47" fmla="*/ 6 h 33"/>
              <a:gd name="T48" fmla="*/ 40 w 40"/>
              <a:gd name="T49" fmla="*/ 10 h 33"/>
              <a:gd name="T50" fmla="*/ 40 w 40"/>
              <a:gd name="T51" fmla="*/ 17 h 33"/>
              <a:gd name="T52" fmla="*/ 38 w 40"/>
              <a:gd name="T53" fmla="*/ 19 h 33"/>
              <a:gd name="T54" fmla="*/ 2 w 40"/>
              <a:gd name="T55" fmla="*/ 19 h 33"/>
              <a:gd name="T56" fmla="*/ 0 w 40"/>
              <a:gd name="T57" fmla="*/ 17 h 33"/>
              <a:gd name="T58" fmla="*/ 0 w 40"/>
              <a:gd name="T59" fmla="*/ 10 h 33"/>
              <a:gd name="T60" fmla="*/ 5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5 w 40"/>
              <a:gd name="T69" fmla="*/ 33 h 33"/>
              <a:gd name="T70" fmla="*/ 0 w 40"/>
              <a:gd name="T71" fmla="*/ 29 h 33"/>
              <a:gd name="T72" fmla="*/ 0 w 40"/>
              <a:gd name="T73" fmla="*/ 22 h 33"/>
              <a:gd name="T74" fmla="*/ 2 w 40"/>
              <a:gd name="T75" fmla="*/ 20 h 33"/>
              <a:gd name="T76" fmla="*/ 38 w 40"/>
              <a:gd name="T77" fmla="*/ 20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3"/>
                  <a:pt x="23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lose/>
                <a:moveTo>
                  <a:pt x="16" y="0"/>
                </a:moveTo>
                <a:cubicBezTo>
                  <a:pt x="19" y="0"/>
                  <a:pt x="22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1" y="3"/>
                  <a:pt x="19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5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0"/>
                </a:cubicBezTo>
                <a:cubicBezTo>
                  <a:pt x="40" y="13"/>
                  <a:pt x="40" y="15"/>
                  <a:pt x="40" y="17"/>
                </a:cubicBezTo>
                <a:cubicBezTo>
                  <a:pt x="40" y="19"/>
                  <a:pt x="40" y="19"/>
                  <a:pt x="38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1"/>
                  <a:pt x="38" y="33"/>
                  <a:pt x="3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1"/>
                  <a:pt x="0" y="29"/>
                </a:cubicBezTo>
                <a:cubicBezTo>
                  <a:pt x="0" y="26"/>
                  <a:pt x="0" y="24"/>
                  <a:pt x="0" y="22"/>
                </a:cubicBezTo>
                <a:cubicBezTo>
                  <a:pt x="0" y="20"/>
                  <a:pt x="0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269"/>
          <p:cNvSpPr>
            <a:spLocks noEditPoints="1"/>
          </p:cNvSpPr>
          <p:nvPr/>
        </p:nvSpPr>
        <p:spPr bwMode="auto">
          <a:xfrm>
            <a:off x="9736061" y="1672753"/>
            <a:ext cx="423713" cy="353822"/>
          </a:xfrm>
          <a:custGeom>
            <a:avLst/>
            <a:gdLst>
              <a:gd name="T0" fmla="*/ 18 w 41"/>
              <a:gd name="T1" fmla="*/ 21 h 34"/>
              <a:gd name="T2" fmla="*/ 23 w 41"/>
              <a:gd name="T3" fmla="*/ 21 h 34"/>
              <a:gd name="T4" fmla="*/ 23 w 41"/>
              <a:gd name="T5" fmla="*/ 23 h 34"/>
              <a:gd name="T6" fmla="*/ 18 w 41"/>
              <a:gd name="T7" fmla="*/ 23 h 34"/>
              <a:gd name="T8" fmla="*/ 18 w 41"/>
              <a:gd name="T9" fmla="*/ 21 h 34"/>
              <a:gd name="T10" fmla="*/ 16 w 41"/>
              <a:gd name="T11" fmla="*/ 0 h 34"/>
              <a:gd name="T12" fmla="*/ 24 w 41"/>
              <a:gd name="T13" fmla="*/ 0 h 34"/>
              <a:gd name="T14" fmla="*/ 27 w 41"/>
              <a:gd name="T15" fmla="*/ 3 h 34"/>
              <a:gd name="T16" fmla="*/ 27 w 41"/>
              <a:gd name="T17" fmla="*/ 5 h 34"/>
              <a:gd name="T18" fmla="*/ 26 w 41"/>
              <a:gd name="T19" fmla="*/ 6 h 34"/>
              <a:gd name="T20" fmla="*/ 25 w 41"/>
              <a:gd name="T21" fmla="*/ 6 h 34"/>
              <a:gd name="T22" fmla="*/ 24 w 41"/>
              <a:gd name="T23" fmla="*/ 5 h 34"/>
              <a:gd name="T24" fmla="*/ 24 w 41"/>
              <a:gd name="T25" fmla="*/ 3 h 34"/>
              <a:gd name="T26" fmla="*/ 24 w 41"/>
              <a:gd name="T27" fmla="*/ 3 h 34"/>
              <a:gd name="T28" fmla="*/ 17 w 41"/>
              <a:gd name="T29" fmla="*/ 3 h 34"/>
              <a:gd name="T30" fmla="*/ 16 w 41"/>
              <a:gd name="T31" fmla="*/ 3 h 34"/>
              <a:gd name="T32" fmla="*/ 16 w 41"/>
              <a:gd name="T33" fmla="*/ 5 h 34"/>
              <a:gd name="T34" fmla="*/ 16 w 41"/>
              <a:gd name="T35" fmla="*/ 6 h 34"/>
              <a:gd name="T36" fmla="*/ 15 w 41"/>
              <a:gd name="T37" fmla="*/ 6 h 34"/>
              <a:gd name="T38" fmla="*/ 14 w 41"/>
              <a:gd name="T39" fmla="*/ 5 h 34"/>
              <a:gd name="T40" fmla="*/ 14 w 41"/>
              <a:gd name="T41" fmla="*/ 3 h 34"/>
              <a:gd name="T42" fmla="*/ 16 w 41"/>
              <a:gd name="T43" fmla="*/ 0 h 34"/>
              <a:gd name="T44" fmla="*/ 5 w 41"/>
              <a:gd name="T45" fmla="*/ 6 h 34"/>
              <a:gd name="T46" fmla="*/ 36 w 41"/>
              <a:gd name="T47" fmla="*/ 6 h 34"/>
              <a:gd name="T48" fmla="*/ 41 w 41"/>
              <a:gd name="T49" fmla="*/ 11 h 34"/>
              <a:gd name="T50" fmla="*/ 41 w 41"/>
              <a:gd name="T51" fmla="*/ 17 h 34"/>
              <a:gd name="T52" fmla="*/ 39 w 41"/>
              <a:gd name="T53" fmla="*/ 19 h 34"/>
              <a:gd name="T54" fmla="*/ 2 w 41"/>
              <a:gd name="T55" fmla="*/ 19 h 34"/>
              <a:gd name="T56" fmla="*/ 0 w 41"/>
              <a:gd name="T57" fmla="*/ 17 h 34"/>
              <a:gd name="T58" fmla="*/ 0 w 41"/>
              <a:gd name="T59" fmla="*/ 11 h 34"/>
              <a:gd name="T60" fmla="*/ 5 w 41"/>
              <a:gd name="T61" fmla="*/ 6 h 34"/>
              <a:gd name="T62" fmla="*/ 41 w 41"/>
              <a:gd name="T63" fmla="*/ 22 h 34"/>
              <a:gd name="T64" fmla="*/ 41 w 41"/>
              <a:gd name="T65" fmla="*/ 29 h 34"/>
              <a:gd name="T66" fmla="*/ 36 w 41"/>
              <a:gd name="T67" fmla="*/ 34 h 34"/>
              <a:gd name="T68" fmla="*/ 5 w 41"/>
              <a:gd name="T69" fmla="*/ 34 h 34"/>
              <a:gd name="T70" fmla="*/ 0 w 41"/>
              <a:gd name="T71" fmla="*/ 29 h 34"/>
              <a:gd name="T72" fmla="*/ 0 w 41"/>
              <a:gd name="T73" fmla="*/ 22 h 34"/>
              <a:gd name="T74" fmla="*/ 2 w 41"/>
              <a:gd name="T75" fmla="*/ 20 h 34"/>
              <a:gd name="T76" fmla="*/ 38 w 41"/>
              <a:gd name="T77" fmla="*/ 20 h 34"/>
              <a:gd name="T78" fmla="*/ 41 w 41"/>
              <a:gd name="T79" fmla="*/ 2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" h="34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3"/>
                  <a:pt x="23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lose/>
                <a:moveTo>
                  <a:pt x="16" y="0"/>
                </a:moveTo>
                <a:cubicBezTo>
                  <a:pt x="19" y="0"/>
                  <a:pt x="22" y="0"/>
                  <a:pt x="24" y="0"/>
                </a:cubicBezTo>
                <a:cubicBezTo>
                  <a:pt x="26" y="0"/>
                  <a:pt x="27" y="1"/>
                  <a:pt x="27" y="3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5" y="6"/>
                  <a:pt x="25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4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2" y="3"/>
                  <a:pt x="19" y="3"/>
                  <a:pt x="17" y="3"/>
                </a:cubicBezTo>
                <a:cubicBezTo>
                  <a:pt x="17" y="3"/>
                  <a:pt x="16" y="3"/>
                  <a:pt x="16" y="3"/>
                </a:cubicBezTo>
                <a:cubicBezTo>
                  <a:pt x="16" y="4"/>
                  <a:pt x="16" y="5"/>
                  <a:pt x="16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4" y="6"/>
                  <a:pt x="14" y="6"/>
                  <a:pt x="14" y="5"/>
                </a:cubicBezTo>
                <a:cubicBezTo>
                  <a:pt x="14" y="4"/>
                  <a:pt x="14" y="3"/>
                  <a:pt x="14" y="3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5" y="6"/>
                </a:moveTo>
                <a:cubicBezTo>
                  <a:pt x="36" y="6"/>
                  <a:pt x="36" y="6"/>
                  <a:pt x="36" y="6"/>
                </a:cubicBezTo>
                <a:cubicBezTo>
                  <a:pt x="39" y="6"/>
                  <a:pt x="41" y="8"/>
                  <a:pt x="41" y="11"/>
                </a:cubicBezTo>
                <a:cubicBezTo>
                  <a:pt x="41" y="13"/>
                  <a:pt x="41" y="15"/>
                  <a:pt x="41" y="17"/>
                </a:cubicBezTo>
                <a:cubicBezTo>
                  <a:pt x="41" y="19"/>
                  <a:pt x="40" y="19"/>
                  <a:pt x="39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41" y="22"/>
                </a:moveTo>
                <a:cubicBezTo>
                  <a:pt x="41" y="29"/>
                  <a:pt x="41" y="29"/>
                  <a:pt x="41" y="29"/>
                </a:cubicBezTo>
                <a:cubicBezTo>
                  <a:pt x="41" y="32"/>
                  <a:pt x="39" y="34"/>
                  <a:pt x="36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2" y="34"/>
                  <a:pt x="0" y="32"/>
                  <a:pt x="0" y="29"/>
                </a:cubicBezTo>
                <a:cubicBezTo>
                  <a:pt x="0" y="27"/>
                  <a:pt x="0" y="24"/>
                  <a:pt x="0" y="22"/>
                </a:cubicBezTo>
                <a:cubicBezTo>
                  <a:pt x="0" y="20"/>
                  <a:pt x="0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1" y="20"/>
                  <a:pt x="41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7" name="Freeform 270"/>
          <p:cNvSpPr>
            <a:spLocks noEditPoints="1"/>
          </p:cNvSpPr>
          <p:nvPr/>
        </p:nvSpPr>
        <p:spPr bwMode="auto">
          <a:xfrm>
            <a:off x="9744797" y="1681490"/>
            <a:ext cx="414977" cy="345086"/>
          </a:xfrm>
          <a:custGeom>
            <a:avLst/>
            <a:gdLst>
              <a:gd name="T0" fmla="*/ 17 w 40"/>
              <a:gd name="T1" fmla="*/ 21 h 33"/>
              <a:gd name="T2" fmla="*/ 22 w 40"/>
              <a:gd name="T3" fmla="*/ 21 h 33"/>
              <a:gd name="T4" fmla="*/ 22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4 h 33"/>
              <a:gd name="T18" fmla="*/ 25 w 40"/>
              <a:gd name="T19" fmla="*/ 5 h 33"/>
              <a:gd name="T20" fmla="*/ 24 w 40"/>
              <a:gd name="T21" fmla="*/ 5 h 33"/>
              <a:gd name="T22" fmla="*/ 24 w 40"/>
              <a:gd name="T23" fmla="*/ 4 h 33"/>
              <a:gd name="T24" fmla="*/ 24 w 40"/>
              <a:gd name="T25" fmla="*/ 2 h 33"/>
              <a:gd name="T26" fmla="*/ 23 w 40"/>
              <a:gd name="T27" fmla="*/ 2 h 33"/>
              <a:gd name="T28" fmla="*/ 16 w 40"/>
              <a:gd name="T29" fmla="*/ 2 h 33"/>
              <a:gd name="T30" fmla="*/ 16 w 40"/>
              <a:gd name="T31" fmla="*/ 2 h 33"/>
              <a:gd name="T32" fmla="*/ 16 w 40"/>
              <a:gd name="T33" fmla="*/ 4 h 33"/>
              <a:gd name="T34" fmla="*/ 15 w 40"/>
              <a:gd name="T35" fmla="*/ 5 h 33"/>
              <a:gd name="T36" fmla="*/ 14 w 40"/>
              <a:gd name="T37" fmla="*/ 5 h 33"/>
              <a:gd name="T38" fmla="*/ 13 w 40"/>
              <a:gd name="T39" fmla="*/ 4 h 33"/>
              <a:gd name="T40" fmla="*/ 13 w 40"/>
              <a:gd name="T41" fmla="*/ 2 h 33"/>
              <a:gd name="T42" fmla="*/ 16 w 40"/>
              <a:gd name="T43" fmla="*/ 0 h 33"/>
              <a:gd name="T44" fmla="*/ 4 w 40"/>
              <a:gd name="T45" fmla="*/ 5 h 33"/>
              <a:gd name="T46" fmla="*/ 35 w 40"/>
              <a:gd name="T47" fmla="*/ 5 h 33"/>
              <a:gd name="T48" fmla="*/ 40 w 40"/>
              <a:gd name="T49" fmla="*/ 10 h 33"/>
              <a:gd name="T50" fmla="*/ 40 w 40"/>
              <a:gd name="T51" fmla="*/ 16 h 33"/>
              <a:gd name="T52" fmla="*/ 38 w 40"/>
              <a:gd name="T53" fmla="*/ 18 h 33"/>
              <a:gd name="T54" fmla="*/ 1 w 40"/>
              <a:gd name="T55" fmla="*/ 18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5 h 33"/>
              <a:gd name="T62" fmla="*/ 40 w 40"/>
              <a:gd name="T63" fmla="*/ 21 h 33"/>
              <a:gd name="T64" fmla="*/ 40 w 40"/>
              <a:gd name="T65" fmla="*/ 28 h 33"/>
              <a:gd name="T66" fmla="*/ 35 w 40"/>
              <a:gd name="T67" fmla="*/ 33 h 33"/>
              <a:gd name="T68" fmla="*/ 4 w 40"/>
              <a:gd name="T69" fmla="*/ 33 h 33"/>
              <a:gd name="T70" fmla="*/ 0 w 40"/>
              <a:gd name="T71" fmla="*/ 28 h 33"/>
              <a:gd name="T72" fmla="*/ 0 w 40"/>
              <a:gd name="T73" fmla="*/ 21 h 33"/>
              <a:gd name="T74" fmla="*/ 1 w 40"/>
              <a:gd name="T75" fmla="*/ 19 h 33"/>
              <a:gd name="T76" fmla="*/ 38 w 40"/>
              <a:gd name="T77" fmla="*/ 19 h 33"/>
              <a:gd name="T78" fmla="*/ 40 w 40"/>
              <a:gd name="T79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2" y="21"/>
                  <a:pt x="22" y="21"/>
                  <a:pt x="22" y="21"/>
                </a:cubicBezTo>
                <a:cubicBezTo>
                  <a:pt x="24" y="21"/>
                  <a:pt x="24" y="22"/>
                  <a:pt x="22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8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4"/>
                </a:cubicBezTo>
                <a:cubicBezTo>
                  <a:pt x="26" y="5"/>
                  <a:pt x="26" y="5"/>
                  <a:pt x="25" y="5"/>
                </a:cubicBezTo>
                <a:cubicBezTo>
                  <a:pt x="25" y="5"/>
                  <a:pt x="24" y="5"/>
                  <a:pt x="24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4" y="3"/>
                  <a:pt x="24" y="2"/>
                </a:cubicBezTo>
                <a:cubicBezTo>
                  <a:pt x="24" y="2"/>
                  <a:pt x="24" y="2"/>
                  <a:pt x="23" y="2"/>
                </a:cubicBezTo>
                <a:cubicBezTo>
                  <a:pt x="21" y="2"/>
                  <a:pt x="18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4"/>
                  <a:pt x="16" y="4"/>
                </a:cubicBezTo>
                <a:cubicBezTo>
                  <a:pt x="16" y="5"/>
                  <a:pt x="16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3"/>
                  <a:pt x="13" y="2"/>
                </a:cubicBezTo>
                <a:cubicBezTo>
                  <a:pt x="13" y="1"/>
                  <a:pt x="14" y="0"/>
                  <a:pt x="16" y="0"/>
                </a:cubicBezTo>
                <a:close/>
                <a:moveTo>
                  <a:pt x="4" y="5"/>
                </a:moveTo>
                <a:cubicBezTo>
                  <a:pt x="35" y="5"/>
                  <a:pt x="35" y="5"/>
                  <a:pt x="35" y="5"/>
                </a:cubicBezTo>
                <a:cubicBezTo>
                  <a:pt x="38" y="5"/>
                  <a:pt x="40" y="7"/>
                  <a:pt x="40" y="10"/>
                </a:cubicBezTo>
                <a:cubicBezTo>
                  <a:pt x="40" y="12"/>
                  <a:pt x="40" y="14"/>
                  <a:pt x="40" y="16"/>
                </a:cubicBezTo>
                <a:cubicBezTo>
                  <a:pt x="40" y="18"/>
                  <a:pt x="40" y="18"/>
                  <a:pt x="38" y="18"/>
                </a:cubicBezTo>
                <a:cubicBezTo>
                  <a:pt x="26" y="18"/>
                  <a:pt x="13" y="18"/>
                  <a:pt x="1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7"/>
                  <a:pt x="2" y="5"/>
                  <a:pt x="4" y="5"/>
                </a:cubicBezTo>
                <a:close/>
                <a:moveTo>
                  <a:pt x="40" y="21"/>
                </a:moveTo>
                <a:cubicBezTo>
                  <a:pt x="40" y="28"/>
                  <a:pt x="40" y="28"/>
                  <a:pt x="40" y="28"/>
                </a:cubicBezTo>
                <a:cubicBezTo>
                  <a:pt x="40" y="31"/>
                  <a:pt x="38" y="33"/>
                  <a:pt x="35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6"/>
                  <a:pt x="0" y="23"/>
                  <a:pt x="0" y="21"/>
                </a:cubicBezTo>
                <a:cubicBezTo>
                  <a:pt x="0" y="19"/>
                  <a:pt x="0" y="19"/>
                  <a:pt x="1" y="19"/>
                </a:cubicBezTo>
                <a:cubicBezTo>
                  <a:pt x="13" y="19"/>
                  <a:pt x="26" y="19"/>
                  <a:pt x="38" y="19"/>
                </a:cubicBezTo>
                <a:cubicBezTo>
                  <a:pt x="40" y="19"/>
                  <a:pt x="40" y="19"/>
                  <a:pt x="40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8" name="Freeform 271"/>
          <p:cNvSpPr>
            <a:spLocks noEditPoints="1"/>
          </p:cNvSpPr>
          <p:nvPr/>
        </p:nvSpPr>
        <p:spPr bwMode="auto">
          <a:xfrm>
            <a:off x="9744797" y="1681490"/>
            <a:ext cx="414977" cy="345086"/>
          </a:xfrm>
          <a:custGeom>
            <a:avLst/>
            <a:gdLst>
              <a:gd name="T0" fmla="*/ 17 w 40"/>
              <a:gd name="T1" fmla="*/ 21 h 33"/>
              <a:gd name="T2" fmla="*/ 23 w 40"/>
              <a:gd name="T3" fmla="*/ 21 h 33"/>
              <a:gd name="T4" fmla="*/ 23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4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3 w 40"/>
              <a:gd name="T27" fmla="*/ 2 h 33"/>
              <a:gd name="T28" fmla="*/ 16 w 40"/>
              <a:gd name="T29" fmla="*/ 2 h 33"/>
              <a:gd name="T30" fmla="*/ 16 w 40"/>
              <a:gd name="T31" fmla="*/ 3 h 33"/>
              <a:gd name="T32" fmla="*/ 16 w 40"/>
              <a:gd name="T33" fmla="*/ 5 h 33"/>
              <a:gd name="T34" fmla="*/ 15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4 w 40"/>
              <a:gd name="T45" fmla="*/ 6 h 33"/>
              <a:gd name="T46" fmla="*/ 36 w 40"/>
              <a:gd name="T47" fmla="*/ 6 h 33"/>
              <a:gd name="T48" fmla="*/ 40 w 40"/>
              <a:gd name="T49" fmla="*/ 10 h 33"/>
              <a:gd name="T50" fmla="*/ 40 w 40"/>
              <a:gd name="T51" fmla="*/ 16 h 33"/>
              <a:gd name="T52" fmla="*/ 38 w 40"/>
              <a:gd name="T53" fmla="*/ 18 h 33"/>
              <a:gd name="T54" fmla="*/ 1 w 40"/>
              <a:gd name="T55" fmla="*/ 18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4 w 40"/>
              <a:gd name="T69" fmla="*/ 33 h 33"/>
              <a:gd name="T70" fmla="*/ 0 w 40"/>
              <a:gd name="T71" fmla="*/ 29 h 33"/>
              <a:gd name="T72" fmla="*/ 0 w 40"/>
              <a:gd name="T73" fmla="*/ 21 h 33"/>
              <a:gd name="T74" fmla="*/ 2 w 40"/>
              <a:gd name="T75" fmla="*/ 19 h 33"/>
              <a:gd name="T76" fmla="*/ 38 w 40"/>
              <a:gd name="T77" fmla="*/ 19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2"/>
                  <a:pt x="23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9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3" y="2"/>
                </a:cubicBezTo>
                <a:cubicBezTo>
                  <a:pt x="21" y="2"/>
                  <a:pt x="19" y="2"/>
                  <a:pt x="16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4"/>
                  <a:pt x="16" y="5"/>
                </a:cubicBezTo>
                <a:cubicBezTo>
                  <a:pt x="16" y="5"/>
                  <a:pt x="16" y="5"/>
                  <a:pt x="15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4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0"/>
                </a:cubicBezTo>
                <a:cubicBezTo>
                  <a:pt x="40" y="12"/>
                  <a:pt x="40" y="14"/>
                  <a:pt x="40" y="16"/>
                </a:cubicBezTo>
                <a:cubicBezTo>
                  <a:pt x="40" y="18"/>
                  <a:pt x="40" y="18"/>
                  <a:pt x="38" y="18"/>
                </a:cubicBezTo>
                <a:cubicBezTo>
                  <a:pt x="26" y="18"/>
                  <a:pt x="14" y="18"/>
                  <a:pt x="1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2" y="6"/>
                  <a:pt x="4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1"/>
                  <a:pt x="38" y="33"/>
                  <a:pt x="36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9"/>
                </a:cubicBezTo>
                <a:cubicBezTo>
                  <a:pt x="0" y="26"/>
                  <a:pt x="0" y="24"/>
                  <a:pt x="0" y="21"/>
                </a:cubicBezTo>
                <a:cubicBezTo>
                  <a:pt x="0" y="20"/>
                  <a:pt x="0" y="19"/>
                  <a:pt x="2" y="19"/>
                </a:cubicBezTo>
                <a:cubicBezTo>
                  <a:pt x="14" y="19"/>
                  <a:pt x="26" y="19"/>
                  <a:pt x="38" y="19"/>
                </a:cubicBezTo>
                <a:cubicBezTo>
                  <a:pt x="40" y="19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9" name="Freeform 272"/>
          <p:cNvSpPr>
            <a:spLocks noEditPoints="1"/>
          </p:cNvSpPr>
          <p:nvPr/>
        </p:nvSpPr>
        <p:spPr bwMode="auto">
          <a:xfrm>
            <a:off x="9744797" y="1681490"/>
            <a:ext cx="414977" cy="345086"/>
          </a:xfrm>
          <a:custGeom>
            <a:avLst/>
            <a:gdLst>
              <a:gd name="T0" fmla="*/ 17 w 40"/>
              <a:gd name="T1" fmla="*/ 21 h 33"/>
              <a:gd name="T2" fmla="*/ 23 w 40"/>
              <a:gd name="T3" fmla="*/ 21 h 33"/>
              <a:gd name="T4" fmla="*/ 23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4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4 w 40"/>
              <a:gd name="T27" fmla="*/ 2 h 33"/>
              <a:gd name="T28" fmla="*/ 17 w 40"/>
              <a:gd name="T29" fmla="*/ 2 h 33"/>
              <a:gd name="T30" fmla="*/ 16 w 40"/>
              <a:gd name="T31" fmla="*/ 3 h 33"/>
              <a:gd name="T32" fmla="*/ 16 w 40"/>
              <a:gd name="T33" fmla="*/ 5 h 33"/>
              <a:gd name="T34" fmla="*/ 16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4 w 40"/>
              <a:gd name="T45" fmla="*/ 6 h 33"/>
              <a:gd name="T46" fmla="*/ 36 w 40"/>
              <a:gd name="T47" fmla="*/ 6 h 33"/>
              <a:gd name="T48" fmla="*/ 40 w 40"/>
              <a:gd name="T49" fmla="*/ 10 h 33"/>
              <a:gd name="T50" fmla="*/ 40 w 40"/>
              <a:gd name="T51" fmla="*/ 17 h 33"/>
              <a:gd name="T52" fmla="*/ 38 w 40"/>
              <a:gd name="T53" fmla="*/ 19 h 33"/>
              <a:gd name="T54" fmla="*/ 2 w 40"/>
              <a:gd name="T55" fmla="*/ 19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4 w 40"/>
              <a:gd name="T69" fmla="*/ 33 h 33"/>
              <a:gd name="T70" fmla="*/ 0 w 40"/>
              <a:gd name="T71" fmla="*/ 29 h 33"/>
              <a:gd name="T72" fmla="*/ 0 w 40"/>
              <a:gd name="T73" fmla="*/ 21 h 33"/>
              <a:gd name="T74" fmla="*/ 2 w 40"/>
              <a:gd name="T75" fmla="*/ 20 h 33"/>
              <a:gd name="T76" fmla="*/ 38 w 40"/>
              <a:gd name="T77" fmla="*/ 20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2"/>
                  <a:pt x="23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9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1" y="2"/>
                  <a:pt x="19" y="2"/>
                  <a:pt x="17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4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0"/>
                </a:cubicBezTo>
                <a:cubicBezTo>
                  <a:pt x="40" y="12"/>
                  <a:pt x="40" y="15"/>
                  <a:pt x="40" y="17"/>
                </a:cubicBezTo>
                <a:cubicBezTo>
                  <a:pt x="40" y="19"/>
                  <a:pt x="40" y="19"/>
                  <a:pt x="38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2" y="6"/>
                  <a:pt x="4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1"/>
                  <a:pt x="38" y="33"/>
                  <a:pt x="36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9"/>
                </a:cubicBezTo>
                <a:cubicBezTo>
                  <a:pt x="0" y="26"/>
                  <a:pt x="0" y="24"/>
                  <a:pt x="0" y="21"/>
                </a:cubicBezTo>
                <a:cubicBezTo>
                  <a:pt x="0" y="20"/>
                  <a:pt x="0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0" name="Freeform 273"/>
          <p:cNvSpPr>
            <a:spLocks noEditPoints="1"/>
          </p:cNvSpPr>
          <p:nvPr/>
        </p:nvSpPr>
        <p:spPr bwMode="auto">
          <a:xfrm>
            <a:off x="9744797" y="1681490"/>
            <a:ext cx="414977" cy="345086"/>
          </a:xfrm>
          <a:custGeom>
            <a:avLst/>
            <a:gdLst>
              <a:gd name="T0" fmla="*/ 18 w 40"/>
              <a:gd name="T1" fmla="*/ 21 h 33"/>
              <a:gd name="T2" fmla="*/ 23 w 40"/>
              <a:gd name="T3" fmla="*/ 21 h 33"/>
              <a:gd name="T4" fmla="*/ 23 w 40"/>
              <a:gd name="T5" fmla="*/ 23 h 33"/>
              <a:gd name="T6" fmla="*/ 18 w 40"/>
              <a:gd name="T7" fmla="*/ 23 h 33"/>
              <a:gd name="T8" fmla="*/ 18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5 w 40"/>
              <a:gd name="T21" fmla="*/ 5 h 33"/>
              <a:gd name="T22" fmla="*/ 24 w 40"/>
              <a:gd name="T23" fmla="*/ 5 h 33"/>
              <a:gd name="T24" fmla="*/ 24 w 40"/>
              <a:gd name="T25" fmla="*/ 3 h 33"/>
              <a:gd name="T26" fmla="*/ 24 w 40"/>
              <a:gd name="T27" fmla="*/ 3 h 33"/>
              <a:gd name="T28" fmla="*/ 17 w 40"/>
              <a:gd name="T29" fmla="*/ 3 h 33"/>
              <a:gd name="T30" fmla="*/ 16 w 40"/>
              <a:gd name="T31" fmla="*/ 3 h 33"/>
              <a:gd name="T32" fmla="*/ 16 w 40"/>
              <a:gd name="T33" fmla="*/ 5 h 33"/>
              <a:gd name="T34" fmla="*/ 16 w 40"/>
              <a:gd name="T35" fmla="*/ 5 h 33"/>
              <a:gd name="T36" fmla="*/ 14 w 40"/>
              <a:gd name="T37" fmla="*/ 5 h 33"/>
              <a:gd name="T38" fmla="*/ 14 w 40"/>
              <a:gd name="T39" fmla="*/ 5 h 33"/>
              <a:gd name="T40" fmla="*/ 14 w 40"/>
              <a:gd name="T41" fmla="*/ 2 h 33"/>
              <a:gd name="T42" fmla="*/ 16 w 40"/>
              <a:gd name="T43" fmla="*/ 0 h 33"/>
              <a:gd name="T44" fmla="*/ 5 w 40"/>
              <a:gd name="T45" fmla="*/ 6 h 33"/>
              <a:gd name="T46" fmla="*/ 36 w 40"/>
              <a:gd name="T47" fmla="*/ 6 h 33"/>
              <a:gd name="T48" fmla="*/ 40 w 40"/>
              <a:gd name="T49" fmla="*/ 11 h 33"/>
              <a:gd name="T50" fmla="*/ 40 w 40"/>
              <a:gd name="T51" fmla="*/ 17 h 33"/>
              <a:gd name="T52" fmla="*/ 38 w 40"/>
              <a:gd name="T53" fmla="*/ 19 h 33"/>
              <a:gd name="T54" fmla="*/ 2 w 40"/>
              <a:gd name="T55" fmla="*/ 19 h 33"/>
              <a:gd name="T56" fmla="*/ 0 w 40"/>
              <a:gd name="T57" fmla="*/ 17 h 33"/>
              <a:gd name="T58" fmla="*/ 0 w 40"/>
              <a:gd name="T59" fmla="*/ 11 h 33"/>
              <a:gd name="T60" fmla="*/ 5 w 40"/>
              <a:gd name="T61" fmla="*/ 6 h 33"/>
              <a:gd name="T62" fmla="*/ 40 w 40"/>
              <a:gd name="T63" fmla="*/ 22 h 33"/>
              <a:gd name="T64" fmla="*/ 40 w 40"/>
              <a:gd name="T65" fmla="*/ 29 h 33"/>
              <a:gd name="T66" fmla="*/ 36 w 40"/>
              <a:gd name="T67" fmla="*/ 33 h 33"/>
              <a:gd name="T68" fmla="*/ 5 w 40"/>
              <a:gd name="T69" fmla="*/ 33 h 33"/>
              <a:gd name="T70" fmla="*/ 0 w 40"/>
              <a:gd name="T71" fmla="*/ 29 h 33"/>
              <a:gd name="T72" fmla="*/ 0 w 40"/>
              <a:gd name="T73" fmla="*/ 22 h 33"/>
              <a:gd name="T74" fmla="*/ 2 w 40"/>
              <a:gd name="T75" fmla="*/ 20 h 33"/>
              <a:gd name="T76" fmla="*/ 38 w 40"/>
              <a:gd name="T77" fmla="*/ 20 h 33"/>
              <a:gd name="T78" fmla="*/ 40 w 40"/>
              <a:gd name="T79" fmla="*/ 2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3"/>
                  <a:pt x="23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lose/>
                <a:moveTo>
                  <a:pt x="16" y="0"/>
                </a:moveTo>
                <a:cubicBezTo>
                  <a:pt x="19" y="0"/>
                  <a:pt x="22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1" y="3"/>
                  <a:pt x="19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3"/>
                  <a:pt x="14" y="2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5" y="6"/>
                </a:moveTo>
                <a:cubicBezTo>
                  <a:pt x="36" y="6"/>
                  <a:pt x="36" y="6"/>
                  <a:pt x="36" y="6"/>
                </a:cubicBezTo>
                <a:cubicBezTo>
                  <a:pt x="38" y="6"/>
                  <a:pt x="40" y="8"/>
                  <a:pt x="40" y="11"/>
                </a:cubicBezTo>
                <a:cubicBezTo>
                  <a:pt x="40" y="13"/>
                  <a:pt x="40" y="15"/>
                  <a:pt x="40" y="17"/>
                </a:cubicBezTo>
                <a:cubicBezTo>
                  <a:pt x="40" y="19"/>
                  <a:pt x="40" y="19"/>
                  <a:pt x="38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40" y="22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31"/>
                  <a:pt x="38" y="33"/>
                  <a:pt x="3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3"/>
                  <a:pt x="0" y="31"/>
                  <a:pt x="0" y="29"/>
                </a:cubicBezTo>
                <a:cubicBezTo>
                  <a:pt x="0" y="26"/>
                  <a:pt x="0" y="24"/>
                  <a:pt x="0" y="22"/>
                </a:cubicBezTo>
                <a:cubicBezTo>
                  <a:pt x="0" y="20"/>
                  <a:pt x="0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0" y="20"/>
                  <a:pt x="40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1" name="Freeform 274"/>
          <p:cNvSpPr>
            <a:spLocks noEditPoints="1"/>
          </p:cNvSpPr>
          <p:nvPr/>
        </p:nvSpPr>
        <p:spPr bwMode="auto">
          <a:xfrm>
            <a:off x="9744797" y="1681490"/>
            <a:ext cx="423713" cy="358189"/>
          </a:xfrm>
          <a:custGeom>
            <a:avLst/>
            <a:gdLst>
              <a:gd name="T0" fmla="*/ 18 w 41"/>
              <a:gd name="T1" fmla="*/ 21 h 34"/>
              <a:gd name="T2" fmla="*/ 23 w 41"/>
              <a:gd name="T3" fmla="*/ 21 h 34"/>
              <a:gd name="T4" fmla="*/ 23 w 41"/>
              <a:gd name="T5" fmla="*/ 23 h 34"/>
              <a:gd name="T6" fmla="*/ 18 w 41"/>
              <a:gd name="T7" fmla="*/ 23 h 34"/>
              <a:gd name="T8" fmla="*/ 18 w 41"/>
              <a:gd name="T9" fmla="*/ 21 h 34"/>
              <a:gd name="T10" fmla="*/ 16 w 41"/>
              <a:gd name="T11" fmla="*/ 0 h 34"/>
              <a:gd name="T12" fmla="*/ 24 w 41"/>
              <a:gd name="T13" fmla="*/ 0 h 34"/>
              <a:gd name="T14" fmla="*/ 27 w 41"/>
              <a:gd name="T15" fmla="*/ 3 h 34"/>
              <a:gd name="T16" fmla="*/ 27 w 41"/>
              <a:gd name="T17" fmla="*/ 5 h 34"/>
              <a:gd name="T18" fmla="*/ 26 w 41"/>
              <a:gd name="T19" fmla="*/ 6 h 34"/>
              <a:gd name="T20" fmla="*/ 25 w 41"/>
              <a:gd name="T21" fmla="*/ 6 h 34"/>
              <a:gd name="T22" fmla="*/ 24 w 41"/>
              <a:gd name="T23" fmla="*/ 5 h 34"/>
              <a:gd name="T24" fmla="*/ 24 w 41"/>
              <a:gd name="T25" fmla="*/ 3 h 34"/>
              <a:gd name="T26" fmla="*/ 24 w 41"/>
              <a:gd name="T27" fmla="*/ 3 h 34"/>
              <a:gd name="T28" fmla="*/ 17 w 41"/>
              <a:gd name="T29" fmla="*/ 3 h 34"/>
              <a:gd name="T30" fmla="*/ 17 w 41"/>
              <a:gd name="T31" fmla="*/ 3 h 34"/>
              <a:gd name="T32" fmla="*/ 17 w 41"/>
              <a:gd name="T33" fmla="*/ 5 h 34"/>
              <a:gd name="T34" fmla="*/ 16 w 41"/>
              <a:gd name="T35" fmla="*/ 6 h 34"/>
              <a:gd name="T36" fmla="*/ 15 w 41"/>
              <a:gd name="T37" fmla="*/ 6 h 34"/>
              <a:gd name="T38" fmla="*/ 14 w 41"/>
              <a:gd name="T39" fmla="*/ 5 h 34"/>
              <a:gd name="T40" fmla="*/ 14 w 41"/>
              <a:gd name="T41" fmla="*/ 3 h 34"/>
              <a:gd name="T42" fmla="*/ 16 w 41"/>
              <a:gd name="T43" fmla="*/ 0 h 34"/>
              <a:gd name="T44" fmla="*/ 5 w 41"/>
              <a:gd name="T45" fmla="*/ 6 h 34"/>
              <a:gd name="T46" fmla="*/ 36 w 41"/>
              <a:gd name="T47" fmla="*/ 6 h 34"/>
              <a:gd name="T48" fmla="*/ 41 w 41"/>
              <a:gd name="T49" fmla="*/ 11 h 34"/>
              <a:gd name="T50" fmla="*/ 41 w 41"/>
              <a:gd name="T51" fmla="*/ 17 h 34"/>
              <a:gd name="T52" fmla="*/ 39 w 41"/>
              <a:gd name="T53" fmla="*/ 19 h 34"/>
              <a:gd name="T54" fmla="*/ 2 w 41"/>
              <a:gd name="T55" fmla="*/ 19 h 34"/>
              <a:gd name="T56" fmla="*/ 0 w 41"/>
              <a:gd name="T57" fmla="*/ 17 h 34"/>
              <a:gd name="T58" fmla="*/ 0 w 41"/>
              <a:gd name="T59" fmla="*/ 11 h 34"/>
              <a:gd name="T60" fmla="*/ 5 w 41"/>
              <a:gd name="T61" fmla="*/ 6 h 34"/>
              <a:gd name="T62" fmla="*/ 41 w 41"/>
              <a:gd name="T63" fmla="*/ 22 h 34"/>
              <a:gd name="T64" fmla="*/ 41 w 41"/>
              <a:gd name="T65" fmla="*/ 29 h 34"/>
              <a:gd name="T66" fmla="*/ 36 w 41"/>
              <a:gd name="T67" fmla="*/ 34 h 34"/>
              <a:gd name="T68" fmla="*/ 5 w 41"/>
              <a:gd name="T69" fmla="*/ 34 h 34"/>
              <a:gd name="T70" fmla="*/ 0 w 41"/>
              <a:gd name="T71" fmla="*/ 29 h 34"/>
              <a:gd name="T72" fmla="*/ 0 w 41"/>
              <a:gd name="T73" fmla="*/ 22 h 34"/>
              <a:gd name="T74" fmla="*/ 2 w 41"/>
              <a:gd name="T75" fmla="*/ 20 h 34"/>
              <a:gd name="T76" fmla="*/ 38 w 41"/>
              <a:gd name="T77" fmla="*/ 20 h 34"/>
              <a:gd name="T78" fmla="*/ 41 w 41"/>
              <a:gd name="T79" fmla="*/ 2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" h="34">
                <a:moveTo>
                  <a:pt x="18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3"/>
                  <a:pt x="23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lose/>
                <a:moveTo>
                  <a:pt x="16" y="0"/>
                </a:moveTo>
                <a:cubicBezTo>
                  <a:pt x="19" y="0"/>
                  <a:pt x="22" y="0"/>
                  <a:pt x="24" y="0"/>
                </a:cubicBezTo>
                <a:cubicBezTo>
                  <a:pt x="26" y="0"/>
                  <a:pt x="27" y="1"/>
                  <a:pt x="27" y="3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6"/>
                  <a:pt x="27" y="6"/>
                  <a:pt x="26" y="6"/>
                </a:cubicBezTo>
                <a:cubicBezTo>
                  <a:pt x="26" y="6"/>
                  <a:pt x="25" y="6"/>
                  <a:pt x="25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4" y="4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2" y="3"/>
                  <a:pt x="19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4" y="6"/>
                  <a:pt x="14" y="6"/>
                  <a:pt x="14" y="5"/>
                </a:cubicBezTo>
                <a:cubicBezTo>
                  <a:pt x="14" y="4"/>
                  <a:pt x="14" y="4"/>
                  <a:pt x="14" y="3"/>
                </a:cubicBezTo>
                <a:cubicBezTo>
                  <a:pt x="14" y="1"/>
                  <a:pt x="15" y="0"/>
                  <a:pt x="16" y="0"/>
                </a:cubicBezTo>
                <a:close/>
                <a:moveTo>
                  <a:pt x="5" y="6"/>
                </a:moveTo>
                <a:cubicBezTo>
                  <a:pt x="36" y="6"/>
                  <a:pt x="36" y="6"/>
                  <a:pt x="36" y="6"/>
                </a:cubicBezTo>
                <a:cubicBezTo>
                  <a:pt x="39" y="6"/>
                  <a:pt x="41" y="8"/>
                  <a:pt x="41" y="11"/>
                </a:cubicBezTo>
                <a:cubicBezTo>
                  <a:pt x="41" y="13"/>
                  <a:pt x="41" y="15"/>
                  <a:pt x="41" y="17"/>
                </a:cubicBezTo>
                <a:cubicBezTo>
                  <a:pt x="41" y="19"/>
                  <a:pt x="40" y="19"/>
                  <a:pt x="39" y="19"/>
                </a:cubicBezTo>
                <a:cubicBezTo>
                  <a:pt x="26" y="19"/>
                  <a:pt x="14" y="19"/>
                  <a:pt x="2" y="19"/>
                </a:cubicBezTo>
                <a:cubicBezTo>
                  <a:pt x="1" y="19"/>
                  <a:pt x="0" y="19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41" y="22"/>
                </a:moveTo>
                <a:cubicBezTo>
                  <a:pt x="41" y="29"/>
                  <a:pt x="41" y="29"/>
                  <a:pt x="41" y="29"/>
                </a:cubicBezTo>
                <a:cubicBezTo>
                  <a:pt x="41" y="32"/>
                  <a:pt x="39" y="34"/>
                  <a:pt x="36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2" y="34"/>
                  <a:pt x="0" y="32"/>
                  <a:pt x="0" y="29"/>
                </a:cubicBezTo>
                <a:cubicBezTo>
                  <a:pt x="0" y="27"/>
                  <a:pt x="0" y="24"/>
                  <a:pt x="0" y="22"/>
                </a:cubicBezTo>
                <a:cubicBezTo>
                  <a:pt x="0" y="20"/>
                  <a:pt x="1" y="20"/>
                  <a:pt x="2" y="20"/>
                </a:cubicBezTo>
                <a:cubicBezTo>
                  <a:pt x="14" y="20"/>
                  <a:pt x="26" y="20"/>
                  <a:pt x="38" y="20"/>
                </a:cubicBezTo>
                <a:cubicBezTo>
                  <a:pt x="40" y="20"/>
                  <a:pt x="41" y="20"/>
                  <a:pt x="41" y="2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2" name="Freeform 275"/>
          <p:cNvSpPr>
            <a:spLocks noEditPoints="1"/>
          </p:cNvSpPr>
          <p:nvPr/>
        </p:nvSpPr>
        <p:spPr bwMode="auto">
          <a:xfrm>
            <a:off x="9757903" y="1694595"/>
            <a:ext cx="410607" cy="345086"/>
          </a:xfrm>
          <a:custGeom>
            <a:avLst/>
            <a:gdLst>
              <a:gd name="T0" fmla="*/ 17 w 40"/>
              <a:gd name="T1" fmla="*/ 21 h 33"/>
              <a:gd name="T2" fmla="*/ 22 w 40"/>
              <a:gd name="T3" fmla="*/ 21 h 33"/>
              <a:gd name="T4" fmla="*/ 22 w 40"/>
              <a:gd name="T5" fmla="*/ 22 h 33"/>
              <a:gd name="T6" fmla="*/ 17 w 40"/>
              <a:gd name="T7" fmla="*/ 22 h 33"/>
              <a:gd name="T8" fmla="*/ 17 w 40"/>
              <a:gd name="T9" fmla="*/ 21 h 33"/>
              <a:gd name="T10" fmla="*/ 16 w 40"/>
              <a:gd name="T11" fmla="*/ 0 h 33"/>
              <a:gd name="T12" fmla="*/ 24 w 40"/>
              <a:gd name="T13" fmla="*/ 0 h 33"/>
              <a:gd name="T14" fmla="*/ 26 w 40"/>
              <a:gd name="T15" fmla="*/ 2 h 33"/>
              <a:gd name="T16" fmla="*/ 26 w 40"/>
              <a:gd name="T17" fmla="*/ 5 h 33"/>
              <a:gd name="T18" fmla="*/ 26 w 40"/>
              <a:gd name="T19" fmla="*/ 5 h 33"/>
              <a:gd name="T20" fmla="*/ 24 w 40"/>
              <a:gd name="T21" fmla="*/ 5 h 33"/>
              <a:gd name="T22" fmla="*/ 24 w 40"/>
              <a:gd name="T23" fmla="*/ 4 h 33"/>
              <a:gd name="T24" fmla="*/ 24 w 40"/>
              <a:gd name="T25" fmla="*/ 2 h 33"/>
              <a:gd name="T26" fmla="*/ 23 w 40"/>
              <a:gd name="T27" fmla="*/ 2 h 33"/>
              <a:gd name="T28" fmla="*/ 16 w 40"/>
              <a:gd name="T29" fmla="*/ 2 h 33"/>
              <a:gd name="T30" fmla="*/ 16 w 40"/>
              <a:gd name="T31" fmla="*/ 2 h 33"/>
              <a:gd name="T32" fmla="*/ 16 w 40"/>
              <a:gd name="T33" fmla="*/ 4 h 33"/>
              <a:gd name="T34" fmla="*/ 15 w 40"/>
              <a:gd name="T35" fmla="*/ 5 h 33"/>
              <a:gd name="T36" fmla="*/ 14 w 40"/>
              <a:gd name="T37" fmla="*/ 5 h 33"/>
              <a:gd name="T38" fmla="*/ 13 w 40"/>
              <a:gd name="T39" fmla="*/ 4 h 33"/>
              <a:gd name="T40" fmla="*/ 13 w 40"/>
              <a:gd name="T41" fmla="*/ 2 h 33"/>
              <a:gd name="T42" fmla="*/ 16 w 40"/>
              <a:gd name="T43" fmla="*/ 0 h 33"/>
              <a:gd name="T44" fmla="*/ 4 w 40"/>
              <a:gd name="T45" fmla="*/ 5 h 33"/>
              <a:gd name="T46" fmla="*/ 35 w 40"/>
              <a:gd name="T47" fmla="*/ 5 h 33"/>
              <a:gd name="T48" fmla="*/ 40 w 40"/>
              <a:gd name="T49" fmla="*/ 10 h 33"/>
              <a:gd name="T50" fmla="*/ 40 w 40"/>
              <a:gd name="T51" fmla="*/ 16 h 33"/>
              <a:gd name="T52" fmla="*/ 38 w 40"/>
              <a:gd name="T53" fmla="*/ 18 h 33"/>
              <a:gd name="T54" fmla="*/ 1 w 40"/>
              <a:gd name="T55" fmla="*/ 18 h 33"/>
              <a:gd name="T56" fmla="*/ 0 w 40"/>
              <a:gd name="T57" fmla="*/ 17 h 33"/>
              <a:gd name="T58" fmla="*/ 0 w 40"/>
              <a:gd name="T59" fmla="*/ 10 h 33"/>
              <a:gd name="T60" fmla="*/ 4 w 40"/>
              <a:gd name="T61" fmla="*/ 5 h 33"/>
              <a:gd name="T62" fmla="*/ 40 w 40"/>
              <a:gd name="T63" fmla="*/ 21 h 33"/>
              <a:gd name="T64" fmla="*/ 40 w 40"/>
              <a:gd name="T65" fmla="*/ 28 h 33"/>
              <a:gd name="T66" fmla="*/ 35 w 40"/>
              <a:gd name="T67" fmla="*/ 33 h 33"/>
              <a:gd name="T68" fmla="*/ 4 w 40"/>
              <a:gd name="T69" fmla="*/ 33 h 33"/>
              <a:gd name="T70" fmla="*/ 0 w 40"/>
              <a:gd name="T71" fmla="*/ 28 h 33"/>
              <a:gd name="T72" fmla="*/ 0 w 40"/>
              <a:gd name="T73" fmla="*/ 21 h 33"/>
              <a:gd name="T74" fmla="*/ 1 w 40"/>
              <a:gd name="T75" fmla="*/ 19 h 33"/>
              <a:gd name="T76" fmla="*/ 38 w 40"/>
              <a:gd name="T77" fmla="*/ 19 h 33"/>
              <a:gd name="T78" fmla="*/ 40 w 40"/>
              <a:gd name="T79" fmla="*/ 2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33">
                <a:moveTo>
                  <a:pt x="17" y="21"/>
                </a:moveTo>
                <a:cubicBezTo>
                  <a:pt x="22" y="21"/>
                  <a:pt x="22" y="21"/>
                  <a:pt x="22" y="21"/>
                </a:cubicBezTo>
                <a:cubicBezTo>
                  <a:pt x="24" y="21"/>
                  <a:pt x="24" y="22"/>
                  <a:pt x="22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1"/>
                  <a:pt x="17" y="21"/>
                </a:cubicBezTo>
                <a:close/>
                <a:moveTo>
                  <a:pt x="16" y="0"/>
                </a:moveTo>
                <a:cubicBezTo>
                  <a:pt x="18" y="0"/>
                  <a:pt x="21" y="0"/>
                  <a:pt x="24" y="0"/>
                </a:cubicBezTo>
                <a:cubicBezTo>
                  <a:pt x="25" y="0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4" y="3"/>
                  <a:pt x="24" y="2"/>
                </a:cubicBezTo>
                <a:cubicBezTo>
                  <a:pt x="24" y="2"/>
                  <a:pt x="24" y="2"/>
                  <a:pt x="23" y="2"/>
                </a:cubicBezTo>
                <a:cubicBezTo>
                  <a:pt x="21" y="2"/>
                  <a:pt x="19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4"/>
                  <a:pt x="16" y="4"/>
                </a:cubicBezTo>
                <a:cubicBezTo>
                  <a:pt x="16" y="5"/>
                  <a:pt x="16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3"/>
                  <a:pt x="13" y="2"/>
                </a:cubicBezTo>
                <a:cubicBezTo>
                  <a:pt x="13" y="1"/>
                  <a:pt x="14" y="0"/>
                  <a:pt x="16" y="0"/>
                </a:cubicBezTo>
                <a:close/>
                <a:moveTo>
                  <a:pt x="4" y="5"/>
                </a:moveTo>
                <a:cubicBezTo>
                  <a:pt x="35" y="5"/>
                  <a:pt x="35" y="5"/>
                  <a:pt x="35" y="5"/>
                </a:cubicBezTo>
                <a:cubicBezTo>
                  <a:pt x="38" y="5"/>
                  <a:pt x="40" y="7"/>
                  <a:pt x="40" y="10"/>
                </a:cubicBezTo>
                <a:cubicBezTo>
                  <a:pt x="40" y="12"/>
                  <a:pt x="40" y="14"/>
                  <a:pt x="40" y="16"/>
                </a:cubicBezTo>
                <a:cubicBezTo>
                  <a:pt x="40" y="18"/>
                  <a:pt x="40" y="18"/>
                  <a:pt x="38" y="18"/>
                </a:cubicBezTo>
                <a:cubicBezTo>
                  <a:pt x="26" y="18"/>
                  <a:pt x="13" y="18"/>
                  <a:pt x="1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7"/>
                  <a:pt x="2" y="5"/>
                  <a:pt x="4" y="5"/>
                </a:cubicBezTo>
                <a:close/>
                <a:moveTo>
                  <a:pt x="40" y="21"/>
                </a:moveTo>
                <a:cubicBezTo>
                  <a:pt x="40" y="28"/>
                  <a:pt x="40" y="28"/>
                  <a:pt x="40" y="28"/>
                </a:cubicBezTo>
                <a:cubicBezTo>
                  <a:pt x="40" y="31"/>
                  <a:pt x="38" y="33"/>
                  <a:pt x="35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6"/>
                  <a:pt x="0" y="23"/>
                  <a:pt x="0" y="21"/>
                </a:cubicBezTo>
                <a:cubicBezTo>
                  <a:pt x="0" y="19"/>
                  <a:pt x="0" y="19"/>
                  <a:pt x="1" y="19"/>
                </a:cubicBezTo>
                <a:cubicBezTo>
                  <a:pt x="13" y="19"/>
                  <a:pt x="26" y="19"/>
                  <a:pt x="38" y="19"/>
                </a:cubicBezTo>
                <a:cubicBezTo>
                  <a:pt x="40" y="19"/>
                  <a:pt x="40" y="19"/>
                  <a:pt x="40" y="2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3" name="Freeform 276"/>
          <p:cNvSpPr>
            <a:spLocks noEditPoints="1"/>
          </p:cNvSpPr>
          <p:nvPr/>
        </p:nvSpPr>
        <p:spPr bwMode="auto">
          <a:xfrm>
            <a:off x="9954469" y="1664017"/>
            <a:ext cx="183463" cy="345086"/>
          </a:xfrm>
          <a:custGeom>
            <a:avLst/>
            <a:gdLst>
              <a:gd name="T0" fmla="*/ 0 w 18"/>
              <a:gd name="T1" fmla="*/ 6 h 33"/>
              <a:gd name="T2" fmla="*/ 14 w 18"/>
              <a:gd name="T3" fmla="*/ 6 h 33"/>
              <a:gd name="T4" fmla="*/ 18 w 18"/>
              <a:gd name="T5" fmla="*/ 11 h 33"/>
              <a:gd name="T6" fmla="*/ 18 w 18"/>
              <a:gd name="T7" fmla="*/ 17 h 33"/>
              <a:gd name="T8" fmla="*/ 16 w 18"/>
              <a:gd name="T9" fmla="*/ 19 h 33"/>
              <a:gd name="T10" fmla="*/ 0 w 18"/>
              <a:gd name="T11" fmla="*/ 19 h 33"/>
              <a:gd name="T12" fmla="*/ 0 w 18"/>
              <a:gd name="T13" fmla="*/ 6 h 33"/>
              <a:gd name="T14" fmla="*/ 0 w 18"/>
              <a:gd name="T15" fmla="*/ 21 h 33"/>
              <a:gd name="T16" fmla="*/ 1 w 18"/>
              <a:gd name="T17" fmla="*/ 21 h 33"/>
              <a:gd name="T18" fmla="*/ 1 w 18"/>
              <a:gd name="T19" fmla="*/ 23 h 33"/>
              <a:gd name="T20" fmla="*/ 0 w 18"/>
              <a:gd name="T21" fmla="*/ 23 h 33"/>
              <a:gd name="T22" fmla="*/ 0 w 18"/>
              <a:gd name="T23" fmla="*/ 33 h 33"/>
              <a:gd name="T24" fmla="*/ 14 w 18"/>
              <a:gd name="T25" fmla="*/ 33 h 33"/>
              <a:gd name="T26" fmla="*/ 18 w 18"/>
              <a:gd name="T27" fmla="*/ 29 h 33"/>
              <a:gd name="T28" fmla="*/ 18 w 18"/>
              <a:gd name="T29" fmla="*/ 22 h 33"/>
              <a:gd name="T30" fmla="*/ 16 w 18"/>
              <a:gd name="T31" fmla="*/ 20 h 33"/>
              <a:gd name="T32" fmla="*/ 0 w 18"/>
              <a:gd name="T33" fmla="*/ 20 h 33"/>
              <a:gd name="T34" fmla="*/ 0 w 18"/>
              <a:gd name="T35" fmla="*/ 21 h 33"/>
              <a:gd name="T36" fmla="*/ 0 w 18"/>
              <a:gd name="T37" fmla="*/ 0 h 33"/>
              <a:gd name="T38" fmla="*/ 2 w 18"/>
              <a:gd name="T39" fmla="*/ 0 h 33"/>
              <a:gd name="T40" fmla="*/ 5 w 18"/>
              <a:gd name="T41" fmla="*/ 3 h 33"/>
              <a:gd name="T42" fmla="*/ 5 w 18"/>
              <a:gd name="T43" fmla="*/ 5 h 33"/>
              <a:gd name="T44" fmla="*/ 4 w 18"/>
              <a:gd name="T45" fmla="*/ 6 h 33"/>
              <a:gd name="T46" fmla="*/ 3 w 18"/>
              <a:gd name="T47" fmla="*/ 6 h 33"/>
              <a:gd name="T48" fmla="*/ 2 w 18"/>
              <a:gd name="T49" fmla="*/ 5 h 33"/>
              <a:gd name="T50" fmla="*/ 2 w 18"/>
              <a:gd name="T51" fmla="*/ 3 h 33"/>
              <a:gd name="T52" fmla="*/ 2 w 18"/>
              <a:gd name="T53" fmla="*/ 3 h 33"/>
              <a:gd name="T54" fmla="*/ 0 w 18"/>
              <a:gd name="T55" fmla="*/ 3 h 33"/>
              <a:gd name="T56" fmla="*/ 0 w 18"/>
              <a:gd name="T5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" h="33">
                <a:moveTo>
                  <a:pt x="0" y="6"/>
                </a:moveTo>
                <a:cubicBezTo>
                  <a:pt x="14" y="6"/>
                  <a:pt x="14" y="6"/>
                  <a:pt x="14" y="6"/>
                </a:cubicBezTo>
                <a:cubicBezTo>
                  <a:pt x="16" y="6"/>
                  <a:pt x="18" y="8"/>
                  <a:pt x="18" y="11"/>
                </a:cubicBezTo>
                <a:cubicBezTo>
                  <a:pt x="18" y="13"/>
                  <a:pt x="18" y="15"/>
                  <a:pt x="18" y="17"/>
                </a:cubicBezTo>
                <a:cubicBezTo>
                  <a:pt x="18" y="19"/>
                  <a:pt x="18" y="19"/>
                  <a:pt x="16" y="19"/>
                </a:cubicBezTo>
                <a:cubicBezTo>
                  <a:pt x="0" y="19"/>
                  <a:pt x="0" y="19"/>
                  <a:pt x="0" y="19"/>
                </a:cubicBezTo>
                <a:lnTo>
                  <a:pt x="0" y="6"/>
                </a:lnTo>
                <a:close/>
                <a:moveTo>
                  <a:pt x="0" y="21"/>
                </a:moveTo>
                <a:cubicBezTo>
                  <a:pt x="1" y="21"/>
                  <a:pt x="1" y="21"/>
                  <a:pt x="1" y="21"/>
                </a:cubicBezTo>
                <a:cubicBezTo>
                  <a:pt x="2" y="21"/>
                  <a:pt x="2" y="23"/>
                  <a:pt x="1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3"/>
                  <a:pt x="0" y="33"/>
                  <a:pt x="0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3"/>
                  <a:pt x="18" y="32"/>
                  <a:pt x="18" y="29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0"/>
                  <a:pt x="18" y="20"/>
                  <a:pt x="16" y="20"/>
                </a:cubicBezTo>
                <a:cubicBezTo>
                  <a:pt x="0" y="20"/>
                  <a:pt x="0" y="20"/>
                  <a:pt x="0" y="20"/>
                </a:cubicBezTo>
                <a:lnTo>
                  <a:pt x="0" y="21"/>
                </a:lnTo>
                <a:close/>
                <a:moveTo>
                  <a:pt x="0" y="0"/>
                </a:move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cubicBezTo>
                  <a:pt x="5" y="3"/>
                  <a:pt x="5" y="4"/>
                  <a:pt x="5" y="5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4"/>
                  <a:pt x="2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0" y="3"/>
                  <a:pt x="0" y="3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4" name="Freeform 277"/>
          <p:cNvSpPr>
            <a:spLocks noEditPoints="1"/>
          </p:cNvSpPr>
          <p:nvPr/>
        </p:nvSpPr>
        <p:spPr bwMode="auto">
          <a:xfrm>
            <a:off x="9722957" y="1664017"/>
            <a:ext cx="231514" cy="345086"/>
          </a:xfrm>
          <a:custGeom>
            <a:avLst/>
            <a:gdLst>
              <a:gd name="T0" fmla="*/ 5 w 22"/>
              <a:gd name="T1" fmla="*/ 6 h 33"/>
              <a:gd name="T2" fmla="*/ 22 w 22"/>
              <a:gd name="T3" fmla="*/ 6 h 33"/>
              <a:gd name="T4" fmla="*/ 22 w 22"/>
              <a:gd name="T5" fmla="*/ 19 h 33"/>
              <a:gd name="T6" fmla="*/ 2 w 22"/>
              <a:gd name="T7" fmla="*/ 19 h 33"/>
              <a:gd name="T8" fmla="*/ 0 w 22"/>
              <a:gd name="T9" fmla="*/ 17 h 33"/>
              <a:gd name="T10" fmla="*/ 0 w 22"/>
              <a:gd name="T11" fmla="*/ 11 h 33"/>
              <a:gd name="T12" fmla="*/ 5 w 22"/>
              <a:gd name="T13" fmla="*/ 6 h 33"/>
              <a:gd name="T14" fmla="*/ 22 w 22"/>
              <a:gd name="T15" fmla="*/ 33 h 33"/>
              <a:gd name="T16" fmla="*/ 22 w 22"/>
              <a:gd name="T17" fmla="*/ 23 h 33"/>
              <a:gd name="T18" fmla="*/ 18 w 22"/>
              <a:gd name="T19" fmla="*/ 23 h 33"/>
              <a:gd name="T20" fmla="*/ 18 w 22"/>
              <a:gd name="T21" fmla="*/ 21 h 33"/>
              <a:gd name="T22" fmla="*/ 22 w 22"/>
              <a:gd name="T23" fmla="*/ 21 h 33"/>
              <a:gd name="T24" fmla="*/ 22 w 22"/>
              <a:gd name="T25" fmla="*/ 20 h 33"/>
              <a:gd name="T26" fmla="*/ 2 w 22"/>
              <a:gd name="T27" fmla="*/ 20 h 33"/>
              <a:gd name="T28" fmla="*/ 0 w 22"/>
              <a:gd name="T29" fmla="*/ 22 h 33"/>
              <a:gd name="T30" fmla="*/ 0 w 22"/>
              <a:gd name="T31" fmla="*/ 29 h 33"/>
              <a:gd name="T32" fmla="*/ 5 w 22"/>
              <a:gd name="T33" fmla="*/ 33 h 33"/>
              <a:gd name="T34" fmla="*/ 22 w 22"/>
              <a:gd name="T35" fmla="*/ 33 h 33"/>
              <a:gd name="T36" fmla="*/ 22 w 22"/>
              <a:gd name="T37" fmla="*/ 3 h 33"/>
              <a:gd name="T38" fmla="*/ 22 w 22"/>
              <a:gd name="T39" fmla="*/ 0 h 33"/>
              <a:gd name="T40" fmla="*/ 16 w 22"/>
              <a:gd name="T41" fmla="*/ 0 h 33"/>
              <a:gd name="T42" fmla="*/ 14 w 22"/>
              <a:gd name="T43" fmla="*/ 3 h 33"/>
              <a:gd name="T44" fmla="*/ 14 w 22"/>
              <a:gd name="T45" fmla="*/ 5 h 33"/>
              <a:gd name="T46" fmla="*/ 15 w 22"/>
              <a:gd name="T47" fmla="*/ 6 h 33"/>
              <a:gd name="T48" fmla="*/ 16 w 22"/>
              <a:gd name="T49" fmla="*/ 6 h 33"/>
              <a:gd name="T50" fmla="*/ 16 w 22"/>
              <a:gd name="T51" fmla="*/ 5 h 33"/>
              <a:gd name="T52" fmla="*/ 16 w 22"/>
              <a:gd name="T53" fmla="*/ 3 h 33"/>
              <a:gd name="T54" fmla="*/ 17 w 22"/>
              <a:gd name="T55" fmla="*/ 3 h 33"/>
              <a:gd name="T56" fmla="*/ 22 w 22"/>
              <a:gd name="T57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33">
                <a:moveTo>
                  <a:pt x="5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19"/>
                  <a:pt x="22" y="19"/>
                  <a:pt x="2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19"/>
                  <a:pt x="0" y="19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2" y="6"/>
                  <a:pt x="5" y="6"/>
                </a:cubicBezTo>
                <a:close/>
                <a:moveTo>
                  <a:pt x="22" y="33"/>
                </a:moveTo>
                <a:cubicBezTo>
                  <a:pt x="22" y="23"/>
                  <a:pt x="22" y="23"/>
                  <a:pt x="22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6" y="23"/>
                  <a:pt x="16" y="21"/>
                  <a:pt x="18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20"/>
                  <a:pt x="0" y="20"/>
                  <a:pt x="0" y="22"/>
                </a:cubicBezTo>
                <a:cubicBezTo>
                  <a:pt x="0" y="24"/>
                  <a:pt x="0" y="27"/>
                  <a:pt x="0" y="29"/>
                </a:cubicBezTo>
                <a:cubicBezTo>
                  <a:pt x="0" y="32"/>
                  <a:pt x="2" y="33"/>
                  <a:pt x="5" y="33"/>
                </a:cubicBezTo>
                <a:lnTo>
                  <a:pt x="22" y="33"/>
                </a:lnTo>
                <a:close/>
                <a:moveTo>
                  <a:pt x="22" y="3"/>
                </a:moveTo>
                <a:cubicBezTo>
                  <a:pt x="22" y="0"/>
                  <a:pt x="22" y="0"/>
                  <a:pt x="2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0"/>
                  <a:pt x="14" y="1"/>
                  <a:pt x="14" y="3"/>
                </a:cubicBezTo>
                <a:cubicBezTo>
                  <a:pt x="14" y="3"/>
                  <a:pt x="14" y="4"/>
                  <a:pt x="14" y="5"/>
                </a:cubicBezTo>
                <a:cubicBezTo>
                  <a:pt x="14" y="6"/>
                  <a:pt x="14" y="6"/>
                  <a:pt x="15" y="6"/>
                </a:cubicBezTo>
                <a:cubicBezTo>
                  <a:pt x="15" y="6"/>
                  <a:pt x="16" y="6"/>
                  <a:pt x="16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3"/>
                  <a:pt x="16" y="3"/>
                  <a:pt x="17" y="3"/>
                </a:cubicBezTo>
                <a:lnTo>
                  <a:pt x="22" y="3"/>
                </a:ln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5" name="Freeform 278"/>
          <p:cNvSpPr>
            <a:spLocks noEditPoints="1"/>
          </p:cNvSpPr>
          <p:nvPr/>
        </p:nvSpPr>
        <p:spPr bwMode="auto">
          <a:xfrm>
            <a:off x="9744797" y="1131101"/>
            <a:ext cx="375662" cy="310141"/>
          </a:xfrm>
          <a:custGeom>
            <a:avLst/>
            <a:gdLst>
              <a:gd name="T0" fmla="*/ 3 w 36"/>
              <a:gd name="T1" fmla="*/ 6 h 30"/>
              <a:gd name="T2" fmla="*/ 34 w 36"/>
              <a:gd name="T3" fmla="*/ 6 h 30"/>
              <a:gd name="T4" fmla="*/ 35 w 36"/>
              <a:gd name="T5" fmla="*/ 7 h 30"/>
              <a:gd name="T6" fmla="*/ 34 w 36"/>
              <a:gd name="T7" fmla="*/ 8 h 30"/>
              <a:gd name="T8" fmla="*/ 3 w 36"/>
              <a:gd name="T9" fmla="*/ 8 h 30"/>
              <a:gd name="T10" fmla="*/ 1 w 36"/>
              <a:gd name="T11" fmla="*/ 7 h 30"/>
              <a:gd name="T12" fmla="*/ 3 w 36"/>
              <a:gd name="T13" fmla="*/ 6 h 30"/>
              <a:gd name="T14" fmla="*/ 2 w 36"/>
              <a:gd name="T15" fmla="*/ 30 h 30"/>
              <a:gd name="T16" fmla="*/ 35 w 36"/>
              <a:gd name="T17" fmla="*/ 30 h 30"/>
              <a:gd name="T18" fmla="*/ 36 w 36"/>
              <a:gd name="T19" fmla="*/ 29 h 30"/>
              <a:gd name="T20" fmla="*/ 36 w 36"/>
              <a:gd name="T21" fmla="*/ 5 h 30"/>
              <a:gd name="T22" fmla="*/ 35 w 36"/>
              <a:gd name="T23" fmla="*/ 3 h 30"/>
              <a:gd name="T24" fmla="*/ 20 w 36"/>
              <a:gd name="T25" fmla="*/ 3 h 30"/>
              <a:gd name="T26" fmla="*/ 16 w 36"/>
              <a:gd name="T27" fmla="*/ 1 h 30"/>
              <a:gd name="T28" fmla="*/ 12 w 36"/>
              <a:gd name="T29" fmla="*/ 0 h 30"/>
              <a:gd name="T30" fmla="*/ 6 w 36"/>
              <a:gd name="T31" fmla="*/ 0 h 30"/>
              <a:gd name="T32" fmla="*/ 2 w 36"/>
              <a:gd name="T33" fmla="*/ 2 h 30"/>
              <a:gd name="T34" fmla="*/ 0 w 36"/>
              <a:gd name="T35" fmla="*/ 9 h 30"/>
              <a:gd name="T36" fmla="*/ 0 w 36"/>
              <a:gd name="T37" fmla="*/ 29 h 30"/>
              <a:gd name="T38" fmla="*/ 2 w 36"/>
              <a:gd name="T3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0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3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0"/>
                </a:moveTo>
                <a:cubicBezTo>
                  <a:pt x="13" y="30"/>
                  <a:pt x="24" y="30"/>
                  <a:pt x="35" y="30"/>
                </a:cubicBezTo>
                <a:cubicBezTo>
                  <a:pt x="35" y="30"/>
                  <a:pt x="36" y="30"/>
                  <a:pt x="36" y="29"/>
                </a:cubicBezTo>
                <a:cubicBezTo>
                  <a:pt x="36" y="21"/>
                  <a:pt x="36" y="12"/>
                  <a:pt x="36" y="5"/>
                </a:cubicBezTo>
                <a:cubicBezTo>
                  <a:pt x="36" y="4"/>
                  <a:pt x="35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6" name="Freeform 279"/>
          <p:cNvSpPr>
            <a:spLocks noEditPoints="1"/>
          </p:cNvSpPr>
          <p:nvPr/>
        </p:nvSpPr>
        <p:spPr bwMode="auto">
          <a:xfrm>
            <a:off x="9757903" y="1131101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19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4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4" y="4"/>
                  <a:pt x="34" y="4"/>
                </a:cubicBezTo>
                <a:cubicBezTo>
                  <a:pt x="29" y="4"/>
                  <a:pt x="24" y="4"/>
                  <a:pt x="19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7" name="Freeform 280"/>
          <p:cNvSpPr>
            <a:spLocks noEditPoints="1"/>
          </p:cNvSpPr>
          <p:nvPr/>
        </p:nvSpPr>
        <p:spPr bwMode="auto">
          <a:xfrm>
            <a:off x="9757903" y="1131101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8" name="Freeform 281"/>
          <p:cNvSpPr>
            <a:spLocks noEditPoints="1"/>
          </p:cNvSpPr>
          <p:nvPr/>
        </p:nvSpPr>
        <p:spPr bwMode="auto">
          <a:xfrm>
            <a:off x="9757903" y="1131101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7" y="4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9" name="Freeform 282"/>
          <p:cNvSpPr>
            <a:spLocks noEditPoints="1"/>
          </p:cNvSpPr>
          <p:nvPr/>
        </p:nvSpPr>
        <p:spPr bwMode="auto">
          <a:xfrm>
            <a:off x="9757903" y="1131101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8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8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6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0" name="Freeform 283"/>
          <p:cNvSpPr>
            <a:spLocks noEditPoints="1"/>
          </p:cNvSpPr>
          <p:nvPr/>
        </p:nvSpPr>
        <p:spPr bwMode="auto">
          <a:xfrm>
            <a:off x="9757903" y="1131101"/>
            <a:ext cx="371295" cy="323244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8 h 31"/>
              <a:gd name="T6" fmla="*/ 33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0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284"/>
          <p:cNvSpPr>
            <a:spLocks noEditPoints="1"/>
          </p:cNvSpPr>
          <p:nvPr/>
        </p:nvSpPr>
        <p:spPr bwMode="auto">
          <a:xfrm>
            <a:off x="9757903" y="1131101"/>
            <a:ext cx="371295" cy="323244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2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2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4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2" name="Freeform 285"/>
          <p:cNvSpPr>
            <a:spLocks noEditPoints="1"/>
          </p:cNvSpPr>
          <p:nvPr/>
        </p:nvSpPr>
        <p:spPr bwMode="auto">
          <a:xfrm>
            <a:off x="9757903" y="1139838"/>
            <a:ext cx="371295" cy="314508"/>
          </a:xfrm>
          <a:custGeom>
            <a:avLst/>
            <a:gdLst>
              <a:gd name="T0" fmla="*/ 3 w 36"/>
              <a:gd name="T1" fmla="*/ 6 h 30"/>
              <a:gd name="T2" fmla="*/ 34 w 36"/>
              <a:gd name="T3" fmla="*/ 6 h 30"/>
              <a:gd name="T4" fmla="*/ 35 w 36"/>
              <a:gd name="T5" fmla="*/ 7 h 30"/>
              <a:gd name="T6" fmla="*/ 34 w 36"/>
              <a:gd name="T7" fmla="*/ 8 h 30"/>
              <a:gd name="T8" fmla="*/ 3 w 36"/>
              <a:gd name="T9" fmla="*/ 8 h 30"/>
              <a:gd name="T10" fmla="*/ 1 w 36"/>
              <a:gd name="T11" fmla="*/ 7 h 30"/>
              <a:gd name="T12" fmla="*/ 3 w 36"/>
              <a:gd name="T13" fmla="*/ 6 h 30"/>
              <a:gd name="T14" fmla="*/ 2 w 36"/>
              <a:gd name="T15" fmla="*/ 30 h 30"/>
              <a:gd name="T16" fmla="*/ 34 w 36"/>
              <a:gd name="T17" fmla="*/ 30 h 30"/>
              <a:gd name="T18" fmla="*/ 36 w 36"/>
              <a:gd name="T19" fmla="*/ 29 h 30"/>
              <a:gd name="T20" fmla="*/ 36 w 36"/>
              <a:gd name="T21" fmla="*/ 5 h 30"/>
              <a:gd name="T22" fmla="*/ 34 w 36"/>
              <a:gd name="T23" fmla="*/ 3 h 30"/>
              <a:gd name="T24" fmla="*/ 20 w 36"/>
              <a:gd name="T25" fmla="*/ 3 h 30"/>
              <a:gd name="T26" fmla="*/ 16 w 36"/>
              <a:gd name="T27" fmla="*/ 1 h 30"/>
              <a:gd name="T28" fmla="*/ 12 w 36"/>
              <a:gd name="T29" fmla="*/ 0 h 30"/>
              <a:gd name="T30" fmla="*/ 5 w 36"/>
              <a:gd name="T31" fmla="*/ 0 h 30"/>
              <a:gd name="T32" fmla="*/ 2 w 36"/>
              <a:gd name="T33" fmla="*/ 2 h 30"/>
              <a:gd name="T34" fmla="*/ 0 w 36"/>
              <a:gd name="T35" fmla="*/ 9 h 30"/>
              <a:gd name="T36" fmla="*/ 0 w 36"/>
              <a:gd name="T37" fmla="*/ 29 h 30"/>
              <a:gd name="T38" fmla="*/ 2 w 36"/>
              <a:gd name="T3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0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3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0"/>
                </a:moveTo>
                <a:cubicBezTo>
                  <a:pt x="13" y="30"/>
                  <a:pt x="24" y="30"/>
                  <a:pt x="34" y="30"/>
                </a:cubicBezTo>
                <a:cubicBezTo>
                  <a:pt x="35" y="30"/>
                  <a:pt x="36" y="30"/>
                  <a:pt x="36" y="29"/>
                </a:cubicBezTo>
                <a:cubicBezTo>
                  <a:pt x="36" y="21"/>
                  <a:pt x="36" y="12"/>
                  <a:pt x="36" y="5"/>
                </a:cubicBezTo>
                <a:cubicBezTo>
                  <a:pt x="36" y="4"/>
                  <a:pt x="35" y="3"/>
                  <a:pt x="34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3" name="Freeform 286"/>
          <p:cNvSpPr>
            <a:spLocks noEditPoints="1"/>
          </p:cNvSpPr>
          <p:nvPr/>
        </p:nvSpPr>
        <p:spPr bwMode="auto">
          <a:xfrm>
            <a:off x="9757903" y="1139838"/>
            <a:ext cx="371295" cy="314508"/>
          </a:xfrm>
          <a:custGeom>
            <a:avLst/>
            <a:gdLst>
              <a:gd name="T0" fmla="*/ 3 w 36"/>
              <a:gd name="T1" fmla="*/ 6 h 30"/>
              <a:gd name="T2" fmla="*/ 34 w 36"/>
              <a:gd name="T3" fmla="*/ 6 h 30"/>
              <a:gd name="T4" fmla="*/ 35 w 36"/>
              <a:gd name="T5" fmla="*/ 7 h 30"/>
              <a:gd name="T6" fmla="*/ 34 w 36"/>
              <a:gd name="T7" fmla="*/ 8 h 30"/>
              <a:gd name="T8" fmla="*/ 3 w 36"/>
              <a:gd name="T9" fmla="*/ 8 h 30"/>
              <a:gd name="T10" fmla="*/ 1 w 36"/>
              <a:gd name="T11" fmla="*/ 7 h 30"/>
              <a:gd name="T12" fmla="*/ 3 w 36"/>
              <a:gd name="T13" fmla="*/ 6 h 30"/>
              <a:gd name="T14" fmla="*/ 2 w 36"/>
              <a:gd name="T15" fmla="*/ 30 h 30"/>
              <a:gd name="T16" fmla="*/ 35 w 36"/>
              <a:gd name="T17" fmla="*/ 30 h 30"/>
              <a:gd name="T18" fmla="*/ 36 w 36"/>
              <a:gd name="T19" fmla="*/ 29 h 30"/>
              <a:gd name="T20" fmla="*/ 36 w 36"/>
              <a:gd name="T21" fmla="*/ 5 h 30"/>
              <a:gd name="T22" fmla="*/ 35 w 36"/>
              <a:gd name="T23" fmla="*/ 3 h 30"/>
              <a:gd name="T24" fmla="*/ 20 w 36"/>
              <a:gd name="T25" fmla="*/ 3 h 30"/>
              <a:gd name="T26" fmla="*/ 16 w 36"/>
              <a:gd name="T27" fmla="*/ 1 h 30"/>
              <a:gd name="T28" fmla="*/ 12 w 36"/>
              <a:gd name="T29" fmla="*/ 0 h 30"/>
              <a:gd name="T30" fmla="*/ 6 w 36"/>
              <a:gd name="T31" fmla="*/ 0 h 30"/>
              <a:gd name="T32" fmla="*/ 2 w 36"/>
              <a:gd name="T33" fmla="*/ 2 h 30"/>
              <a:gd name="T34" fmla="*/ 0 w 36"/>
              <a:gd name="T35" fmla="*/ 9 h 30"/>
              <a:gd name="T36" fmla="*/ 0 w 36"/>
              <a:gd name="T37" fmla="*/ 29 h 30"/>
              <a:gd name="T38" fmla="*/ 2 w 36"/>
              <a:gd name="T3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0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3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0"/>
                </a:moveTo>
                <a:cubicBezTo>
                  <a:pt x="13" y="30"/>
                  <a:pt x="24" y="30"/>
                  <a:pt x="35" y="30"/>
                </a:cubicBezTo>
                <a:cubicBezTo>
                  <a:pt x="35" y="30"/>
                  <a:pt x="36" y="30"/>
                  <a:pt x="36" y="29"/>
                </a:cubicBezTo>
                <a:cubicBezTo>
                  <a:pt x="36" y="21"/>
                  <a:pt x="36" y="12"/>
                  <a:pt x="36" y="5"/>
                </a:cubicBezTo>
                <a:cubicBezTo>
                  <a:pt x="36" y="4"/>
                  <a:pt x="35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4" name="Freeform 287"/>
          <p:cNvSpPr>
            <a:spLocks noEditPoints="1"/>
          </p:cNvSpPr>
          <p:nvPr/>
        </p:nvSpPr>
        <p:spPr bwMode="auto">
          <a:xfrm>
            <a:off x="9766639" y="1139838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19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4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4" y="4"/>
                  <a:pt x="34" y="4"/>
                </a:cubicBezTo>
                <a:cubicBezTo>
                  <a:pt x="29" y="4"/>
                  <a:pt x="24" y="4"/>
                  <a:pt x="19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5" name="Freeform 288"/>
          <p:cNvSpPr>
            <a:spLocks noEditPoints="1"/>
          </p:cNvSpPr>
          <p:nvPr/>
        </p:nvSpPr>
        <p:spPr bwMode="auto">
          <a:xfrm>
            <a:off x="9766639" y="1139838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6" name="Freeform 289"/>
          <p:cNvSpPr>
            <a:spLocks noEditPoints="1"/>
          </p:cNvSpPr>
          <p:nvPr/>
        </p:nvSpPr>
        <p:spPr bwMode="auto">
          <a:xfrm>
            <a:off x="9766639" y="1139838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7" y="4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7" name="Freeform 290"/>
          <p:cNvSpPr>
            <a:spLocks noEditPoints="1"/>
          </p:cNvSpPr>
          <p:nvPr/>
        </p:nvSpPr>
        <p:spPr bwMode="auto">
          <a:xfrm>
            <a:off x="9766639" y="1139838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8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8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6 w 35"/>
              <a:gd name="T27" fmla="*/ 2 h 31"/>
              <a:gd name="T28" fmla="*/ 12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4" y="0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8" name="Freeform 291"/>
          <p:cNvSpPr>
            <a:spLocks noEditPoints="1"/>
          </p:cNvSpPr>
          <p:nvPr/>
        </p:nvSpPr>
        <p:spPr bwMode="auto">
          <a:xfrm>
            <a:off x="9766639" y="1139838"/>
            <a:ext cx="371295" cy="323244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8 h 31"/>
              <a:gd name="T6" fmla="*/ 33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7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0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9" name="Freeform 292"/>
          <p:cNvSpPr>
            <a:spLocks noEditPoints="1"/>
          </p:cNvSpPr>
          <p:nvPr/>
        </p:nvSpPr>
        <p:spPr bwMode="auto">
          <a:xfrm>
            <a:off x="9766639" y="1139838"/>
            <a:ext cx="371295" cy="323244"/>
          </a:xfrm>
          <a:custGeom>
            <a:avLst/>
            <a:gdLst>
              <a:gd name="T0" fmla="*/ 2 w 36"/>
              <a:gd name="T1" fmla="*/ 7 h 31"/>
              <a:gd name="T2" fmla="*/ 34 w 36"/>
              <a:gd name="T3" fmla="*/ 7 h 31"/>
              <a:gd name="T4" fmla="*/ 35 w 36"/>
              <a:gd name="T5" fmla="*/ 8 h 31"/>
              <a:gd name="T6" fmla="*/ 34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7 h 31"/>
              <a:gd name="T14" fmla="*/ 2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6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10 h 31"/>
              <a:gd name="T36" fmla="*/ 0 w 36"/>
              <a:gd name="T37" fmla="*/ 30 h 31"/>
              <a:gd name="T38" fmla="*/ 2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7"/>
                </a:moveTo>
                <a:cubicBezTo>
                  <a:pt x="13" y="7"/>
                  <a:pt x="23" y="7"/>
                  <a:pt x="34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9"/>
                  <a:pt x="35" y="9"/>
                  <a:pt x="34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2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1"/>
                  <a:pt x="36" y="30"/>
                </a:cubicBezTo>
                <a:cubicBezTo>
                  <a:pt x="36" y="22"/>
                  <a:pt x="36" y="13"/>
                  <a:pt x="36" y="6"/>
                </a:cubicBezTo>
                <a:cubicBezTo>
                  <a:pt x="36" y="5"/>
                  <a:pt x="35" y="4"/>
                  <a:pt x="34" y="4"/>
                </a:cubicBezTo>
                <a:cubicBezTo>
                  <a:pt x="30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1"/>
                  <a:pt x="2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0" name="Freeform 293"/>
          <p:cNvSpPr>
            <a:spLocks noEditPoints="1"/>
          </p:cNvSpPr>
          <p:nvPr/>
        </p:nvSpPr>
        <p:spPr bwMode="auto">
          <a:xfrm>
            <a:off x="9766639" y="1152944"/>
            <a:ext cx="371295" cy="310141"/>
          </a:xfrm>
          <a:custGeom>
            <a:avLst/>
            <a:gdLst>
              <a:gd name="T0" fmla="*/ 3 w 36"/>
              <a:gd name="T1" fmla="*/ 6 h 30"/>
              <a:gd name="T2" fmla="*/ 34 w 36"/>
              <a:gd name="T3" fmla="*/ 6 h 30"/>
              <a:gd name="T4" fmla="*/ 35 w 36"/>
              <a:gd name="T5" fmla="*/ 7 h 30"/>
              <a:gd name="T6" fmla="*/ 34 w 36"/>
              <a:gd name="T7" fmla="*/ 8 h 30"/>
              <a:gd name="T8" fmla="*/ 3 w 36"/>
              <a:gd name="T9" fmla="*/ 8 h 30"/>
              <a:gd name="T10" fmla="*/ 1 w 36"/>
              <a:gd name="T11" fmla="*/ 7 h 30"/>
              <a:gd name="T12" fmla="*/ 3 w 36"/>
              <a:gd name="T13" fmla="*/ 6 h 30"/>
              <a:gd name="T14" fmla="*/ 2 w 36"/>
              <a:gd name="T15" fmla="*/ 30 h 30"/>
              <a:gd name="T16" fmla="*/ 34 w 36"/>
              <a:gd name="T17" fmla="*/ 30 h 30"/>
              <a:gd name="T18" fmla="*/ 36 w 36"/>
              <a:gd name="T19" fmla="*/ 29 h 30"/>
              <a:gd name="T20" fmla="*/ 36 w 36"/>
              <a:gd name="T21" fmla="*/ 5 h 30"/>
              <a:gd name="T22" fmla="*/ 34 w 36"/>
              <a:gd name="T23" fmla="*/ 3 h 30"/>
              <a:gd name="T24" fmla="*/ 20 w 36"/>
              <a:gd name="T25" fmla="*/ 3 h 30"/>
              <a:gd name="T26" fmla="*/ 16 w 36"/>
              <a:gd name="T27" fmla="*/ 1 h 30"/>
              <a:gd name="T28" fmla="*/ 12 w 36"/>
              <a:gd name="T29" fmla="*/ 0 h 30"/>
              <a:gd name="T30" fmla="*/ 5 w 36"/>
              <a:gd name="T31" fmla="*/ 0 h 30"/>
              <a:gd name="T32" fmla="*/ 2 w 36"/>
              <a:gd name="T33" fmla="*/ 2 h 30"/>
              <a:gd name="T34" fmla="*/ 0 w 36"/>
              <a:gd name="T35" fmla="*/ 9 h 30"/>
              <a:gd name="T36" fmla="*/ 0 w 36"/>
              <a:gd name="T37" fmla="*/ 29 h 30"/>
              <a:gd name="T38" fmla="*/ 2 w 36"/>
              <a:gd name="T3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0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3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0"/>
                </a:moveTo>
                <a:cubicBezTo>
                  <a:pt x="13" y="30"/>
                  <a:pt x="24" y="30"/>
                  <a:pt x="34" y="30"/>
                </a:cubicBezTo>
                <a:cubicBezTo>
                  <a:pt x="35" y="30"/>
                  <a:pt x="36" y="30"/>
                  <a:pt x="36" y="29"/>
                </a:cubicBezTo>
                <a:cubicBezTo>
                  <a:pt x="36" y="21"/>
                  <a:pt x="36" y="12"/>
                  <a:pt x="36" y="5"/>
                </a:cubicBezTo>
                <a:cubicBezTo>
                  <a:pt x="36" y="4"/>
                  <a:pt x="35" y="3"/>
                  <a:pt x="34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1" name="Freeform 294"/>
          <p:cNvSpPr>
            <a:spLocks noEditPoints="1"/>
          </p:cNvSpPr>
          <p:nvPr/>
        </p:nvSpPr>
        <p:spPr bwMode="auto">
          <a:xfrm>
            <a:off x="9766639" y="1152944"/>
            <a:ext cx="371295" cy="310141"/>
          </a:xfrm>
          <a:custGeom>
            <a:avLst/>
            <a:gdLst>
              <a:gd name="T0" fmla="*/ 3 w 36"/>
              <a:gd name="T1" fmla="*/ 6 h 30"/>
              <a:gd name="T2" fmla="*/ 34 w 36"/>
              <a:gd name="T3" fmla="*/ 6 h 30"/>
              <a:gd name="T4" fmla="*/ 35 w 36"/>
              <a:gd name="T5" fmla="*/ 7 h 30"/>
              <a:gd name="T6" fmla="*/ 34 w 36"/>
              <a:gd name="T7" fmla="*/ 8 h 30"/>
              <a:gd name="T8" fmla="*/ 3 w 36"/>
              <a:gd name="T9" fmla="*/ 8 h 30"/>
              <a:gd name="T10" fmla="*/ 1 w 36"/>
              <a:gd name="T11" fmla="*/ 7 h 30"/>
              <a:gd name="T12" fmla="*/ 3 w 36"/>
              <a:gd name="T13" fmla="*/ 6 h 30"/>
              <a:gd name="T14" fmla="*/ 2 w 36"/>
              <a:gd name="T15" fmla="*/ 30 h 30"/>
              <a:gd name="T16" fmla="*/ 35 w 36"/>
              <a:gd name="T17" fmla="*/ 30 h 30"/>
              <a:gd name="T18" fmla="*/ 36 w 36"/>
              <a:gd name="T19" fmla="*/ 29 h 30"/>
              <a:gd name="T20" fmla="*/ 36 w 36"/>
              <a:gd name="T21" fmla="*/ 5 h 30"/>
              <a:gd name="T22" fmla="*/ 35 w 36"/>
              <a:gd name="T23" fmla="*/ 3 h 30"/>
              <a:gd name="T24" fmla="*/ 20 w 36"/>
              <a:gd name="T25" fmla="*/ 3 h 30"/>
              <a:gd name="T26" fmla="*/ 16 w 36"/>
              <a:gd name="T27" fmla="*/ 1 h 30"/>
              <a:gd name="T28" fmla="*/ 12 w 36"/>
              <a:gd name="T29" fmla="*/ 0 h 30"/>
              <a:gd name="T30" fmla="*/ 6 w 36"/>
              <a:gd name="T31" fmla="*/ 0 h 30"/>
              <a:gd name="T32" fmla="*/ 2 w 36"/>
              <a:gd name="T33" fmla="*/ 2 h 30"/>
              <a:gd name="T34" fmla="*/ 0 w 36"/>
              <a:gd name="T35" fmla="*/ 9 h 30"/>
              <a:gd name="T36" fmla="*/ 0 w 36"/>
              <a:gd name="T37" fmla="*/ 29 h 30"/>
              <a:gd name="T38" fmla="*/ 2 w 36"/>
              <a:gd name="T3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0">
                <a:moveTo>
                  <a:pt x="3" y="6"/>
                </a:moveTo>
                <a:cubicBezTo>
                  <a:pt x="13" y="6"/>
                  <a:pt x="23" y="6"/>
                  <a:pt x="34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8"/>
                  <a:pt x="35" y="8"/>
                  <a:pt x="34" y="8"/>
                </a:cubicBezTo>
                <a:cubicBezTo>
                  <a:pt x="23" y="8"/>
                  <a:pt x="1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0"/>
                </a:moveTo>
                <a:cubicBezTo>
                  <a:pt x="13" y="30"/>
                  <a:pt x="24" y="30"/>
                  <a:pt x="35" y="30"/>
                </a:cubicBezTo>
                <a:cubicBezTo>
                  <a:pt x="35" y="30"/>
                  <a:pt x="36" y="30"/>
                  <a:pt x="36" y="29"/>
                </a:cubicBezTo>
                <a:cubicBezTo>
                  <a:pt x="36" y="21"/>
                  <a:pt x="36" y="12"/>
                  <a:pt x="36" y="5"/>
                </a:cubicBezTo>
                <a:cubicBezTo>
                  <a:pt x="36" y="4"/>
                  <a:pt x="35" y="3"/>
                  <a:pt x="35" y="3"/>
                </a:cubicBezTo>
                <a:cubicBezTo>
                  <a:pt x="30" y="3"/>
                  <a:pt x="25" y="3"/>
                  <a:pt x="20" y="3"/>
                </a:cubicBezTo>
                <a:cubicBezTo>
                  <a:pt x="18" y="3"/>
                  <a:pt x="17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2" name="Freeform 295"/>
          <p:cNvSpPr>
            <a:spLocks noEditPoints="1"/>
          </p:cNvSpPr>
          <p:nvPr/>
        </p:nvSpPr>
        <p:spPr bwMode="auto">
          <a:xfrm>
            <a:off x="9775375" y="1152944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0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19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0" y="9"/>
                  <a:pt x="0" y="9"/>
                  <a:pt x="0" y="7"/>
                </a:cubicBezTo>
                <a:cubicBezTo>
                  <a:pt x="0" y="6"/>
                  <a:pt x="0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4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4" y="4"/>
                  <a:pt x="34" y="4"/>
                </a:cubicBezTo>
                <a:cubicBezTo>
                  <a:pt x="29" y="4"/>
                  <a:pt x="24" y="4"/>
                  <a:pt x="19" y="4"/>
                </a:cubicBezTo>
                <a:cubicBezTo>
                  <a:pt x="17" y="4"/>
                  <a:pt x="16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3" name="Freeform 296"/>
          <p:cNvSpPr>
            <a:spLocks noEditPoints="1"/>
          </p:cNvSpPr>
          <p:nvPr/>
        </p:nvSpPr>
        <p:spPr bwMode="auto">
          <a:xfrm>
            <a:off x="9775375" y="1152944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2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2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7" y="3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4" name="Freeform 297"/>
          <p:cNvSpPr>
            <a:spLocks noEditPoints="1"/>
          </p:cNvSpPr>
          <p:nvPr/>
        </p:nvSpPr>
        <p:spPr bwMode="auto">
          <a:xfrm>
            <a:off x="9775375" y="1152944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4 w 35"/>
              <a:gd name="T5" fmla="*/ 7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7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29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5 w 35"/>
              <a:gd name="T27" fmla="*/ 2 h 31"/>
              <a:gd name="T28" fmla="*/ 11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29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2" y="6"/>
                  <a:pt x="23" y="6"/>
                  <a:pt x="33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9"/>
                  <a:pt x="34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29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4"/>
                  <a:pt x="35" y="4"/>
                  <a:pt x="34" y="4"/>
                </a:cubicBezTo>
                <a:cubicBezTo>
                  <a:pt x="29" y="4"/>
                  <a:pt x="24" y="4"/>
                  <a:pt x="20" y="4"/>
                </a:cubicBezTo>
                <a:cubicBezTo>
                  <a:pt x="17" y="4"/>
                  <a:pt x="17" y="4"/>
                  <a:pt x="15" y="2"/>
                </a:cubicBezTo>
                <a:cubicBezTo>
                  <a:pt x="14" y="0"/>
                  <a:pt x="14" y="0"/>
                  <a:pt x="11" y="0"/>
                </a:cubicBezTo>
                <a:cubicBezTo>
                  <a:pt x="9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0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5" name="Freeform 298"/>
          <p:cNvSpPr>
            <a:spLocks noEditPoints="1"/>
          </p:cNvSpPr>
          <p:nvPr/>
        </p:nvSpPr>
        <p:spPr bwMode="auto">
          <a:xfrm>
            <a:off x="9775375" y="1152944"/>
            <a:ext cx="362559" cy="323244"/>
          </a:xfrm>
          <a:custGeom>
            <a:avLst/>
            <a:gdLst>
              <a:gd name="T0" fmla="*/ 2 w 35"/>
              <a:gd name="T1" fmla="*/ 6 h 31"/>
              <a:gd name="T2" fmla="*/ 33 w 35"/>
              <a:gd name="T3" fmla="*/ 6 h 31"/>
              <a:gd name="T4" fmla="*/ 35 w 35"/>
              <a:gd name="T5" fmla="*/ 8 h 31"/>
              <a:gd name="T6" fmla="*/ 33 w 35"/>
              <a:gd name="T7" fmla="*/ 9 h 31"/>
              <a:gd name="T8" fmla="*/ 2 w 35"/>
              <a:gd name="T9" fmla="*/ 9 h 31"/>
              <a:gd name="T10" fmla="*/ 1 w 35"/>
              <a:gd name="T11" fmla="*/ 8 h 31"/>
              <a:gd name="T12" fmla="*/ 2 w 35"/>
              <a:gd name="T13" fmla="*/ 6 h 31"/>
              <a:gd name="T14" fmla="*/ 1 w 35"/>
              <a:gd name="T15" fmla="*/ 31 h 31"/>
              <a:gd name="T16" fmla="*/ 34 w 35"/>
              <a:gd name="T17" fmla="*/ 31 h 31"/>
              <a:gd name="T18" fmla="*/ 35 w 35"/>
              <a:gd name="T19" fmla="*/ 30 h 31"/>
              <a:gd name="T20" fmla="*/ 35 w 35"/>
              <a:gd name="T21" fmla="*/ 5 h 31"/>
              <a:gd name="T22" fmla="*/ 34 w 35"/>
              <a:gd name="T23" fmla="*/ 4 h 31"/>
              <a:gd name="T24" fmla="*/ 20 w 35"/>
              <a:gd name="T25" fmla="*/ 4 h 31"/>
              <a:gd name="T26" fmla="*/ 16 w 35"/>
              <a:gd name="T27" fmla="*/ 2 h 31"/>
              <a:gd name="T28" fmla="*/ 12 w 35"/>
              <a:gd name="T29" fmla="*/ 0 h 31"/>
              <a:gd name="T30" fmla="*/ 5 w 35"/>
              <a:gd name="T31" fmla="*/ 0 h 31"/>
              <a:gd name="T32" fmla="*/ 1 w 35"/>
              <a:gd name="T33" fmla="*/ 3 h 31"/>
              <a:gd name="T34" fmla="*/ 0 w 35"/>
              <a:gd name="T35" fmla="*/ 9 h 31"/>
              <a:gd name="T36" fmla="*/ 0 w 35"/>
              <a:gd name="T37" fmla="*/ 30 h 31"/>
              <a:gd name="T38" fmla="*/ 1 w 35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6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5" y="30"/>
                  <a:pt x="35" y="30"/>
                </a:cubicBezTo>
                <a:cubicBezTo>
                  <a:pt x="35" y="22"/>
                  <a:pt x="35" y="13"/>
                  <a:pt x="35" y="5"/>
                </a:cubicBezTo>
                <a:cubicBezTo>
                  <a:pt x="35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4" y="0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2" y="0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6" name="Freeform 299"/>
          <p:cNvSpPr>
            <a:spLocks noEditPoints="1"/>
          </p:cNvSpPr>
          <p:nvPr/>
        </p:nvSpPr>
        <p:spPr bwMode="auto">
          <a:xfrm>
            <a:off x="9775375" y="1152944"/>
            <a:ext cx="375662" cy="323244"/>
          </a:xfrm>
          <a:custGeom>
            <a:avLst/>
            <a:gdLst>
              <a:gd name="T0" fmla="*/ 2 w 36"/>
              <a:gd name="T1" fmla="*/ 6 h 31"/>
              <a:gd name="T2" fmla="*/ 33 w 36"/>
              <a:gd name="T3" fmla="*/ 6 h 31"/>
              <a:gd name="T4" fmla="*/ 35 w 36"/>
              <a:gd name="T5" fmla="*/ 8 h 31"/>
              <a:gd name="T6" fmla="*/ 33 w 36"/>
              <a:gd name="T7" fmla="*/ 9 h 31"/>
              <a:gd name="T8" fmla="*/ 3 w 36"/>
              <a:gd name="T9" fmla="*/ 9 h 31"/>
              <a:gd name="T10" fmla="*/ 1 w 36"/>
              <a:gd name="T11" fmla="*/ 8 h 31"/>
              <a:gd name="T12" fmla="*/ 2 w 36"/>
              <a:gd name="T13" fmla="*/ 6 h 31"/>
              <a:gd name="T14" fmla="*/ 1 w 36"/>
              <a:gd name="T15" fmla="*/ 31 h 31"/>
              <a:gd name="T16" fmla="*/ 34 w 36"/>
              <a:gd name="T17" fmla="*/ 31 h 31"/>
              <a:gd name="T18" fmla="*/ 36 w 36"/>
              <a:gd name="T19" fmla="*/ 30 h 31"/>
              <a:gd name="T20" fmla="*/ 36 w 36"/>
              <a:gd name="T21" fmla="*/ 5 h 31"/>
              <a:gd name="T22" fmla="*/ 34 w 36"/>
              <a:gd name="T23" fmla="*/ 4 h 31"/>
              <a:gd name="T24" fmla="*/ 20 w 36"/>
              <a:gd name="T25" fmla="*/ 4 h 31"/>
              <a:gd name="T26" fmla="*/ 16 w 36"/>
              <a:gd name="T27" fmla="*/ 2 h 31"/>
              <a:gd name="T28" fmla="*/ 12 w 36"/>
              <a:gd name="T29" fmla="*/ 0 h 31"/>
              <a:gd name="T30" fmla="*/ 5 w 36"/>
              <a:gd name="T31" fmla="*/ 0 h 31"/>
              <a:gd name="T32" fmla="*/ 1 w 36"/>
              <a:gd name="T33" fmla="*/ 3 h 31"/>
              <a:gd name="T34" fmla="*/ 0 w 36"/>
              <a:gd name="T35" fmla="*/ 9 h 31"/>
              <a:gd name="T36" fmla="*/ 0 w 36"/>
              <a:gd name="T37" fmla="*/ 30 h 31"/>
              <a:gd name="T38" fmla="*/ 1 w 36"/>
              <a:gd name="T3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31">
                <a:moveTo>
                  <a:pt x="2" y="6"/>
                </a:moveTo>
                <a:cubicBezTo>
                  <a:pt x="13" y="6"/>
                  <a:pt x="23" y="6"/>
                  <a:pt x="33" y="6"/>
                </a:cubicBezTo>
                <a:cubicBezTo>
                  <a:pt x="35" y="6"/>
                  <a:pt x="35" y="7"/>
                  <a:pt x="35" y="8"/>
                </a:cubicBezTo>
                <a:cubicBezTo>
                  <a:pt x="35" y="9"/>
                  <a:pt x="35" y="9"/>
                  <a:pt x="33" y="9"/>
                </a:cubicBezTo>
                <a:cubicBezTo>
                  <a:pt x="23" y="9"/>
                  <a:pt x="13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6"/>
                  <a:pt x="2" y="6"/>
                </a:cubicBezTo>
                <a:close/>
                <a:moveTo>
                  <a:pt x="1" y="31"/>
                </a:moveTo>
                <a:cubicBezTo>
                  <a:pt x="12" y="31"/>
                  <a:pt x="23" y="31"/>
                  <a:pt x="34" y="31"/>
                </a:cubicBezTo>
                <a:cubicBezTo>
                  <a:pt x="35" y="31"/>
                  <a:pt x="36" y="30"/>
                  <a:pt x="36" y="30"/>
                </a:cubicBezTo>
                <a:cubicBezTo>
                  <a:pt x="36" y="22"/>
                  <a:pt x="36" y="13"/>
                  <a:pt x="36" y="5"/>
                </a:cubicBezTo>
                <a:cubicBezTo>
                  <a:pt x="36" y="5"/>
                  <a:pt x="35" y="4"/>
                  <a:pt x="34" y="4"/>
                </a:cubicBezTo>
                <a:cubicBezTo>
                  <a:pt x="29" y="4"/>
                  <a:pt x="25" y="4"/>
                  <a:pt x="20" y="4"/>
                </a:cubicBezTo>
                <a:cubicBezTo>
                  <a:pt x="17" y="4"/>
                  <a:pt x="17" y="4"/>
                  <a:pt x="16" y="2"/>
                </a:cubicBezTo>
                <a:cubicBezTo>
                  <a:pt x="15" y="1"/>
                  <a:pt x="14" y="0"/>
                  <a:pt x="12" y="0"/>
                </a:cubicBezTo>
                <a:cubicBezTo>
                  <a:pt x="9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3"/>
                  <a:pt x="0" y="30"/>
                </a:cubicBezTo>
                <a:cubicBezTo>
                  <a:pt x="0" y="30"/>
                  <a:pt x="1" y="31"/>
                  <a:pt x="1" y="3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7" name="Freeform 300"/>
          <p:cNvSpPr>
            <a:spLocks/>
          </p:cNvSpPr>
          <p:nvPr/>
        </p:nvSpPr>
        <p:spPr bwMode="auto">
          <a:xfrm>
            <a:off x="9744797" y="1131101"/>
            <a:ext cx="187832" cy="310141"/>
          </a:xfrm>
          <a:custGeom>
            <a:avLst/>
            <a:gdLst>
              <a:gd name="T0" fmla="*/ 2 w 18"/>
              <a:gd name="T1" fmla="*/ 30 h 30"/>
              <a:gd name="T2" fmla="*/ 18 w 18"/>
              <a:gd name="T3" fmla="*/ 30 h 30"/>
              <a:gd name="T4" fmla="*/ 18 w 18"/>
              <a:gd name="T5" fmla="*/ 8 h 30"/>
              <a:gd name="T6" fmla="*/ 3 w 18"/>
              <a:gd name="T7" fmla="*/ 8 h 30"/>
              <a:gd name="T8" fmla="*/ 1 w 18"/>
              <a:gd name="T9" fmla="*/ 7 h 30"/>
              <a:gd name="T10" fmla="*/ 3 w 18"/>
              <a:gd name="T11" fmla="*/ 6 h 30"/>
              <a:gd name="T12" fmla="*/ 18 w 18"/>
              <a:gd name="T13" fmla="*/ 6 h 30"/>
              <a:gd name="T14" fmla="*/ 18 w 18"/>
              <a:gd name="T15" fmla="*/ 3 h 30"/>
              <a:gd name="T16" fmla="*/ 16 w 18"/>
              <a:gd name="T17" fmla="*/ 1 h 30"/>
              <a:gd name="T18" fmla="*/ 12 w 18"/>
              <a:gd name="T19" fmla="*/ 0 h 30"/>
              <a:gd name="T20" fmla="*/ 6 w 18"/>
              <a:gd name="T21" fmla="*/ 0 h 30"/>
              <a:gd name="T22" fmla="*/ 2 w 18"/>
              <a:gd name="T23" fmla="*/ 2 h 30"/>
              <a:gd name="T24" fmla="*/ 0 w 18"/>
              <a:gd name="T25" fmla="*/ 9 h 30"/>
              <a:gd name="T26" fmla="*/ 0 w 18"/>
              <a:gd name="T27" fmla="*/ 29 h 30"/>
              <a:gd name="T28" fmla="*/ 2 w 18"/>
              <a:gd name="T2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" h="30">
                <a:moveTo>
                  <a:pt x="2" y="30"/>
                </a:moveTo>
                <a:cubicBezTo>
                  <a:pt x="18" y="30"/>
                  <a:pt x="18" y="30"/>
                  <a:pt x="18" y="30"/>
                </a:cubicBezTo>
                <a:cubicBezTo>
                  <a:pt x="18" y="8"/>
                  <a:pt x="18" y="8"/>
                  <a:pt x="18" y="8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3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7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4"/>
                  <a:pt x="0" y="5"/>
                  <a:pt x="0" y="9"/>
                </a:cubicBezTo>
                <a:cubicBezTo>
                  <a:pt x="0" y="15"/>
                  <a:pt x="0" y="23"/>
                  <a:pt x="0" y="29"/>
                </a:cubicBezTo>
                <a:cubicBezTo>
                  <a:pt x="0" y="30"/>
                  <a:pt x="1" y="30"/>
                  <a:pt x="2" y="3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8" name="Freeform 301"/>
          <p:cNvSpPr>
            <a:spLocks/>
          </p:cNvSpPr>
          <p:nvPr/>
        </p:nvSpPr>
        <p:spPr bwMode="auto">
          <a:xfrm>
            <a:off x="9932629" y="1161680"/>
            <a:ext cx="187832" cy="279562"/>
          </a:xfrm>
          <a:custGeom>
            <a:avLst/>
            <a:gdLst>
              <a:gd name="T0" fmla="*/ 0 w 18"/>
              <a:gd name="T1" fmla="*/ 27 h 27"/>
              <a:gd name="T2" fmla="*/ 17 w 18"/>
              <a:gd name="T3" fmla="*/ 27 h 27"/>
              <a:gd name="T4" fmla="*/ 18 w 18"/>
              <a:gd name="T5" fmla="*/ 26 h 27"/>
              <a:gd name="T6" fmla="*/ 18 w 18"/>
              <a:gd name="T7" fmla="*/ 2 h 27"/>
              <a:gd name="T8" fmla="*/ 17 w 18"/>
              <a:gd name="T9" fmla="*/ 0 h 27"/>
              <a:gd name="T10" fmla="*/ 2 w 18"/>
              <a:gd name="T11" fmla="*/ 0 h 27"/>
              <a:gd name="T12" fmla="*/ 0 w 18"/>
              <a:gd name="T13" fmla="*/ 0 h 27"/>
              <a:gd name="T14" fmla="*/ 0 w 18"/>
              <a:gd name="T15" fmla="*/ 3 h 27"/>
              <a:gd name="T16" fmla="*/ 16 w 18"/>
              <a:gd name="T17" fmla="*/ 3 h 27"/>
              <a:gd name="T18" fmla="*/ 17 w 18"/>
              <a:gd name="T19" fmla="*/ 4 h 27"/>
              <a:gd name="T20" fmla="*/ 16 w 18"/>
              <a:gd name="T21" fmla="*/ 5 h 27"/>
              <a:gd name="T22" fmla="*/ 0 w 18"/>
              <a:gd name="T23" fmla="*/ 5 h 27"/>
              <a:gd name="T24" fmla="*/ 0 w 18"/>
              <a:gd name="T2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27">
                <a:moveTo>
                  <a:pt x="0" y="27"/>
                </a:move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8" y="27"/>
                  <a:pt x="18" y="26"/>
                </a:cubicBezTo>
                <a:cubicBezTo>
                  <a:pt x="18" y="18"/>
                  <a:pt x="18" y="9"/>
                  <a:pt x="18" y="2"/>
                </a:cubicBezTo>
                <a:cubicBezTo>
                  <a:pt x="18" y="1"/>
                  <a:pt x="17" y="0"/>
                  <a:pt x="17" y="0"/>
                </a:cubicBezTo>
                <a:cubicBezTo>
                  <a:pt x="12" y="0"/>
                  <a:pt x="7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5"/>
                  <a:pt x="17" y="5"/>
                  <a:pt x="16" y="5"/>
                </a:cubicBezTo>
                <a:cubicBezTo>
                  <a:pt x="0" y="5"/>
                  <a:pt x="0" y="5"/>
                  <a:pt x="0" y="5"/>
                </a:cubicBezTo>
                <a:lnTo>
                  <a:pt x="0" y="27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9" name="Freeform 303"/>
          <p:cNvSpPr>
            <a:spLocks noEditPoints="1"/>
          </p:cNvSpPr>
          <p:nvPr/>
        </p:nvSpPr>
        <p:spPr bwMode="auto">
          <a:xfrm>
            <a:off x="8386301" y="2760426"/>
            <a:ext cx="445552" cy="384398"/>
          </a:xfrm>
          <a:custGeom>
            <a:avLst/>
            <a:gdLst>
              <a:gd name="T0" fmla="*/ 13 w 43"/>
              <a:gd name="T1" fmla="*/ 31 h 37"/>
              <a:gd name="T2" fmla="*/ 12 w 43"/>
              <a:gd name="T3" fmla="*/ 31 h 37"/>
              <a:gd name="T4" fmla="*/ 12 w 43"/>
              <a:gd name="T5" fmla="*/ 32 h 37"/>
              <a:gd name="T6" fmla="*/ 24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1 w 43"/>
              <a:gd name="T13" fmla="*/ 29 h 37"/>
              <a:gd name="T14" fmla="*/ 33 w 43"/>
              <a:gd name="T15" fmla="*/ 27 h 37"/>
              <a:gd name="T16" fmla="*/ 42 w 43"/>
              <a:gd name="T17" fmla="*/ 20 h 37"/>
              <a:gd name="T18" fmla="*/ 34 w 43"/>
              <a:gd name="T19" fmla="*/ 31 h 37"/>
              <a:gd name="T20" fmla="*/ 25 w 43"/>
              <a:gd name="T21" fmla="*/ 36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3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7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3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1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2" y="31"/>
                </a:lnTo>
                <a:close/>
                <a:moveTo>
                  <a:pt x="16" y="29"/>
                </a:moveTo>
                <a:cubicBezTo>
                  <a:pt x="18" y="30"/>
                  <a:pt x="21" y="30"/>
                  <a:pt x="24" y="31"/>
                </a:cubicBezTo>
                <a:cubicBezTo>
                  <a:pt x="24" y="31"/>
                  <a:pt x="24" y="31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19"/>
                  <a:pt x="42" y="20"/>
                  <a:pt x="43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6" y="35"/>
                  <a:pt x="25" y="35"/>
                  <a:pt x="25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6"/>
                </a:cubicBezTo>
                <a:cubicBezTo>
                  <a:pt x="23" y="36"/>
                  <a:pt x="23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9" y="14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9"/>
                  <a:pt x="23" y="8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7"/>
                  <a:pt x="7" y="17"/>
                </a:cubicBezTo>
                <a:cubicBezTo>
                  <a:pt x="6" y="18"/>
                  <a:pt x="7" y="20"/>
                  <a:pt x="8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1" y="22"/>
                  <a:pt x="13" y="22"/>
                  <a:pt x="15" y="22"/>
                </a:cubicBezTo>
                <a:cubicBezTo>
                  <a:pt x="16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7" y="25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1" y="20"/>
                  <a:pt x="41" y="19"/>
                </a:cubicBezTo>
                <a:cubicBezTo>
                  <a:pt x="42" y="19"/>
                  <a:pt x="42" y="18"/>
                  <a:pt x="43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1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1" y="6"/>
                  <a:pt x="10" y="7"/>
                  <a:pt x="9" y="7"/>
                </a:cubicBezTo>
                <a:cubicBezTo>
                  <a:pt x="6" y="7"/>
                  <a:pt x="5" y="9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2"/>
                  <a:pt x="14" y="23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4" y="8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3" y="7"/>
                </a:cubicBezTo>
                <a:cubicBezTo>
                  <a:pt x="24" y="5"/>
                  <a:pt x="27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5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40" y="12"/>
                  <a:pt x="38" y="14"/>
                </a:cubicBezTo>
                <a:cubicBezTo>
                  <a:pt x="38" y="14"/>
                  <a:pt x="38" y="15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8" y="17"/>
                  <a:pt x="27" y="18"/>
                </a:cubicBezTo>
                <a:cubicBezTo>
                  <a:pt x="26" y="18"/>
                  <a:pt x="23" y="19"/>
                  <a:pt x="22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8" y="16"/>
                  <a:pt x="28" y="16"/>
                  <a:pt x="29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4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7" y="14"/>
                </a:cubicBezTo>
                <a:cubicBezTo>
                  <a:pt x="39" y="12"/>
                  <a:pt x="38" y="10"/>
                  <a:pt x="36" y="10"/>
                </a:cubicBezTo>
                <a:cubicBezTo>
                  <a:pt x="36" y="10"/>
                  <a:pt x="36" y="9"/>
                  <a:pt x="35" y="8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1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5" y="20"/>
                </a:cubicBezTo>
                <a:cubicBezTo>
                  <a:pt x="34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8" y="20"/>
                  <a:pt x="17" y="21"/>
                </a:cubicBezTo>
                <a:cubicBezTo>
                  <a:pt x="15" y="23"/>
                  <a:pt x="15" y="26"/>
                  <a:pt x="18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9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0" name="Freeform 304"/>
          <p:cNvSpPr>
            <a:spLocks noEditPoints="1"/>
          </p:cNvSpPr>
          <p:nvPr/>
        </p:nvSpPr>
        <p:spPr bwMode="auto">
          <a:xfrm>
            <a:off x="8399404" y="2760426"/>
            <a:ext cx="432449" cy="384398"/>
          </a:xfrm>
          <a:custGeom>
            <a:avLst/>
            <a:gdLst>
              <a:gd name="T0" fmla="*/ 12 w 42"/>
              <a:gd name="T1" fmla="*/ 31 h 37"/>
              <a:gd name="T2" fmla="*/ 11 w 42"/>
              <a:gd name="T3" fmla="*/ 32 h 37"/>
              <a:gd name="T4" fmla="*/ 12 w 42"/>
              <a:gd name="T5" fmla="*/ 32 h 37"/>
              <a:gd name="T6" fmla="*/ 23 w 42"/>
              <a:gd name="T7" fmla="*/ 31 h 37"/>
              <a:gd name="T8" fmla="*/ 23 w 42"/>
              <a:gd name="T9" fmla="*/ 33 h 37"/>
              <a:gd name="T10" fmla="*/ 25 w 42"/>
              <a:gd name="T11" fmla="*/ 34 h 37"/>
              <a:gd name="T12" fmla="*/ 30 w 42"/>
              <a:gd name="T13" fmla="*/ 29 h 37"/>
              <a:gd name="T14" fmla="*/ 32 w 42"/>
              <a:gd name="T15" fmla="*/ 27 h 37"/>
              <a:gd name="T16" fmla="*/ 41 w 42"/>
              <a:gd name="T17" fmla="*/ 20 h 37"/>
              <a:gd name="T18" fmla="*/ 33 w 42"/>
              <a:gd name="T19" fmla="*/ 31 h 37"/>
              <a:gd name="T20" fmla="*/ 24 w 42"/>
              <a:gd name="T21" fmla="*/ 36 h 37"/>
              <a:gd name="T22" fmla="*/ 22 w 42"/>
              <a:gd name="T23" fmla="*/ 37 h 37"/>
              <a:gd name="T24" fmla="*/ 13 w 42"/>
              <a:gd name="T25" fmla="*/ 34 h 37"/>
              <a:gd name="T26" fmla="*/ 8 w 42"/>
              <a:gd name="T27" fmla="*/ 33 h 37"/>
              <a:gd name="T28" fmla="*/ 14 w 42"/>
              <a:gd name="T29" fmla="*/ 30 h 37"/>
              <a:gd name="T30" fmla="*/ 16 w 42"/>
              <a:gd name="T31" fmla="*/ 20 h 37"/>
              <a:gd name="T32" fmla="*/ 21 w 42"/>
              <a:gd name="T33" fmla="*/ 13 h 37"/>
              <a:gd name="T34" fmla="*/ 21 w 42"/>
              <a:gd name="T35" fmla="*/ 8 h 37"/>
              <a:gd name="T36" fmla="*/ 13 w 42"/>
              <a:gd name="T37" fmla="*/ 8 h 37"/>
              <a:gd name="T38" fmla="*/ 14 w 42"/>
              <a:gd name="T39" fmla="*/ 17 h 37"/>
              <a:gd name="T40" fmla="*/ 14 w 42"/>
              <a:gd name="T41" fmla="*/ 17 h 37"/>
              <a:gd name="T42" fmla="*/ 6 w 42"/>
              <a:gd name="T43" fmla="*/ 16 h 37"/>
              <a:gd name="T44" fmla="*/ 9 w 42"/>
              <a:gd name="T45" fmla="*/ 20 h 37"/>
              <a:gd name="T46" fmla="*/ 30 w 42"/>
              <a:gd name="T47" fmla="*/ 27 h 37"/>
              <a:gd name="T48" fmla="*/ 38 w 42"/>
              <a:gd name="T49" fmla="*/ 21 h 37"/>
              <a:gd name="T50" fmla="*/ 40 w 42"/>
              <a:gd name="T51" fmla="*/ 10 h 37"/>
              <a:gd name="T52" fmla="*/ 31 w 42"/>
              <a:gd name="T53" fmla="*/ 3 h 37"/>
              <a:gd name="T54" fmla="*/ 10 w 42"/>
              <a:gd name="T55" fmla="*/ 5 h 37"/>
              <a:gd name="T56" fmla="*/ 3 w 42"/>
              <a:gd name="T57" fmla="*/ 14 h 37"/>
              <a:gd name="T58" fmla="*/ 13 w 42"/>
              <a:gd name="T59" fmla="*/ 23 h 37"/>
              <a:gd name="T60" fmla="*/ 5 w 42"/>
              <a:gd name="T61" fmla="*/ 17 h 37"/>
              <a:gd name="T62" fmla="*/ 9 w 42"/>
              <a:gd name="T63" fmla="*/ 11 h 37"/>
              <a:gd name="T64" fmla="*/ 20 w 42"/>
              <a:gd name="T65" fmla="*/ 7 h 37"/>
              <a:gd name="T66" fmla="*/ 28 w 42"/>
              <a:gd name="T67" fmla="*/ 5 h 37"/>
              <a:gd name="T68" fmla="*/ 36 w 42"/>
              <a:gd name="T69" fmla="*/ 9 h 37"/>
              <a:gd name="T70" fmla="*/ 34 w 42"/>
              <a:gd name="T71" fmla="*/ 18 h 37"/>
              <a:gd name="T72" fmla="*/ 26 w 42"/>
              <a:gd name="T73" fmla="*/ 18 h 37"/>
              <a:gd name="T74" fmla="*/ 26 w 42"/>
              <a:gd name="T75" fmla="*/ 17 h 37"/>
              <a:gd name="T76" fmla="*/ 34 w 42"/>
              <a:gd name="T77" fmla="*/ 17 h 37"/>
              <a:gd name="T78" fmla="*/ 35 w 42"/>
              <a:gd name="T79" fmla="*/ 10 h 37"/>
              <a:gd name="T80" fmla="*/ 27 w 42"/>
              <a:gd name="T81" fmla="*/ 6 h 37"/>
              <a:gd name="T82" fmla="*/ 23 w 42"/>
              <a:gd name="T83" fmla="*/ 11 h 37"/>
              <a:gd name="T84" fmla="*/ 26 w 42"/>
              <a:gd name="T85" fmla="*/ 11 h 37"/>
              <a:gd name="T86" fmla="*/ 27 w 42"/>
              <a:gd name="T87" fmla="*/ 12 h 37"/>
              <a:gd name="T88" fmla="*/ 20 w 42"/>
              <a:gd name="T89" fmla="*/ 14 h 37"/>
              <a:gd name="T90" fmla="*/ 20 w 42"/>
              <a:gd name="T91" fmla="*/ 23 h 37"/>
              <a:gd name="T92" fmla="*/ 29 w 42"/>
              <a:gd name="T93" fmla="*/ 23 h 37"/>
              <a:gd name="T94" fmla="*/ 34 w 42"/>
              <a:gd name="T95" fmla="*/ 20 h 37"/>
              <a:gd name="T96" fmla="*/ 26 w 42"/>
              <a:gd name="T97" fmla="*/ 25 h 37"/>
              <a:gd name="T98" fmla="*/ 18 w 42"/>
              <a:gd name="T99" fmla="*/ 22 h 37"/>
              <a:gd name="T100" fmla="*/ 18 w 42"/>
              <a:gd name="T101" fmla="*/ 28 h 37"/>
              <a:gd name="T102" fmla="*/ 28 w 42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" h="37">
                <a:moveTo>
                  <a:pt x="11" y="29"/>
                </a:moveTo>
                <a:cubicBezTo>
                  <a:pt x="11" y="30"/>
                  <a:pt x="11" y="30"/>
                  <a:pt x="11" y="30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11" y="29"/>
                  <a:pt x="11" y="29"/>
                </a:cubicBezTo>
                <a:close/>
                <a:moveTo>
                  <a:pt x="11" y="32"/>
                </a:moveTo>
                <a:cubicBezTo>
                  <a:pt x="10" y="33"/>
                  <a:pt x="10" y="33"/>
                  <a:pt x="10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7" y="30"/>
                  <a:pt x="20" y="30"/>
                  <a:pt x="23" y="31"/>
                </a:cubicBezTo>
                <a:cubicBezTo>
                  <a:pt x="23" y="31"/>
                  <a:pt x="23" y="31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4" y="33"/>
                  <a:pt x="24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8" y="35"/>
                  <a:pt x="31" y="34"/>
                  <a:pt x="32" y="31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0"/>
                  <a:pt x="30" y="30"/>
                  <a:pt x="30" y="29"/>
                </a:cubicBezTo>
                <a:cubicBezTo>
                  <a:pt x="29" y="29"/>
                  <a:pt x="29" y="29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4" y="27"/>
                  <a:pt x="36" y="25"/>
                  <a:pt x="37" y="23"/>
                </a:cubicBezTo>
                <a:cubicBezTo>
                  <a:pt x="38" y="22"/>
                  <a:pt x="38" y="22"/>
                  <a:pt x="38" y="21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2" y="25"/>
                  <a:pt x="38" y="30"/>
                  <a:pt x="34" y="30"/>
                </a:cubicBezTo>
                <a:cubicBezTo>
                  <a:pt x="33" y="30"/>
                  <a:pt x="33" y="31"/>
                  <a:pt x="33" y="31"/>
                </a:cubicBezTo>
                <a:cubicBezTo>
                  <a:pt x="32" y="35"/>
                  <a:pt x="29" y="36"/>
                  <a:pt x="25" y="35"/>
                </a:cubicBezTo>
                <a:cubicBezTo>
                  <a:pt x="25" y="35"/>
                  <a:pt x="25" y="35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5"/>
                  <a:pt x="22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6"/>
                  <a:pt x="18" y="14"/>
                  <a:pt x="20" y="13"/>
                </a:cubicBezTo>
                <a:cubicBezTo>
                  <a:pt x="20" y="13"/>
                  <a:pt x="20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19" y="7"/>
                </a:cubicBezTo>
                <a:cubicBezTo>
                  <a:pt x="19" y="6"/>
                  <a:pt x="15" y="6"/>
                  <a:pt x="14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1" y="9"/>
                  <a:pt x="10" y="10"/>
                  <a:pt x="10" y="12"/>
                </a:cubicBezTo>
                <a:cubicBezTo>
                  <a:pt x="10" y="12"/>
                  <a:pt x="10" y="12"/>
                  <a:pt x="11" y="12"/>
                </a:cubicBezTo>
                <a:cubicBezTo>
                  <a:pt x="13" y="12"/>
                  <a:pt x="16" y="15"/>
                  <a:pt x="14" y="17"/>
                </a:cubicBezTo>
                <a:cubicBezTo>
                  <a:pt x="13" y="19"/>
                  <a:pt x="10" y="18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7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1"/>
                  <a:pt x="15" y="20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6" y="22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0"/>
                  <a:pt x="40" y="20"/>
                  <a:pt x="40" y="19"/>
                </a:cubicBezTo>
                <a:cubicBezTo>
                  <a:pt x="41" y="19"/>
                  <a:pt x="41" y="18"/>
                  <a:pt x="42" y="17"/>
                </a:cubicBezTo>
                <a:cubicBezTo>
                  <a:pt x="42" y="15"/>
                  <a:pt x="42" y="12"/>
                  <a:pt x="40" y="10"/>
                </a:cubicBezTo>
                <a:cubicBezTo>
                  <a:pt x="40" y="10"/>
                  <a:pt x="39" y="9"/>
                  <a:pt x="39" y="9"/>
                </a:cubicBezTo>
                <a:cubicBezTo>
                  <a:pt x="38" y="6"/>
                  <a:pt x="35" y="4"/>
                  <a:pt x="33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2"/>
                  <a:pt x="10" y="5"/>
                </a:cubicBezTo>
                <a:cubicBezTo>
                  <a:pt x="10" y="7"/>
                  <a:pt x="10" y="7"/>
                  <a:pt x="8" y="7"/>
                </a:cubicBezTo>
                <a:cubicBezTo>
                  <a:pt x="5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19"/>
                  <a:pt x="5" y="26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0" y="23"/>
                  <a:pt x="8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6" y="21"/>
                  <a:pt x="5" y="19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4" y="14"/>
                  <a:pt x="6" y="12"/>
                  <a:pt x="9" y="12"/>
                </a:cubicBezTo>
                <a:cubicBezTo>
                  <a:pt x="9" y="12"/>
                  <a:pt x="9" y="12"/>
                  <a:pt x="9" y="11"/>
                </a:cubicBezTo>
                <a:cubicBezTo>
                  <a:pt x="9" y="10"/>
                  <a:pt x="11" y="8"/>
                  <a:pt x="13" y="8"/>
                </a:cubicBezTo>
                <a:cubicBezTo>
                  <a:pt x="13" y="8"/>
                  <a:pt x="13" y="7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0" y="7"/>
                  <a:pt x="21" y="7"/>
                  <a:pt x="21" y="7"/>
                </a:cubicBezTo>
                <a:cubicBezTo>
                  <a:pt x="21" y="8"/>
                  <a:pt x="21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8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5" y="9"/>
                  <a:pt x="36" y="9"/>
                </a:cubicBezTo>
                <a:cubicBezTo>
                  <a:pt x="38" y="10"/>
                  <a:pt x="39" y="12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7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0" y="17"/>
                  <a:pt x="21" y="17"/>
                  <a:pt x="21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2" y="17"/>
                </a:cubicBezTo>
                <a:cubicBezTo>
                  <a:pt x="32" y="17"/>
                  <a:pt x="33" y="17"/>
                  <a:pt x="34" y="17"/>
                </a:cubicBezTo>
                <a:cubicBezTo>
                  <a:pt x="35" y="17"/>
                  <a:pt x="36" y="17"/>
                  <a:pt x="36" y="15"/>
                </a:cubicBezTo>
                <a:cubicBezTo>
                  <a:pt x="36" y="14"/>
                  <a:pt x="36" y="14"/>
                  <a:pt x="37" y="14"/>
                </a:cubicBezTo>
                <a:cubicBezTo>
                  <a:pt x="38" y="12"/>
                  <a:pt x="37" y="11"/>
                  <a:pt x="35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7" y="6"/>
                </a:cubicBezTo>
                <a:cubicBezTo>
                  <a:pt x="26" y="5"/>
                  <a:pt x="23" y="6"/>
                  <a:pt x="22" y="7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3" y="10"/>
                  <a:pt x="23" y="11"/>
                </a:cubicBezTo>
                <a:cubicBezTo>
                  <a:pt x="23" y="11"/>
                  <a:pt x="23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9" y="10"/>
                  <a:pt x="32" y="10"/>
                  <a:pt x="33" y="13"/>
                </a:cubicBezTo>
                <a:cubicBezTo>
                  <a:pt x="34" y="13"/>
                  <a:pt x="33" y="14"/>
                  <a:pt x="33" y="13"/>
                </a:cubicBezTo>
                <a:cubicBezTo>
                  <a:pt x="31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7"/>
                  <a:pt x="17" y="19"/>
                </a:cubicBezTo>
                <a:cubicBezTo>
                  <a:pt x="18" y="20"/>
                  <a:pt x="18" y="21"/>
                  <a:pt x="19" y="21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4"/>
                  <a:pt x="22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3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29" y="24"/>
                </a:cubicBezTo>
                <a:cubicBezTo>
                  <a:pt x="28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2"/>
                  <a:pt x="18" y="22"/>
                </a:cubicBezTo>
                <a:cubicBezTo>
                  <a:pt x="18" y="22"/>
                  <a:pt x="18" y="21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8"/>
                  <a:pt x="20" y="28"/>
                  <a:pt x="21" y="28"/>
                </a:cubicBezTo>
                <a:cubicBezTo>
                  <a:pt x="22" y="27"/>
                  <a:pt x="23" y="27"/>
                  <a:pt x="24" y="28"/>
                </a:cubicBezTo>
                <a:cubicBezTo>
                  <a:pt x="25" y="29"/>
                  <a:pt x="26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1" name="Freeform 305"/>
          <p:cNvSpPr>
            <a:spLocks noEditPoints="1"/>
          </p:cNvSpPr>
          <p:nvPr/>
        </p:nvSpPr>
        <p:spPr bwMode="auto">
          <a:xfrm>
            <a:off x="8399404" y="2760426"/>
            <a:ext cx="445552" cy="38439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29 h 37"/>
              <a:gd name="T14" fmla="*/ 32 w 43"/>
              <a:gd name="T15" fmla="*/ 27 h 37"/>
              <a:gd name="T16" fmla="*/ 41 w 43"/>
              <a:gd name="T17" fmla="*/ 20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4 h 37"/>
              <a:gd name="T26" fmla="*/ 8 w 43"/>
              <a:gd name="T27" fmla="*/ 33 h 37"/>
              <a:gd name="T28" fmla="*/ 14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8 h 37"/>
              <a:gd name="T36" fmla="*/ 13 w 43"/>
              <a:gd name="T37" fmla="*/ 9 h 37"/>
              <a:gd name="T38" fmla="*/ 14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0 w 43"/>
              <a:gd name="T55" fmla="*/ 5 h 37"/>
              <a:gd name="T56" fmla="*/ 3 w 43"/>
              <a:gd name="T57" fmla="*/ 14 h 37"/>
              <a:gd name="T58" fmla="*/ 13 w 43"/>
              <a:gd name="T59" fmla="*/ 23 h 37"/>
              <a:gd name="T60" fmla="*/ 5 w 43"/>
              <a:gd name="T61" fmla="*/ 17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9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1" y="29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11" y="29"/>
                  <a:pt x="11" y="29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3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5"/>
                  <a:pt x="25" y="35"/>
                </a:cubicBezTo>
                <a:cubicBezTo>
                  <a:pt x="29" y="35"/>
                  <a:pt x="32" y="35"/>
                  <a:pt x="32" y="31"/>
                </a:cubicBezTo>
                <a:cubicBezTo>
                  <a:pt x="32" y="31"/>
                  <a:pt x="32" y="31"/>
                  <a:pt x="32" y="30"/>
                </a:cubicBezTo>
                <a:cubicBezTo>
                  <a:pt x="31" y="30"/>
                  <a:pt x="30" y="30"/>
                  <a:pt x="30" y="29"/>
                </a:cubicBezTo>
                <a:cubicBezTo>
                  <a:pt x="29" y="29"/>
                  <a:pt x="29" y="29"/>
                  <a:pt x="30" y="28"/>
                </a:cubicBezTo>
                <a:cubicBezTo>
                  <a:pt x="30" y="28"/>
                  <a:pt x="30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4" y="27"/>
                  <a:pt x="37" y="25"/>
                  <a:pt x="37" y="23"/>
                </a:cubicBezTo>
                <a:cubicBezTo>
                  <a:pt x="38" y="22"/>
                  <a:pt x="38" y="22"/>
                  <a:pt x="39" y="21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5"/>
                  <a:pt x="38" y="30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5"/>
                  <a:pt x="29" y="36"/>
                  <a:pt x="25" y="35"/>
                </a:cubicBezTo>
                <a:cubicBezTo>
                  <a:pt x="25" y="35"/>
                  <a:pt x="25" y="35"/>
                  <a:pt x="25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6" y="20"/>
                  <a:pt x="17" y="19"/>
                  <a:pt x="16" y="19"/>
                </a:cubicBezTo>
                <a:cubicBezTo>
                  <a:pt x="16" y="16"/>
                  <a:pt x="18" y="14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8"/>
                  <a:pt x="14" y="8"/>
                  <a:pt x="13" y="9"/>
                </a:cubicBezTo>
                <a:cubicBezTo>
                  <a:pt x="11" y="9"/>
                  <a:pt x="10" y="10"/>
                  <a:pt x="10" y="12"/>
                </a:cubicBezTo>
                <a:cubicBezTo>
                  <a:pt x="10" y="12"/>
                  <a:pt x="11" y="12"/>
                  <a:pt x="11" y="12"/>
                </a:cubicBezTo>
                <a:cubicBezTo>
                  <a:pt x="13" y="12"/>
                  <a:pt x="16" y="15"/>
                  <a:pt x="14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8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0"/>
                  <a:pt x="40" y="20"/>
                  <a:pt x="40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5" y="4"/>
                  <a:pt x="33" y="4"/>
                </a:cubicBezTo>
                <a:cubicBezTo>
                  <a:pt x="32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3"/>
                  <a:pt x="10" y="5"/>
                </a:cubicBezTo>
                <a:cubicBezTo>
                  <a:pt x="10" y="7"/>
                  <a:pt x="10" y="7"/>
                  <a:pt x="8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5" y="26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6" y="21"/>
                  <a:pt x="5" y="19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4" y="14"/>
                  <a:pt x="7" y="12"/>
                  <a:pt x="9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1" y="7"/>
                  <a:pt x="21" y="7"/>
                  <a:pt x="21" y="8"/>
                </a:cubicBezTo>
                <a:cubicBezTo>
                  <a:pt x="21" y="8"/>
                  <a:pt x="21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5" y="9"/>
                  <a:pt x="36" y="9"/>
                </a:cubicBezTo>
                <a:cubicBezTo>
                  <a:pt x="38" y="10"/>
                  <a:pt x="39" y="13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0" y="17"/>
                  <a:pt x="21" y="17"/>
                  <a:pt x="21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6" y="17"/>
                  <a:pt x="36" y="15"/>
                </a:cubicBezTo>
                <a:cubicBezTo>
                  <a:pt x="36" y="15"/>
                  <a:pt x="36" y="14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5"/>
                  <a:pt x="23" y="6"/>
                  <a:pt x="22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1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7"/>
                  <a:pt x="17" y="20"/>
                </a:cubicBezTo>
                <a:cubicBezTo>
                  <a:pt x="18" y="20"/>
                  <a:pt x="18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4"/>
                  <a:pt x="23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0"/>
                </a:cubicBezTo>
                <a:cubicBezTo>
                  <a:pt x="34" y="20"/>
                  <a:pt x="35" y="20"/>
                  <a:pt x="35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1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8"/>
                  <a:pt x="20" y="29"/>
                  <a:pt x="21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2" name="Freeform 306"/>
          <p:cNvSpPr>
            <a:spLocks noEditPoints="1"/>
          </p:cNvSpPr>
          <p:nvPr/>
        </p:nvSpPr>
        <p:spPr bwMode="auto">
          <a:xfrm>
            <a:off x="8399404" y="2760426"/>
            <a:ext cx="445552" cy="38439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0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4 h 37"/>
              <a:gd name="T26" fmla="*/ 8 w 43"/>
              <a:gd name="T27" fmla="*/ 33 h 37"/>
              <a:gd name="T28" fmla="*/ 14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9 h 37"/>
              <a:gd name="T36" fmla="*/ 13 w 43"/>
              <a:gd name="T37" fmla="*/ 9 h 37"/>
              <a:gd name="T38" fmla="*/ 15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6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10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4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9" y="35"/>
                  <a:pt x="32" y="35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0"/>
                  <a:pt x="31" y="30"/>
                  <a:pt x="30" y="30"/>
                </a:cubicBezTo>
                <a:cubicBezTo>
                  <a:pt x="30" y="29"/>
                  <a:pt x="30" y="29"/>
                  <a:pt x="30" y="28"/>
                </a:cubicBezTo>
                <a:cubicBezTo>
                  <a:pt x="30" y="28"/>
                  <a:pt x="31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5"/>
                  <a:pt x="37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40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5"/>
                  <a:pt x="29" y="36"/>
                  <a:pt x="25" y="36"/>
                </a:cubicBezTo>
                <a:cubicBezTo>
                  <a:pt x="25" y="35"/>
                  <a:pt x="25" y="36"/>
                  <a:pt x="25" y="36"/>
                </a:cubicBezTo>
                <a:cubicBezTo>
                  <a:pt x="25" y="36"/>
                  <a:pt x="25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2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19"/>
                  <a:pt x="17" y="19"/>
                </a:cubicBezTo>
                <a:cubicBezTo>
                  <a:pt x="16" y="17"/>
                  <a:pt x="18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2" y="9"/>
                  <a:pt x="10" y="10"/>
                  <a:pt x="11" y="12"/>
                </a:cubicBezTo>
                <a:cubicBezTo>
                  <a:pt x="11" y="12"/>
                  <a:pt x="11" y="13"/>
                  <a:pt x="11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8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0"/>
                  <a:pt x="41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3"/>
                  <a:pt x="31" y="3"/>
                  <a:pt x="31" y="3"/>
                </a:cubicBezTo>
                <a:cubicBezTo>
                  <a:pt x="28" y="1"/>
                  <a:pt x="24" y="0"/>
                  <a:pt x="22" y="2"/>
                </a:cubicBezTo>
                <a:cubicBezTo>
                  <a:pt x="20" y="2"/>
                  <a:pt x="20" y="3"/>
                  <a:pt x="19" y="2"/>
                </a:cubicBezTo>
                <a:cubicBezTo>
                  <a:pt x="16" y="1"/>
                  <a:pt x="12" y="3"/>
                  <a:pt x="11" y="6"/>
                </a:cubicBezTo>
                <a:cubicBezTo>
                  <a:pt x="10" y="7"/>
                  <a:pt x="10" y="7"/>
                  <a:pt x="8" y="7"/>
                </a:cubicBezTo>
                <a:cubicBezTo>
                  <a:pt x="6" y="8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9" y="21"/>
                  <a:pt x="8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6"/>
                  <a:pt x="29" y="5"/>
                  <a:pt x="29" y="5"/>
                </a:cubicBezTo>
                <a:cubicBezTo>
                  <a:pt x="31" y="5"/>
                  <a:pt x="34" y="6"/>
                  <a:pt x="35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8" y="10"/>
                  <a:pt x="39" y="13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8"/>
                  <a:pt x="37" y="17"/>
                  <a:pt x="36" y="15"/>
                </a:cubicBezTo>
                <a:cubicBezTo>
                  <a:pt x="36" y="15"/>
                  <a:pt x="36" y="15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5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9" y="6"/>
                  <a:pt x="28" y="6"/>
                  <a:pt x="28" y="6"/>
                </a:cubicBezTo>
                <a:cubicBezTo>
                  <a:pt x="26" y="5"/>
                  <a:pt x="23" y="6"/>
                  <a:pt x="23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2"/>
                  <a:pt x="29" y="11"/>
                  <a:pt x="27" y="12"/>
                </a:cubicBezTo>
                <a:cubicBezTo>
                  <a:pt x="26" y="13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1"/>
                  <a:pt x="18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5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1"/>
                </a:cubicBezTo>
                <a:cubicBezTo>
                  <a:pt x="34" y="20"/>
                  <a:pt x="35" y="20"/>
                  <a:pt x="35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3" y="26"/>
                  <a:pt x="20" y="25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7" y="21"/>
                </a:cubicBezTo>
                <a:cubicBezTo>
                  <a:pt x="17" y="20"/>
                  <a:pt x="17" y="20"/>
                  <a:pt x="17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2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3" name="Freeform 307"/>
          <p:cNvSpPr>
            <a:spLocks noEditPoints="1"/>
          </p:cNvSpPr>
          <p:nvPr/>
        </p:nvSpPr>
        <p:spPr bwMode="auto">
          <a:xfrm>
            <a:off x="8399404" y="2760426"/>
            <a:ext cx="445552" cy="38439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4 h 37"/>
              <a:gd name="T10" fmla="*/ 26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1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5 h 37"/>
              <a:gd name="T26" fmla="*/ 9 w 43"/>
              <a:gd name="T27" fmla="*/ 33 h 37"/>
              <a:gd name="T28" fmla="*/ 15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9 h 37"/>
              <a:gd name="T36" fmla="*/ 13 w 43"/>
              <a:gd name="T37" fmla="*/ 9 h 37"/>
              <a:gd name="T38" fmla="*/ 15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6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10 h 37"/>
              <a:gd name="T70" fmla="*/ 34 w 43"/>
              <a:gd name="T71" fmla="*/ 18 h 37"/>
              <a:gd name="T72" fmla="*/ 27 w 43"/>
              <a:gd name="T73" fmla="*/ 18 h 37"/>
              <a:gd name="T74" fmla="*/ 26 w 43"/>
              <a:gd name="T75" fmla="*/ 17 h 37"/>
              <a:gd name="T76" fmla="*/ 34 w 43"/>
              <a:gd name="T77" fmla="*/ 18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1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3"/>
                  <a:pt x="23" y="34"/>
                </a:cubicBezTo>
                <a:cubicBezTo>
                  <a:pt x="24" y="34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6" y="35"/>
                </a:cubicBezTo>
                <a:cubicBezTo>
                  <a:pt x="29" y="36"/>
                  <a:pt x="32" y="35"/>
                  <a:pt x="33" y="31"/>
                </a:cubicBezTo>
                <a:cubicBezTo>
                  <a:pt x="33" y="31"/>
                  <a:pt x="33" y="31"/>
                  <a:pt x="32" y="31"/>
                </a:cubicBezTo>
                <a:cubicBezTo>
                  <a:pt x="31" y="31"/>
                  <a:pt x="31" y="30"/>
                  <a:pt x="30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8"/>
                  <a:pt x="31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6"/>
                  <a:pt x="38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40" y="21"/>
                  <a:pt x="40" y="21"/>
                  <a:pt x="41" y="21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3" y="35"/>
                  <a:pt x="29" y="37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7"/>
                  <a:pt x="22" y="37"/>
                </a:cubicBezTo>
                <a:cubicBezTo>
                  <a:pt x="22" y="37"/>
                  <a:pt x="22" y="37"/>
                  <a:pt x="21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20"/>
                  <a:pt x="17" y="19"/>
                </a:cubicBezTo>
                <a:cubicBezTo>
                  <a:pt x="17" y="17"/>
                  <a:pt x="18" y="14"/>
                  <a:pt x="20" y="14"/>
                </a:cubicBezTo>
                <a:cubicBezTo>
                  <a:pt x="21" y="13"/>
                  <a:pt x="21" y="14"/>
                  <a:pt x="21" y="13"/>
                </a:cubicBezTo>
                <a:cubicBezTo>
                  <a:pt x="22" y="13"/>
                  <a:pt x="22" y="12"/>
                  <a:pt x="22" y="12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0"/>
                  <a:pt x="22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7"/>
                  <a:pt x="15" y="8"/>
                </a:cubicBezTo>
                <a:cubicBezTo>
                  <a:pt x="14" y="9"/>
                  <a:pt x="14" y="9"/>
                  <a:pt x="13" y="9"/>
                </a:cubicBezTo>
                <a:cubicBezTo>
                  <a:pt x="12" y="9"/>
                  <a:pt x="10" y="11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13"/>
                  <a:pt x="16" y="15"/>
                  <a:pt x="15" y="17"/>
                </a:cubicBezTo>
                <a:cubicBezTo>
                  <a:pt x="13" y="20"/>
                  <a:pt x="11" y="19"/>
                  <a:pt x="9" y="17"/>
                </a:cubicBezTo>
                <a:cubicBezTo>
                  <a:pt x="9" y="17"/>
                  <a:pt x="10" y="16"/>
                  <a:pt x="10" y="17"/>
                </a:cubicBezTo>
                <a:cubicBezTo>
                  <a:pt x="11" y="18"/>
                  <a:pt x="13" y="19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4"/>
                  <a:pt x="10" y="14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3"/>
                  <a:pt x="14" y="22"/>
                </a:cubicBezTo>
                <a:cubicBezTo>
                  <a:pt x="15" y="22"/>
                  <a:pt x="16" y="21"/>
                  <a:pt x="16" y="20"/>
                </a:cubicBezTo>
                <a:close/>
                <a:moveTo>
                  <a:pt x="30" y="27"/>
                </a:moveTo>
                <a:cubicBezTo>
                  <a:pt x="31" y="27"/>
                  <a:pt x="31" y="26"/>
                  <a:pt x="32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0"/>
                  <a:pt x="41" y="20"/>
                </a:cubicBezTo>
                <a:cubicBezTo>
                  <a:pt x="42" y="19"/>
                  <a:pt x="42" y="19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40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4"/>
                  <a:pt x="32" y="4"/>
                  <a:pt x="31" y="3"/>
                </a:cubicBezTo>
                <a:cubicBezTo>
                  <a:pt x="28" y="1"/>
                  <a:pt x="24" y="0"/>
                  <a:pt x="22" y="2"/>
                </a:cubicBezTo>
                <a:cubicBezTo>
                  <a:pt x="20" y="3"/>
                  <a:pt x="20" y="3"/>
                  <a:pt x="19" y="2"/>
                </a:cubicBezTo>
                <a:cubicBezTo>
                  <a:pt x="16" y="1"/>
                  <a:pt x="12" y="3"/>
                  <a:pt x="11" y="6"/>
                </a:cubicBezTo>
                <a:cubicBezTo>
                  <a:pt x="10" y="7"/>
                  <a:pt x="10" y="7"/>
                  <a:pt x="9" y="7"/>
                </a:cubicBezTo>
                <a:cubicBezTo>
                  <a:pt x="6" y="8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3"/>
                  <a:pt x="14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4" y="8"/>
                  <a:pt x="14" y="8"/>
                  <a:pt x="14" y="7"/>
                </a:cubicBezTo>
                <a:cubicBezTo>
                  <a:pt x="16" y="6"/>
                  <a:pt x="19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6"/>
                  <a:pt x="29" y="6"/>
                  <a:pt x="29" y="6"/>
                </a:cubicBezTo>
                <a:cubicBezTo>
                  <a:pt x="32" y="5"/>
                  <a:pt x="34" y="6"/>
                  <a:pt x="35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8" y="11"/>
                  <a:pt x="39" y="13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3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8"/>
                </a:cubicBezTo>
                <a:cubicBezTo>
                  <a:pt x="35" y="18"/>
                  <a:pt x="37" y="17"/>
                  <a:pt x="36" y="15"/>
                </a:cubicBezTo>
                <a:cubicBezTo>
                  <a:pt x="36" y="15"/>
                  <a:pt x="36" y="15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5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9" y="7"/>
                  <a:pt x="29" y="6"/>
                  <a:pt x="28" y="6"/>
                </a:cubicBezTo>
                <a:cubicBezTo>
                  <a:pt x="26" y="5"/>
                  <a:pt x="24" y="6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2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4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2"/>
                  <a:pt x="29" y="11"/>
                  <a:pt x="27" y="12"/>
                </a:cubicBezTo>
                <a:cubicBezTo>
                  <a:pt x="26" y="13"/>
                  <a:pt x="26" y="13"/>
                  <a:pt x="25" y="12"/>
                </a:cubicBezTo>
                <a:cubicBezTo>
                  <a:pt x="24" y="12"/>
                  <a:pt x="23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1"/>
                  <a:pt x="19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5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5"/>
                  <a:pt x="29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3" y="23"/>
                  <a:pt x="34" y="22"/>
                  <a:pt x="34" y="21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3"/>
                  <a:pt x="33" y="24"/>
                  <a:pt x="31" y="24"/>
                </a:cubicBezTo>
                <a:cubicBezTo>
                  <a:pt x="30" y="24"/>
                  <a:pt x="30" y="24"/>
                  <a:pt x="30" y="25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3" y="26"/>
                  <a:pt x="20" y="25"/>
                  <a:pt x="20" y="24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2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4" name="Freeform 308"/>
          <p:cNvSpPr>
            <a:spLocks noEditPoints="1"/>
          </p:cNvSpPr>
          <p:nvPr/>
        </p:nvSpPr>
        <p:spPr bwMode="auto">
          <a:xfrm>
            <a:off x="8399404" y="2769163"/>
            <a:ext cx="445552" cy="375662"/>
          </a:xfrm>
          <a:custGeom>
            <a:avLst/>
            <a:gdLst>
              <a:gd name="T0" fmla="*/ 12 w 43"/>
              <a:gd name="T1" fmla="*/ 30 h 36"/>
              <a:gd name="T2" fmla="*/ 11 w 43"/>
              <a:gd name="T3" fmla="*/ 31 h 36"/>
              <a:gd name="T4" fmla="*/ 12 w 43"/>
              <a:gd name="T5" fmla="*/ 31 h 36"/>
              <a:gd name="T6" fmla="*/ 23 w 43"/>
              <a:gd name="T7" fmla="*/ 31 h 36"/>
              <a:gd name="T8" fmla="*/ 23 w 43"/>
              <a:gd name="T9" fmla="*/ 33 h 36"/>
              <a:gd name="T10" fmla="*/ 26 w 43"/>
              <a:gd name="T11" fmla="*/ 34 h 36"/>
              <a:gd name="T12" fmla="*/ 30 w 43"/>
              <a:gd name="T13" fmla="*/ 29 h 36"/>
              <a:gd name="T14" fmla="*/ 32 w 43"/>
              <a:gd name="T15" fmla="*/ 26 h 36"/>
              <a:gd name="T16" fmla="*/ 41 w 43"/>
              <a:gd name="T17" fmla="*/ 20 h 36"/>
              <a:gd name="T18" fmla="*/ 34 w 43"/>
              <a:gd name="T19" fmla="*/ 30 h 36"/>
              <a:gd name="T20" fmla="*/ 24 w 43"/>
              <a:gd name="T21" fmla="*/ 35 h 36"/>
              <a:gd name="T22" fmla="*/ 22 w 43"/>
              <a:gd name="T23" fmla="*/ 36 h 36"/>
              <a:gd name="T24" fmla="*/ 13 w 43"/>
              <a:gd name="T25" fmla="*/ 34 h 36"/>
              <a:gd name="T26" fmla="*/ 9 w 43"/>
              <a:gd name="T27" fmla="*/ 32 h 36"/>
              <a:gd name="T28" fmla="*/ 15 w 43"/>
              <a:gd name="T29" fmla="*/ 29 h 36"/>
              <a:gd name="T30" fmla="*/ 16 w 43"/>
              <a:gd name="T31" fmla="*/ 19 h 36"/>
              <a:gd name="T32" fmla="*/ 21 w 43"/>
              <a:gd name="T33" fmla="*/ 12 h 36"/>
              <a:gd name="T34" fmla="*/ 21 w 43"/>
              <a:gd name="T35" fmla="*/ 8 h 36"/>
              <a:gd name="T36" fmla="*/ 13 w 43"/>
              <a:gd name="T37" fmla="*/ 8 h 36"/>
              <a:gd name="T38" fmla="*/ 15 w 43"/>
              <a:gd name="T39" fmla="*/ 17 h 36"/>
              <a:gd name="T40" fmla="*/ 14 w 43"/>
              <a:gd name="T41" fmla="*/ 16 h 36"/>
              <a:gd name="T42" fmla="*/ 6 w 43"/>
              <a:gd name="T43" fmla="*/ 15 h 36"/>
              <a:gd name="T44" fmla="*/ 9 w 43"/>
              <a:gd name="T45" fmla="*/ 20 h 36"/>
              <a:gd name="T46" fmla="*/ 30 w 43"/>
              <a:gd name="T47" fmla="*/ 26 h 36"/>
              <a:gd name="T48" fmla="*/ 39 w 43"/>
              <a:gd name="T49" fmla="*/ 20 h 36"/>
              <a:gd name="T50" fmla="*/ 41 w 43"/>
              <a:gd name="T51" fmla="*/ 10 h 36"/>
              <a:gd name="T52" fmla="*/ 31 w 43"/>
              <a:gd name="T53" fmla="*/ 2 h 36"/>
              <a:gd name="T54" fmla="*/ 11 w 43"/>
              <a:gd name="T55" fmla="*/ 5 h 36"/>
              <a:gd name="T56" fmla="*/ 3 w 43"/>
              <a:gd name="T57" fmla="*/ 14 h 36"/>
              <a:gd name="T58" fmla="*/ 14 w 43"/>
              <a:gd name="T59" fmla="*/ 22 h 36"/>
              <a:gd name="T60" fmla="*/ 5 w 43"/>
              <a:gd name="T61" fmla="*/ 17 h 36"/>
              <a:gd name="T62" fmla="*/ 10 w 43"/>
              <a:gd name="T63" fmla="*/ 11 h 36"/>
              <a:gd name="T64" fmla="*/ 21 w 43"/>
              <a:gd name="T65" fmla="*/ 6 h 36"/>
              <a:gd name="T66" fmla="*/ 28 w 43"/>
              <a:gd name="T67" fmla="*/ 4 h 36"/>
              <a:gd name="T68" fmla="*/ 36 w 43"/>
              <a:gd name="T69" fmla="*/ 9 h 36"/>
              <a:gd name="T70" fmla="*/ 34 w 43"/>
              <a:gd name="T71" fmla="*/ 17 h 36"/>
              <a:gd name="T72" fmla="*/ 27 w 43"/>
              <a:gd name="T73" fmla="*/ 17 h 36"/>
              <a:gd name="T74" fmla="*/ 26 w 43"/>
              <a:gd name="T75" fmla="*/ 16 h 36"/>
              <a:gd name="T76" fmla="*/ 34 w 43"/>
              <a:gd name="T77" fmla="*/ 17 h 36"/>
              <a:gd name="T78" fmla="*/ 36 w 43"/>
              <a:gd name="T79" fmla="*/ 9 h 36"/>
              <a:gd name="T80" fmla="*/ 28 w 43"/>
              <a:gd name="T81" fmla="*/ 5 h 36"/>
              <a:gd name="T82" fmla="*/ 24 w 43"/>
              <a:gd name="T83" fmla="*/ 10 h 36"/>
              <a:gd name="T84" fmla="*/ 27 w 43"/>
              <a:gd name="T85" fmla="*/ 11 h 36"/>
              <a:gd name="T86" fmla="*/ 27 w 43"/>
              <a:gd name="T87" fmla="*/ 11 h 36"/>
              <a:gd name="T88" fmla="*/ 21 w 43"/>
              <a:gd name="T89" fmla="*/ 14 h 36"/>
              <a:gd name="T90" fmla="*/ 20 w 43"/>
              <a:gd name="T91" fmla="*/ 22 h 36"/>
              <a:gd name="T92" fmla="*/ 29 w 43"/>
              <a:gd name="T93" fmla="*/ 23 h 36"/>
              <a:gd name="T94" fmla="*/ 35 w 43"/>
              <a:gd name="T95" fmla="*/ 20 h 36"/>
              <a:gd name="T96" fmla="*/ 26 w 43"/>
              <a:gd name="T97" fmla="*/ 24 h 36"/>
              <a:gd name="T98" fmla="*/ 19 w 43"/>
              <a:gd name="T99" fmla="*/ 22 h 36"/>
              <a:gd name="T100" fmla="*/ 18 w 43"/>
              <a:gd name="T101" fmla="*/ 27 h 36"/>
              <a:gd name="T102" fmla="*/ 28 w 43"/>
              <a:gd name="T103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6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8"/>
                </a:moveTo>
                <a:cubicBezTo>
                  <a:pt x="18" y="29"/>
                  <a:pt x="21" y="30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8"/>
                  <a:pt x="30" y="28"/>
                </a:cubicBezTo>
                <a:cubicBezTo>
                  <a:pt x="31" y="28"/>
                  <a:pt x="31" y="27"/>
                  <a:pt x="31" y="27"/>
                </a:cubicBezTo>
                <a:cubicBezTo>
                  <a:pt x="31" y="26"/>
                  <a:pt x="32" y="26"/>
                  <a:pt x="32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8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5"/>
                  <a:pt x="29" y="36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5"/>
                  <a:pt x="23" y="35"/>
                </a:cubicBezTo>
                <a:cubicBezTo>
                  <a:pt x="23" y="35"/>
                  <a:pt x="22" y="35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3" y="34"/>
                  <a:pt x="13" y="34"/>
                </a:cubicBezTo>
                <a:cubicBezTo>
                  <a:pt x="14" y="33"/>
                  <a:pt x="14" y="33"/>
                  <a:pt x="14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8"/>
                  <a:pt x="15" y="28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3"/>
                  <a:pt x="20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5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3" y="19"/>
                  <a:pt x="11" y="18"/>
                  <a:pt x="9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1" y="13"/>
                </a:cubicBezTo>
                <a:cubicBezTo>
                  <a:pt x="11" y="13"/>
                  <a:pt x="10" y="13"/>
                  <a:pt x="10" y="12"/>
                </a:cubicBezTo>
                <a:cubicBezTo>
                  <a:pt x="8" y="12"/>
                  <a:pt x="6" y="13"/>
                  <a:pt x="6" y="15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1"/>
                  <a:pt x="12" y="22"/>
                  <a:pt x="14" y="21"/>
                </a:cubicBezTo>
                <a:cubicBezTo>
                  <a:pt x="15" y="21"/>
                  <a:pt x="16" y="20"/>
                  <a:pt x="16" y="19"/>
                </a:cubicBezTo>
                <a:close/>
                <a:moveTo>
                  <a:pt x="30" y="26"/>
                </a:moveTo>
                <a:cubicBezTo>
                  <a:pt x="31" y="26"/>
                  <a:pt x="31" y="25"/>
                  <a:pt x="32" y="25"/>
                </a:cubicBezTo>
                <a:cubicBezTo>
                  <a:pt x="34" y="25"/>
                  <a:pt x="36" y="24"/>
                  <a:pt x="37" y="22"/>
                </a:cubicBezTo>
                <a:cubicBezTo>
                  <a:pt x="37" y="20"/>
                  <a:pt x="37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4"/>
                  <a:pt x="42" y="12"/>
                  <a:pt x="41" y="10"/>
                </a:cubicBezTo>
                <a:cubicBezTo>
                  <a:pt x="40" y="9"/>
                  <a:pt x="40" y="9"/>
                  <a:pt x="40" y="8"/>
                </a:cubicBezTo>
                <a:cubicBezTo>
                  <a:pt x="39" y="5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0" y="2"/>
                  <a:pt x="19" y="1"/>
                </a:cubicBezTo>
                <a:cubicBezTo>
                  <a:pt x="16" y="0"/>
                  <a:pt x="12" y="2"/>
                  <a:pt x="11" y="5"/>
                </a:cubicBezTo>
                <a:cubicBezTo>
                  <a:pt x="10" y="6"/>
                  <a:pt x="10" y="6"/>
                  <a:pt x="9" y="6"/>
                </a:cubicBezTo>
                <a:cubicBezTo>
                  <a:pt x="6" y="7"/>
                  <a:pt x="4" y="8"/>
                  <a:pt x="4" y="11"/>
                </a:cubicBezTo>
                <a:cubicBezTo>
                  <a:pt x="4" y="12"/>
                  <a:pt x="4" y="13"/>
                  <a:pt x="3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4" y="23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2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5" y="17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3"/>
                  <a:pt x="7" y="11"/>
                  <a:pt x="9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1" y="7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4"/>
                  <a:pt x="26" y="3"/>
                  <a:pt x="28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8"/>
                  <a:pt x="36" y="8"/>
                  <a:pt x="36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7" y="14"/>
                  <a:pt x="37" y="14"/>
                  <a:pt x="37" y="15"/>
                </a:cubicBezTo>
                <a:cubicBezTo>
                  <a:pt x="38" y="16"/>
                  <a:pt x="36" y="18"/>
                  <a:pt x="34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1" y="18"/>
                  <a:pt x="29" y="18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1" y="16"/>
                  <a:pt x="22" y="16"/>
                </a:cubicBezTo>
                <a:cubicBezTo>
                  <a:pt x="23" y="18"/>
                  <a:pt x="25" y="17"/>
                  <a:pt x="26" y="16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7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7" y="10"/>
                  <a:pt x="36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1" y="5"/>
                  <a:pt x="30" y="5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4"/>
                  <a:pt x="24" y="5"/>
                  <a:pt x="23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0"/>
                  <a:pt x="24" y="11"/>
                  <a:pt x="24" y="11"/>
                </a:cubicBezTo>
                <a:cubicBezTo>
                  <a:pt x="25" y="10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2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1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3"/>
                  <a:pt x="21" y="13"/>
                  <a:pt x="21" y="14"/>
                </a:cubicBezTo>
                <a:cubicBezTo>
                  <a:pt x="18" y="14"/>
                  <a:pt x="17" y="17"/>
                  <a:pt x="18" y="19"/>
                </a:cubicBezTo>
                <a:cubicBezTo>
                  <a:pt x="18" y="20"/>
                  <a:pt x="19" y="20"/>
                  <a:pt x="19" y="21"/>
                </a:cubicBezTo>
                <a:cubicBezTo>
                  <a:pt x="20" y="21"/>
                  <a:pt x="20" y="21"/>
                  <a:pt x="20" y="22"/>
                </a:cubicBezTo>
                <a:cubicBezTo>
                  <a:pt x="21" y="24"/>
                  <a:pt x="23" y="24"/>
                  <a:pt x="24" y="24"/>
                </a:cubicBezTo>
                <a:cubicBezTo>
                  <a:pt x="25" y="23"/>
                  <a:pt x="25" y="23"/>
                  <a:pt x="26" y="24"/>
                </a:cubicBezTo>
                <a:cubicBezTo>
                  <a:pt x="27" y="24"/>
                  <a:pt x="29" y="23"/>
                  <a:pt x="29" y="23"/>
                </a:cubicBezTo>
                <a:cubicBezTo>
                  <a:pt x="30" y="22"/>
                  <a:pt x="30" y="22"/>
                  <a:pt x="31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3" y="23"/>
                  <a:pt x="32" y="23"/>
                </a:cubicBezTo>
                <a:cubicBezTo>
                  <a:pt x="31" y="23"/>
                  <a:pt x="30" y="23"/>
                  <a:pt x="30" y="24"/>
                </a:cubicBezTo>
                <a:cubicBezTo>
                  <a:pt x="29" y="24"/>
                  <a:pt x="28" y="25"/>
                  <a:pt x="26" y="24"/>
                </a:cubicBezTo>
                <a:cubicBezTo>
                  <a:pt x="26" y="24"/>
                  <a:pt x="25" y="24"/>
                  <a:pt x="25" y="25"/>
                </a:cubicBezTo>
                <a:cubicBezTo>
                  <a:pt x="23" y="25"/>
                  <a:pt x="20" y="25"/>
                  <a:pt x="20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7"/>
                </a:cubicBezTo>
                <a:cubicBezTo>
                  <a:pt x="23" y="27"/>
                  <a:pt x="23" y="27"/>
                  <a:pt x="24" y="27"/>
                </a:cubicBezTo>
                <a:cubicBezTo>
                  <a:pt x="25" y="28"/>
                  <a:pt x="27" y="28"/>
                  <a:pt x="28" y="28"/>
                </a:cubicBezTo>
                <a:cubicBezTo>
                  <a:pt x="29" y="28"/>
                  <a:pt x="30" y="27"/>
                  <a:pt x="30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5" name="Freeform 309"/>
          <p:cNvSpPr>
            <a:spLocks noEditPoints="1"/>
          </p:cNvSpPr>
          <p:nvPr/>
        </p:nvSpPr>
        <p:spPr bwMode="auto">
          <a:xfrm>
            <a:off x="8399404" y="2769163"/>
            <a:ext cx="445552" cy="384398"/>
          </a:xfrm>
          <a:custGeom>
            <a:avLst/>
            <a:gdLst>
              <a:gd name="T0" fmla="*/ 12 w 43"/>
              <a:gd name="T1" fmla="*/ 30 h 37"/>
              <a:gd name="T2" fmla="*/ 11 w 43"/>
              <a:gd name="T3" fmla="*/ 31 h 37"/>
              <a:gd name="T4" fmla="*/ 12 w 43"/>
              <a:gd name="T5" fmla="*/ 31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6 h 37"/>
              <a:gd name="T16" fmla="*/ 41 w 43"/>
              <a:gd name="T17" fmla="*/ 20 h 37"/>
              <a:gd name="T18" fmla="*/ 34 w 43"/>
              <a:gd name="T19" fmla="*/ 30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19 h 37"/>
              <a:gd name="T32" fmla="*/ 21 w 43"/>
              <a:gd name="T33" fmla="*/ 12 h 37"/>
              <a:gd name="T34" fmla="*/ 21 w 43"/>
              <a:gd name="T35" fmla="*/ 8 h 37"/>
              <a:gd name="T36" fmla="*/ 13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6 w 43"/>
              <a:gd name="T43" fmla="*/ 16 h 37"/>
              <a:gd name="T44" fmla="*/ 10 w 43"/>
              <a:gd name="T45" fmla="*/ 20 h 37"/>
              <a:gd name="T46" fmla="*/ 31 w 43"/>
              <a:gd name="T47" fmla="*/ 26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6 h 37"/>
              <a:gd name="T66" fmla="*/ 28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7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5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1 h 37"/>
              <a:gd name="T88" fmla="*/ 21 w 43"/>
              <a:gd name="T89" fmla="*/ 14 h 37"/>
              <a:gd name="T90" fmla="*/ 21 w 43"/>
              <a:gd name="T91" fmla="*/ 22 h 37"/>
              <a:gd name="T92" fmla="*/ 30 w 43"/>
              <a:gd name="T93" fmla="*/ 23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7 h 37"/>
              <a:gd name="T102" fmla="*/ 28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7"/>
                  <a:pt x="31" y="27"/>
                </a:cubicBezTo>
                <a:cubicBezTo>
                  <a:pt x="32" y="27"/>
                  <a:pt x="32" y="26"/>
                  <a:pt x="33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5"/>
                  <a:pt x="29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3" y="35"/>
                  <a:pt x="23" y="35"/>
                </a:cubicBezTo>
                <a:cubicBezTo>
                  <a:pt x="23" y="35"/>
                  <a:pt x="23" y="35"/>
                  <a:pt x="22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7"/>
                  <a:pt x="22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3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0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7" y="16"/>
                  <a:pt x="7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1"/>
                  <a:pt x="13" y="22"/>
                  <a:pt x="14" y="21"/>
                </a:cubicBezTo>
                <a:cubicBezTo>
                  <a:pt x="15" y="21"/>
                  <a:pt x="16" y="20"/>
                  <a:pt x="17" y="19"/>
                </a:cubicBezTo>
                <a:close/>
                <a:moveTo>
                  <a:pt x="31" y="26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1"/>
                  <a:pt x="38" y="20"/>
                  <a:pt x="39" y="20"/>
                </a:cubicBezTo>
                <a:cubicBezTo>
                  <a:pt x="39" y="20"/>
                  <a:pt x="40" y="20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9"/>
                  <a:pt x="40" y="9"/>
                  <a:pt x="40" y="8"/>
                </a:cubicBezTo>
                <a:cubicBezTo>
                  <a:pt x="39" y="6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0" y="2"/>
                  <a:pt x="20" y="2"/>
                </a:cubicBezTo>
                <a:cubicBezTo>
                  <a:pt x="17" y="0"/>
                  <a:pt x="12" y="2"/>
                  <a:pt x="11" y="5"/>
                </a:cubicBezTo>
                <a:cubicBezTo>
                  <a:pt x="10" y="6"/>
                  <a:pt x="10" y="6"/>
                  <a:pt x="9" y="6"/>
                </a:cubicBezTo>
                <a:cubicBezTo>
                  <a:pt x="6" y="7"/>
                  <a:pt x="4" y="9"/>
                  <a:pt x="4" y="11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3"/>
                  <a:pt x="7" y="11"/>
                  <a:pt x="9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1" y="8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8"/>
                  <a:pt x="29" y="19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5" y="17"/>
                  <a:pt x="27" y="17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5"/>
                  <a:pt x="24" y="5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3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3"/>
                  <a:pt x="22" y="13"/>
                  <a:pt x="21" y="14"/>
                </a:cubicBezTo>
                <a:cubicBezTo>
                  <a:pt x="19" y="14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1"/>
                  <a:pt x="20" y="22"/>
                  <a:pt x="21" y="22"/>
                </a:cubicBezTo>
                <a:cubicBezTo>
                  <a:pt x="21" y="24"/>
                  <a:pt x="23" y="24"/>
                  <a:pt x="25" y="24"/>
                </a:cubicBezTo>
                <a:cubicBezTo>
                  <a:pt x="26" y="23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0" y="22"/>
                  <a:pt x="31" y="22"/>
                  <a:pt x="31" y="23"/>
                </a:cubicBezTo>
                <a:cubicBezTo>
                  <a:pt x="33" y="23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3" y="23"/>
                  <a:pt x="32" y="23"/>
                </a:cubicBezTo>
                <a:cubicBezTo>
                  <a:pt x="31" y="23"/>
                  <a:pt x="30" y="23"/>
                  <a:pt x="30" y="24"/>
                </a:cubicBezTo>
                <a:cubicBezTo>
                  <a:pt x="29" y="24"/>
                  <a:pt x="28" y="25"/>
                  <a:pt x="26" y="25"/>
                </a:cubicBezTo>
                <a:cubicBezTo>
                  <a:pt x="26" y="24"/>
                  <a:pt x="26" y="24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5" y="28"/>
                  <a:pt x="27" y="29"/>
                  <a:pt x="28" y="28"/>
                </a:cubicBezTo>
                <a:cubicBezTo>
                  <a:pt x="29" y="28"/>
                  <a:pt x="30" y="27"/>
                  <a:pt x="31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6" name="Freeform 310"/>
          <p:cNvSpPr>
            <a:spLocks noEditPoints="1"/>
          </p:cNvSpPr>
          <p:nvPr/>
        </p:nvSpPr>
        <p:spPr bwMode="auto">
          <a:xfrm>
            <a:off x="8399404" y="2769163"/>
            <a:ext cx="445552" cy="384398"/>
          </a:xfrm>
          <a:custGeom>
            <a:avLst/>
            <a:gdLst>
              <a:gd name="T0" fmla="*/ 13 w 43"/>
              <a:gd name="T1" fmla="*/ 30 h 37"/>
              <a:gd name="T2" fmla="*/ 11 w 43"/>
              <a:gd name="T3" fmla="*/ 31 h 37"/>
              <a:gd name="T4" fmla="*/ 12 w 43"/>
              <a:gd name="T5" fmla="*/ 31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7 h 37"/>
              <a:gd name="T16" fmla="*/ 41 w 43"/>
              <a:gd name="T17" fmla="*/ 20 h 37"/>
              <a:gd name="T18" fmla="*/ 34 w 43"/>
              <a:gd name="T19" fmla="*/ 31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1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8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7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5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2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6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7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6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1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9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6"/>
                  <a:pt x="6" y="17"/>
                </a:cubicBezTo>
                <a:cubicBezTo>
                  <a:pt x="6" y="18"/>
                  <a:pt x="7" y="19"/>
                  <a:pt x="8" y="20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2"/>
                  <a:pt x="13" y="22"/>
                  <a:pt x="14" y="21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0" y="20"/>
                  <a:pt x="41" y="19"/>
                </a:cubicBezTo>
                <a:cubicBezTo>
                  <a:pt x="42" y="19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3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6"/>
                  <a:pt x="9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0"/>
                </a:cubicBezTo>
                <a:cubicBezTo>
                  <a:pt x="6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6" y="5"/>
                  <a:pt x="19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3" y="19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7" y="16"/>
                  <a:pt x="28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6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5"/>
                  <a:pt x="24" y="6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3" y="10"/>
                  <a:pt x="34" y="13"/>
                </a:cubicBezTo>
                <a:cubicBezTo>
                  <a:pt x="34" y="13"/>
                  <a:pt x="33" y="14"/>
                  <a:pt x="33" y="13"/>
                </a:cubicBezTo>
                <a:cubicBezTo>
                  <a:pt x="32" y="11"/>
                  <a:pt x="29" y="10"/>
                  <a:pt x="27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4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2"/>
                  <a:pt x="20" y="22"/>
                  <a:pt x="21" y="22"/>
                </a:cubicBezTo>
                <a:cubicBezTo>
                  <a:pt x="21" y="24"/>
                  <a:pt x="23" y="24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20"/>
                  <a:pt x="35" y="19"/>
                  <a:pt x="35" y="20"/>
                </a:cubicBezTo>
                <a:cubicBezTo>
                  <a:pt x="35" y="22"/>
                  <a:pt x="34" y="23"/>
                  <a:pt x="32" y="23"/>
                </a:cubicBezTo>
                <a:cubicBezTo>
                  <a:pt x="31" y="23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1"/>
                  <a:pt x="18" y="21"/>
                  <a:pt x="18" y="21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8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8"/>
                  <a:pt x="27" y="29"/>
                  <a:pt x="28" y="28"/>
                </a:cubicBezTo>
                <a:cubicBezTo>
                  <a:pt x="29" y="28"/>
                  <a:pt x="30" y="27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7" name="Freeform 311"/>
          <p:cNvSpPr>
            <a:spLocks noEditPoints="1"/>
          </p:cNvSpPr>
          <p:nvPr/>
        </p:nvSpPr>
        <p:spPr bwMode="auto">
          <a:xfrm>
            <a:off x="8399404" y="2769163"/>
            <a:ext cx="445552" cy="384398"/>
          </a:xfrm>
          <a:custGeom>
            <a:avLst/>
            <a:gdLst>
              <a:gd name="T0" fmla="*/ 13 w 43"/>
              <a:gd name="T1" fmla="*/ 30 h 37"/>
              <a:gd name="T2" fmla="*/ 12 w 43"/>
              <a:gd name="T3" fmla="*/ 31 h 37"/>
              <a:gd name="T4" fmla="*/ 12 w 43"/>
              <a:gd name="T5" fmla="*/ 32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1 w 43"/>
              <a:gd name="T13" fmla="*/ 29 h 37"/>
              <a:gd name="T14" fmla="*/ 33 w 43"/>
              <a:gd name="T15" fmla="*/ 27 h 37"/>
              <a:gd name="T16" fmla="*/ 42 w 43"/>
              <a:gd name="T17" fmla="*/ 20 h 37"/>
              <a:gd name="T18" fmla="*/ 34 w 43"/>
              <a:gd name="T19" fmla="*/ 31 h 37"/>
              <a:gd name="T20" fmla="*/ 25 w 43"/>
              <a:gd name="T21" fmla="*/ 36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7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2" y="31"/>
                </a:lnTo>
                <a:close/>
                <a:moveTo>
                  <a:pt x="16" y="29"/>
                </a:moveTo>
                <a:cubicBezTo>
                  <a:pt x="18" y="30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4" y="32"/>
                  <a:pt x="24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19"/>
                  <a:pt x="42" y="20"/>
                  <a:pt x="42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3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6"/>
                  <a:pt x="7" y="17"/>
                </a:cubicBezTo>
                <a:cubicBezTo>
                  <a:pt x="6" y="18"/>
                  <a:pt x="7" y="20"/>
                  <a:pt x="8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1" y="22"/>
                  <a:pt x="13" y="22"/>
                  <a:pt x="14" y="22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7" y="25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0" y="20"/>
                  <a:pt x="41" y="19"/>
                </a:cubicBezTo>
                <a:cubicBezTo>
                  <a:pt x="42" y="19"/>
                  <a:pt x="42" y="18"/>
                  <a:pt x="42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1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7"/>
                  <a:pt x="9" y="7"/>
                </a:cubicBezTo>
                <a:cubicBezTo>
                  <a:pt x="6" y="7"/>
                  <a:pt x="4" y="9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5"/>
                  <a:pt x="26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7" y="17"/>
                  <a:pt x="27" y="18"/>
                </a:cubicBezTo>
                <a:cubicBezTo>
                  <a:pt x="26" y="18"/>
                  <a:pt x="23" y="19"/>
                  <a:pt x="22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8" y="16"/>
                  <a:pt x="28" y="16"/>
                  <a:pt x="28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7" y="14"/>
                </a:cubicBezTo>
                <a:cubicBezTo>
                  <a:pt x="39" y="12"/>
                  <a:pt x="38" y="10"/>
                  <a:pt x="36" y="10"/>
                </a:cubicBezTo>
                <a:cubicBezTo>
                  <a:pt x="36" y="10"/>
                  <a:pt x="35" y="9"/>
                  <a:pt x="35" y="8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6" y="11"/>
                  <a:pt x="27" y="11"/>
                  <a:pt x="27" y="11"/>
                </a:cubicBezTo>
                <a:cubicBezTo>
                  <a:pt x="29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1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8" y="20"/>
                  <a:pt x="17" y="20"/>
                </a:cubicBezTo>
                <a:cubicBezTo>
                  <a:pt x="15" y="23"/>
                  <a:pt x="15" y="26"/>
                  <a:pt x="18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8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8" name="Freeform 312"/>
          <p:cNvSpPr>
            <a:spLocks noEditPoints="1"/>
          </p:cNvSpPr>
          <p:nvPr/>
        </p:nvSpPr>
        <p:spPr bwMode="auto">
          <a:xfrm>
            <a:off x="8399404" y="2769163"/>
            <a:ext cx="445552" cy="384398"/>
          </a:xfrm>
          <a:custGeom>
            <a:avLst/>
            <a:gdLst>
              <a:gd name="T0" fmla="*/ 13 w 43"/>
              <a:gd name="T1" fmla="*/ 31 h 37"/>
              <a:gd name="T2" fmla="*/ 12 w 43"/>
              <a:gd name="T3" fmla="*/ 32 h 37"/>
              <a:gd name="T4" fmla="*/ 12 w 43"/>
              <a:gd name="T5" fmla="*/ 32 h 37"/>
              <a:gd name="T6" fmla="*/ 24 w 43"/>
              <a:gd name="T7" fmla="*/ 32 h 37"/>
              <a:gd name="T8" fmla="*/ 25 w 43"/>
              <a:gd name="T9" fmla="*/ 34 h 37"/>
              <a:gd name="T10" fmla="*/ 33 w 43"/>
              <a:gd name="T11" fmla="*/ 31 h 37"/>
              <a:gd name="T12" fmla="*/ 31 w 43"/>
              <a:gd name="T13" fmla="*/ 28 h 37"/>
              <a:gd name="T14" fmla="*/ 38 w 43"/>
              <a:gd name="T15" fmla="*/ 23 h 37"/>
              <a:gd name="T16" fmla="*/ 43 w 43"/>
              <a:gd name="T17" fmla="*/ 20 h 37"/>
              <a:gd name="T18" fmla="*/ 26 w 43"/>
              <a:gd name="T19" fmla="*/ 35 h 37"/>
              <a:gd name="T20" fmla="*/ 23 w 43"/>
              <a:gd name="T21" fmla="*/ 35 h 37"/>
              <a:gd name="T22" fmla="*/ 22 w 43"/>
              <a:gd name="T23" fmla="*/ 37 h 37"/>
              <a:gd name="T24" fmla="*/ 14 w 43"/>
              <a:gd name="T25" fmla="*/ 34 h 37"/>
              <a:gd name="T26" fmla="*/ 10 w 43"/>
              <a:gd name="T27" fmla="*/ 28 h 37"/>
              <a:gd name="T28" fmla="*/ 15 w 43"/>
              <a:gd name="T29" fmla="*/ 29 h 37"/>
              <a:gd name="T30" fmla="*/ 17 w 43"/>
              <a:gd name="T31" fmla="*/ 19 h 37"/>
              <a:gd name="T32" fmla="*/ 23 w 43"/>
              <a:gd name="T33" fmla="*/ 12 h 37"/>
              <a:gd name="T34" fmla="*/ 20 w 43"/>
              <a:gd name="T35" fmla="*/ 7 h 37"/>
              <a:gd name="T36" fmla="*/ 11 w 43"/>
              <a:gd name="T37" fmla="*/ 12 h 37"/>
              <a:gd name="T38" fmla="*/ 10 w 43"/>
              <a:gd name="T39" fmla="*/ 17 h 37"/>
              <a:gd name="T40" fmla="*/ 12 w 43"/>
              <a:gd name="T41" fmla="*/ 13 h 37"/>
              <a:gd name="T42" fmla="*/ 7 w 43"/>
              <a:gd name="T43" fmla="*/ 17 h 37"/>
              <a:gd name="T44" fmla="*/ 15 w 43"/>
              <a:gd name="T45" fmla="*/ 22 h 37"/>
              <a:gd name="T46" fmla="*/ 32 w 43"/>
              <a:gd name="T47" fmla="*/ 26 h 37"/>
              <a:gd name="T48" fmla="*/ 41 w 43"/>
              <a:gd name="T49" fmla="*/ 19 h 37"/>
              <a:gd name="T50" fmla="*/ 40 w 43"/>
              <a:gd name="T51" fmla="*/ 9 h 37"/>
              <a:gd name="T52" fmla="*/ 22 w 43"/>
              <a:gd name="T53" fmla="*/ 2 h 37"/>
              <a:gd name="T54" fmla="*/ 9 w 43"/>
              <a:gd name="T55" fmla="*/ 7 h 37"/>
              <a:gd name="T56" fmla="*/ 14 w 43"/>
              <a:gd name="T57" fmla="*/ 24 h 37"/>
              <a:gd name="T58" fmla="*/ 9 w 43"/>
              <a:gd name="T59" fmla="*/ 21 h 37"/>
              <a:gd name="T60" fmla="*/ 6 w 43"/>
              <a:gd name="T61" fmla="*/ 16 h 37"/>
              <a:gd name="T62" fmla="*/ 14 w 43"/>
              <a:gd name="T63" fmla="*/ 8 h 37"/>
              <a:gd name="T64" fmla="*/ 22 w 43"/>
              <a:gd name="T65" fmla="*/ 7 h 37"/>
              <a:gd name="T66" fmla="*/ 30 w 43"/>
              <a:gd name="T67" fmla="*/ 5 h 37"/>
              <a:gd name="T68" fmla="*/ 38 w 43"/>
              <a:gd name="T69" fmla="*/ 14 h 37"/>
              <a:gd name="T70" fmla="*/ 33 w 43"/>
              <a:gd name="T71" fmla="*/ 18 h 37"/>
              <a:gd name="T72" fmla="*/ 22 w 43"/>
              <a:gd name="T73" fmla="*/ 18 h 37"/>
              <a:gd name="T74" fmla="*/ 29 w 43"/>
              <a:gd name="T75" fmla="*/ 17 h 37"/>
              <a:gd name="T76" fmla="*/ 37 w 43"/>
              <a:gd name="T77" fmla="*/ 15 h 37"/>
              <a:gd name="T78" fmla="*/ 35 w 43"/>
              <a:gd name="T79" fmla="*/ 9 h 37"/>
              <a:gd name="T80" fmla="*/ 23 w 43"/>
              <a:gd name="T81" fmla="*/ 7 h 37"/>
              <a:gd name="T82" fmla="*/ 25 w 43"/>
              <a:gd name="T83" fmla="*/ 11 h 37"/>
              <a:gd name="T84" fmla="*/ 34 w 43"/>
              <a:gd name="T85" fmla="*/ 13 h 37"/>
              <a:gd name="T86" fmla="*/ 26 w 43"/>
              <a:gd name="T87" fmla="*/ 12 h 37"/>
              <a:gd name="T88" fmla="*/ 18 w 43"/>
              <a:gd name="T89" fmla="*/ 19 h 37"/>
              <a:gd name="T90" fmla="*/ 25 w 43"/>
              <a:gd name="T91" fmla="*/ 24 h 37"/>
              <a:gd name="T92" fmla="*/ 32 w 43"/>
              <a:gd name="T93" fmla="*/ 23 h 37"/>
              <a:gd name="T94" fmla="*/ 32 w 43"/>
              <a:gd name="T95" fmla="*/ 24 h 37"/>
              <a:gd name="T96" fmla="*/ 25 w 43"/>
              <a:gd name="T97" fmla="*/ 25 h 37"/>
              <a:gd name="T98" fmla="*/ 18 w 43"/>
              <a:gd name="T99" fmla="*/ 21 h 37"/>
              <a:gd name="T100" fmla="*/ 22 w 43"/>
              <a:gd name="T101" fmla="*/ 28 h 37"/>
              <a:gd name="T102" fmla="*/ 31 w 43"/>
              <a:gd name="T103" fmla="*/ 2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close/>
                <a:moveTo>
                  <a:pt x="16" y="29"/>
                </a:moveTo>
                <a:cubicBezTo>
                  <a:pt x="18" y="30"/>
                  <a:pt x="21" y="30"/>
                  <a:pt x="24" y="31"/>
                </a:cubicBezTo>
                <a:cubicBezTo>
                  <a:pt x="24" y="31"/>
                  <a:pt x="24" y="31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3"/>
                  <a:pt x="25" y="33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9" y="22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20"/>
                  <a:pt x="42" y="20"/>
                  <a:pt x="43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1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6" y="35"/>
                  <a:pt x="26" y="35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6"/>
                  <a:pt x="24" y="35"/>
                  <a:pt x="23" y="35"/>
                </a:cubicBezTo>
                <a:cubicBezTo>
                  <a:pt x="23" y="35"/>
                  <a:pt x="23" y="35"/>
                  <a:pt x="23" y="36"/>
                </a:cubicBezTo>
                <a:cubicBezTo>
                  <a:pt x="23" y="36"/>
                  <a:pt x="23" y="36"/>
                  <a:pt x="23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6"/>
                  <a:pt x="19" y="14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2"/>
                  <a:pt x="23" y="12"/>
                  <a:pt x="23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9"/>
                  <a:pt x="23" y="9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7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7"/>
                  <a:pt x="14" y="18"/>
                  <a:pt x="15" y="17"/>
                </a:cubicBezTo>
                <a:cubicBezTo>
                  <a:pt x="16" y="15"/>
                  <a:pt x="14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6" y="19"/>
                  <a:pt x="7" y="20"/>
                  <a:pt x="8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2"/>
                  <a:pt x="13" y="22"/>
                  <a:pt x="15" y="22"/>
                </a:cubicBezTo>
                <a:cubicBezTo>
                  <a:pt x="16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5" y="26"/>
                  <a:pt x="37" y="25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1" y="20"/>
                  <a:pt x="41" y="19"/>
                </a:cubicBezTo>
                <a:cubicBezTo>
                  <a:pt x="42" y="19"/>
                  <a:pt x="42" y="18"/>
                  <a:pt x="43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1" y="10"/>
                  <a:pt x="40" y="9"/>
                  <a:pt x="40" y="9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29" y="1"/>
                  <a:pt x="25" y="0"/>
                  <a:pt x="22" y="2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1" y="7"/>
                  <a:pt x="11" y="7"/>
                  <a:pt x="9" y="7"/>
                </a:cubicBezTo>
                <a:cubicBezTo>
                  <a:pt x="6" y="7"/>
                  <a:pt x="5" y="9"/>
                  <a:pt x="5" y="12"/>
                </a:cubicBezTo>
                <a:cubicBezTo>
                  <a:pt x="5" y="13"/>
                  <a:pt x="5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2"/>
                  <a:pt x="14" y="23"/>
                </a:cubicBezTo>
                <a:cubicBezTo>
                  <a:pt x="13" y="23"/>
                  <a:pt x="11" y="23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6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4" y="8"/>
                </a:cubicBezTo>
                <a:cubicBezTo>
                  <a:pt x="14" y="8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8"/>
                  <a:pt x="22" y="7"/>
                  <a:pt x="23" y="7"/>
                </a:cubicBezTo>
                <a:cubicBezTo>
                  <a:pt x="24" y="5"/>
                  <a:pt x="27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5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40" y="12"/>
                  <a:pt x="38" y="14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7"/>
                  <a:pt x="36" y="18"/>
                  <a:pt x="35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8" y="17"/>
                  <a:pt x="27" y="18"/>
                </a:cubicBezTo>
                <a:cubicBezTo>
                  <a:pt x="26" y="18"/>
                  <a:pt x="23" y="19"/>
                  <a:pt x="22" y="18"/>
                </a:cubicBezTo>
                <a:cubicBezTo>
                  <a:pt x="21" y="17"/>
                  <a:pt x="22" y="17"/>
                  <a:pt x="22" y="17"/>
                </a:cubicBezTo>
                <a:cubicBezTo>
                  <a:pt x="23" y="18"/>
                  <a:pt x="26" y="18"/>
                  <a:pt x="27" y="17"/>
                </a:cubicBezTo>
                <a:cubicBezTo>
                  <a:pt x="28" y="16"/>
                  <a:pt x="28" y="16"/>
                  <a:pt x="29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4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8" y="14"/>
                </a:cubicBezTo>
                <a:cubicBezTo>
                  <a:pt x="39" y="12"/>
                  <a:pt x="38" y="11"/>
                  <a:pt x="36" y="10"/>
                </a:cubicBezTo>
                <a:cubicBezTo>
                  <a:pt x="36" y="10"/>
                  <a:pt x="36" y="9"/>
                  <a:pt x="35" y="9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9"/>
                </a:cubicBezTo>
                <a:cubicBezTo>
                  <a:pt x="24" y="9"/>
                  <a:pt x="24" y="10"/>
                  <a:pt x="24" y="11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30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30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2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3"/>
                  <a:pt x="20" y="22"/>
                  <a:pt x="19" y="22"/>
                </a:cubicBezTo>
                <a:cubicBezTo>
                  <a:pt x="19" y="22"/>
                  <a:pt x="19" y="21"/>
                  <a:pt x="18" y="21"/>
                </a:cubicBezTo>
                <a:cubicBezTo>
                  <a:pt x="18" y="20"/>
                  <a:pt x="18" y="20"/>
                  <a:pt x="17" y="21"/>
                </a:cubicBezTo>
                <a:cubicBezTo>
                  <a:pt x="15" y="23"/>
                  <a:pt x="15" y="27"/>
                  <a:pt x="18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4" y="27"/>
                  <a:pt x="25" y="28"/>
                </a:cubicBezTo>
                <a:cubicBezTo>
                  <a:pt x="26" y="29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9" name="Freeform 313"/>
          <p:cNvSpPr>
            <a:spLocks noEditPoints="1"/>
          </p:cNvSpPr>
          <p:nvPr/>
        </p:nvSpPr>
        <p:spPr bwMode="auto">
          <a:xfrm>
            <a:off x="8408140" y="2769163"/>
            <a:ext cx="436816" cy="384398"/>
          </a:xfrm>
          <a:custGeom>
            <a:avLst/>
            <a:gdLst>
              <a:gd name="T0" fmla="*/ 12 w 42"/>
              <a:gd name="T1" fmla="*/ 31 h 37"/>
              <a:gd name="T2" fmla="*/ 11 w 42"/>
              <a:gd name="T3" fmla="*/ 32 h 37"/>
              <a:gd name="T4" fmla="*/ 12 w 42"/>
              <a:gd name="T5" fmla="*/ 32 h 37"/>
              <a:gd name="T6" fmla="*/ 23 w 42"/>
              <a:gd name="T7" fmla="*/ 31 h 37"/>
              <a:gd name="T8" fmla="*/ 23 w 42"/>
              <a:gd name="T9" fmla="*/ 33 h 37"/>
              <a:gd name="T10" fmla="*/ 25 w 42"/>
              <a:gd name="T11" fmla="*/ 35 h 37"/>
              <a:gd name="T12" fmla="*/ 30 w 42"/>
              <a:gd name="T13" fmla="*/ 29 h 37"/>
              <a:gd name="T14" fmla="*/ 32 w 42"/>
              <a:gd name="T15" fmla="*/ 27 h 37"/>
              <a:gd name="T16" fmla="*/ 41 w 42"/>
              <a:gd name="T17" fmla="*/ 20 h 37"/>
              <a:gd name="T18" fmla="*/ 33 w 42"/>
              <a:gd name="T19" fmla="*/ 31 h 37"/>
              <a:gd name="T20" fmla="*/ 24 w 42"/>
              <a:gd name="T21" fmla="*/ 36 h 37"/>
              <a:gd name="T22" fmla="*/ 22 w 42"/>
              <a:gd name="T23" fmla="*/ 37 h 37"/>
              <a:gd name="T24" fmla="*/ 13 w 42"/>
              <a:gd name="T25" fmla="*/ 34 h 37"/>
              <a:gd name="T26" fmla="*/ 8 w 42"/>
              <a:gd name="T27" fmla="*/ 33 h 37"/>
              <a:gd name="T28" fmla="*/ 14 w 42"/>
              <a:gd name="T29" fmla="*/ 30 h 37"/>
              <a:gd name="T30" fmla="*/ 16 w 42"/>
              <a:gd name="T31" fmla="*/ 20 h 37"/>
              <a:gd name="T32" fmla="*/ 21 w 42"/>
              <a:gd name="T33" fmla="*/ 13 h 37"/>
              <a:gd name="T34" fmla="*/ 21 w 42"/>
              <a:gd name="T35" fmla="*/ 8 h 37"/>
              <a:gd name="T36" fmla="*/ 13 w 42"/>
              <a:gd name="T37" fmla="*/ 9 h 37"/>
              <a:gd name="T38" fmla="*/ 14 w 42"/>
              <a:gd name="T39" fmla="*/ 17 h 37"/>
              <a:gd name="T40" fmla="*/ 14 w 42"/>
              <a:gd name="T41" fmla="*/ 17 h 37"/>
              <a:gd name="T42" fmla="*/ 6 w 42"/>
              <a:gd name="T43" fmla="*/ 16 h 37"/>
              <a:gd name="T44" fmla="*/ 9 w 42"/>
              <a:gd name="T45" fmla="*/ 20 h 37"/>
              <a:gd name="T46" fmla="*/ 30 w 42"/>
              <a:gd name="T47" fmla="*/ 27 h 37"/>
              <a:gd name="T48" fmla="*/ 38 w 42"/>
              <a:gd name="T49" fmla="*/ 21 h 37"/>
              <a:gd name="T50" fmla="*/ 40 w 42"/>
              <a:gd name="T51" fmla="*/ 10 h 37"/>
              <a:gd name="T52" fmla="*/ 31 w 42"/>
              <a:gd name="T53" fmla="*/ 3 h 37"/>
              <a:gd name="T54" fmla="*/ 10 w 42"/>
              <a:gd name="T55" fmla="*/ 5 h 37"/>
              <a:gd name="T56" fmla="*/ 3 w 42"/>
              <a:gd name="T57" fmla="*/ 14 h 37"/>
              <a:gd name="T58" fmla="*/ 13 w 42"/>
              <a:gd name="T59" fmla="*/ 23 h 37"/>
              <a:gd name="T60" fmla="*/ 5 w 42"/>
              <a:gd name="T61" fmla="*/ 17 h 37"/>
              <a:gd name="T62" fmla="*/ 9 w 42"/>
              <a:gd name="T63" fmla="*/ 11 h 37"/>
              <a:gd name="T64" fmla="*/ 20 w 42"/>
              <a:gd name="T65" fmla="*/ 7 h 37"/>
              <a:gd name="T66" fmla="*/ 28 w 42"/>
              <a:gd name="T67" fmla="*/ 5 h 37"/>
              <a:gd name="T68" fmla="*/ 36 w 42"/>
              <a:gd name="T69" fmla="*/ 9 h 37"/>
              <a:gd name="T70" fmla="*/ 34 w 42"/>
              <a:gd name="T71" fmla="*/ 18 h 37"/>
              <a:gd name="T72" fmla="*/ 26 w 42"/>
              <a:gd name="T73" fmla="*/ 18 h 37"/>
              <a:gd name="T74" fmla="*/ 26 w 42"/>
              <a:gd name="T75" fmla="*/ 17 h 37"/>
              <a:gd name="T76" fmla="*/ 34 w 42"/>
              <a:gd name="T77" fmla="*/ 17 h 37"/>
              <a:gd name="T78" fmla="*/ 36 w 42"/>
              <a:gd name="T79" fmla="*/ 10 h 37"/>
              <a:gd name="T80" fmla="*/ 28 w 42"/>
              <a:gd name="T81" fmla="*/ 6 h 37"/>
              <a:gd name="T82" fmla="*/ 23 w 42"/>
              <a:gd name="T83" fmla="*/ 11 h 37"/>
              <a:gd name="T84" fmla="*/ 26 w 42"/>
              <a:gd name="T85" fmla="*/ 11 h 37"/>
              <a:gd name="T86" fmla="*/ 27 w 42"/>
              <a:gd name="T87" fmla="*/ 12 h 37"/>
              <a:gd name="T88" fmla="*/ 20 w 42"/>
              <a:gd name="T89" fmla="*/ 14 h 37"/>
              <a:gd name="T90" fmla="*/ 20 w 42"/>
              <a:gd name="T91" fmla="*/ 23 h 37"/>
              <a:gd name="T92" fmla="*/ 29 w 42"/>
              <a:gd name="T93" fmla="*/ 24 h 37"/>
              <a:gd name="T94" fmla="*/ 35 w 42"/>
              <a:gd name="T95" fmla="*/ 20 h 37"/>
              <a:gd name="T96" fmla="*/ 26 w 42"/>
              <a:gd name="T97" fmla="*/ 25 h 37"/>
              <a:gd name="T98" fmla="*/ 18 w 42"/>
              <a:gd name="T99" fmla="*/ 22 h 37"/>
              <a:gd name="T100" fmla="*/ 18 w 42"/>
              <a:gd name="T101" fmla="*/ 28 h 37"/>
              <a:gd name="T102" fmla="*/ 28 w 42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" h="37">
                <a:moveTo>
                  <a:pt x="11" y="29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11" y="29"/>
                  <a:pt x="11" y="29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7" y="30"/>
                  <a:pt x="20" y="30"/>
                  <a:pt x="23" y="31"/>
                </a:cubicBezTo>
                <a:cubicBezTo>
                  <a:pt x="23" y="31"/>
                  <a:pt x="23" y="31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3"/>
                  <a:pt x="24" y="33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4"/>
                  <a:pt x="25" y="35"/>
                </a:cubicBezTo>
                <a:cubicBezTo>
                  <a:pt x="29" y="35"/>
                  <a:pt x="31" y="34"/>
                  <a:pt x="32" y="31"/>
                </a:cubicBezTo>
                <a:cubicBezTo>
                  <a:pt x="32" y="31"/>
                  <a:pt x="32" y="30"/>
                  <a:pt x="32" y="30"/>
                </a:cubicBezTo>
                <a:cubicBezTo>
                  <a:pt x="31" y="30"/>
                  <a:pt x="30" y="30"/>
                  <a:pt x="30" y="29"/>
                </a:cubicBezTo>
                <a:cubicBezTo>
                  <a:pt x="29" y="29"/>
                  <a:pt x="29" y="29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4" y="27"/>
                  <a:pt x="37" y="25"/>
                  <a:pt x="37" y="23"/>
                </a:cubicBezTo>
                <a:cubicBezTo>
                  <a:pt x="38" y="22"/>
                  <a:pt x="38" y="22"/>
                  <a:pt x="39" y="21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2" y="25"/>
                  <a:pt x="38" y="30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5"/>
                  <a:pt x="29" y="36"/>
                  <a:pt x="25" y="35"/>
                </a:cubicBezTo>
                <a:cubicBezTo>
                  <a:pt x="25" y="35"/>
                  <a:pt x="25" y="35"/>
                  <a:pt x="25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5"/>
                  <a:pt x="22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8"/>
                  <a:pt x="10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6" y="20"/>
                  <a:pt x="16" y="19"/>
                  <a:pt x="16" y="19"/>
                </a:cubicBezTo>
                <a:cubicBezTo>
                  <a:pt x="16" y="16"/>
                  <a:pt x="18" y="14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19" y="7"/>
                </a:cubicBezTo>
                <a:cubicBezTo>
                  <a:pt x="19" y="6"/>
                  <a:pt x="16" y="6"/>
                  <a:pt x="14" y="8"/>
                </a:cubicBezTo>
                <a:cubicBezTo>
                  <a:pt x="14" y="8"/>
                  <a:pt x="14" y="8"/>
                  <a:pt x="13" y="9"/>
                </a:cubicBezTo>
                <a:cubicBezTo>
                  <a:pt x="11" y="9"/>
                  <a:pt x="10" y="10"/>
                  <a:pt x="10" y="12"/>
                </a:cubicBezTo>
                <a:cubicBezTo>
                  <a:pt x="10" y="12"/>
                  <a:pt x="11" y="12"/>
                  <a:pt x="11" y="12"/>
                </a:cubicBezTo>
                <a:cubicBezTo>
                  <a:pt x="13" y="12"/>
                  <a:pt x="16" y="15"/>
                  <a:pt x="14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8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7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0"/>
                  <a:pt x="40" y="20"/>
                  <a:pt x="40" y="20"/>
                </a:cubicBezTo>
                <a:cubicBezTo>
                  <a:pt x="41" y="19"/>
                  <a:pt x="41" y="18"/>
                  <a:pt x="42" y="17"/>
                </a:cubicBezTo>
                <a:cubicBezTo>
                  <a:pt x="42" y="15"/>
                  <a:pt x="42" y="12"/>
                  <a:pt x="40" y="10"/>
                </a:cubicBezTo>
                <a:cubicBezTo>
                  <a:pt x="40" y="10"/>
                  <a:pt x="39" y="10"/>
                  <a:pt x="39" y="9"/>
                </a:cubicBezTo>
                <a:cubicBezTo>
                  <a:pt x="39" y="6"/>
                  <a:pt x="35" y="4"/>
                  <a:pt x="33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3"/>
                  <a:pt x="10" y="5"/>
                </a:cubicBezTo>
                <a:cubicBezTo>
                  <a:pt x="10" y="7"/>
                  <a:pt x="10" y="7"/>
                  <a:pt x="8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5" y="26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6" y="21"/>
                  <a:pt x="5" y="19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4" y="14"/>
                  <a:pt x="7" y="12"/>
                  <a:pt x="9" y="12"/>
                </a:cubicBezTo>
                <a:cubicBezTo>
                  <a:pt x="9" y="12"/>
                  <a:pt x="9" y="12"/>
                  <a:pt x="9" y="11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0" y="7"/>
                  <a:pt x="21" y="7"/>
                  <a:pt x="21" y="8"/>
                </a:cubicBezTo>
                <a:cubicBezTo>
                  <a:pt x="21" y="8"/>
                  <a:pt x="21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5" y="9"/>
                  <a:pt x="36" y="9"/>
                </a:cubicBezTo>
                <a:cubicBezTo>
                  <a:pt x="38" y="10"/>
                  <a:pt x="39" y="12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0" y="17"/>
                  <a:pt x="21" y="17"/>
                  <a:pt x="21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6" y="17"/>
                  <a:pt x="36" y="15"/>
                </a:cubicBezTo>
                <a:cubicBezTo>
                  <a:pt x="36" y="14"/>
                  <a:pt x="36" y="14"/>
                  <a:pt x="37" y="14"/>
                </a:cubicBezTo>
                <a:cubicBezTo>
                  <a:pt x="38" y="12"/>
                  <a:pt x="37" y="11"/>
                  <a:pt x="36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5"/>
                  <a:pt x="23" y="6"/>
                  <a:pt x="22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3" y="10"/>
                  <a:pt x="23" y="11"/>
                </a:cubicBezTo>
                <a:cubicBezTo>
                  <a:pt x="23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3"/>
                </a:cubicBezTo>
                <a:cubicBezTo>
                  <a:pt x="31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7"/>
                  <a:pt x="17" y="20"/>
                </a:cubicBezTo>
                <a:cubicBezTo>
                  <a:pt x="18" y="20"/>
                  <a:pt x="18" y="21"/>
                  <a:pt x="19" y="21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4"/>
                  <a:pt x="23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0"/>
                </a:cubicBezTo>
                <a:cubicBezTo>
                  <a:pt x="34" y="20"/>
                  <a:pt x="34" y="20"/>
                  <a:pt x="35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29" y="24"/>
                </a:cubicBezTo>
                <a:cubicBezTo>
                  <a:pt x="28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3"/>
                  <a:pt x="18" y="22"/>
                </a:cubicBezTo>
                <a:cubicBezTo>
                  <a:pt x="18" y="22"/>
                  <a:pt x="18" y="21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8"/>
                  <a:pt x="20" y="29"/>
                  <a:pt x="21" y="28"/>
                </a:cubicBezTo>
                <a:cubicBezTo>
                  <a:pt x="23" y="27"/>
                  <a:pt x="23" y="28"/>
                  <a:pt x="24" y="28"/>
                </a:cubicBezTo>
                <a:cubicBezTo>
                  <a:pt x="25" y="29"/>
                  <a:pt x="26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0" name="Freeform 314"/>
          <p:cNvSpPr>
            <a:spLocks noEditPoints="1"/>
          </p:cNvSpPr>
          <p:nvPr/>
        </p:nvSpPr>
        <p:spPr bwMode="auto">
          <a:xfrm>
            <a:off x="8408140" y="2769163"/>
            <a:ext cx="445552" cy="38439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0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4 h 37"/>
              <a:gd name="T26" fmla="*/ 8 w 43"/>
              <a:gd name="T27" fmla="*/ 33 h 37"/>
              <a:gd name="T28" fmla="*/ 14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8 h 37"/>
              <a:gd name="T36" fmla="*/ 13 w 43"/>
              <a:gd name="T37" fmla="*/ 9 h 37"/>
              <a:gd name="T38" fmla="*/ 14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5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9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3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9" y="35"/>
                  <a:pt x="32" y="35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0"/>
                  <a:pt x="31" y="30"/>
                  <a:pt x="30" y="30"/>
                </a:cubicBezTo>
                <a:cubicBezTo>
                  <a:pt x="30" y="29"/>
                  <a:pt x="29" y="29"/>
                  <a:pt x="30" y="28"/>
                </a:cubicBezTo>
                <a:cubicBezTo>
                  <a:pt x="30" y="28"/>
                  <a:pt x="30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5"/>
                  <a:pt x="37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5"/>
                  <a:pt x="29" y="36"/>
                  <a:pt x="25" y="36"/>
                </a:cubicBezTo>
                <a:cubicBezTo>
                  <a:pt x="25" y="35"/>
                  <a:pt x="25" y="36"/>
                  <a:pt x="25" y="36"/>
                </a:cubicBezTo>
                <a:cubicBezTo>
                  <a:pt x="25" y="36"/>
                  <a:pt x="24" y="36"/>
                  <a:pt x="24" y="36"/>
                </a:cubicBezTo>
                <a:cubicBezTo>
                  <a:pt x="24" y="36"/>
                  <a:pt x="23" y="36"/>
                  <a:pt x="23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19"/>
                  <a:pt x="17" y="19"/>
                </a:cubicBezTo>
                <a:cubicBezTo>
                  <a:pt x="16" y="17"/>
                  <a:pt x="18" y="14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1" y="9"/>
                  <a:pt x="10" y="10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4" y="12"/>
                  <a:pt x="16" y="15"/>
                  <a:pt x="14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8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0"/>
                  <a:pt x="40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3"/>
                  <a:pt x="11" y="5"/>
                </a:cubicBezTo>
                <a:cubicBezTo>
                  <a:pt x="10" y="7"/>
                  <a:pt x="10" y="7"/>
                  <a:pt x="8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9" y="21"/>
                  <a:pt x="7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1" y="7"/>
                  <a:pt x="21" y="8"/>
                  <a:pt x="21" y="8"/>
                </a:cubicBezTo>
                <a:cubicBezTo>
                  <a:pt x="21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6" y="9"/>
                  <a:pt x="36" y="9"/>
                </a:cubicBezTo>
                <a:cubicBezTo>
                  <a:pt x="38" y="10"/>
                  <a:pt x="39" y="13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7"/>
                  <a:pt x="36" y="15"/>
                </a:cubicBezTo>
                <a:cubicBezTo>
                  <a:pt x="36" y="15"/>
                  <a:pt x="36" y="14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5"/>
                  <a:pt x="23" y="6"/>
                  <a:pt x="23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0"/>
                  <a:pt x="18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1"/>
                </a:cubicBezTo>
                <a:cubicBezTo>
                  <a:pt x="34" y="20"/>
                  <a:pt x="35" y="20"/>
                  <a:pt x="35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1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1" name="Freeform 315"/>
          <p:cNvSpPr>
            <a:spLocks noEditPoints="1"/>
          </p:cNvSpPr>
          <p:nvPr/>
        </p:nvSpPr>
        <p:spPr bwMode="auto">
          <a:xfrm>
            <a:off x="8408140" y="2769163"/>
            <a:ext cx="445552" cy="38439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1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5 h 37"/>
              <a:gd name="T26" fmla="*/ 9 w 43"/>
              <a:gd name="T27" fmla="*/ 33 h 37"/>
              <a:gd name="T28" fmla="*/ 15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9 h 37"/>
              <a:gd name="T36" fmla="*/ 13 w 43"/>
              <a:gd name="T37" fmla="*/ 9 h 37"/>
              <a:gd name="T38" fmla="*/ 15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6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10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1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4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9" y="36"/>
                  <a:pt x="32" y="35"/>
                  <a:pt x="32" y="31"/>
                </a:cubicBezTo>
                <a:cubicBezTo>
                  <a:pt x="33" y="31"/>
                  <a:pt x="32" y="31"/>
                  <a:pt x="32" y="31"/>
                </a:cubicBezTo>
                <a:cubicBezTo>
                  <a:pt x="31" y="30"/>
                  <a:pt x="31" y="30"/>
                  <a:pt x="30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8"/>
                  <a:pt x="31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5"/>
                  <a:pt x="38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40" y="21"/>
                  <a:pt x="40" y="21"/>
                  <a:pt x="41" y="21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2" y="35"/>
                  <a:pt x="29" y="37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6"/>
                  <a:pt x="22" y="37"/>
                  <a:pt x="22" y="37"/>
                </a:cubicBezTo>
                <a:cubicBezTo>
                  <a:pt x="22" y="37"/>
                  <a:pt x="22" y="37"/>
                  <a:pt x="21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19"/>
                  <a:pt x="17" y="19"/>
                </a:cubicBezTo>
                <a:cubicBezTo>
                  <a:pt x="17" y="17"/>
                  <a:pt x="18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2" y="12"/>
                  <a:pt x="22" y="12"/>
                </a:cubicBezTo>
                <a:cubicBezTo>
                  <a:pt x="23" y="12"/>
                  <a:pt x="23" y="11"/>
                  <a:pt x="23" y="11"/>
                </a:cubicBezTo>
                <a:cubicBezTo>
                  <a:pt x="23" y="10"/>
                  <a:pt x="22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9"/>
                  <a:pt x="14" y="9"/>
                  <a:pt x="13" y="9"/>
                </a:cubicBezTo>
                <a:cubicBezTo>
                  <a:pt x="12" y="9"/>
                  <a:pt x="10" y="11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13"/>
                  <a:pt x="16" y="15"/>
                  <a:pt x="15" y="17"/>
                </a:cubicBezTo>
                <a:cubicBezTo>
                  <a:pt x="13" y="20"/>
                  <a:pt x="11" y="19"/>
                  <a:pt x="9" y="17"/>
                </a:cubicBezTo>
                <a:cubicBezTo>
                  <a:pt x="9" y="17"/>
                  <a:pt x="10" y="16"/>
                  <a:pt x="10" y="16"/>
                </a:cubicBezTo>
                <a:cubicBezTo>
                  <a:pt x="11" y="18"/>
                  <a:pt x="13" y="19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4"/>
                  <a:pt x="10" y="14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0"/>
                  <a:pt x="41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4"/>
                  <a:pt x="32" y="3"/>
                  <a:pt x="31" y="3"/>
                </a:cubicBezTo>
                <a:cubicBezTo>
                  <a:pt x="28" y="1"/>
                  <a:pt x="24" y="0"/>
                  <a:pt x="22" y="2"/>
                </a:cubicBezTo>
                <a:cubicBezTo>
                  <a:pt x="20" y="2"/>
                  <a:pt x="20" y="3"/>
                  <a:pt x="19" y="2"/>
                </a:cubicBezTo>
                <a:cubicBezTo>
                  <a:pt x="16" y="1"/>
                  <a:pt x="12" y="3"/>
                  <a:pt x="11" y="6"/>
                </a:cubicBezTo>
                <a:cubicBezTo>
                  <a:pt x="10" y="7"/>
                  <a:pt x="10" y="7"/>
                  <a:pt x="9" y="7"/>
                </a:cubicBezTo>
                <a:cubicBezTo>
                  <a:pt x="6" y="8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4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4" y="8"/>
                  <a:pt x="14" y="8"/>
                  <a:pt x="14" y="7"/>
                </a:cubicBezTo>
                <a:cubicBezTo>
                  <a:pt x="16" y="6"/>
                  <a:pt x="19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6"/>
                  <a:pt x="29" y="6"/>
                  <a:pt x="29" y="5"/>
                </a:cubicBezTo>
                <a:cubicBezTo>
                  <a:pt x="32" y="5"/>
                  <a:pt x="34" y="6"/>
                  <a:pt x="35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8" y="10"/>
                  <a:pt x="39" y="13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3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8"/>
                  <a:pt x="37" y="17"/>
                  <a:pt x="36" y="15"/>
                </a:cubicBezTo>
                <a:cubicBezTo>
                  <a:pt x="36" y="15"/>
                  <a:pt x="36" y="15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5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6" y="5"/>
                  <a:pt x="24" y="6"/>
                  <a:pt x="23" y="8"/>
                </a:cubicBezTo>
                <a:cubicBezTo>
                  <a:pt x="22" y="8"/>
                  <a:pt x="23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4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2"/>
                  <a:pt x="29" y="11"/>
                  <a:pt x="27" y="12"/>
                </a:cubicBezTo>
                <a:cubicBezTo>
                  <a:pt x="26" y="13"/>
                  <a:pt x="26" y="13"/>
                  <a:pt x="25" y="12"/>
                </a:cubicBezTo>
                <a:cubicBezTo>
                  <a:pt x="24" y="12"/>
                  <a:pt x="23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1"/>
                  <a:pt x="19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5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5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3" y="23"/>
                  <a:pt x="34" y="22"/>
                  <a:pt x="34" y="21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5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3" y="26"/>
                  <a:pt x="20" y="25"/>
                  <a:pt x="20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2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2" name="Freeform 316"/>
          <p:cNvSpPr>
            <a:spLocks noEditPoints="1"/>
          </p:cNvSpPr>
          <p:nvPr/>
        </p:nvSpPr>
        <p:spPr bwMode="auto">
          <a:xfrm>
            <a:off x="8408140" y="2777899"/>
            <a:ext cx="445552" cy="375662"/>
          </a:xfrm>
          <a:custGeom>
            <a:avLst/>
            <a:gdLst>
              <a:gd name="T0" fmla="*/ 12 w 43"/>
              <a:gd name="T1" fmla="*/ 30 h 36"/>
              <a:gd name="T2" fmla="*/ 11 w 43"/>
              <a:gd name="T3" fmla="*/ 31 h 36"/>
              <a:gd name="T4" fmla="*/ 12 w 43"/>
              <a:gd name="T5" fmla="*/ 31 h 36"/>
              <a:gd name="T6" fmla="*/ 23 w 43"/>
              <a:gd name="T7" fmla="*/ 31 h 36"/>
              <a:gd name="T8" fmla="*/ 23 w 43"/>
              <a:gd name="T9" fmla="*/ 33 h 36"/>
              <a:gd name="T10" fmla="*/ 26 w 43"/>
              <a:gd name="T11" fmla="*/ 34 h 36"/>
              <a:gd name="T12" fmla="*/ 30 w 43"/>
              <a:gd name="T13" fmla="*/ 29 h 36"/>
              <a:gd name="T14" fmla="*/ 32 w 43"/>
              <a:gd name="T15" fmla="*/ 26 h 36"/>
              <a:gd name="T16" fmla="*/ 41 w 43"/>
              <a:gd name="T17" fmla="*/ 20 h 36"/>
              <a:gd name="T18" fmla="*/ 33 w 43"/>
              <a:gd name="T19" fmla="*/ 30 h 36"/>
              <a:gd name="T20" fmla="*/ 24 w 43"/>
              <a:gd name="T21" fmla="*/ 35 h 36"/>
              <a:gd name="T22" fmla="*/ 22 w 43"/>
              <a:gd name="T23" fmla="*/ 36 h 36"/>
              <a:gd name="T24" fmla="*/ 13 w 43"/>
              <a:gd name="T25" fmla="*/ 34 h 36"/>
              <a:gd name="T26" fmla="*/ 9 w 43"/>
              <a:gd name="T27" fmla="*/ 32 h 36"/>
              <a:gd name="T28" fmla="*/ 15 w 43"/>
              <a:gd name="T29" fmla="*/ 29 h 36"/>
              <a:gd name="T30" fmla="*/ 16 w 43"/>
              <a:gd name="T31" fmla="*/ 19 h 36"/>
              <a:gd name="T32" fmla="*/ 21 w 43"/>
              <a:gd name="T33" fmla="*/ 12 h 36"/>
              <a:gd name="T34" fmla="*/ 21 w 43"/>
              <a:gd name="T35" fmla="*/ 8 h 36"/>
              <a:gd name="T36" fmla="*/ 13 w 43"/>
              <a:gd name="T37" fmla="*/ 8 h 36"/>
              <a:gd name="T38" fmla="*/ 15 w 43"/>
              <a:gd name="T39" fmla="*/ 17 h 36"/>
              <a:gd name="T40" fmla="*/ 14 w 43"/>
              <a:gd name="T41" fmla="*/ 16 h 36"/>
              <a:gd name="T42" fmla="*/ 6 w 43"/>
              <a:gd name="T43" fmla="*/ 15 h 36"/>
              <a:gd name="T44" fmla="*/ 9 w 43"/>
              <a:gd name="T45" fmla="*/ 20 h 36"/>
              <a:gd name="T46" fmla="*/ 30 w 43"/>
              <a:gd name="T47" fmla="*/ 26 h 36"/>
              <a:gd name="T48" fmla="*/ 39 w 43"/>
              <a:gd name="T49" fmla="*/ 20 h 36"/>
              <a:gd name="T50" fmla="*/ 41 w 43"/>
              <a:gd name="T51" fmla="*/ 10 h 36"/>
              <a:gd name="T52" fmla="*/ 31 w 43"/>
              <a:gd name="T53" fmla="*/ 2 h 36"/>
              <a:gd name="T54" fmla="*/ 11 w 43"/>
              <a:gd name="T55" fmla="*/ 5 h 36"/>
              <a:gd name="T56" fmla="*/ 3 w 43"/>
              <a:gd name="T57" fmla="*/ 13 h 36"/>
              <a:gd name="T58" fmla="*/ 14 w 43"/>
              <a:gd name="T59" fmla="*/ 22 h 36"/>
              <a:gd name="T60" fmla="*/ 5 w 43"/>
              <a:gd name="T61" fmla="*/ 17 h 36"/>
              <a:gd name="T62" fmla="*/ 10 w 43"/>
              <a:gd name="T63" fmla="*/ 11 h 36"/>
              <a:gd name="T64" fmla="*/ 20 w 43"/>
              <a:gd name="T65" fmla="*/ 6 h 36"/>
              <a:gd name="T66" fmla="*/ 28 w 43"/>
              <a:gd name="T67" fmla="*/ 4 h 36"/>
              <a:gd name="T68" fmla="*/ 36 w 43"/>
              <a:gd name="T69" fmla="*/ 9 h 36"/>
              <a:gd name="T70" fmla="*/ 34 w 43"/>
              <a:gd name="T71" fmla="*/ 17 h 36"/>
              <a:gd name="T72" fmla="*/ 27 w 43"/>
              <a:gd name="T73" fmla="*/ 17 h 36"/>
              <a:gd name="T74" fmla="*/ 26 w 43"/>
              <a:gd name="T75" fmla="*/ 16 h 36"/>
              <a:gd name="T76" fmla="*/ 34 w 43"/>
              <a:gd name="T77" fmla="*/ 17 h 36"/>
              <a:gd name="T78" fmla="*/ 36 w 43"/>
              <a:gd name="T79" fmla="*/ 9 h 36"/>
              <a:gd name="T80" fmla="*/ 28 w 43"/>
              <a:gd name="T81" fmla="*/ 5 h 36"/>
              <a:gd name="T82" fmla="*/ 24 w 43"/>
              <a:gd name="T83" fmla="*/ 10 h 36"/>
              <a:gd name="T84" fmla="*/ 27 w 43"/>
              <a:gd name="T85" fmla="*/ 11 h 36"/>
              <a:gd name="T86" fmla="*/ 27 w 43"/>
              <a:gd name="T87" fmla="*/ 11 h 36"/>
              <a:gd name="T88" fmla="*/ 21 w 43"/>
              <a:gd name="T89" fmla="*/ 14 h 36"/>
              <a:gd name="T90" fmla="*/ 20 w 43"/>
              <a:gd name="T91" fmla="*/ 22 h 36"/>
              <a:gd name="T92" fmla="*/ 29 w 43"/>
              <a:gd name="T93" fmla="*/ 23 h 36"/>
              <a:gd name="T94" fmla="*/ 35 w 43"/>
              <a:gd name="T95" fmla="*/ 20 h 36"/>
              <a:gd name="T96" fmla="*/ 26 w 43"/>
              <a:gd name="T97" fmla="*/ 24 h 36"/>
              <a:gd name="T98" fmla="*/ 19 w 43"/>
              <a:gd name="T99" fmla="*/ 22 h 36"/>
              <a:gd name="T100" fmla="*/ 18 w 43"/>
              <a:gd name="T101" fmla="*/ 27 h 36"/>
              <a:gd name="T102" fmla="*/ 28 w 43"/>
              <a:gd name="T103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6">
                <a:moveTo>
                  <a:pt x="12" y="29"/>
                </a:moveTo>
                <a:cubicBezTo>
                  <a:pt x="11" y="30"/>
                  <a:pt x="11" y="30"/>
                  <a:pt x="11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8"/>
                </a:moveTo>
                <a:cubicBezTo>
                  <a:pt x="18" y="29"/>
                  <a:pt x="20" y="30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1" y="26"/>
                  <a:pt x="32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8" y="29"/>
                  <a:pt x="34" y="30"/>
                </a:cubicBezTo>
                <a:cubicBezTo>
                  <a:pt x="34" y="30"/>
                  <a:pt x="34" y="30"/>
                  <a:pt x="33" y="30"/>
                </a:cubicBezTo>
                <a:cubicBezTo>
                  <a:pt x="33" y="34"/>
                  <a:pt x="29" y="36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5"/>
                  <a:pt x="23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6"/>
                  <a:pt x="22" y="36"/>
                  <a:pt x="21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8"/>
                  <a:pt x="15" y="28"/>
                  <a:pt x="15" y="28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3"/>
                  <a:pt x="20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5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4"/>
                  <a:pt x="15" y="17"/>
                </a:cubicBezTo>
                <a:cubicBezTo>
                  <a:pt x="13" y="19"/>
                  <a:pt x="11" y="18"/>
                  <a:pt x="9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8" y="11"/>
                  <a:pt x="6" y="13"/>
                  <a:pt x="6" y="15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19"/>
                  <a:pt x="9" y="20"/>
                </a:cubicBezTo>
                <a:cubicBezTo>
                  <a:pt x="10" y="21"/>
                  <a:pt x="12" y="22"/>
                  <a:pt x="14" y="21"/>
                </a:cubicBezTo>
                <a:cubicBezTo>
                  <a:pt x="15" y="21"/>
                  <a:pt x="16" y="20"/>
                  <a:pt x="16" y="19"/>
                </a:cubicBezTo>
                <a:close/>
                <a:moveTo>
                  <a:pt x="30" y="26"/>
                </a:moveTo>
                <a:cubicBezTo>
                  <a:pt x="31" y="26"/>
                  <a:pt x="31" y="25"/>
                  <a:pt x="32" y="25"/>
                </a:cubicBezTo>
                <a:cubicBezTo>
                  <a:pt x="34" y="25"/>
                  <a:pt x="36" y="24"/>
                  <a:pt x="37" y="22"/>
                </a:cubicBezTo>
                <a:cubicBezTo>
                  <a:pt x="37" y="20"/>
                  <a:pt x="37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4"/>
                  <a:pt x="42" y="11"/>
                  <a:pt x="41" y="10"/>
                </a:cubicBezTo>
                <a:cubicBezTo>
                  <a:pt x="40" y="9"/>
                  <a:pt x="40" y="9"/>
                  <a:pt x="40" y="8"/>
                </a:cubicBezTo>
                <a:cubicBezTo>
                  <a:pt x="39" y="5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8" y="0"/>
                  <a:pt x="25" y="0"/>
                  <a:pt x="22" y="1"/>
                </a:cubicBezTo>
                <a:cubicBezTo>
                  <a:pt x="20" y="2"/>
                  <a:pt x="20" y="2"/>
                  <a:pt x="19" y="1"/>
                </a:cubicBezTo>
                <a:cubicBezTo>
                  <a:pt x="16" y="0"/>
                  <a:pt x="12" y="2"/>
                  <a:pt x="11" y="5"/>
                </a:cubicBezTo>
                <a:cubicBezTo>
                  <a:pt x="10" y="6"/>
                  <a:pt x="10" y="6"/>
                  <a:pt x="9" y="6"/>
                </a:cubicBezTo>
                <a:cubicBezTo>
                  <a:pt x="6" y="7"/>
                  <a:pt x="4" y="8"/>
                  <a:pt x="4" y="11"/>
                </a:cubicBezTo>
                <a:cubicBezTo>
                  <a:pt x="4" y="12"/>
                  <a:pt x="4" y="13"/>
                  <a:pt x="3" y="13"/>
                </a:cubicBezTo>
                <a:cubicBezTo>
                  <a:pt x="0" y="19"/>
                  <a:pt x="6" y="26"/>
                  <a:pt x="14" y="24"/>
                </a:cubicBezTo>
                <a:cubicBezTo>
                  <a:pt x="14" y="23"/>
                  <a:pt x="14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2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5" y="17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3"/>
                  <a:pt x="7" y="11"/>
                  <a:pt x="9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1" y="7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4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6"/>
                </a:cubicBezTo>
                <a:cubicBezTo>
                  <a:pt x="23" y="4"/>
                  <a:pt x="26" y="3"/>
                  <a:pt x="28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5"/>
                  <a:pt x="35" y="8"/>
                </a:cubicBezTo>
                <a:cubicBezTo>
                  <a:pt x="36" y="8"/>
                  <a:pt x="36" y="8"/>
                  <a:pt x="36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7" y="14"/>
                  <a:pt x="37" y="14"/>
                  <a:pt x="37" y="15"/>
                </a:cubicBezTo>
                <a:cubicBezTo>
                  <a:pt x="38" y="16"/>
                  <a:pt x="36" y="18"/>
                  <a:pt x="34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1" y="18"/>
                  <a:pt x="29" y="18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1" y="16"/>
                  <a:pt x="22" y="16"/>
                </a:cubicBezTo>
                <a:cubicBezTo>
                  <a:pt x="23" y="17"/>
                  <a:pt x="25" y="17"/>
                  <a:pt x="26" y="16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7"/>
                  <a:pt x="31" y="17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6" y="14"/>
                  <a:pt x="36" y="14"/>
                  <a:pt x="37" y="13"/>
                </a:cubicBezTo>
                <a:cubicBezTo>
                  <a:pt x="38" y="12"/>
                  <a:pt x="37" y="10"/>
                  <a:pt x="36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1" y="5"/>
                  <a:pt x="29" y="5"/>
                </a:cubicBezTo>
                <a:cubicBezTo>
                  <a:pt x="29" y="6"/>
                  <a:pt x="29" y="5"/>
                  <a:pt x="28" y="5"/>
                </a:cubicBezTo>
                <a:cubicBezTo>
                  <a:pt x="26" y="4"/>
                  <a:pt x="24" y="5"/>
                  <a:pt x="23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2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1"/>
                </a:cubicBezTo>
                <a:cubicBezTo>
                  <a:pt x="24" y="11"/>
                  <a:pt x="23" y="12"/>
                  <a:pt x="22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18" y="14"/>
                  <a:pt x="17" y="17"/>
                  <a:pt x="18" y="19"/>
                </a:cubicBezTo>
                <a:cubicBezTo>
                  <a:pt x="18" y="20"/>
                  <a:pt x="19" y="20"/>
                  <a:pt x="19" y="21"/>
                </a:cubicBezTo>
                <a:cubicBezTo>
                  <a:pt x="20" y="21"/>
                  <a:pt x="20" y="21"/>
                  <a:pt x="20" y="22"/>
                </a:cubicBezTo>
                <a:cubicBezTo>
                  <a:pt x="21" y="24"/>
                  <a:pt x="23" y="24"/>
                  <a:pt x="24" y="24"/>
                </a:cubicBezTo>
                <a:cubicBezTo>
                  <a:pt x="25" y="23"/>
                  <a:pt x="25" y="23"/>
                  <a:pt x="26" y="24"/>
                </a:cubicBezTo>
                <a:cubicBezTo>
                  <a:pt x="27" y="24"/>
                  <a:pt x="29" y="23"/>
                  <a:pt x="29" y="23"/>
                </a:cubicBezTo>
                <a:cubicBezTo>
                  <a:pt x="30" y="22"/>
                  <a:pt x="30" y="22"/>
                  <a:pt x="31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3" y="23"/>
                  <a:pt x="32" y="23"/>
                </a:cubicBezTo>
                <a:cubicBezTo>
                  <a:pt x="31" y="23"/>
                  <a:pt x="30" y="23"/>
                  <a:pt x="30" y="24"/>
                </a:cubicBezTo>
                <a:cubicBezTo>
                  <a:pt x="29" y="24"/>
                  <a:pt x="27" y="25"/>
                  <a:pt x="26" y="24"/>
                </a:cubicBezTo>
                <a:cubicBezTo>
                  <a:pt x="26" y="24"/>
                  <a:pt x="25" y="24"/>
                  <a:pt x="25" y="24"/>
                </a:cubicBezTo>
                <a:cubicBezTo>
                  <a:pt x="23" y="25"/>
                  <a:pt x="20" y="25"/>
                  <a:pt x="20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7"/>
                </a:cubicBezTo>
                <a:cubicBezTo>
                  <a:pt x="23" y="27"/>
                  <a:pt x="23" y="27"/>
                  <a:pt x="24" y="27"/>
                </a:cubicBezTo>
                <a:cubicBezTo>
                  <a:pt x="25" y="28"/>
                  <a:pt x="27" y="28"/>
                  <a:pt x="28" y="28"/>
                </a:cubicBezTo>
                <a:cubicBezTo>
                  <a:pt x="29" y="28"/>
                  <a:pt x="30" y="27"/>
                  <a:pt x="30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3" name="Freeform 317"/>
          <p:cNvSpPr>
            <a:spLocks noEditPoints="1"/>
          </p:cNvSpPr>
          <p:nvPr/>
        </p:nvSpPr>
        <p:spPr bwMode="auto">
          <a:xfrm>
            <a:off x="8408140" y="2777899"/>
            <a:ext cx="445552" cy="375662"/>
          </a:xfrm>
          <a:custGeom>
            <a:avLst/>
            <a:gdLst>
              <a:gd name="T0" fmla="*/ 12 w 43"/>
              <a:gd name="T1" fmla="*/ 30 h 36"/>
              <a:gd name="T2" fmla="*/ 11 w 43"/>
              <a:gd name="T3" fmla="*/ 31 h 36"/>
              <a:gd name="T4" fmla="*/ 12 w 43"/>
              <a:gd name="T5" fmla="*/ 31 h 36"/>
              <a:gd name="T6" fmla="*/ 23 w 43"/>
              <a:gd name="T7" fmla="*/ 31 h 36"/>
              <a:gd name="T8" fmla="*/ 24 w 43"/>
              <a:gd name="T9" fmla="*/ 33 h 36"/>
              <a:gd name="T10" fmla="*/ 26 w 43"/>
              <a:gd name="T11" fmla="*/ 34 h 36"/>
              <a:gd name="T12" fmla="*/ 30 w 43"/>
              <a:gd name="T13" fmla="*/ 29 h 36"/>
              <a:gd name="T14" fmla="*/ 33 w 43"/>
              <a:gd name="T15" fmla="*/ 26 h 36"/>
              <a:gd name="T16" fmla="*/ 41 w 43"/>
              <a:gd name="T17" fmla="*/ 20 h 36"/>
              <a:gd name="T18" fmla="*/ 34 w 43"/>
              <a:gd name="T19" fmla="*/ 30 h 36"/>
              <a:gd name="T20" fmla="*/ 24 w 43"/>
              <a:gd name="T21" fmla="*/ 35 h 36"/>
              <a:gd name="T22" fmla="*/ 22 w 43"/>
              <a:gd name="T23" fmla="*/ 36 h 36"/>
              <a:gd name="T24" fmla="*/ 14 w 43"/>
              <a:gd name="T25" fmla="*/ 34 h 36"/>
              <a:gd name="T26" fmla="*/ 9 w 43"/>
              <a:gd name="T27" fmla="*/ 32 h 36"/>
              <a:gd name="T28" fmla="*/ 15 w 43"/>
              <a:gd name="T29" fmla="*/ 29 h 36"/>
              <a:gd name="T30" fmla="*/ 16 w 43"/>
              <a:gd name="T31" fmla="*/ 19 h 36"/>
              <a:gd name="T32" fmla="*/ 21 w 43"/>
              <a:gd name="T33" fmla="*/ 12 h 36"/>
              <a:gd name="T34" fmla="*/ 21 w 43"/>
              <a:gd name="T35" fmla="*/ 8 h 36"/>
              <a:gd name="T36" fmla="*/ 13 w 43"/>
              <a:gd name="T37" fmla="*/ 8 h 36"/>
              <a:gd name="T38" fmla="*/ 15 w 43"/>
              <a:gd name="T39" fmla="*/ 17 h 36"/>
              <a:gd name="T40" fmla="*/ 14 w 43"/>
              <a:gd name="T41" fmla="*/ 16 h 36"/>
              <a:gd name="T42" fmla="*/ 6 w 43"/>
              <a:gd name="T43" fmla="*/ 16 h 36"/>
              <a:gd name="T44" fmla="*/ 10 w 43"/>
              <a:gd name="T45" fmla="*/ 20 h 36"/>
              <a:gd name="T46" fmla="*/ 30 w 43"/>
              <a:gd name="T47" fmla="*/ 26 h 36"/>
              <a:gd name="T48" fmla="*/ 39 w 43"/>
              <a:gd name="T49" fmla="*/ 20 h 36"/>
              <a:gd name="T50" fmla="*/ 41 w 43"/>
              <a:gd name="T51" fmla="*/ 10 h 36"/>
              <a:gd name="T52" fmla="*/ 31 w 43"/>
              <a:gd name="T53" fmla="*/ 2 h 36"/>
              <a:gd name="T54" fmla="*/ 11 w 43"/>
              <a:gd name="T55" fmla="*/ 5 h 36"/>
              <a:gd name="T56" fmla="*/ 4 w 43"/>
              <a:gd name="T57" fmla="*/ 14 h 36"/>
              <a:gd name="T58" fmla="*/ 14 w 43"/>
              <a:gd name="T59" fmla="*/ 22 h 36"/>
              <a:gd name="T60" fmla="*/ 5 w 43"/>
              <a:gd name="T61" fmla="*/ 17 h 36"/>
              <a:gd name="T62" fmla="*/ 10 w 43"/>
              <a:gd name="T63" fmla="*/ 11 h 36"/>
              <a:gd name="T64" fmla="*/ 21 w 43"/>
              <a:gd name="T65" fmla="*/ 6 h 36"/>
              <a:gd name="T66" fmla="*/ 28 w 43"/>
              <a:gd name="T67" fmla="*/ 4 h 36"/>
              <a:gd name="T68" fmla="*/ 37 w 43"/>
              <a:gd name="T69" fmla="*/ 9 h 36"/>
              <a:gd name="T70" fmla="*/ 34 w 43"/>
              <a:gd name="T71" fmla="*/ 18 h 36"/>
              <a:gd name="T72" fmla="*/ 27 w 43"/>
              <a:gd name="T73" fmla="*/ 17 h 36"/>
              <a:gd name="T74" fmla="*/ 26 w 43"/>
              <a:gd name="T75" fmla="*/ 16 h 36"/>
              <a:gd name="T76" fmla="*/ 34 w 43"/>
              <a:gd name="T77" fmla="*/ 17 h 36"/>
              <a:gd name="T78" fmla="*/ 36 w 43"/>
              <a:gd name="T79" fmla="*/ 10 h 36"/>
              <a:gd name="T80" fmla="*/ 28 w 43"/>
              <a:gd name="T81" fmla="*/ 5 h 36"/>
              <a:gd name="T82" fmla="*/ 24 w 43"/>
              <a:gd name="T83" fmla="*/ 10 h 36"/>
              <a:gd name="T84" fmla="*/ 27 w 43"/>
              <a:gd name="T85" fmla="*/ 11 h 36"/>
              <a:gd name="T86" fmla="*/ 27 w 43"/>
              <a:gd name="T87" fmla="*/ 11 h 36"/>
              <a:gd name="T88" fmla="*/ 21 w 43"/>
              <a:gd name="T89" fmla="*/ 14 h 36"/>
              <a:gd name="T90" fmla="*/ 21 w 43"/>
              <a:gd name="T91" fmla="*/ 22 h 36"/>
              <a:gd name="T92" fmla="*/ 30 w 43"/>
              <a:gd name="T93" fmla="*/ 23 h 36"/>
              <a:gd name="T94" fmla="*/ 35 w 43"/>
              <a:gd name="T95" fmla="*/ 20 h 36"/>
              <a:gd name="T96" fmla="*/ 26 w 43"/>
              <a:gd name="T97" fmla="*/ 24 h 36"/>
              <a:gd name="T98" fmla="*/ 19 w 43"/>
              <a:gd name="T99" fmla="*/ 22 h 36"/>
              <a:gd name="T100" fmla="*/ 18 w 43"/>
              <a:gd name="T101" fmla="*/ 27 h 36"/>
              <a:gd name="T102" fmla="*/ 28 w 43"/>
              <a:gd name="T103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6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3" y="31"/>
                  <a:pt x="24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5" y="33"/>
                  <a:pt x="26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8"/>
                  <a:pt x="31" y="28"/>
                </a:cubicBezTo>
                <a:cubicBezTo>
                  <a:pt x="31" y="28"/>
                  <a:pt x="31" y="27"/>
                  <a:pt x="31" y="27"/>
                </a:cubicBezTo>
                <a:cubicBezTo>
                  <a:pt x="31" y="26"/>
                  <a:pt x="32" y="26"/>
                  <a:pt x="33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5"/>
                  <a:pt x="29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5"/>
                  <a:pt x="23" y="35"/>
                </a:cubicBezTo>
                <a:cubicBezTo>
                  <a:pt x="23" y="35"/>
                  <a:pt x="22" y="35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3" y="34"/>
                  <a:pt x="14" y="34"/>
                </a:cubicBezTo>
                <a:cubicBezTo>
                  <a:pt x="14" y="33"/>
                  <a:pt x="14" y="33"/>
                  <a:pt x="14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8"/>
                  <a:pt x="15" y="29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3"/>
                  <a:pt x="20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9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3"/>
                  <a:pt x="6" y="16"/>
                </a:cubicBezTo>
                <a:cubicBezTo>
                  <a:pt x="7" y="16"/>
                  <a:pt x="6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1"/>
                  <a:pt x="13" y="22"/>
                  <a:pt x="14" y="21"/>
                </a:cubicBezTo>
                <a:cubicBezTo>
                  <a:pt x="15" y="21"/>
                  <a:pt x="16" y="20"/>
                  <a:pt x="16" y="19"/>
                </a:cubicBezTo>
                <a:close/>
                <a:moveTo>
                  <a:pt x="30" y="26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4"/>
                  <a:pt x="42" y="12"/>
                  <a:pt x="41" y="10"/>
                </a:cubicBezTo>
                <a:cubicBezTo>
                  <a:pt x="40" y="9"/>
                  <a:pt x="40" y="9"/>
                  <a:pt x="40" y="8"/>
                </a:cubicBezTo>
                <a:cubicBezTo>
                  <a:pt x="39" y="6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0" y="2"/>
                  <a:pt x="19" y="2"/>
                </a:cubicBezTo>
                <a:cubicBezTo>
                  <a:pt x="16" y="0"/>
                  <a:pt x="12" y="2"/>
                  <a:pt x="11" y="5"/>
                </a:cubicBezTo>
                <a:cubicBezTo>
                  <a:pt x="10" y="6"/>
                  <a:pt x="10" y="6"/>
                  <a:pt x="9" y="6"/>
                </a:cubicBezTo>
                <a:cubicBezTo>
                  <a:pt x="6" y="7"/>
                  <a:pt x="4" y="9"/>
                  <a:pt x="4" y="11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5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3"/>
                  <a:pt x="7" y="11"/>
                  <a:pt x="9" y="11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1" y="8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8"/>
                  <a:pt x="36" y="9"/>
                  <a:pt x="37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8" y="14"/>
                  <a:pt x="37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8"/>
                  <a:pt x="29" y="18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1" y="16"/>
                  <a:pt x="22" y="17"/>
                </a:cubicBezTo>
                <a:cubicBezTo>
                  <a:pt x="23" y="18"/>
                  <a:pt x="25" y="17"/>
                  <a:pt x="26" y="16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4"/>
                  <a:pt x="24" y="5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3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3"/>
                  <a:pt x="22" y="13"/>
                  <a:pt x="21" y="14"/>
                </a:cubicBezTo>
                <a:cubicBezTo>
                  <a:pt x="18" y="14"/>
                  <a:pt x="17" y="17"/>
                  <a:pt x="18" y="19"/>
                </a:cubicBezTo>
                <a:cubicBezTo>
                  <a:pt x="18" y="20"/>
                  <a:pt x="19" y="20"/>
                  <a:pt x="20" y="21"/>
                </a:cubicBezTo>
                <a:cubicBezTo>
                  <a:pt x="20" y="21"/>
                  <a:pt x="20" y="22"/>
                  <a:pt x="21" y="22"/>
                </a:cubicBezTo>
                <a:cubicBezTo>
                  <a:pt x="21" y="24"/>
                  <a:pt x="23" y="24"/>
                  <a:pt x="24" y="24"/>
                </a:cubicBezTo>
                <a:cubicBezTo>
                  <a:pt x="25" y="23"/>
                  <a:pt x="25" y="23"/>
                  <a:pt x="27" y="24"/>
                </a:cubicBezTo>
                <a:cubicBezTo>
                  <a:pt x="27" y="24"/>
                  <a:pt x="29" y="24"/>
                  <a:pt x="30" y="23"/>
                </a:cubicBezTo>
                <a:cubicBezTo>
                  <a:pt x="30" y="22"/>
                  <a:pt x="31" y="22"/>
                  <a:pt x="31" y="22"/>
                </a:cubicBezTo>
                <a:cubicBezTo>
                  <a:pt x="33" y="23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3" y="23"/>
                  <a:pt x="32" y="23"/>
                </a:cubicBezTo>
                <a:cubicBezTo>
                  <a:pt x="31" y="23"/>
                  <a:pt x="30" y="23"/>
                  <a:pt x="30" y="24"/>
                </a:cubicBezTo>
                <a:cubicBezTo>
                  <a:pt x="29" y="24"/>
                  <a:pt x="28" y="25"/>
                  <a:pt x="26" y="24"/>
                </a:cubicBezTo>
                <a:cubicBezTo>
                  <a:pt x="26" y="24"/>
                  <a:pt x="25" y="24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8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7"/>
                </a:cubicBezTo>
                <a:cubicBezTo>
                  <a:pt x="23" y="27"/>
                  <a:pt x="23" y="27"/>
                  <a:pt x="24" y="28"/>
                </a:cubicBezTo>
                <a:cubicBezTo>
                  <a:pt x="25" y="28"/>
                  <a:pt x="27" y="28"/>
                  <a:pt x="28" y="28"/>
                </a:cubicBezTo>
                <a:cubicBezTo>
                  <a:pt x="29" y="28"/>
                  <a:pt x="30" y="27"/>
                  <a:pt x="30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4" name="Freeform 318"/>
          <p:cNvSpPr>
            <a:spLocks noEditPoints="1"/>
          </p:cNvSpPr>
          <p:nvPr/>
        </p:nvSpPr>
        <p:spPr bwMode="auto">
          <a:xfrm>
            <a:off x="8408140" y="2777899"/>
            <a:ext cx="445552" cy="388768"/>
          </a:xfrm>
          <a:custGeom>
            <a:avLst/>
            <a:gdLst>
              <a:gd name="T0" fmla="*/ 13 w 43"/>
              <a:gd name="T1" fmla="*/ 30 h 37"/>
              <a:gd name="T2" fmla="*/ 11 w 43"/>
              <a:gd name="T3" fmla="*/ 31 h 37"/>
              <a:gd name="T4" fmla="*/ 12 w 43"/>
              <a:gd name="T5" fmla="*/ 31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6 h 37"/>
              <a:gd name="T16" fmla="*/ 41 w 43"/>
              <a:gd name="T17" fmla="*/ 20 h 37"/>
              <a:gd name="T18" fmla="*/ 34 w 43"/>
              <a:gd name="T19" fmla="*/ 31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1 w 43"/>
              <a:gd name="T35" fmla="*/ 8 h 37"/>
              <a:gd name="T36" fmla="*/ 13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6 w 43"/>
              <a:gd name="T43" fmla="*/ 16 h 37"/>
              <a:gd name="T44" fmla="*/ 10 w 43"/>
              <a:gd name="T45" fmla="*/ 20 h 37"/>
              <a:gd name="T46" fmla="*/ 31 w 43"/>
              <a:gd name="T47" fmla="*/ 26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6 h 37"/>
              <a:gd name="T66" fmla="*/ 28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7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5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2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5" y="34"/>
                  <a:pt x="26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7"/>
                </a:cubicBezTo>
                <a:cubicBezTo>
                  <a:pt x="32" y="27"/>
                  <a:pt x="32" y="27"/>
                  <a:pt x="33" y="26"/>
                </a:cubicBezTo>
                <a:cubicBezTo>
                  <a:pt x="35" y="26"/>
                  <a:pt x="37" y="25"/>
                  <a:pt x="38" y="23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29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7"/>
                  <a:pt x="22" y="37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7" y="16"/>
                  <a:pt x="7" y="16"/>
                  <a:pt x="6" y="17"/>
                </a:cubicBezTo>
                <a:cubicBezTo>
                  <a:pt x="6" y="18"/>
                  <a:pt x="7" y="19"/>
                  <a:pt x="8" y="20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2"/>
                  <a:pt x="13" y="22"/>
                  <a:pt x="14" y="21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6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1"/>
                  <a:pt x="38" y="20"/>
                  <a:pt x="39" y="20"/>
                </a:cubicBezTo>
                <a:cubicBezTo>
                  <a:pt x="40" y="20"/>
                  <a:pt x="40" y="20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6"/>
                  <a:pt x="9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0"/>
                  <a:pt x="9" y="21"/>
                  <a:pt x="8" y="20"/>
                </a:cubicBezTo>
                <a:cubicBezTo>
                  <a:pt x="6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3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9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5"/>
                  <a:pt x="24" y="5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3"/>
                </a:cubicBezTo>
                <a:cubicBezTo>
                  <a:pt x="34" y="13"/>
                  <a:pt x="33" y="14"/>
                  <a:pt x="33" y="13"/>
                </a:cubicBezTo>
                <a:cubicBezTo>
                  <a:pt x="32" y="11"/>
                  <a:pt x="29" y="10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4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2"/>
                  <a:pt x="20" y="22"/>
                  <a:pt x="21" y="22"/>
                </a:cubicBezTo>
                <a:cubicBezTo>
                  <a:pt x="21" y="24"/>
                  <a:pt x="23" y="24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0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4" y="23"/>
                  <a:pt x="32" y="23"/>
                </a:cubicBezTo>
                <a:cubicBezTo>
                  <a:pt x="31" y="23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4"/>
                  <a:pt x="26" y="24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1"/>
                  <a:pt x="18" y="21"/>
                  <a:pt x="18" y="21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8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8"/>
                  <a:pt x="27" y="29"/>
                  <a:pt x="28" y="28"/>
                </a:cubicBezTo>
                <a:cubicBezTo>
                  <a:pt x="29" y="28"/>
                  <a:pt x="30" y="27"/>
                  <a:pt x="31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5" name="Freeform 319"/>
          <p:cNvSpPr>
            <a:spLocks noEditPoints="1"/>
          </p:cNvSpPr>
          <p:nvPr/>
        </p:nvSpPr>
        <p:spPr bwMode="auto">
          <a:xfrm>
            <a:off x="8408140" y="2777899"/>
            <a:ext cx="445552" cy="388768"/>
          </a:xfrm>
          <a:custGeom>
            <a:avLst/>
            <a:gdLst>
              <a:gd name="T0" fmla="*/ 13 w 43"/>
              <a:gd name="T1" fmla="*/ 30 h 37"/>
              <a:gd name="T2" fmla="*/ 12 w 43"/>
              <a:gd name="T3" fmla="*/ 31 h 37"/>
              <a:gd name="T4" fmla="*/ 12 w 43"/>
              <a:gd name="T5" fmla="*/ 32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7 h 37"/>
              <a:gd name="T16" fmla="*/ 41 w 43"/>
              <a:gd name="T17" fmla="*/ 20 h 37"/>
              <a:gd name="T18" fmla="*/ 34 w 43"/>
              <a:gd name="T19" fmla="*/ 31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2" y="31"/>
                </a:lnTo>
                <a:close/>
                <a:moveTo>
                  <a:pt x="16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4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7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6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2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4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6"/>
                  <a:pt x="7" y="17"/>
                </a:cubicBezTo>
                <a:cubicBezTo>
                  <a:pt x="6" y="18"/>
                  <a:pt x="7" y="19"/>
                  <a:pt x="8" y="20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2"/>
                  <a:pt x="13" y="22"/>
                  <a:pt x="14" y="22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7" y="24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0" y="20"/>
                  <a:pt x="41" y="19"/>
                </a:cubicBezTo>
                <a:cubicBezTo>
                  <a:pt x="42" y="19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6"/>
                  <a:pt x="9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3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19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5"/>
                  <a:pt x="26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3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7" y="17"/>
                  <a:pt x="27" y="18"/>
                </a:cubicBezTo>
                <a:cubicBezTo>
                  <a:pt x="26" y="18"/>
                  <a:pt x="23" y="19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8" y="16"/>
                  <a:pt x="28" y="16"/>
                  <a:pt x="28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9" y="12"/>
                  <a:pt x="38" y="10"/>
                  <a:pt x="36" y="10"/>
                </a:cubicBezTo>
                <a:cubicBezTo>
                  <a:pt x="36" y="10"/>
                  <a:pt x="35" y="9"/>
                  <a:pt x="35" y="8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6" y="5"/>
                  <a:pt x="24" y="6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0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2"/>
                  <a:pt x="21" y="22"/>
                  <a:pt x="21" y="23"/>
                </a:cubicBezTo>
                <a:cubicBezTo>
                  <a:pt x="21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20"/>
                  <a:pt x="35" y="19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7" y="20"/>
                  <a:pt x="17" y="20"/>
                </a:cubicBezTo>
                <a:cubicBezTo>
                  <a:pt x="15" y="23"/>
                  <a:pt x="15" y="26"/>
                  <a:pt x="18" y="28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8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6" name="Freeform 320"/>
          <p:cNvSpPr>
            <a:spLocks noEditPoints="1"/>
          </p:cNvSpPr>
          <p:nvPr/>
        </p:nvSpPr>
        <p:spPr bwMode="auto">
          <a:xfrm>
            <a:off x="8408140" y="2777899"/>
            <a:ext cx="445552" cy="388768"/>
          </a:xfrm>
          <a:custGeom>
            <a:avLst/>
            <a:gdLst>
              <a:gd name="T0" fmla="*/ 13 w 43"/>
              <a:gd name="T1" fmla="*/ 31 h 37"/>
              <a:gd name="T2" fmla="*/ 12 w 43"/>
              <a:gd name="T3" fmla="*/ 31 h 37"/>
              <a:gd name="T4" fmla="*/ 12 w 43"/>
              <a:gd name="T5" fmla="*/ 32 h 37"/>
              <a:gd name="T6" fmla="*/ 24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1 w 43"/>
              <a:gd name="T13" fmla="*/ 29 h 37"/>
              <a:gd name="T14" fmla="*/ 33 w 43"/>
              <a:gd name="T15" fmla="*/ 27 h 37"/>
              <a:gd name="T16" fmla="*/ 42 w 43"/>
              <a:gd name="T17" fmla="*/ 20 h 37"/>
              <a:gd name="T18" fmla="*/ 34 w 43"/>
              <a:gd name="T19" fmla="*/ 31 h 37"/>
              <a:gd name="T20" fmla="*/ 25 w 43"/>
              <a:gd name="T21" fmla="*/ 36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3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7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3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3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1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2" y="31"/>
                </a:lnTo>
                <a:close/>
                <a:moveTo>
                  <a:pt x="16" y="29"/>
                </a:moveTo>
                <a:cubicBezTo>
                  <a:pt x="18" y="30"/>
                  <a:pt x="21" y="30"/>
                  <a:pt x="24" y="31"/>
                </a:cubicBezTo>
                <a:cubicBezTo>
                  <a:pt x="24" y="31"/>
                  <a:pt x="24" y="31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20"/>
                  <a:pt x="42" y="20"/>
                  <a:pt x="43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6" y="35"/>
                  <a:pt x="25" y="35"/>
                  <a:pt x="25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6"/>
                </a:cubicBezTo>
                <a:cubicBezTo>
                  <a:pt x="23" y="36"/>
                  <a:pt x="23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6"/>
                  <a:pt x="19" y="14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9"/>
                  <a:pt x="23" y="8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6" y="18"/>
                  <a:pt x="7" y="20"/>
                  <a:pt x="8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1" y="22"/>
                  <a:pt x="13" y="22"/>
                  <a:pt x="15" y="22"/>
                </a:cubicBezTo>
                <a:cubicBezTo>
                  <a:pt x="16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7" y="25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1" y="20"/>
                  <a:pt x="41" y="19"/>
                </a:cubicBezTo>
                <a:cubicBezTo>
                  <a:pt x="42" y="19"/>
                  <a:pt x="42" y="18"/>
                  <a:pt x="43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1" y="10"/>
                  <a:pt x="40" y="9"/>
                  <a:pt x="40" y="8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29" y="1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1" y="7"/>
                  <a:pt x="11" y="7"/>
                  <a:pt x="9" y="7"/>
                </a:cubicBezTo>
                <a:cubicBezTo>
                  <a:pt x="6" y="7"/>
                  <a:pt x="5" y="9"/>
                  <a:pt x="5" y="12"/>
                </a:cubicBezTo>
                <a:cubicBezTo>
                  <a:pt x="5" y="13"/>
                  <a:pt x="5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2"/>
                  <a:pt x="14" y="23"/>
                </a:cubicBezTo>
                <a:cubicBezTo>
                  <a:pt x="12" y="23"/>
                  <a:pt x="11" y="22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4" y="8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3" y="7"/>
                </a:cubicBezTo>
                <a:cubicBezTo>
                  <a:pt x="24" y="5"/>
                  <a:pt x="27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5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40" y="12"/>
                  <a:pt x="38" y="14"/>
                </a:cubicBezTo>
                <a:cubicBezTo>
                  <a:pt x="38" y="14"/>
                  <a:pt x="38" y="15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8" y="17"/>
                  <a:pt x="27" y="18"/>
                </a:cubicBezTo>
                <a:cubicBezTo>
                  <a:pt x="26" y="18"/>
                  <a:pt x="23" y="19"/>
                  <a:pt x="22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8" y="16"/>
                  <a:pt x="28" y="16"/>
                  <a:pt x="29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4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7" y="14"/>
                </a:cubicBezTo>
                <a:cubicBezTo>
                  <a:pt x="39" y="12"/>
                  <a:pt x="38" y="11"/>
                  <a:pt x="36" y="10"/>
                </a:cubicBezTo>
                <a:cubicBezTo>
                  <a:pt x="36" y="10"/>
                  <a:pt x="36" y="9"/>
                  <a:pt x="35" y="9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1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5" y="20"/>
                </a:cubicBezTo>
                <a:cubicBezTo>
                  <a:pt x="34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8" y="20"/>
                  <a:pt x="17" y="21"/>
                </a:cubicBezTo>
                <a:cubicBezTo>
                  <a:pt x="15" y="23"/>
                  <a:pt x="15" y="26"/>
                  <a:pt x="18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3" y="27"/>
                  <a:pt x="25" y="28"/>
                </a:cubicBezTo>
                <a:cubicBezTo>
                  <a:pt x="26" y="29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7" name="Freeform 321"/>
          <p:cNvSpPr>
            <a:spLocks noEditPoints="1"/>
          </p:cNvSpPr>
          <p:nvPr/>
        </p:nvSpPr>
        <p:spPr bwMode="auto">
          <a:xfrm>
            <a:off x="8416876" y="2777899"/>
            <a:ext cx="436816" cy="388768"/>
          </a:xfrm>
          <a:custGeom>
            <a:avLst/>
            <a:gdLst>
              <a:gd name="T0" fmla="*/ 12 w 42"/>
              <a:gd name="T1" fmla="*/ 31 h 37"/>
              <a:gd name="T2" fmla="*/ 11 w 42"/>
              <a:gd name="T3" fmla="*/ 32 h 37"/>
              <a:gd name="T4" fmla="*/ 12 w 42"/>
              <a:gd name="T5" fmla="*/ 32 h 37"/>
              <a:gd name="T6" fmla="*/ 23 w 42"/>
              <a:gd name="T7" fmla="*/ 31 h 37"/>
              <a:gd name="T8" fmla="*/ 23 w 42"/>
              <a:gd name="T9" fmla="*/ 33 h 37"/>
              <a:gd name="T10" fmla="*/ 25 w 42"/>
              <a:gd name="T11" fmla="*/ 34 h 37"/>
              <a:gd name="T12" fmla="*/ 30 w 42"/>
              <a:gd name="T13" fmla="*/ 29 h 37"/>
              <a:gd name="T14" fmla="*/ 32 w 42"/>
              <a:gd name="T15" fmla="*/ 27 h 37"/>
              <a:gd name="T16" fmla="*/ 41 w 42"/>
              <a:gd name="T17" fmla="*/ 20 h 37"/>
              <a:gd name="T18" fmla="*/ 33 w 42"/>
              <a:gd name="T19" fmla="*/ 31 h 37"/>
              <a:gd name="T20" fmla="*/ 24 w 42"/>
              <a:gd name="T21" fmla="*/ 36 h 37"/>
              <a:gd name="T22" fmla="*/ 22 w 42"/>
              <a:gd name="T23" fmla="*/ 37 h 37"/>
              <a:gd name="T24" fmla="*/ 13 w 42"/>
              <a:gd name="T25" fmla="*/ 34 h 37"/>
              <a:gd name="T26" fmla="*/ 8 w 42"/>
              <a:gd name="T27" fmla="*/ 33 h 37"/>
              <a:gd name="T28" fmla="*/ 14 w 42"/>
              <a:gd name="T29" fmla="*/ 30 h 37"/>
              <a:gd name="T30" fmla="*/ 16 w 42"/>
              <a:gd name="T31" fmla="*/ 20 h 37"/>
              <a:gd name="T32" fmla="*/ 21 w 42"/>
              <a:gd name="T33" fmla="*/ 13 h 37"/>
              <a:gd name="T34" fmla="*/ 21 w 42"/>
              <a:gd name="T35" fmla="*/ 8 h 37"/>
              <a:gd name="T36" fmla="*/ 13 w 42"/>
              <a:gd name="T37" fmla="*/ 9 h 37"/>
              <a:gd name="T38" fmla="*/ 14 w 42"/>
              <a:gd name="T39" fmla="*/ 17 h 37"/>
              <a:gd name="T40" fmla="*/ 14 w 42"/>
              <a:gd name="T41" fmla="*/ 17 h 37"/>
              <a:gd name="T42" fmla="*/ 6 w 42"/>
              <a:gd name="T43" fmla="*/ 16 h 37"/>
              <a:gd name="T44" fmla="*/ 9 w 42"/>
              <a:gd name="T45" fmla="*/ 20 h 37"/>
              <a:gd name="T46" fmla="*/ 30 w 42"/>
              <a:gd name="T47" fmla="*/ 27 h 37"/>
              <a:gd name="T48" fmla="*/ 38 w 42"/>
              <a:gd name="T49" fmla="*/ 21 h 37"/>
              <a:gd name="T50" fmla="*/ 40 w 42"/>
              <a:gd name="T51" fmla="*/ 10 h 37"/>
              <a:gd name="T52" fmla="*/ 31 w 42"/>
              <a:gd name="T53" fmla="*/ 3 h 37"/>
              <a:gd name="T54" fmla="*/ 10 w 42"/>
              <a:gd name="T55" fmla="*/ 5 h 37"/>
              <a:gd name="T56" fmla="*/ 3 w 42"/>
              <a:gd name="T57" fmla="*/ 14 h 37"/>
              <a:gd name="T58" fmla="*/ 13 w 42"/>
              <a:gd name="T59" fmla="*/ 23 h 37"/>
              <a:gd name="T60" fmla="*/ 5 w 42"/>
              <a:gd name="T61" fmla="*/ 17 h 37"/>
              <a:gd name="T62" fmla="*/ 9 w 42"/>
              <a:gd name="T63" fmla="*/ 11 h 37"/>
              <a:gd name="T64" fmla="*/ 20 w 42"/>
              <a:gd name="T65" fmla="*/ 7 h 37"/>
              <a:gd name="T66" fmla="*/ 28 w 42"/>
              <a:gd name="T67" fmla="*/ 5 h 37"/>
              <a:gd name="T68" fmla="*/ 36 w 42"/>
              <a:gd name="T69" fmla="*/ 9 h 37"/>
              <a:gd name="T70" fmla="*/ 34 w 42"/>
              <a:gd name="T71" fmla="*/ 18 h 37"/>
              <a:gd name="T72" fmla="*/ 26 w 42"/>
              <a:gd name="T73" fmla="*/ 18 h 37"/>
              <a:gd name="T74" fmla="*/ 26 w 42"/>
              <a:gd name="T75" fmla="*/ 17 h 37"/>
              <a:gd name="T76" fmla="*/ 34 w 42"/>
              <a:gd name="T77" fmla="*/ 17 h 37"/>
              <a:gd name="T78" fmla="*/ 36 w 42"/>
              <a:gd name="T79" fmla="*/ 10 h 37"/>
              <a:gd name="T80" fmla="*/ 27 w 42"/>
              <a:gd name="T81" fmla="*/ 6 h 37"/>
              <a:gd name="T82" fmla="*/ 23 w 42"/>
              <a:gd name="T83" fmla="*/ 11 h 37"/>
              <a:gd name="T84" fmla="*/ 26 w 42"/>
              <a:gd name="T85" fmla="*/ 11 h 37"/>
              <a:gd name="T86" fmla="*/ 27 w 42"/>
              <a:gd name="T87" fmla="*/ 12 h 37"/>
              <a:gd name="T88" fmla="*/ 20 w 42"/>
              <a:gd name="T89" fmla="*/ 14 h 37"/>
              <a:gd name="T90" fmla="*/ 20 w 42"/>
              <a:gd name="T91" fmla="*/ 23 h 37"/>
              <a:gd name="T92" fmla="*/ 29 w 42"/>
              <a:gd name="T93" fmla="*/ 23 h 37"/>
              <a:gd name="T94" fmla="*/ 34 w 42"/>
              <a:gd name="T95" fmla="*/ 20 h 37"/>
              <a:gd name="T96" fmla="*/ 26 w 42"/>
              <a:gd name="T97" fmla="*/ 25 h 37"/>
              <a:gd name="T98" fmla="*/ 18 w 42"/>
              <a:gd name="T99" fmla="*/ 22 h 37"/>
              <a:gd name="T100" fmla="*/ 18 w 42"/>
              <a:gd name="T101" fmla="*/ 28 h 37"/>
              <a:gd name="T102" fmla="*/ 28 w 42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" h="37">
                <a:moveTo>
                  <a:pt x="11" y="29"/>
                </a:moveTo>
                <a:cubicBezTo>
                  <a:pt x="11" y="30"/>
                  <a:pt x="11" y="30"/>
                  <a:pt x="11" y="30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11" y="29"/>
                  <a:pt x="11" y="29"/>
                </a:cubicBezTo>
                <a:close/>
                <a:moveTo>
                  <a:pt x="11" y="32"/>
                </a:moveTo>
                <a:cubicBezTo>
                  <a:pt x="10" y="33"/>
                  <a:pt x="10" y="33"/>
                  <a:pt x="10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7" y="30"/>
                  <a:pt x="20" y="30"/>
                  <a:pt x="23" y="31"/>
                </a:cubicBezTo>
                <a:cubicBezTo>
                  <a:pt x="23" y="31"/>
                  <a:pt x="23" y="31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3"/>
                  <a:pt x="24" y="33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9" y="35"/>
                  <a:pt x="31" y="34"/>
                  <a:pt x="32" y="31"/>
                </a:cubicBezTo>
                <a:cubicBezTo>
                  <a:pt x="32" y="30"/>
                  <a:pt x="32" y="30"/>
                  <a:pt x="32" y="30"/>
                </a:cubicBezTo>
                <a:cubicBezTo>
                  <a:pt x="31" y="30"/>
                  <a:pt x="30" y="30"/>
                  <a:pt x="30" y="29"/>
                </a:cubicBezTo>
                <a:cubicBezTo>
                  <a:pt x="29" y="29"/>
                  <a:pt x="29" y="29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4" y="27"/>
                  <a:pt x="36" y="25"/>
                  <a:pt x="37" y="23"/>
                </a:cubicBezTo>
                <a:cubicBezTo>
                  <a:pt x="38" y="22"/>
                  <a:pt x="38" y="22"/>
                  <a:pt x="38" y="21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2" y="25"/>
                  <a:pt x="38" y="30"/>
                  <a:pt x="34" y="30"/>
                </a:cubicBezTo>
                <a:cubicBezTo>
                  <a:pt x="33" y="30"/>
                  <a:pt x="33" y="31"/>
                  <a:pt x="33" y="31"/>
                </a:cubicBezTo>
                <a:cubicBezTo>
                  <a:pt x="32" y="35"/>
                  <a:pt x="29" y="36"/>
                  <a:pt x="25" y="35"/>
                </a:cubicBezTo>
                <a:cubicBezTo>
                  <a:pt x="25" y="35"/>
                  <a:pt x="25" y="35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5"/>
                  <a:pt x="22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6" y="19"/>
                  <a:pt x="16" y="19"/>
                  <a:pt x="16" y="19"/>
                </a:cubicBezTo>
                <a:cubicBezTo>
                  <a:pt x="16" y="16"/>
                  <a:pt x="18" y="14"/>
                  <a:pt x="20" y="13"/>
                </a:cubicBezTo>
                <a:cubicBezTo>
                  <a:pt x="20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19" y="7"/>
                </a:cubicBezTo>
                <a:cubicBezTo>
                  <a:pt x="19" y="6"/>
                  <a:pt x="15" y="6"/>
                  <a:pt x="14" y="7"/>
                </a:cubicBezTo>
                <a:cubicBezTo>
                  <a:pt x="14" y="8"/>
                  <a:pt x="14" y="8"/>
                  <a:pt x="13" y="9"/>
                </a:cubicBezTo>
                <a:cubicBezTo>
                  <a:pt x="11" y="9"/>
                  <a:pt x="10" y="10"/>
                  <a:pt x="10" y="12"/>
                </a:cubicBezTo>
                <a:cubicBezTo>
                  <a:pt x="10" y="12"/>
                  <a:pt x="10" y="12"/>
                  <a:pt x="11" y="12"/>
                </a:cubicBezTo>
                <a:cubicBezTo>
                  <a:pt x="13" y="12"/>
                  <a:pt x="16" y="15"/>
                  <a:pt x="14" y="17"/>
                </a:cubicBezTo>
                <a:cubicBezTo>
                  <a:pt x="13" y="19"/>
                  <a:pt x="10" y="18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7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1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2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0"/>
                  <a:pt x="40" y="20"/>
                  <a:pt x="40" y="19"/>
                </a:cubicBezTo>
                <a:cubicBezTo>
                  <a:pt x="41" y="19"/>
                  <a:pt x="41" y="18"/>
                  <a:pt x="42" y="17"/>
                </a:cubicBezTo>
                <a:cubicBezTo>
                  <a:pt x="42" y="15"/>
                  <a:pt x="42" y="12"/>
                  <a:pt x="40" y="10"/>
                </a:cubicBezTo>
                <a:cubicBezTo>
                  <a:pt x="40" y="10"/>
                  <a:pt x="39" y="9"/>
                  <a:pt x="39" y="9"/>
                </a:cubicBezTo>
                <a:cubicBezTo>
                  <a:pt x="39" y="6"/>
                  <a:pt x="35" y="4"/>
                  <a:pt x="33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2"/>
                  <a:pt x="10" y="5"/>
                </a:cubicBezTo>
                <a:cubicBezTo>
                  <a:pt x="10" y="7"/>
                  <a:pt x="10" y="7"/>
                  <a:pt x="8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5" y="26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0" y="23"/>
                  <a:pt x="8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6" y="21"/>
                  <a:pt x="5" y="19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4" y="14"/>
                  <a:pt x="6" y="12"/>
                  <a:pt x="9" y="12"/>
                </a:cubicBezTo>
                <a:cubicBezTo>
                  <a:pt x="9" y="12"/>
                  <a:pt x="9" y="12"/>
                  <a:pt x="9" y="11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0" y="7"/>
                  <a:pt x="21" y="7"/>
                  <a:pt x="21" y="7"/>
                </a:cubicBezTo>
                <a:cubicBezTo>
                  <a:pt x="21" y="8"/>
                  <a:pt x="21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8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5" y="9"/>
                  <a:pt x="36" y="9"/>
                </a:cubicBezTo>
                <a:cubicBezTo>
                  <a:pt x="38" y="10"/>
                  <a:pt x="39" y="12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7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0" y="17"/>
                  <a:pt x="21" y="17"/>
                  <a:pt x="21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6" y="17"/>
                  <a:pt x="36" y="15"/>
                </a:cubicBezTo>
                <a:cubicBezTo>
                  <a:pt x="36" y="14"/>
                  <a:pt x="36" y="14"/>
                  <a:pt x="37" y="14"/>
                </a:cubicBezTo>
                <a:cubicBezTo>
                  <a:pt x="38" y="12"/>
                  <a:pt x="37" y="11"/>
                  <a:pt x="36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7" y="6"/>
                </a:cubicBezTo>
                <a:cubicBezTo>
                  <a:pt x="26" y="5"/>
                  <a:pt x="23" y="6"/>
                  <a:pt x="22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3" y="10"/>
                  <a:pt x="23" y="11"/>
                </a:cubicBezTo>
                <a:cubicBezTo>
                  <a:pt x="23" y="11"/>
                  <a:pt x="23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9" y="10"/>
                  <a:pt x="32" y="10"/>
                  <a:pt x="33" y="13"/>
                </a:cubicBezTo>
                <a:cubicBezTo>
                  <a:pt x="34" y="13"/>
                  <a:pt x="33" y="14"/>
                  <a:pt x="33" y="13"/>
                </a:cubicBezTo>
                <a:cubicBezTo>
                  <a:pt x="31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7"/>
                  <a:pt x="17" y="19"/>
                </a:cubicBezTo>
                <a:cubicBezTo>
                  <a:pt x="18" y="20"/>
                  <a:pt x="18" y="21"/>
                  <a:pt x="19" y="21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4"/>
                  <a:pt x="22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3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29" y="24"/>
                </a:cubicBezTo>
                <a:cubicBezTo>
                  <a:pt x="28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2"/>
                  <a:pt x="18" y="22"/>
                </a:cubicBezTo>
                <a:cubicBezTo>
                  <a:pt x="18" y="22"/>
                  <a:pt x="18" y="21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8"/>
                  <a:pt x="20" y="28"/>
                  <a:pt x="21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5" y="29"/>
                  <a:pt x="26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8" name="Freeform 322"/>
          <p:cNvSpPr>
            <a:spLocks noEditPoints="1"/>
          </p:cNvSpPr>
          <p:nvPr/>
        </p:nvSpPr>
        <p:spPr bwMode="auto">
          <a:xfrm>
            <a:off x="8416876" y="2777899"/>
            <a:ext cx="445552" cy="38876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29 h 37"/>
              <a:gd name="T14" fmla="*/ 32 w 43"/>
              <a:gd name="T15" fmla="*/ 27 h 37"/>
              <a:gd name="T16" fmla="*/ 41 w 43"/>
              <a:gd name="T17" fmla="*/ 20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4 h 37"/>
              <a:gd name="T26" fmla="*/ 8 w 43"/>
              <a:gd name="T27" fmla="*/ 33 h 37"/>
              <a:gd name="T28" fmla="*/ 14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8 h 37"/>
              <a:gd name="T36" fmla="*/ 13 w 43"/>
              <a:gd name="T37" fmla="*/ 9 h 37"/>
              <a:gd name="T38" fmla="*/ 14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5 h 37"/>
              <a:gd name="T56" fmla="*/ 3 w 43"/>
              <a:gd name="T57" fmla="*/ 14 h 37"/>
              <a:gd name="T58" fmla="*/ 13 w 43"/>
              <a:gd name="T59" fmla="*/ 23 h 37"/>
              <a:gd name="T60" fmla="*/ 5 w 43"/>
              <a:gd name="T61" fmla="*/ 17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9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1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0"/>
                  <a:pt x="11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3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5"/>
                  <a:pt x="25" y="35"/>
                </a:cubicBezTo>
                <a:cubicBezTo>
                  <a:pt x="29" y="35"/>
                  <a:pt x="32" y="35"/>
                  <a:pt x="32" y="31"/>
                </a:cubicBezTo>
                <a:cubicBezTo>
                  <a:pt x="32" y="31"/>
                  <a:pt x="32" y="31"/>
                  <a:pt x="32" y="30"/>
                </a:cubicBezTo>
                <a:cubicBezTo>
                  <a:pt x="31" y="30"/>
                  <a:pt x="31" y="30"/>
                  <a:pt x="30" y="29"/>
                </a:cubicBezTo>
                <a:cubicBezTo>
                  <a:pt x="29" y="29"/>
                  <a:pt x="29" y="29"/>
                  <a:pt x="30" y="28"/>
                </a:cubicBezTo>
                <a:cubicBezTo>
                  <a:pt x="30" y="28"/>
                  <a:pt x="30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4" y="27"/>
                  <a:pt x="37" y="25"/>
                  <a:pt x="37" y="23"/>
                </a:cubicBezTo>
                <a:cubicBezTo>
                  <a:pt x="38" y="22"/>
                  <a:pt x="38" y="22"/>
                  <a:pt x="39" y="21"/>
                </a:cubicBezTo>
                <a:cubicBezTo>
                  <a:pt x="39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5"/>
                  <a:pt x="38" y="30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5"/>
                  <a:pt x="29" y="36"/>
                  <a:pt x="25" y="35"/>
                </a:cubicBezTo>
                <a:cubicBezTo>
                  <a:pt x="25" y="35"/>
                  <a:pt x="25" y="35"/>
                  <a:pt x="25" y="36"/>
                </a:cubicBezTo>
                <a:cubicBezTo>
                  <a:pt x="25" y="36"/>
                  <a:pt x="24" y="36"/>
                  <a:pt x="24" y="36"/>
                </a:cubicBezTo>
                <a:cubicBezTo>
                  <a:pt x="24" y="36"/>
                  <a:pt x="23" y="36"/>
                  <a:pt x="23" y="35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2" y="37"/>
                </a:cubicBezTo>
                <a:cubicBezTo>
                  <a:pt x="22" y="37"/>
                  <a:pt x="21" y="37"/>
                  <a:pt x="21" y="37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6" y="20"/>
                  <a:pt x="17" y="19"/>
                  <a:pt x="17" y="19"/>
                </a:cubicBezTo>
                <a:cubicBezTo>
                  <a:pt x="16" y="16"/>
                  <a:pt x="18" y="14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2" y="9"/>
                  <a:pt x="21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8"/>
                  <a:pt x="14" y="8"/>
                  <a:pt x="13" y="9"/>
                </a:cubicBezTo>
                <a:cubicBezTo>
                  <a:pt x="11" y="9"/>
                  <a:pt x="10" y="10"/>
                  <a:pt x="10" y="12"/>
                </a:cubicBezTo>
                <a:cubicBezTo>
                  <a:pt x="10" y="12"/>
                  <a:pt x="11" y="12"/>
                  <a:pt x="11" y="12"/>
                </a:cubicBezTo>
                <a:cubicBezTo>
                  <a:pt x="14" y="12"/>
                  <a:pt x="16" y="15"/>
                  <a:pt x="14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9" y="16"/>
                  <a:pt x="10" y="16"/>
                </a:cubicBezTo>
                <a:cubicBezTo>
                  <a:pt x="11" y="18"/>
                  <a:pt x="13" y="18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2"/>
                  <a:pt x="5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6" y="20"/>
                  <a:pt x="7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0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0"/>
                  <a:pt x="40" y="20"/>
                  <a:pt x="40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3"/>
                  <a:pt x="31" y="3"/>
                  <a:pt x="31" y="3"/>
                </a:cubicBezTo>
                <a:cubicBezTo>
                  <a:pt x="28" y="1"/>
                  <a:pt x="24" y="0"/>
                  <a:pt x="21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6" y="1"/>
                  <a:pt x="12" y="3"/>
                  <a:pt x="11" y="5"/>
                </a:cubicBezTo>
                <a:cubicBezTo>
                  <a:pt x="10" y="7"/>
                  <a:pt x="10" y="7"/>
                  <a:pt x="8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6" y="21"/>
                  <a:pt x="5" y="19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4"/>
                  <a:pt x="7" y="12"/>
                  <a:pt x="9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3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1" y="7"/>
                  <a:pt x="21" y="7"/>
                  <a:pt x="21" y="8"/>
                </a:cubicBezTo>
                <a:cubicBezTo>
                  <a:pt x="21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1" y="5"/>
                  <a:pt x="34" y="6"/>
                  <a:pt x="35" y="8"/>
                </a:cubicBezTo>
                <a:cubicBezTo>
                  <a:pt x="35" y="9"/>
                  <a:pt x="36" y="9"/>
                  <a:pt x="36" y="9"/>
                </a:cubicBezTo>
                <a:cubicBezTo>
                  <a:pt x="38" y="10"/>
                  <a:pt x="39" y="13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2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0" y="17"/>
                  <a:pt x="21" y="17"/>
                  <a:pt x="21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7"/>
                  <a:pt x="36" y="15"/>
                </a:cubicBezTo>
                <a:cubicBezTo>
                  <a:pt x="36" y="15"/>
                  <a:pt x="36" y="14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4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6" y="5"/>
                  <a:pt x="23" y="6"/>
                  <a:pt x="22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1" y="11"/>
                  <a:pt x="29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7"/>
                  <a:pt x="18" y="20"/>
                </a:cubicBezTo>
                <a:cubicBezTo>
                  <a:pt x="18" y="20"/>
                  <a:pt x="18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4"/>
                  <a:pt x="23" y="25"/>
                  <a:pt x="24" y="24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4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1"/>
                </a:cubicBezTo>
                <a:cubicBezTo>
                  <a:pt x="34" y="20"/>
                  <a:pt x="35" y="20"/>
                  <a:pt x="35" y="20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2" y="26"/>
                  <a:pt x="20" y="25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7" y="21"/>
                </a:cubicBezTo>
                <a:cubicBezTo>
                  <a:pt x="17" y="20"/>
                  <a:pt x="17" y="20"/>
                  <a:pt x="16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1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8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9" name="Freeform 323"/>
          <p:cNvSpPr>
            <a:spLocks noEditPoints="1"/>
          </p:cNvSpPr>
          <p:nvPr/>
        </p:nvSpPr>
        <p:spPr bwMode="auto">
          <a:xfrm>
            <a:off x="8416876" y="2777899"/>
            <a:ext cx="445552" cy="38876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3 h 37"/>
              <a:gd name="T10" fmla="*/ 25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0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4 h 37"/>
              <a:gd name="T26" fmla="*/ 8 w 43"/>
              <a:gd name="T27" fmla="*/ 33 h 37"/>
              <a:gd name="T28" fmla="*/ 14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9 h 37"/>
              <a:gd name="T36" fmla="*/ 13 w 43"/>
              <a:gd name="T37" fmla="*/ 9 h 37"/>
              <a:gd name="T38" fmla="*/ 15 w 43"/>
              <a:gd name="T39" fmla="*/ 17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8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6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10 h 37"/>
              <a:gd name="T70" fmla="*/ 34 w 43"/>
              <a:gd name="T71" fmla="*/ 18 h 37"/>
              <a:gd name="T72" fmla="*/ 26 w 43"/>
              <a:gd name="T73" fmla="*/ 18 h 37"/>
              <a:gd name="T74" fmla="*/ 26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1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4" y="34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9" y="36"/>
                  <a:pt x="32" y="35"/>
                  <a:pt x="32" y="31"/>
                </a:cubicBezTo>
                <a:cubicBezTo>
                  <a:pt x="33" y="31"/>
                  <a:pt x="32" y="31"/>
                  <a:pt x="32" y="31"/>
                </a:cubicBezTo>
                <a:cubicBezTo>
                  <a:pt x="31" y="30"/>
                  <a:pt x="31" y="30"/>
                  <a:pt x="30" y="30"/>
                </a:cubicBezTo>
                <a:cubicBezTo>
                  <a:pt x="30" y="29"/>
                  <a:pt x="30" y="29"/>
                  <a:pt x="30" y="28"/>
                </a:cubicBezTo>
                <a:cubicBezTo>
                  <a:pt x="30" y="28"/>
                  <a:pt x="31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5"/>
                  <a:pt x="37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40" y="21"/>
                  <a:pt x="40" y="21"/>
                  <a:pt x="41" y="20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2" y="35"/>
                  <a:pt x="29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7"/>
                  <a:pt x="22" y="37"/>
                </a:cubicBezTo>
                <a:cubicBezTo>
                  <a:pt x="22" y="37"/>
                  <a:pt x="22" y="37"/>
                  <a:pt x="21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5"/>
                  <a:pt x="13" y="35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8" y="33"/>
                  <a:pt x="8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19"/>
                  <a:pt x="17" y="19"/>
                </a:cubicBezTo>
                <a:cubicBezTo>
                  <a:pt x="16" y="17"/>
                  <a:pt x="18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2"/>
                  <a:pt x="23" y="11"/>
                  <a:pt x="23" y="11"/>
                </a:cubicBezTo>
                <a:cubicBezTo>
                  <a:pt x="23" y="10"/>
                  <a:pt x="22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6"/>
                  <a:pt x="15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2" y="9"/>
                  <a:pt x="10" y="10"/>
                  <a:pt x="11" y="12"/>
                </a:cubicBezTo>
                <a:cubicBezTo>
                  <a:pt x="11" y="12"/>
                  <a:pt x="11" y="13"/>
                  <a:pt x="11" y="13"/>
                </a:cubicBezTo>
                <a:cubicBezTo>
                  <a:pt x="14" y="12"/>
                  <a:pt x="16" y="15"/>
                  <a:pt x="15" y="17"/>
                </a:cubicBezTo>
                <a:cubicBezTo>
                  <a:pt x="13" y="19"/>
                  <a:pt x="10" y="19"/>
                  <a:pt x="9" y="17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8"/>
                  <a:pt x="13" y="19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2"/>
                  <a:pt x="14" y="22"/>
                </a:cubicBezTo>
                <a:cubicBezTo>
                  <a:pt x="15" y="22"/>
                  <a:pt x="15" y="21"/>
                  <a:pt x="16" y="20"/>
                </a:cubicBezTo>
                <a:close/>
                <a:moveTo>
                  <a:pt x="30" y="27"/>
                </a:moveTo>
                <a:cubicBezTo>
                  <a:pt x="31" y="26"/>
                  <a:pt x="31" y="26"/>
                  <a:pt x="31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8" y="21"/>
                </a:cubicBezTo>
                <a:cubicBezTo>
                  <a:pt x="39" y="21"/>
                  <a:pt x="40" y="20"/>
                  <a:pt x="41" y="20"/>
                </a:cubicBezTo>
                <a:cubicBezTo>
                  <a:pt x="41" y="19"/>
                  <a:pt x="42" y="18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39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3"/>
                  <a:pt x="32" y="3"/>
                  <a:pt x="31" y="3"/>
                </a:cubicBezTo>
                <a:cubicBezTo>
                  <a:pt x="28" y="1"/>
                  <a:pt x="24" y="0"/>
                  <a:pt x="22" y="2"/>
                </a:cubicBezTo>
                <a:cubicBezTo>
                  <a:pt x="20" y="2"/>
                  <a:pt x="20" y="3"/>
                  <a:pt x="19" y="2"/>
                </a:cubicBezTo>
                <a:cubicBezTo>
                  <a:pt x="16" y="1"/>
                  <a:pt x="12" y="3"/>
                  <a:pt x="11" y="6"/>
                </a:cubicBezTo>
                <a:cubicBezTo>
                  <a:pt x="10" y="7"/>
                  <a:pt x="10" y="7"/>
                  <a:pt x="8" y="7"/>
                </a:cubicBezTo>
                <a:cubicBezTo>
                  <a:pt x="6" y="8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3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8" y="21"/>
                  <a:pt x="9" y="21"/>
                  <a:pt x="8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3" y="8"/>
                  <a:pt x="14" y="8"/>
                  <a:pt x="14" y="7"/>
                </a:cubicBezTo>
                <a:cubicBezTo>
                  <a:pt x="15" y="5"/>
                  <a:pt x="19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6"/>
                  <a:pt x="29" y="5"/>
                  <a:pt x="29" y="5"/>
                </a:cubicBezTo>
                <a:cubicBezTo>
                  <a:pt x="31" y="5"/>
                  <a:pt x="34" y="6"/>
                  <a:pt x="35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8" y="10"/>
                  <a:pt x="39" y="13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7"/>
                  <a:pt x="35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7" y="18"/>
                </a:cubicBezTo>
                <a:cubicBezTo>
                  <a:pt x="27" y="18"/>
                  <a:pt x="27" y="18"/>
                  <a:pt x="26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7"/>
                  <a:pt x="21" y="17"/>
                  <a:pt x="22" y="17"/>
                </a:cubicBezTo>
                <a:cubicBezTo>
                  <a:pt x="22" y="18"/>
                  <a:pt x="25" y="18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8"/>
                  <a:pt x="37" y="17"/>
                  <a:pt x="36" y="15"/>
                </a:cubicBezTo>
                <a:cubicBezTo>
                  <a:pt x="36" y="15"/>
                  <a:pt x="36" y="15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5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9" y="6"/>
                  <a:pt x="28" y="6"/>
                  <a:pt x="28" y="6"/>
                </a:cubicBezTo>
                <a:cubicBezTo>
                  <a:pt x="26" y="5"/>
                  <a:pt x="24" y="6"/>
                  <a:pt x="23" y="8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3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2"/>
                  <a:pt x="29" y="11"/>
                  <a:pt x="27" y="12"/>
                </a:cubicBezTo>
                <a:cubicBezTo>
                  <a:pt x="26" y="13"/>
                  <a:pt x="26" y="12"/>
                  <a:pt x="25" y="12"/>
                </a:cubicBezTo>
                <a:cubicBezTo>
                  <a:pt x="24" y="12"/>
                  <a:pt x="22" y="12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1"/>
                  <a:pt x="18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5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5"/>
                  <a:pt x="28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2" y="23"/>
                  <a:pt x="34" y="22"/>
                  <a:pt x="34" y="21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2"/>
                  <a:pt x="33" y="24"/>
                  <a:pt x="31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5"/>
                  <a:pt x="27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3" y="26"/>
                  <a:pt x="20" y="25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7" y="21"/>
                </a:cubicBezTo>
                <a:cubicBezTo>
                  <a:pt x="17" y="20"/>
                  <a:pt x="17" y="21"/>
                  <a:pt x="17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2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0" name="Freeform 324"/>
          <p:cNvSpPr>
            <a:spLocks noEditPoints="1"/>
          </p:cNvSpPr>
          <p:nvPr/>
        </p:nvSpPr>
        <p:spPr bwMode="auto">
          <a:xfrm>
            <a:off x="8416876" y="2777899"/>
            <a:ext cx="445552" cy="388768"/>
          </a:xfrm>
          <a:custGeom>
            <a:avLst/>
            <a:gdLst>
              <a:gd name="T0" fmla="*/ 12 w 43"/>
              <a:gd name="T1" fmla="*/ 31 h 37"/>
              <a:gd name="T2" fmla="*/ 11 w 43"/>
              <a:gd name="T3" fmla="*/ 32 h 37"/>
              <a:gd name="T4" fmla="*/ 12 w 43"/>
              <a:gd name="T5" fmla="*/ 32 h 37"/>
              <a:gd name="T6" fmla="*/ 23 w 43"/>
              <a:gd name="T7" fmla="*/ 31 h 37"/>
              <a:gd name="T8" fmla="*/ 23 w 43"/>
              <a:gd name="T9" fmla="*/ 34 h 37"/>
              <a:gd name="T10" fmla="*/ 26 w 43"/>
              <a:gd name="T11" fmla="*/ 35 h 37"/>
              <a:gd name="T12" fmla="*/ 30 w 43"/>
              <a:gd name="T13" fmla="*/ 30 h 37"/>
              <a:gd name="T14" fmla="*/ 32 w 43"/>
              <a:gd name="T15" fmla="*/ 27 h 37"/>
              <a:gd name="T16" fmla="*/ 41 w 43"/>
              <a:gd name="T17" fmla="*/ 21 h 37"/>
              <a:gd name="T18" fmla="*/ 33 w 43"/>
              <a:gd name="T19" fmla="*/ 31 h 37"/>
              <a:gd name="T20" fmla="*/ 24 w 43"/>
              <a:gd name="T21" fmla="*/ 36 h 37"/>
              <a:gd name="T22" fmla="*/ 22 w 43"/>
              <a:gd name="T23" fmla="*/ 37 h 37"/>
              <a:gd name="T24" fmla="*/ 13 w 43"/>
              <a:gd name="T25" fmla="*/ 35 h 37"/>
              <a:gd name="T26" fmla="*/ 9 w 43"/>
              <a:gd name="T27" fmla="*/ 33 h 37"/>
              <a:gd name="T28" fmla="*/ 15 w 43"/>
              <a:gd name="T29" fmla="*/ 30 h 37"/>
              <a:gd name="T30" fmla="*/ 16 w 43"/>
              <a:gd name="T31" fmla="*/ 20 h 37"/>
              <a:gd name="T32" fmla="*/ 21 w 43"/>
              <a:gd name="T33" fmla="*/ 13 h 37"/>
              <a:gd name="T34" fmla="*/ 21 w 43"/>
              <a:gd name="T35" fmla="*/ 9 h 37"/>
              <a:gd name="T36" fmla="*/ 13 w 43"/>
              <a:gd name="T37" fmla="*/ 9 h 37"/>
              <a:gd name="T38" fmla="*/ 15 w 43"/>
              <a:gd name="T39" fmla="*/ 18 h 37"/>
              <a:gd name="T40" fmla="*/ 14 w 43"/>
              <a:gd name="T41" fmla="*/ 17 h 37"/>
              <a:gd name="T42" fmla="*/ 6 w 43"/>
              <a:gd name="T43" fmla="*/ 16 h 37"/>
              <a:gd name="T44" fmla="*/ 9 w 43"/>
              <a:gd name="T45" fmla="*/ 21 h 37"/>
              <a:gd name="T46" fmla="*/ 30 w 43"/>
              <a:gd name="T47" fmla="*/ 27 h 37"/>
              <a:gd name="T48" fmla="*/ 39 w 43"/>
              <a:gd name="T49" fmla="*/ 21 h 37"/>
              <a:gd name="T50" fmla="*/ 40 w 43"/>
              <a:gd name="T51" fmla="*/ 11 h 37"/>
              <a:gd name="T52" fmla="*/ 31 w 43"/>
              <a:gd name="T53" fmla="*/ 3 h 37"/>
              <a:gd name="T54" fmla="*/ 11 w 43"/>
              <a:gd name="T55" fmla="*/ 6 h 37"/>
              <a:gd name="T56" fmla="*/ 3 w 43"/>
              <a:gd name="T57" fmla="*/ 14 h 37"/>
              <a:gd name="T58" fmla="*/ 14 w 43"/>
              <a:gd name="T59" fmla="*/ 23 h 37"/>
              <a:gd name="T60" fmla="*/ 5 w 43"/>
              <a:gd name="T61" fmla="*/ 18 h 37"/>
              <a:gd name="T62" fmla="*/ 10 w 43"/>
              <a:gd name="T63" fmla="*/ 12 h 37"/>
              <a:gd name="T64" fmla="*/ 20 w 43"/>
              <a:gd name="T65" fmla="*/ 7 h 37"/>
              <a:gd name="T66" fmla="*/ 28 w 43"/>
              <a:gd name="T67" fmla="*/ 5 h 37"/>
              <a:gd name="T68" fmla="*/ 36 w 43"/>
              <a:gd name="T69" fmla="*/ 10 h 37"/>
              <a:gd name="T70" fmla="*/ 34 w 43"/>
              <a:gd name="T71" fmla="*/ 18 h 37"/>
              <a:gd name="T72" fmla="*/ 27 w 43"/>
              <a:gd name="T73" fmla="*/ 18 h 37"/>
              <a:gd name="T74" fmla="*/ 26 w 43"/>
              <a:gd name="T75" fmla="*/ 17 h 37"/>
              <a:gd name="T76" fmla="*/ 34 w 43"/>
              <a:gd name="T77" fmla="*/ 18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6 w 43"/>
              <a:gd name="T85" fmla="*/ 11 h 37"/>
              <a:gd name="T86" fmla="*/ 27 w 43"/>
              <a:gd name="T87" fmla="*/ 12 h 37"/>
              <a:gd name="T88" fmla="*/ 20 w 43"/>
              <a:gd name="T89" fmla="*/ 14 h 37"/>
              <a:gd name="T90" fmla="*/ 20 w 43"/>
              <a:gd name="T91" fmla="*/ 23 h 37"/>
              <a:gd name="T92" fmla="*/ 29 w 43"/>
              <a:gd name="T93" fmla="*/ 24 h 37"/>
              <a:gd name="T94" fmla="*/ 35 w 43"/>
              <a:gd name="T95" fmla="*/ 21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8 w 43"/>
              <a:gd name="T103" fmla="*/ 2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30"/>
                </a:moveTo>
                <a:cubicBezTo>
                  <a:pt x="11" y="31"/>
                  <a:pt x="11" y="31"/>
                  <a:pt x="11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2"/>
                </a:lnTo>
                <a:close/>
                <a:moveTo>
                  <a:pt x="15" y="29"/>
                </a:moveTo>
                <a:cubicBezTo>
                  <a:pt x="18" y="30"/>
                  <a:pt x="20" y="31"/>
                  <a:pt x="23" y="31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3" y="33"/>
                  <a:pt x="23" y="33"/>
                  <a:pt x="23" y="34"/>
                </a:cubicBezTo>
                <a:cubicBezTo>
                  <a:pt x="24" y="34"/>
                  <a:pt x="24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6" y="35"/>
                </a:cubicBezTo>
                <a:cubicBezTo>
                  <a:pt x="29" y="36"/>
                  <a:pt x="32" y="35"/>
                  <a:pt x="33" y="31"/>
                </a:cubicBezTo>
                <a:cubicBezTo>
                  <a:pt x="33" y="31"/>
                  <a:pt x="33" y="31"/>
                  <a:pt x="32" y="31"/>
                </a:cubicBezTo>
                <a:cubicBezTo>
                  <a:pt x="31" y="31"/>
                  <a:pt x="31" y="30"/>
                  <a:pt x="30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7"/>
                  <a:pt x="31" y="27"/>
                  <a:pt x="32" y="27"/>
                </a:cubicBezTo>
                <a:cubicBezTo>
                  <a:pt x="35" y="27"/>
                  <a:pt x="37" y="26"/>
                  <a:pt x="38" y="23"/>
                </a:cubicBezTo>
                <a:cubicBezTo>
                  <a:pt x="38" y="22"/>
                  <a:pt x="38" y="22"/>
                  <a:pt x="39" y="22"/>
                </a:cubicBezTo>
                <a:cubicBezTo>
                  <a:pt x="40" y="21"/>
                  <a:pt x="40" y="21"/>
                  <a:pt x="41" y="21"/>
                </a:cubicBezTo>
                <a:cubicBezTo>
                  <a:pt x="42" y="20"/>
                  <a:pt x="42" y="20"/>
                  <a:pt x="42" y="21"/>
                </a:cubicBezTo>
                <a:cubicBezTo>
                  <a:pt x="43" y="26"/>
                  <a:pt x="38" y="30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3" y="35"/>
                  <a:pt x="29" y="37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7"/>
                  <a:pt x="22" y="37"/>
                </a:cubicBezTo>
                <a:cubicBezTo>
                  <a:pt x="22" y="37"/>
                  <a:pt x="22" y="37"/>
                  <a:pt x="21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6" y="20"/>
                </a:moveTo>
                <a:cubicBezTo>
                  <a:pt x="17" y="20"/>
                  <a:pt x="17" y="20"/>
                  <a:pt x="17" y="19"/>
                </a:cubicBezTo>
                <a:cubicBezTo>
                  <a:pt x="17" y="17"/>
                  <a:pt x="18" y="14"/>
                  <a:pt x="20" y="14"/>
                </a:cubicBezTo>
                <a:cubicBezTo>
                  <a:pt x="21" y="14"/>
                  <a:pt x="21" y="14"/>
                  <a:pt x="21" y="13"/>
                </a:cubicBezTo>
                <a:cubicBezTo>
                  <a:pt x="22" y="13"/>
                  <a:pt x="22" y="12"/>
                  <a:pt x="22" y="12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0"/>
                  <a:pt x="22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6"/>
                  <a:pt x="16" y="7"/>
                  <a:pt x="15" y="8"/>
                </a:cubicBezTo>
                <a:cubicBezTo>
                  <a:pt x="14" y="9"/>
                  <a:pt x="14" y="9"/>
                  <a:pt x="13" y="9"/>
                </a:cubicBezTo>
                <a:cubicBezTo>
                  <a:pt x="12" y="9"/>
                  <a:pt x="10" y="11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13"/>
                  <a:pt x="16" y="15"/>
                  <a:pt x="15" y="18"/>
                </a:cubicBezTo>
                <a:cubicBezTo>
                  <a:pt x="13" y="20"/>
                  <a:pt x="11" y="19"/>
                  <a:pt x="9" y="17"/>
                </a:cubicBezTo>
                <a:cubicBezTo>
                  <a:pt x="9" y="17"/>
                  <a:pt x="10" y="16"/>
                  <a:pt x="10" y="17"/>
                </a:cubicBezTo>
                <a:cubicBezTo>
                  <a:pt x="11" y="18"/>
                  <a:pt x="13" y="19"/>
                  <a:pt x="14" y="17"/>
                </a:cubicBezTo>
                <a:cubicBezTo>
                  <a:pt x="15" y="15"/>
                  <a:pt x="13" y="13"/>
                  <a:pt x="11" y="13"/>
                </a:cubicBezTo>
                <a:cubicBezTo>
                  <a:pt x="10" y="14"/>
                  <a:pt x="10" y="14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0" y="22"/>
                  <a:pt x="12" y="23"/>
                  <a:pt x="14" y="22"/>
                </a:cubicBezTo>
                <a:cubicBezTo>
                  <a:pt x="15" y="22"/>
                  <a:pt x="16" y="21"/>
                  <a:pt x="16" y="20"/>
                </a:cubicBezTo>
                <a:close/>
                <a:moveTo>
                  <a:pt x="30" y="27"/>
                </a:moveTo>
                <a:cubicBezTo>
                  <a:pt x="31" y="27"/>
                  <a:pt x="31" y="26"/>
                  <a:pt x="32" y="26"/>
                </a:cubicBezTo>
                <a:cubicBezTo>
                  <a:pt x="34" y="26"/>
                  <a:pt x="36" y="25"/>
                  <a:pt x="37" y="23"/>
                </a:cubicBezTo>
                <a:cubicBezTo>
                  <a:pt x="37" y="21"/>
                  <a:pt x="37" y="21"/>
                  <a:pt x="39" y="21"/>
                </a:cubicBezTo>
                <a:cubicBezTo>
                  <a:pt x="39" y="21"/>
                  <a:pt x="40" y="20"/>
                  <a:pt x="41" y="20"/>
                </a:cubicBezTo>
                <a:cubicBezTo>
                  <a:pt x="42" y="19"/>
                  <a:pt x="42" y="19"/>
                  <a:pt x="42" y="17"/>
                </a:cubicBezTo>
                <a:cubicBezTo>
                  <a:pt x="42" y="15"/>
                  <a:pt x="42" y="12"/>
                  <a:pt x="40" y="11"/>
                </a:cubicBezTo>
                <a:cubicBezTo>
                  <a:pt x="40" y="10"/>
                  <a:pt x="40" y="10"/>
                  <a:pt x="40" y="9"/>
                </a:cubicBezTo>
                <a:cubicBezTo>
                  <a:pt x="39" y="6"/>
                  <a:pt x="36" y="4"/>
                  <a:pt x="33" y="4"/>
                </a:cubicBezTo>
                <a:cubicBezTo>
                  <a:pt x="32" y="4"/>
                  <a:pt x="32" y="4"/>
                  <a:pt x="31" y="3"/>
                </a:cubicBezTo>
                <a:cubicBezTo>
                  <a:pt x="28" y="1"/>
                  <a:pt x="24" y="0"/>
                  <a:pt x="22" y="2"/>
                </a:cubicBezTo>
                <a:cubicBezTo>
                  <a:pt x="20" y="3"/>
                  <a:pt x="20" y="3"/>
                  <a:pt x="19" y="2"/>
                </a:cubicBezTo>
                <a:cubicBezTo>
                  <a:pt x="16" y="1"/>
                  <a:pt x="12" y="3"/>
                  <a:pt x="11" y="6"/>
                </a:cubicBezTo>
                <a:cubicBezTo>
                  <a:pt x="10" y="7"/>
                  <a:pt x="10" y="7"/>
                  <a:pt x="9" y="7"/>
                </a:cubicBezTo>
                <a:cubicBezTo>
                  <a:pt x="6" y="8"/>
                  <a:pt x="4" y="9"/>
                  <a:pt x="4" y="12"/>
                </a:cubicBezTo>
                <a:cubicBezTo>
                  <a:pt x="4" y="13"/>
                  <a:pt x="4" y="13"/>
                  <a:pt x="3" y="14"/>
                </a:cubicBezTo>
                <a:cubicBezTo>
                  <a:pt x="0" y="20"/>
                  <a:pt x="6" y="27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3"/>
                  <a:pt x="15" y="23"/>
                  <a:pt x="14" y="23"/>
                </a:cubicBezTo>
                <a:cubicBezTo>
                  <a:pt x="12" y="23"/>
                  <a:pt x="10" y="23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6" y="21"/>
                  <a:pt x="5" y="19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4"/>
                  <a:pt x="7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0"/>
                  <a:pt x="11" y="8"/>
                  <a:pt x="13" y="8"/>
                </a:cubicBezTo>
                <a:cubicBezTo>
                  <a:pt x="14" y="8"/>
                  <a:pt x="14" y="8"/>
                  <a:pt x="14" y="7"/>
                </a:cubicBezTo>
                <a:cubicBezTo>
                  <a:pt x="16" y="6"/>
                  <a:pt x="19" y="5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6"/>
                  <a:pt x="29" y="6"/>
                  <a:pt x="29" y="6"/>
                </a:cubicBezTo>
                <a:cubicBezTo>
                  <a:pt x="32" y="5"/>
                  <a:pt x="35" y="6"/>
                  <a:pt x="35" y="9"/>
                </a:cubicBezTo>
                <a:cubicBezTo>
                  <a:pt x="36" y="9"/>
                  <a:pt x="36" y="9"/>
                  <a:pt x="36" y="10"/>
                </a:cubicBezTo>
                <a:cubicBezTo>
                  <a:pt x="38" y="11"/>
                  <a:pt x="39" y="13"/>
                  <a:pt x="38" y="14"/>
                </a:cubicBezTo>
                <a:cubicBezTo>
                  <a:pt x="37" y="15"/>
                  <a:pt x="37" y="15"/>
                  <a:pt x="37" y="16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9"/>
                </a:cubicBezTo>
                <a:cubicBezTo>
                  <a:pt x="31" y="19"/>
                  <a:pt x="29" y="19"/>
                  <a:pt x="28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5" y="19"/>
                  <a:pt x="22" y="19"/>
                  <a:pt x="21" y="18"/>
                </a:cubicBezTo>
                <a:cubicBezTo>
                  <a:pt x="21" y="18"/>
                  <a:pt x="21" y="17"/>
                  <a:pt x="22" y="17"/>
                </a:cubicBezTo>
                <a:cubicBezTo>
                  <a:pt x="23" y="18"/>
                  <a:pt x="25" y="18"/>
                  <a:pt x="26" y="17"/>
                </a:cubicBezTo>
                <a:cubicBezTo>
                  <a:pt x="27" y="17"/>
                  <a:pt x="27" y="17"/>
                  <a:pt x="28" y="18"/>
                </a:cubicBezTo>
                <a:cubicBezTo>
                  <a:pt x="29" y="18"/>
                  <a:pt x="31" y="18"/>
                  <a:pt x="32" y="18"/>
                </a:cubicBezTo>
                <a:cubicBezTo>
                  <a:pt x="33" y="17"/>
                  <a:pt x="33" y="17"/>
                  <a:pt x="34" y="18"/>
                </a:cubicBezTo>
                <a:cubicBezTo>
                  <a:pt x="35" y="18"/>
                  <a:pt x="37" y="17"/>
                  <a:pt x="37" y="15"/>
                </a:cubicBezTo>
                <a:cubicBezTo>
                  <a:pt x="36" y="15"/>
                  <a:pt x="36" y="15"/>
                  <a:pt x="37" y="14"/>
                </a:cubicBezTo>
                <a:cubicBezTo>
                  <a:pt x="38" y="13"/>
                  <a:pt x="37" y="11"/>
                  <a:pt x="36" y="10"/>
                </a:cubicBezTo>
                <a:cubicBezTo>
                  <a:pt x="35" y="10"/>
                  <a:pt x="35" y="10"/>
                  <a:pt x="35" y="9"/>
                </a:cubicBezTo>
                <a:cubicBezTo>
                  <a:pt x="34" y="7"/>
                  <a:pt x="31" y="6"/>
                  <a:pt x="29" y="6"/>
                </a:cubicBezTo>
                <a:cubicBezTo>
                  <a:pt x="29" y="7"/>
                  <a:pt x="29" y="6"/>
                  <a:pt x="28" y="6"/>
                </a:cubicBezTo>
                <a:cubicBezTo>
                  <a:pt x="26" y="5"/>
                  <a:pt x="24" y="6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10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2"/>
                </a:cubicBezTo>
                <a:cubicBezTo>
                  <a:pt x="26" y="12"/>
                  <a:pt x="26" y="12"/>
                  <a:pt x="26" y="11"/>
                </a:cubicBezTo>
                <a:cubicBezTo>
                  <a:pt x="29" y="10"/>
                  <a:pt x="32" y="11"/>
                  <a:pt x="34" y="13"/>
                </a:cubicBezTo>
                <a:cubicBezTo>
                  <a:pt x="34" y="14"/>
                  <a:pt x="33" y="14"/>
                  <a:pt x="33" y="14"/>
                </a:cubicBezTo>
                <a:cubicBezTo>
                  <a:pt x="32" y="12"/>
                  <a:pt x="29" y="11"/>
                  <a:pt x="27" y="12"/>
                </a:cubicBezTo>
                <a:cubicBezTo>
                  <a:pt x="26" y="13"/>
                  <a:pt x="26" y="13"/>
                  <a:pt x="25" y="12"/>
                </a:cubicBezTo>
                <a:cubicBezTo>
                  <a:pt x="24" y="12"/>
                  <a:pt x="23" y="13"/>
                  <a:pt x="22" y="13"/>
                </a:cubicBezTo>
                <a:cubicBezTo>
                  <a:pt x="21" y="14"/>
                  <a:pt x="21" y="14"/>
                  <a:pt x="20" y="14"/>
                </a:cubicBezTo>
                <a:cubicBezTo>
                  <a:pt x="18" y="15"/>
                  <a:pt x="17" y="18"/>
                  <a:pt x="18" y="20"/>
                </a:cubicBezTo>
                <a:cubicBezTo>
                  <a:pt x="18" y="21"/>
                  <a:pt x="19" y="21"/>
                  <a:pt x="19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1" y="25"/>
                  <a:pt x="23" y="25"/>
                  <a:pt x="24" y="25"/>
                </a:cubicBezTo>
                <a:cubicBezTo>
                  <a:pt x="25" y="24"/>
                  <a:pt x="25" y="24"/>
                  <a:pt x="26" y="24"/>
                </a:cubicBezTo>
                <a:cubicBezTo>
                  <a:pt x="27" y="25"/>
                  <a:pt x="29" y="24"/>
                  <a:pt x="29" y="24"/>
                </a:cubicBezTo>
                <a:cubicBezTo>
                  <a:pt x="30" y="23"/>
                  <a:pt x="30" y="23"/>
                  <a:pt x="31" y="23"/>
                </a:cubicBezTo>
                <a:cubicBezTo>
                  <a:pt x="33" y="23"/>
                  <a:pt x="34" y="22"/>
                  <a:pt x="34" y="21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3"/>
                  <a:pt x="33" y="24"/>
                  <a:pt x="31" y="24"/>
                </a:cubicBezTo>
                <a:cubicBezTo>
                  <a:pt x="30" y="24"/>
                  <a:pt x="30" y="24"/>
                  <a:pt x="30" y="25"/>
                </a:cubicBezTo>
                <a:cubicBezTo>
                  <a:pt x="29" y="25"/>
                  <a:pt x="27" y="26"/>
                  <a:pt x="26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3" y="26"/>
                  <a:pt x="20" y="25"/>
                  <a:pt x="20" y="24"/>
                </a:cubicBezTo>
                <a:cubicBezTo>
                  <a:pt x="19" y="23"/>
                  <a:pt x="19" y="23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4" y="23"/>
                  <a:pt x="15" y="27"/>
                  <a:pt x="18" y="28"/>
                </a:cubicBezTo>
                <a:cubicBezTo>
                  <a:pt x="19" y="29"/>
                  <a:pt x="20" y="29"/>
                  <a:pt x="22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5" y="29"/>
                  <a:pt x="27" y="29"/>
                  <a:pt x="28" y="29"/>
                </a:cubicBezTo>
                <a:cubicBezTo>
                  <a:pt x="29" y="29"/>
                  <a:pt x="30" y="28"/>
                  <a:pt x="30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325"/>
          <p:cNvSpPr>
            <a:spLocks noEditPoints="1"/>
          </p:cNvSpPr>
          <p:nvPr/>
        </p:nvSpPr>
        <p:spPr bwMode="auto">
          <a:xfrm>
            <a:off x="8416876" y="2791002"/>
            <a:ext cx="445552" cy="375662"/>
          </a:xfrm>
          <a:custGeom>
            <a:avLst/>
            <a:gdLst>
              <a:gd name="T0" fmla="*/ 12 w 43"/>
              <a:gd name="T1" fmla="*/ 30 h 36"/>
              <a:gd name="T2" fmla="*/ 11 w 43"/>
              <a:gd name="T3" fmla="*/ 31 h 36"/>
              <a:gd name="T4" fmla="*/ 12 w 43"/>
              <a:gd name="T5" fmla="*/ 31 h 36"/>
              <a:gd name="T6" fmla="*/ 23 w 43"/>
              <a:gd name="T7" fmla="*/ 31 h 36"/>
              <a:gd name="T8" fmla="*/ 23 w 43"/>
              <a:gd name="T9" fmla="*/ 33 h 36"/>
              <a:gd name="T10" fmla="*/ 26 w 43"/>
              <a:gd name="T11" fmla="*/ 34 h 36"/>
              <a:gd name="T12" fmla="*/ 30 w 43"/>
              <a:gd name="T13" fmla="*/ 29 h 36"/>
              <a:gd name="T14" fmla="*/ 32 w 43"/>
              <a:gd name="T15" fmla="*/ 26 h 36"/>
              <a:gd name="T16" fmla="*/ 41 w 43"/>
              <a:gd name="T17" fmla="*/ 20 h 36"/>
              <a:gd name="T18" fmla="*/ 34 w 43"/>
              <a:gd name="T19" fmla="*/ 30 h 36"/>
              <a:gd name="T20" fmla="*/ 24 w 43"/>
              <a:gd name="T21" fmla="*/ 35 h 36"/>
              <a:gd name="T22" fmla="*/ 22 w 43"/>
              <a:gd name="T23" fmla="*/ 36 h 36"/>
              <a:gd name="T24" fmla="*/ 13 w 43"/>
              <a:gd name="T25" fmla="*/ 34 h 36"/>
              <a:gd name="T26" fmla="*/ 9 w 43"/>
              <a:gd name="T27" fmla="*/ 32 h 36"/>
              <a:gd name="T28" fmla="*/ 15 w 43"/>
              <a:gd name="T29" fmla="*/ 29 h 36"/>
              <a:gd name="T30" fmla="*/ 16 w 43"/>
              <a:gd name="T31" fmla="*/ 19 h 36"/>
              <a:gd name="T32" fmla="*/ 21 w 43"/>
              <a:gd name="T33" fmla="*/ 12 h 36"/>
              <a:gd name="T34" fmla="*/ 21 w 43"/>
              <a:gd name="T35" fmla="*/ 8 h 36"/>
              <a:gd name="T36" fmla="*/ 13 w 43"/>
              <a:gd name="T37" fmla="*/ 8 h 36"/>
              <a:gd name="T38" fmla="*/ 15 w 43"/>
              <a:gd name="T39" fmla="*/ 17 h 36"/>
              <a:gd name="T40" fmla="*/ 14 w 43"/>
              <a:gd name="T41" fmla="*/ 16 h 36"/>
              <a:gd name="T42" fmla="*/ 6 w 43"/>
              <a:gd name="T43" fmla="*/ 15 h 36"/>
              <a:gd name="T44" fmla="*/ 9 w 43"/>
              <a:gd name="T45" fmla="*/ 20 h 36"/>
              <a:gd name="T46" fmla="*/ 30 w 43"/>
              <a:gd name="T47" fmla="*/ 26 h 36"/>
              <a:gd name="T48" fmla="*/ 39 w 43"/>
              <a:gd name="T49" fmla="*/ 20 h 36"/>
              <a:gd name="T50" fmla="*/ 41 w 43"/>
              <a:gd name="T51" fmla="*/ 10 h 36"/>
              <a:gd name="T52" fmla="*/ 31 w 43"/>
              <a:gd name="T53" fmla="*/ 2 h 36"/>
              <a:gd name="T54" fmla="*/ 11 w 43"/>
              <a:gd name="T55" fmla="*/ 5 h 36"/>
              <a:gd name="T56" fmla="*/ 3 w 43"/>
              <a:gd name="T57" fmla="*/ 14 h 36"/>
              <a:gd name="T58" fmla="*/ 14 w 43"/>
              <a:gd name="T59" fmla="*/ 22 h 36"/>
              <a:gd name="T60" fmla="*/ 5 w 43"/>
              <a:gd name="T61" fmla="*/ 17 h 36"/>
              <a:gd name="T62" fmla="*/ 10 w 43"/>
              <a:gd name="T63" fmla="*/ 11 h 36"/>
              <a:gd name="T64" fmla="*/ 21 w 43"/>
              <a:gd name="T65" fmla="*/ 6 h 36"/>
              <a:gd name="T66" fmla="*/ 28 w 43"/>
              <a:gd name="T67" fmla="*/ 4 h 36"/>
              <a:gd name="T68" fmla="*/ 36 w 43"/>
              <a:gd name="T69" fmla="*/ 9 h 36"/>
              <a:gd name="T70" fmla="*/ 34 w 43"/>
              <a:gd name="T71" fmla="*/ 18 h 36"/>
              <a:gd name="T72" fmla="*/ 27 w 43"/>
              <a:gd name="T73" fmla="*/ 17 h 36"/>
              <a:gd name="T74" fmla="*/ 26 w 43"/>
              <a:gd name="T75" fmla="*/ 16 h 36"/>
              <a:gd name="T76" fmla="*/ 34 w 43"/>
              <a:gd name="T77" fmla="*/ 17 h 36"/>
              <a:gd name="T78" fmla="*/ 36 w 43"/>
              <a:gd name="T79" fmla="*/ 10 h 36"/>
              <a:gd name="T80" fmla="*/ 28 w 43"/>
              <a:gd name="T81" fmla="*/ 5 h 36"/>
              <a:gd name="T82" fmla="*/ 24 w 43"/>
              <a:gd name="T83" fmla="*/ 10 h 36"/>
              <a:gd name="T84" fmla="*/ 27 w 43"/>
              <a:gd name="T85" fmla="*/ 11 h 36"/>
              <a:gd name="T86" fmla="*/ 27 w 43"/>
              <a:gd name="T87" fmla="*/ 11 h 36"/>
              <a:gd name="T88" fmla="*/ 21 w 43"/>
              <a:gd name="T89" fmla="*/ 14 h 36"/>
              <a:gd name="T90" fmla="*/ 20 w 43"/>
              <a:gd name="T91" fmla="*/ 22 h 36"/>
              <a:gd name="T92" fmla="*/ 29 w 43"/>
              <a:gd name="T93" fmla="*/ 23 h 36"/>
              <a:gd name="T94" fmla="*/ 35 w 43"/>
              <a:gd name="T95" fmla="*/ 20 h 36"/>
              <a:gd name="T96" fmla="*/ 26 w 43"/>
              <a:gd name="T97" fmla="*/ 24 h 36"/>
              <a:gd name="T98" fmla="*/ 19 w 43"/>
              <a:gd name="T99" fmla="*/ 22 h 36"/>
              <a:gd name="T100" fmla="*/ 18 w 43"/>
              <a:gd name="T101" fmla="*/ 27 h 36"/>
              <a:gd name="T102" fmla="*/ 28 w 43"/>
              <a:gd name="T103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6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8"/>
                </a:moveTo>
                <a:cubicBezTo>
                  <a:pt x="18" y="29"/>
                  <a:pt x="21" y="30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5" y="33"/>
                  <a:pt x="25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8"/>
                  <a:pt x="30" y="28"/>
                </a:cubicBezTo>
                <a:cubicBezTo>
                  <a:pt x="31" y="28"/>
                  <a:pt x="31" y="27"/>
                  <a:pt x="31" y="27"/>
                </a:cubicBezTo>
                <a:cubicBezTo>
                  <a:pt x="31" y="26"/>
                  <a:pt x="32" y="26"/>
                  <a:pt x="32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5"/>
                  <a:pt x="29" y="36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5"/>
                  <a:pt x="23" y="35"/>
                </a:cubicBezTo>
                <a:cubicBezTo>
                  <a:pt x="23" y="35"/>
                  <a:pt x="22" y="35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3" y="34"/>
                  <a:pt x="13" y="34"/>
                </a:cubicBezTo>
                <a:cubicBezTo>
                  <a:pt x="14" y="33"/>
                  <a:pt x="14" y="33"/>
                  <a:pt x="14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8"/>
                  <a:pt x="15" y="28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3"/>
                  <a:pt x="20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5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3" y="19"/>
                  <a:pt x="11" y="18"/>
                  <a:pt x="9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1" y="13"/>
                </a:cubicBezTo>
                <a:cubicBezTo>
                  <a:pt x="11" y="13"/>
                  <a:pt x="11" y="13"/>
                  <a:pt x="10" y="12"/>
                </a:cubicBezTo>
                <a:cubicBezTo>
                  <a:pt x="8" y="12"/>
                  <a:pt x="6" y="13"/>
                  <a:pt x="6" y="15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1"/>
                  <a:pt x="13" y="22"/>
                  <a:pt x="14" y="21"/>
                </a:cubicBezTo>
                <a:cubicBezTo>
                  <a:pt x="15" y="21"/>
                  <a:pt x="16" y="20"/>
                  <a:pt x="16" y="19"/>
                </a:cubicBezTo>
                <a:close/>
                <a:moveTo>
                  <a:pt x="30" y="26"/>
                </a:moveTo>
                <a:cubicBezTo>
                  <a:pt x="31" y="26"/>
                  <a:pt x="31" y="26"/>
                  <a:pt x="32" y="25"/>
                </a:cubicBezTo>
                <a:cubicBezTo>
                  <a:pt x="34" y="25"/>
                  <a:pt x="36" y="24"/>
                  <a:pt x="37" y="22"/>
                </a:cubicBezTo>
                <a:cubicBezTo>
                  <a:pt x="37" y="20"/>
                  <a:pt x="38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4"/>
                  <a:pt x="42" y="12"/>
                  <a:pt x="41" y="10"/>
                </a:cubicBezTo>
                <a:cubicBezTo>
                  <a:pt x="40" y="9"/>
                  <a:pt x="40" y="9"/>
                  <a:pt x="40" y="8"/>
                </a:cubicBezTo>
                <a:cubicBezTo>
                  <a:pt x="39" y="5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0" y="2"/>
                  <a:pt x="19" y="1"/>
                </a:cubicBezTo>
                <a:cubicBezTo>
                  <a:pt x="16" y="0"/>
                  <a:pt x="12" y="2"/>
                  <a:pt x="11" y="5"/>
                </a:cubicBezTo>
                <a:cubicBezTo>
                  <a:pt x="10" y="6"/>
                  <a:pt x="10" y="6"/>
                  <a:pt x="9" y="6"/>
                </a:cubicBezTo>
                <a:cubicBezTo>
                  <a:pt x="6" y="7"/>
                  <a:pt x="4" y="9"/>
                  <a:pt x="4" y="11"/>
                </a:cubicBezTo>
                <a:cubicBezTo>
                  <a:pt x="4" y="12"/>
                  <a:pt x="4" y="13"/>
                  <a:pt x="3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4" y="23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2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5" y="17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3"/>
                  <a:pt x="7" y="11"/>
                  <a:pt x="9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11" y="8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3"/>
                  <a:pt x="28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8"/>
                  <a:pt x="36" y="9"/>
                  <a:pt x="36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7" y="14"/>
                  <a:pt x="37" y="14"/>
                  <a:pt x="37" y="15"/>
                </a:cubicBezTo>
                <a:cubicBezTo>
                  <a:pt x="38" y="16"/>
                  <a:pt x="36" y="18"/>
                  <a:pt x="34" y="18"/>
                </a:cubicBezTo>
                <a:cubicBezTo>
                  <a:pt x="33" y="17"/>
                  <a:pt x="33" y="17"/>
                  <a:pt x="33" y="18"/>
                </a:cubicBezTo>
                <a:cubicBezTo>
                  <a:pt x="31" y="18"/>
                  <a:pt x="29" y="18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1" y="16"/>
                  <a:pt x="22" y="16"/>
                </a:cubicBezTo>
                <a:cubicBezTo>
                  <a:pt x="23" y="18"/>
                  <a:pt x="25" y="17"/>
                  <a:pt x="26" y="16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2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7" y="10"/>
                  <a:pt x="36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1" y="5"/>
                  <a:pt x="30" y="5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4"/>
                  <a:pt x="24" y="5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2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1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3"/>
                  <a:pt x="21" y="13"/>
                  <a:pt x="21" y="14"/>
                </a:cubicBezTo>
                <a:cubicBezTo>
                  <a:pt x="18" y="14"/>
                  <a:pt x="17" y="17"/>
                  <a:pt x="18" y="19"/>
                </a:cubicBezTo>
                <a:cubicBezTo>
                  <a:pt x="18" y="20"/>
                  <a:pt x="19" y="20"/>
                  <a:pt x="19" y="21"/>
                </a:cubicBezTo>
                <a:cubicBezTo>
                  <a:pt x="20" y="21"/>
                  <a:pt x="20" y="22"/>
                  <a:pt x="20" y="22"/>
                </a:cubicBezTo>
                <a:cubicBezTo>
                  <a:pt x="21" y="24"/>
                  <a:pt x="23" y="24"/>
                  <a:pt x="24" y="24"/>
                </a:cubicBezTo>
                <a:cubicBezTo>
                  <a:pt x="25" y="23"/>
                  <a:pt x="25" y="23"/>
                  <a:pt x="26" y="24"/>
                </a:cubicBezTo>
                <a:cubicBezTo>
                  <a:pt x="27" y="24"/>
                  <a:pt x="29" y="24"/>
                  <a:pt x="29" y="23"/>
                </a:cubicBezTo>
                <a:cubicBezTo>
                  <a:pt x="30" y="22"/>
                  <a:pt x="30" y="22"/>
                  <a:pt x="31" y="22"/>
                </a:cubicBezTo>
                <a:cubicBezTo>
                  <a:pt x="33" y="22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3" y="23"/>
                  <a:pt x="32" y="23"/>
                </a:cubicBezTo>
                <a:cubicBezTo>
                  <a:pt x="31" y="23"/>
                  <a:pt x="30" y="23"/>
                  <a:pt x="30" y="24"/>
                </a:cubicBezTo>
                <a:cubicBezTo>
                  <a:pt x="29" y="24"/>
                  <a:pt x="28" y="25"/>
                  <a:pt x="26" y="24"/>
                </a:cubicBezTo>
                <a:cubicBezTo>
                  <a:pt x="26" y="24"/>
                  <a:pt x="25" y="24"/>
                  <a:pt x="25" y="25"/>
                </a:cubicBezTo>
                <a:cubicBezTo>
                  <a:pt x="23" y="25"/>
                  <a:pt x="20" y="25"/>
                  <a:pt x="20" y="23"/>
                </a:cubicBezTo>
                <a:cubicBezTo>
                  <a:pt x="20" y="22"/>
                  <a:pt x="19" y="22"/>
                  <a:pt x="19" y="22"/>
                </a:cubicBezTo>
                <a:cubicBezTo>
                  <a:pt x="18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7"/>
                </a:cubicBezTo>
                <a:cubicBezTo>
                  <a:pt x="23" y="27"/>
                  <a:pt x="23" y="27"/>
                  <a:pt x="24" y="27"/>
                </a:cubicBezTo>
                <a:cubicBezTo>
                  <a:pt x="25" y="28"/>
                  <a:pt x="27" y="28"/>
                  <a:pt x="28" y="28"/>
                </a:cubicBezTo>
                <a:cubicBezTo>
                  <a:pt x="29" y="28"/>
                  <a:pt x="30" y="27"/>
                  <a:pt x="30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326"/>
          <p:cNvSpPr>
            <a:spLocks noEditPoints="1"/>
          </p:cNvSpPr>
          <p:nvPr/>
        </p:nvSpPr>
        <p:spPr bwMode="auto">
          <a:xfrm>
            <a:off x="8416876" y="2791002"/>
            <a:ext cx="445552" cy="384398"/>
          </a:xfrm>
          <a:custGeom>
            <a:avLst/>
            <a:gdLst>
              <a:gd name="T0" fmla="*/ 12 w 43"/>
              <a:gd name="T1" fmla="*/ 30 h 37"/>
              <a:gd name="T2" fmla="*/ 11 w 43"/>
              <a:gd name="T3" fmla="*/ 31 h 37"/>
              <a:gd name="T4" fmla="*/ 12 w 43"/>
              <a:gd name="T5" fmla="*/ 31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6 h 37"/>
              <a:gd name="T16" fmla="*/ 41 w 43"/>
              <a:gd name="T17" fmla="*/ 20 h 37"/>
              <a:gd name="T18" fmla="*/ 34 w 43"/>
              <a:gd name="T19" fmla="*/ 30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19 h 37"/>
              <a:gd name="T32" fmla="*/ 21 w 43"/>
              <a:gd name="T33" fmla="*/ 12 h 37"/>
              <a:gd name="T34" fmla="*/ 21 w 43"/>
              <a:gd name="T35" fmla="*/ 8 h 37"/>
              <a:gd name="T36" fmla="*/ 13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6 w 43"/>
              <a:gd name="T43" fmla="*/ 16 h 37"/>
              <a:gd name="T44" fmla="*/ 10 w 43"/>
              <a:gd name="T45" fmla="*/ 20 h 37"/>
              <a:gd name="T46" fmla="*/ 31 w 43"/>
              <a:gd name="T47" fmla="*/ 26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6 h 37"/>
              <a:gd name="T66" fmla="*/ 28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7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5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1 h 37"/>
              <a:gd name="T88" fmla="*/ 21 w 43"/>
              <a:gd name="T89" fmla="*/ 14 h 37"/>
              <a:gd name="T90" fmla="*/ 21 w 43"/>
              <a:gd name="T91" fmla="*/ 22 h 37"/>
              <a:gd name="T92" fmla="*/ 30 w 43"/>
              <a:gd name="T93" fmla="*/ 23 h 37"/>
              <a:gd name="T94" fmla="*/ 35 w 43"/>
              <a:gd name="T95" fmla="*/ 20 h 37"/>
              <a:gd name="T96" fmla="*/ 26 w 43"/>
              <a:gd name="T97" fmla="*/ 25 h 37"/>
              <a:gd name="T98" fmla="*/ 19 w 43"/>
              <a:gd name="T99" fmla="*/ 22 h 37"/>
              <a:gd name="T100" fmla="*/ 18 w 43"/>
              <a:gd name="T101" fmla="*/ 27 h 37"/>
              <a:gd name="T102" fmla="*/ 28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1"/>
                </a:cubicBezTo>
                <a:lnTo>
                  <a:pt x="11" y="31"/>
                </a:lnTo>
                <a:close/>
                <a:moveTo>
                  <a:pt x="15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3"/>
                  <a:pt x="25" y="34"/>
                </a:cubicBezTo>
                <a:cubicBezTo>
                  <a:pt x="25" y="34"/>
                  <a:pt x="25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2" y="30"/>
                  <a:pt x="31" y="29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7"/>
                </a:cubicBezTo>
                <a:cubicBezTo>
                  <a:pt x="32" y="27"/>
                  <a:pt x="32" y="27"/>
                  <a:pt x="33" y="26"/>
                </a:cubicBezTo>
                <a:cubicBezTo>
                  <a:pt x="35" y="26"/>
                  <a:pt x="37" y="25"/>
                  <a:pt x="38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5"/>
                  <a:pt x="29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2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2" y="37"/>
                  <a:pt x="22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1" y="12"/>
                </a:cubicBezTo>
                <a:cubicBezTo>
                  <a:pt x="22" y="12"/>
                  <a:pt x="22" y="11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2" y="8"/>
                  <a:pt x="21" y="8"/>
                </a:cubicBezTo>
                <a:cubicBezTo>
                  <a:pt x="20" y="8"/>
                  <a:pt x="20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3" y="8"/>
                </a:cubicBezTo>
                <a:cubicBezTo>
                  <a:pt x="12" y="8"/>
                  <a:pt x="11" y="10"/>
                  <a:pt x="11" y="11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2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6" y="16"/>
                </a:cubicBezTo>
                <a:cubicBezTo>
                  <a:pt x="7" y="16"/>
                  <a:pt x="7" y="16"/>
                  <a:pt x="6" y="17"/>
                </a:cubicBezTo>
                <a:cubicBezTo>
                  <a:pt x="6" y="18"/>
                  <a:pt x="7" y="19"/>
                  <a:pt x="8" y="19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1"/>
                  <a:pt x="13" y="22"/>
                  <a:pt x="14" y="21"/>
                </a:cubicBezTo>
                <a:cubicBezTo>
                  <a:pt x="15" y="21"/>
                  <a:pt x="16" y="20"/>
                  <a:pt x="17" y="19"/>
                </a:cubicBezTo>
                <a:close/>
                <a:moveTo>
                  <a:pt x="31" y="26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1"/>
                  <a:pt x="38" y="20"/>
                  <a:pt x="39" y="20"/>
                </a:cubicBezTo>
                <a:cubicBezTo>
                  <a:pt x="39" y="20"/>
                  <a:pt x="40" y="20"/>
                  <a:pt x="41" y="19"/>
                </a:cubicBezTo>
                <a:cubicBezTo>
                  <a:pt x="42" y="18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3"/>
                  <a:pt x="33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0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6"/>
                  <a:pt x="9" y="7"/>
                </a:cubicBezTo>
                <a:cubicBezTo>
                  <a:pt x="6" y="7"/>
                  <a:pt x="4" y="9"/>
                  <a:pt x="4" y="11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0"/>
                  <a:pt x="9" y="20"/>
                  <a:pt x="8" y="20"/>
                </a:cubicBezTo>
                <a:cubicBezTo>
                  <a:pt x="6" y="20"/>
                  <a:pt x="5" y="18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3"/>
                  <a:pt x="7" y="11"/>
                  <a:pt x="9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3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6" y="5"/>
                  <a:pt x="19" y="5"/>
                  <a:pt x="21" y="6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8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9"/>
                  <a:pt x="29" y="19"/>
                  <a:pt x="28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2" y="18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5" y="17"/>
                  <a:pt x="27" y="17"/>
                </a:cubicBezTo>
                <a:cubicBezTo>
                  <a:pt x="27" y="16"/>
                  <a:pt x="27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5"/>
                  <a:pt x="24" y="5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2" y="10"/>
                  <a:pt x="34" y="13"/>
                </a:cubicBezTo>
                <a:cubicBezTo>
                  <a:pt x="34" y="13"/>
                  <a:pt x="33" y="13"/>
                  <a:pt x="33" y="13"/>
                </a:cubicBezTo>
                <a:cubicBezTo>
                  <a:pt x="32" y="11"/>
                  <a:pt x="29" y="10"/>
                  <a:pt x="27" y="11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3"/>
                  <a:pt x="22" y="13"/>
                  <a:pt x="21" y="14"/>
                </a:cubicBezTo>
                <a:cubicBezTo>
                  <a:pt x="19" y="14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1"/>
                  <a:pt x="20" y="22"/>
                  <a:pt x="21" y="22"/>
                </a:cubicBezTo>
                <a:cubicBezTo>
                  <a:pt x="21" y="24"/>
                  <a:pt x="23" y="24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0" y="23"/>
                  <a:pt x="31" y="22"/>
                  <a:pt x="31" y="23"/>
                </a:cubicBezTo>
                <a:cubicBezTo>
                  <a:pt x="33" y="23"/>
                  <a:pt x="34" y="21"/>
                  <a:pt x="34" y="20"/>
                </a:cubicBezTo>
                <a:cubicBezTo>
                  <a:pt x="34" y="19"/>
                  <a:pt x="35" y="19"/>
                  <a:pt x="35" y="20"/>
                </a:cubicBezTo>
                <a:cubicBezTo>
                  <a:pt x="35" y="22"/>
                  <a:pt x="34" y="23"/>
                  <a:pt x="32" y="23"/>
                </a:cubicBezTo>
                <a:cubicBezTo>
                  <a:pt x="31" y="23"/>
                  <a:pt x="30" y="24"/>
                  <a:pt x="30" y="24"/>
                </a:cubicBezTo>
                <a:cubicBezTo>
                  <a:pt x="29" y="24"/>
                  <a:pt x="28" y="25"/>
                  <a:pt x="26" y="25"/>
                </a:cubicBezTo>
                <a:cubicBezTo>
                  <a:pt x="26" y="24"/>
                  <a:pt x="26" y="24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5" y="22"/>
                  <a:pt x="15" y="26"/>
                  <a:pt x="18" y="27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5" y="28"/>
                  <a:pt x="27" y="29"/>
                  <a:pt x="28" y="28"/>
                </a:cubicBezTo>
                <a:cubicBezTo>
                  <a:pt x="29" y="28"/>
                  <a:pt x="30" y="27"/>
                  <a:pt x="31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327"/>
          <p:cNvSpPr>
            <a:spLocks noEditPoints="1"/>
          </p:cNvSpPr>
          <p:nvPr/>
        </p:nvSpPr>
        <p:spPr bwMode="auto">
          <a:xfrm>
            <a:off x="8416876" y="2791002"/>
            <a:ext cx="445552" cy="384398"/>
          </a:xfrm>
          <a:custGeom>
            <a:avLst/>
            <a:gdLst>
              <a:gd name="T0" fmla="*/ 13 w 43"/>
              <a:gd name="T1" fmla="*/ 30 h 37"/>
              <a:gd name="T2" fmla="*/ 11 w 43"/>
              <a:gd name="T3" fmla="*/ 31 h 37"/>
              <a:gd name="T4" fmla="*/ 12 w 43"/>
              <a:gd name="T5" fmla="*/ 32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0 w 43"/>
              <a:gd name="T13" fmla="*/ 29 h 37"/>
              <a:gd name="T14" fmla="*/ 33 w 43"/>
              <a:gd name="T15" fmla="*/ 27 h 37"/>
              <a:gd name="T16" fmla="*/ 41 w 43"/>
              <a:gd name="T17" fmla="*/ 20 h 37"/>
              <a:gd name="T18" fmla="*/ 34 w 43"/>
              <a:gd name="T19" fmla="*/ 31 h 37"/>
              <a:gd name="T20" fmla="*/ 25 w 43"/>
              <a:gd name="T21" fmla="*/ 35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1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6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2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8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7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5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1" y="31"/>
                </a:lnTo>
                <a:close/>
                <a:moveTo>
                  <a:pt x="16" y="29"/>
                </a:moveTo>
                <a:cubicBezTo>
                  <a:pt x="18" y="29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3" y="32"/>
                  <a:pt x="23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3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0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7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1"/>
                  <a:pt x="41" y="20"/>
                  <a:pt x="41" y="20"/>
                </a:cubicBezTo>
                <a:cubicBezTo>
                  <a:pt x="42" y="19"/>
                  <a:pt x="42" y="19"/>
                  <a:pt x="42" y="20"/>
                </a:cubicBezTo>
                <a:cubicBezTo>
                  <a:pt x="43" y="25"/>
                  <a:pt x="39" y="30"/>
                  <a:pt x="34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6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1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6"/>
                </a:cubicBezTo>
                <a:cubicBezTo>
                  <a:pt x="9" y="16"/>
                  <a:pt x="10" y="15"/>
                  <a:pt x="10" y="16"/>
                </a:cubicBezTo>
                <a:cubicBezTo>
                  <a:pt x="11" y="17"/>
                  <a:pt x="13" y="18"/>
                  <a:pt x="14" y="16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6"/>
                  <a:pt x="6" y="17"/>
                </a:cubicBezTo>
                <a:cubicBezTo>
                  <a:pt x="6" y="18"/>
                  <a:pt x="7" y="19"/>
                  <a:pt x="8" y="20"/>
                </a:cubicBezTo>
                <a:cubicBezTo>
                  <a:pt x="9" y="20"/>
                  <a:pt x="9" y="20"/>
                  <a:pt x="10" y="20"/>
                </a:cubicBezTo>
                <a:cubicBezTo>
                  <a:pt x="11" y="22"/>
                  <a:pt x="13" y="22"/>
                  <a:pt x="14" y="21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6" y="24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0" y="20"/>
                  <a:pt x="41" y="19"/>
                </a:cubicBezTo>
                <a:cubicBezTo>
                  <a:pt x="42" y="19"/>
                  <a:pt x="42" y="18"/>
                  <a:pt x="42" y="17"/>
                </a:cubicBezTo>
                <a:cubicBezTo>
                  <a:pt x="43" y="15"/>
                  <a:pt x="42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3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0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0" y="6"/>
                  <a:pt x="10" y="6"/>
                  <a:pt x="9" y="7"/>
                </a:cubicBezTo>
                <a:cubicBezTo>
                  <a:pt x="6" y="7"/>
                  <a:pt x="4" y="9"/>
                  <a:pt x="4" y="12"/>
                </a:cubicBezTo>
                <a:cubicBezTo>
                  <a:pt x="4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2"/>
                  <a:pt x="15" y="22"/>
                  <a:pt x="14" y="22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0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3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19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6" y="4"/>
                  <a:pt x="28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39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3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7" y="17"/>
                  <a:pt x="27" y="17"/>
                  <a:pt x="27" y="17"/>
                </a:cubicBezTo>
                <a:cubicBezTo>
                  <a:pt x="25" y="18"/>
                  <a:pt x="23" y="19"/>
                  <a:pt x="21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7" y="16"/>
                  <a:pt x="28" y="16"/>
                  <a:pt x="28" y="17"/>
                </a:cubicBezTo>
                <a:cubicBezTo>
                  <a:pt x="29" y="18"/>
                  <a:pt x="31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5" y="17"/>
                  <a:pt x="37" y="16"/>
                  <a:pt x="37" y="15"/>
                </a:cubicBezTo>
                <a:cubicBezTo>
                  <a:pt x="37" y="14"/>
                  <a:pt x="37" y="14"/>
                  <a:pt x="37" y="13"/>
                </a:cubicBezTo>
                <a:cubicBezTo>
                  <a:pt x="38" y="12"/>
                  <a:pt x="38" y="10"/>
                  <a:pt x="36" y="10"/>
                </a:cubicBezTo>
                <a:cubicBezTo>
                  <a:pt x="36" y="9"/>
                  <a:pt x="35" y="9"/>
                  <a:pt x="35" y="8"/>
                </a:cubicBezTo>
                <a:cubicBezTo>
                  <a:pt x="34" y="6"/>
                  <a:pt x="32" y="5"/>
                  <a:pt x="30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6" y="5"/>
                  <a:pt x="24" y="6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9" y="9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0"/>
                  <a:pt x="27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4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4"/>
                  <a:pt x="17" y="17"/>
                  <a:pt x="18" y="19"/>
                </a:cubicBezTo>
                <a:cubicBezTo>
                  <a:pt x="18" y="20"/>
                  <a:pt x="19" y="21"/>
                  <a:pt x="20" y="21"/>
                </a:cubicBezTo>
                <a:cubicBezTo>
                  <a:pt x="20" y="22"/>
                  <a:pt x="20" y="22"/>
                  <a:pt x="21" y="23"/>
                </a:cubicBezTo>
                <a:cubicBezTo>
                  <a:pt x="21" y="24"/>
                  <a:pt x="23" y="24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20"/>
                  <a:pt x="35" y="19"/>
                  <a:pt x="35" y="20"/>
                </a:cubicBezTo>
                <a:cubicBezTo>
                  <a:pt x="35" y="22"/>
                  <a:pt x="34" y="23"/>
                  <a:pt x="32" y="23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5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7" y="20"/>
                  <a:pt x="17" y="20"/>
                </a:cubicBezTo>
                <a:cubicBezTo>
                  <a:pt x="15" y="22"/>
                  <a:pt x="15" y="26"/>
                  <a:pt x="18" y="28"/>
                </a:cubicBezTo>
                <a:cubicBezTo>
                  <a:pt x="19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8"/>
                  <a:pt x="27" y="29"/>
                  <a:pt x="29" y="28"/>
                </a:cubicBezTo>
                <a:cubicBezTo>
                  <a:pt x="29" y="28"/>
                  <a:pt x="30" y="27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4" name="Freeform 328"/>
          <p:cNvSpPr>
            <a:spLocks noEditPoints="1"/>
          </p:cNvSpPr>
          <p:nvPr/>
        </p:nvSpPr>
        <p:spPr bwMode="auto">
          <a:xfrm>
            <a:off x="8416876" y="2791002"/>
            <a:ext cx="445552" cy="384398"/>
          </a:xfrm>
          <a:custGeom>
            <a:avLst/>
            <a:gdLst>
              <a:gd name="T0" fmla="*/ 13 w 43"/>
              <a:gd name="T1" fmla="*/ 31 h 37"/>
              <a:gd name="T2" fmla="*/ 12 w 43"/>
              <a:gd name="T3" fmla="*/ 31 h 37"/>
              <a:gd name="T4" fmla="*/ 12 w 43"/>
              <a:gd name="T5" fmla="*/ 32 h 37"/>
              <a:gd name="T6" fmla="*/ 23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1 w 43"/>
              <a:gd name="T13" fmla="*/ 29 h 37"/>
              <a:gd name="T14" fmla="*/ 33 w 43"/>
              <a:gd name="T15" fmla="*/ 27 h 37"/>
              <a:gd name="T16" fmla="*/ 42 w 43"/>
              <a:gd name="T17" fmla="*/ 20 h 37"/>
              <a:gd name="T18" fmla="*/ 34 w 43"/>
              <a:gd name="T19" fmla="*/ 31 h 37"/>
              <a:gd name="T20" fmla="*/ 25 w 43"/>
              <a:gd name="T21" fmla="*/ 36 h 37"/>
              <a:gd name="T22" fmla="*/ 22 w 43"/>
              <a:gd name="T23" fmla="*/ 36 h 37"/>
              <a:gd name="T24" fmla="*/ 14 w 43"/>
              <a:gd name="T25" fmla="*/ 34 h 37"/>
              <a:gd name="T26" fmla="*/ 9 w 43"/>
              <a:gd name="T27" fmla="*/ 32 h 37"/>
              <a:gd name="T28" fmla="*/ 15 w 43"/>
              <a:gd name="T29" fmla="*/ 29 h 37"/>
              <a:gd name="T30" fmla="*/ 17 w 43"/>
              <a:gd name="T31" fmla="*/ 20 h 37"/>
              <a:gd name="T32" fmla="*/ 22 w 43"/>
              <a:gd name="T33" fmla="*/ 12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4 w 43"/>
              <a:gd name="T41" fmla="*/ 17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0 h 37"/>
              <a:gd name="T50" fmla="*/ 41 w 43"/>
              <a:gd name="T51" fmla="*/ 10 h 37"/>
              <a:gd name="T52" fmla="*/ 31 w 43"/>
              <a:gd name="T53" fmla="*/ 2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3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4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0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8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1"/>
                </a:moveTo>
                <a:cubicBezTo>
                  <a:pt x="11" y="32"/>
                  <a:pt x="11" y="32"/>
                  <a:pt x="11" y="32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2"/>
                  <a:pt x="12" y="32"/>
                  <a:pt x="12" y="32"/>
                </a:cubicBezTo>
                <a:lnTo>
                  <a:pt x="12" y="31"/>
                </a:lnTo>
                <a:close/>
                <a:moveTo>
                  <a:pt x="16" y="29"/>
                </a:moveTo>
                <a:cubicBezTo>
                  <a:pt x="18" y="30"/>
                  <a:pt x="21" y="30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2"/>
                  <a:pt x="24" y="32"/>
                  <a:pt x="24" y="32"/>
                </a:cubicBezTo>
                <a:cubicBezTo>
                  <a:pt x="23" y="33"/>
                  <a:pt x="23" y="33"/>
                  <a:pt x="24" y="33"/>
                </a:cubicBezTo>
                <a:cubicBezTo>
                  <a:pt x="24" y="33"/>
                  <a:pt x="25" y="33"/>
                  <a:pt x="25" y="33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19"/>
                  <a:pt x="42" y="20"/>
                  <a:pt x="43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0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3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8"/>
                </a:cubicBezTo>
                <a:cubicBezTo>
                  <a:pt x="17" y="16"/>
                  <a:pt x="18" y="14"/>
                  <a:pt x="21" y="13"/>
                </a:cubicBezTo>
                <a:cubicBezTo>
                  <a:pt x="21" y="13"/>
                  <a:pt x="21" y="13"/>
                  <a:pt x="22" y="12"/>
                </a:cubicBezTo>
                <a:cubicBezTo>
                  <a:pt x="22" y="12"/>
                  <a:pt x="22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9"/>
                  <a:pt x="23" y="8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6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9" y="16"/>
                  <a:pt x="10" y="16"/>
                  <a:pt x="10" y="16"/>
                </a:cubicBezTo>
                <a:cubicBezTo>
                  <a:pt x="11" y="17"/>
                  <a:pt x="13" y="18"/>
                  <a:pt x="14" y="17"/>
                </a:cubicBezTo>
                <a:cubicBezTo>
                  <a:pt x="15" y="15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6"/>
                  <a:pt x="7" y="16"/>
                  <a:pt x="7" y="17"/>
                </a:cubicBezTo>
                <a:cubicBezTo>
                  <a:pt x="6" y="18"/>
                  <a:pt x="7" y="20"/>
                  <a:pt x="8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1" y="22"/>
                  <a:pt x="13" y="22"/>
                  <a:pt x="14" y="22"/>
                </a:cubicBezTo>
                <a:cubicBezTo>
                  <a:pt x="15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4" y="26"/>
                  <a:pt x="37" y="25"/>
                  <a:pt x="37" y="22"/>
                </a:cubicBezTo>
                <a:cubicBezTo>
                  <a:pt x="38" y="21"/>
                  <a:pt x="38" y="21"/>
                  <a:pt x="39" y="20"/>
                </a:cubicBezTo>
                <a:cubicBezTo>
                  <a:pt x="40" y="20"/>
                  <a:pt x="41" y="20"/>
                  <a:pt x="41" y="19"/>
                </a:cubicBezTo>
                <a:cubicBezTo>
                  <a:pt x="42" y="19"/>
                  <a:pt x="42" y="18"/>
                  <a:pt x="43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0" y="10"/>
                  <a:pt x="40" y="9"/>
                  <a:pt x="40" y="8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2"/>
                </a:cubicBezTo>
                <a:cubicBezTo>
                  <a:pt x="29" y="1"/>
                  <a:pt x="25" y="0"/>
                  <a:pt x="22" y="1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1" y="6"/>
                  <a:pt x="10" y="7"/>
                  <a:pt x="9" y="7"/>
                </a:cubicBezTo>
                <a:cubicBezTo>
                  <a:pt x="6" y="7"/>
                  <a:pt x="5" y="9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2"/>
                  <a:pt x="15" y="22"/>
                  <a:pt x="14" y="23"/>
                </a:cubicBezTo>
                <a:cubicBezTo>
                  <a:pt x="12" y="23"/>
                  <a:pt x="10" y="22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5" y="19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9"/>
                  <a:pt x="12" y="8"/>
                  <a:pt x="14" y="8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4" y="5"/>
                  <a:pt x="26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4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40" y="12"/>
                  <a:pt x="38" y="14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7"/>
                  <a:pt x="36" y="18"/>
                  <a:pt x="34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8" y="17"/>
                  <a:pt x="27" y="18"/>
                </a:cubicBezTo>
                <a:cubicBezTo>
                  <a:pt x="26" y="18"/>
                  <a:pt x="23" y="19"/>
                  <a:pt x="22" y="17"/>
                </a:cubicBezTo>
                <a:cubicBezTo>
                  <a:pt x="21" y="17"/>
                  <a:pt x="22" y="16"/>
                  <a:pt x="22" y="17"/>
                </a:cubicBezTo>
                <a:cubicBezTo>
                  <a:pt x="23" y="18"/>
                  <a:pt x="26" y="17"/>
                  <a:pt x="27" y="17"/>
                </a:cubicBezTo>
                <a:cubicBezTo>
                  <a:pt x="28" y="16"/>
                  <a:pt x="28" y="16"/>
                  <a:pt x="29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7" y="14"/>
                </a:cubicBezTo>
                <a:cubicBezTo>
                  <a:pt x="39" y="12"/>
                  <a:pt x="38" y="10"/>
                  <a:pt x="36" y="10"/>
                </a:cubicBezTo>
                <a:cubicBezTo>
                  <a:pt x="36" y="10"/>
                  <a:pt x="36" y="9"/>
                  <a:pt x="35" y="8"/>
                </a:cubicBezTo>
                <a:cubicBezTo>
                  <a:pt x="34" y="7"/>
                  <a:pt x="32" y="5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6" y="11"/>
                  <a:pt x="27" y="11"/>
                  <a:pt x="27" y="11"/>
                </a:cubicBezTo>
                <a:cubicBezTo>
                  <a:pt x="29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29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1"/>
                  <a:pt x="23" y="12"/>
                  <a:pt x="22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1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4" y="20"/>
                </a:cubicBezTo>
                <a:cubicBezTo>
                  <a:pt x="34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2"/>
                  <a:pt x="20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8" y="20"/>
                  <a:pt x="17" y="20"/>
                </a:cubicBezTo>
                <a:cubicBezTo>
                  <a:pt x="15" y="23"/>
                  <a:pt x="15" y="26"/>
                  <a:pt x="18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3" y="27"/>
                  <a:pt x="24" y="28"/>
                </a:cubicBezTo>
                <a:cubicBezTo>
                  <a:pt x="26" y="29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329"/>
          <p:cNvSpPr>
            <a:spLocks noEditPoints="1"/>
          </p:cNvSpPr>
          <p:nvPr/>
        </p:nvSpPr>
        <p:spPr bwMode="auto">
          <a:xfrm>
            <a:off x="8416876" y="2791002"/>
            <a:ext cx="445552" cy="384398"/>
          </a:xfrm>
          <a:custGeom>
            <a:avLst/>
            <a:gdLst>
              <a:gd name="T0" fmla="*/ 13 w 43"/>
              <a:gd name="T1" fmla="*/ 31 h 37"/>
              <a:gd name="T2" fmla="*/ 12 w 43"/>
              <a:gd name="T3" fmla="*/ 32 h 37"/>
              <a:gd name="T4" fmla="*/ 13 w 43"/>
              <a:gd name="T5" fmla="*/ 32 h 37"/>
              <a:gd name="T6" fmla="*/ 24 w 43"/>
              <a:gd name="T7" fmla="*/ 31 h 37"/>
              <a:gd name="T8" fmla="*/ 24 w 43"/>
              <a:gd name="T9" fmla="*/ 33 h 37"/>
              <a:gd name="T10" fmla="*/ 26 w 43"/>
              <a:gd name="T11" fmla="*/ 34 h 37"/>
              <a:gd name="T12" fmla="*/ 31 w 43"/>
              <a:gd name="T13" fmla="*/ 29 h 37"/>
              <a:gd name="T14" fmla="*/ 33 w 43"/>
              <a:gd name="T15" fmla="*/ 27 h 37"/>
              <a:gd name="T16" fmla="*/ 42 w 43"/>
              <a:gd name="T17" fmla="*/ 20 h 37"/>
              <a:gd name="T18" fmla="*/ 34 w 43"/>
              <a:gd name="T19" fmla="*/ 31 h 37"/>
              <a:gd name="T20" fmla="*/ 25 w 43"/>
              <a:gd name="T21" fmla="*/ 36 h 37"/>
              <a:gd name="T22" fmla="*/ 23 w 43"/>
              <a:gd name="T23" fmla="*/ 37 h 37"/>
              <a:gd name="T24" fmla="*/ 14 w 43"/>
              <a:gd name="T25" fmla="*/ 34 h 37"/>
              <a:gd name="T26" fmla="*/ 9 w 43"/>
              <a:gd name="T27" fmla="*/ 33 h 37"/>
              <a:gd name="T28" fmla="*/ 15 w 43"/>
              <a:gd name="T29" fmla="*/ 30 h 37"/>
              <a:gd name="T30" fmla="*/ 17 w 43"/>
              <a:gd name="T31" fmla="*/ 20 h 37"/>
              <a:gd name="T32" fmla="*/ 22 w 43"/>
              <a:gd name="T33" fmla="*/ 13 h 37"/>
              <a:gd name="T34" fmla="*/ 22 w 43"/>
              <a:gd name="T35" fmla="*/ 8 h 37"/>
              <a:gd name="T36" fmla="*/ 14 w 43"/>
              <a:gd name="T37" fmla="*/ 8 h 37"/>
              <a:gd name="T38" fmla="*/ 15 w 43"/>
              <a:gd name="T39" fmla="*/ 17 h 37"/>
              <a:gd name="T40" fmla="*/ 15 w 43"/>
              <a:gd name="T41" fmla="*/ 17 h 37"/>
              <a:gd name="T42" fmla="*/ 7 w 43"/>
              <a:gd name="T43" fmla="*/ 16 h 37"/>
              <a:gd name="T44" fmla="*/ 10 w 43"/>
              <a:gd name="T45" fmla="*/ 20 h 37"/>
              <a:gd name="T46" fmla="*/ 31 w 43"/>
              <a:gd name="T47" fmla="*/ 27 h 37"/>
              <a:gd name="T48" fmla="*/ 39 w 43"/>
              <a:gd name="T49" fmla="*/ 21 h 37"/>
              <a:gd name="T50" fmla="*/ 41 w 43"/>
              <a:gd name="T51" fmla="*/ 10 h 37"/>
              <a:gd name="T52" fmla="*/ 31 w 43"/>
              <a:gd name="T53" fmla="*/ 3 h 37"/>
              <a:gd name="T54" fmla="*/ 11 w 43"/>
              <a:gd name="T55" fmla="*/ 5 h 37"/>
              <a:gd name="T56" fmla="*/ 4 w 43"/>
              <a:gd name="T57" fmla="*/ 14 h 37"/>
              <a:gd name="T58" fmla="*/ 14 w 43"/>
              <a:gd name="T59" fmla="*/ 23 h 37"/>
              <a:gd name="T60" fmla="*/ 6 w 43"/>
              <a:gd name="T61" fmla="*/ 17 h 37"/>
              <a:gd name="T62" fmla="*/ 10 w 43"/>
              <a:gd name="T63" fmla="*/ 11 h 37"/>
              <a:gd name="T64" fmla="*/ 21 w 43"/>
              <a:gd name="T65" fmla="*/ 7 h 37"/>
              <a:gd name="T66" fmla="*/ 29 w 43"/>
              <a:gd name="T67" fmla="*/ 5 h 37"/>
              <a:gd name="T68" fmla="*/ 37 w 43"/>
              <a:gd name="T69" fmla="*/ 9 h 37"/>
              <a:gd name="T70" fmla="*/ 35 w 43"/>
              <a:gd name="T71" fmla="*/ 18 h 37"/>
              <a:gd name="T72" fmla="*/ 27 w 43"/>
              <a:gd name="T73" fmla="*/ 18 h 37"/>
              <a:gd name="T74" fmla="*/ 27 w 43"/>
              <a:gd name="T75" fmla="*/ 17 h 37"/>
              <a:gd name="T76" fmla="*/ 34 w 43"/>
              <a:gd name="T77" fmla="*/ 17 h 37"/>
              <a:gd name="T78" fmla="*/ 36 w 43"/>
              <a:gd name="T79" fmla="*/ 10 h 37"/>
              <a:gd name="T80" fmla="*/ 28 w 43"/>
              <a:gd name="T81" fmla="*/ 6 h 37"/>
              <a:gd name="T82" fmla="*/ 24 w 43"/>
              <a:gd name="T83" fmla="*/ 11 h 37"/>
              <a:gd name="T84" fmla="*/ 27 w 43"/>
              <a:gd name="T85" fmla="*/ 11 h 37"/>
              <a:gd name="T86" fmla="*/ 27 w 43"/>
              <a:gd name="T87" fmla="*/ 12 h 37"/>
              <a:gd name="T88" fmla="*/ 21 w 43"/>
              <a:gd name="T89" fmla="*/ 14 h 37"/>
              <a:gd name="T90" fmla="*/ 21 w 43"/>
              <a:gd name="T91" fmla="*/ 23 h 37"/>
              <a:gd name="T92" fmla="*/ 30 w 43"/>
              <a:gd name="T93" fmla="*/ 23 h 37"/>
              <a:gd name="T94" fmla="*/ 35 w 43"/>
              <a:gd name="T95" fmla="*/ 20 h 37"/>
              <a:gd name="T96" fmla="*/ 27 w 43"/>
              <a:gd name="T97" fmla="*/ 25 h 37"/>
              <a:gd name="T98" fmla="*/ 19 w 43"/>
              <a:gd name="T99" fmla="*/ 22 h 37"/>
              <a:gd name="T100" fmla="*/ 19 w 43"/>
              <a:gd name="T101" fmla="*/ 28 h 37"/>
              <a:gd name="T102" fmla="*/ 29 w 43"/>
              <a:gd name="T10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" h="37">
                <a:moveTo>
                  <a:pt x="12" y="29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2" y="32"/>
                </a:move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3" y="32"/>
                  <a:pt x="13" y="32"/>
                  <a:pt x="13" y="32"/>
                </a:cubicBezTo>
                <a:lnTo>
                  <a:pt x="12" y="32"/>
                </a:lnTo>
                <a:close/>
                <a:moveTo>
                  <a:pt x="16" y="29"/>
                </a:moveTo>
                <a:cubicBezTo>
                  <a:pt x="18" y="30"/>
                  <a:pt x="21" y="30"/>
                  <a:pt x="24" y="31"/>
                </a:cubicBezTo>
                <a:cubicBezTo>
                  <a:pt x="24" y="31"/>
                  <a:pt x="24" y="31"/>
                  <a:pt x="24" y="32"/>
                </a:cubicBezTo>
                <a:cubicBezTo>
                  <a:pt x="24" y="32"/>
                  <a:pt x="24" y="32"/>
                  <a:pt x="24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3"/>
                  <a:pt x="25" y="33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5"/>
                  <a:pt x="32" y="34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0"/>
                  <a:pt x="31" y="29"/>
                </a:cubicBezTo>
                <a:cubicBezTo>
                  <a:pt x="30" y="29"/>
                  <a:pt x="30" y="29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3" y="27"/>
                </a:cubicBezTo>
                <a:cubicBezTo>
                  <a:pt x="35" y="26"/>
                  <a:pt x="37" y="25"/>
                  <a:pt x="38" y="23"/>
                </a:cubicBezTo>
                <a:cubicBezTo>
                  <a:pt x="39" y="22"/>
                  <a:pt x="39" y="21"/>
                  <a:pt x="39" y="21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20"/>
                  <a:pt x="43" y="20"/>
                  <a:pt x="43" y="20"/>
                </a:cubicBezTo>
                <a:cubicBezTo>
                  <a:pt x="43" y="25"/>
                  <a:pt x="39" y="30"/>
                  <a:pt x="35" y="30"/>
                </a:cubicBezTo>
                <a:cubicBezTo>
                  <a:pt x="34" y="30"/>
                  <a:pt x="34" y="31"/>
                  <a:pt x="34" y="31"/>
                </a:cubicBezTo>
                <a:cubicBezTo>
                  <a:pt x="33" y="35"/>
                  <a:pt x="30" y="36"/>
                  <a:pt x="26" y="35"/>
                </a:cubicBezTo>
                <a:cubicBezTo>
                  <a:pt x="26" y="35"/>
                  <a:pt x="26" y="35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6"/>
                  <a:pt x="24" y="35"/>
                  <a:pt x="23" y="35"/>
                </a:cubicBezTo>
                <a:cubicBezTo>
                  <a:pt x="23" y="35"/>
                  <a:pt x="23" y="35"/>
                  <a:pt x="23" y="36"/>
                </a:cubicBezTo>
                <a:cubicBezTo>
                  <a:pt x="23" y="36"/>
                  <a:pt x="23" y="36"/>
                  <a:pt x="23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17" y="20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6"/>
                  <a:pt x="19" y="14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2"/>
                  <a:pt x="23" y="12"/>
                  <a:pt x="23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9"/>
                  <a:pt x="23" y="9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7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7"/>
                  <a:pt x="14" y="18"/>
                  <a:pt x="15" y="17"/>
                </a:cubicBezTo>
                <a:cubicBezTo>
                  <a:pt x="16" y="15"/>
                  <a:pt x="14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7"/>
                  <a:pt x="7" y="17"/>
                  <a:pt x="7" y="18"/>
                </a:cubicBezTo>
                <a:cubicBezTo>
                  <a:pt x="6" y="19"/>
                  <a:pt x="7" y="20"/>
                  <a:pt x="8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2"/>
                  <a:pt x="13" y="22"/>
                  <a:pt x="15" y="22"/>
                </a:cubicBezTo>
                <a:cubicBezTo>
                  <a:pt x="16" y="21"/>
                  <a:pt x="16" y="20"/>
                  <a:pt x="17" y="20"/>
                </a:cubicBezTo>
                <a:close/>
                <a:moveTo>
                  <a:pt x="31" y="27"/>
                </a:moveTo>
                <a:cubicBezTo>
                  <a:pt x="31" y="26"/>
                  <a:pt x="31" y="26"/>
                  <a:pt x="32" y="26"/>
                </a:cubicBezTo>
                <a:cubicBezTo>
                  <a:pt x="35" y="26"/>
                  <a:pt x="37" y="25"/>
                  <a:pt x="37" y="22"/>
                </a:cubicBezTo>
                <a:cubicBezTo>
                  <a:pt x="38" y="21"/>
                  <a:pt x="38" y="21"/>
                  <a:pt x="39" y="21"/>
                </a:cubicBezTo>
                <a:cubicBezTo>
                  <a:pt x="40" y="20"/>
                  <a:pt x="41" y="20"/>
                  <a:pt x="41" y="19"/>
                </a:cubicBezTo>
                <a:cubicBezTo>
                  <a:pt x="42" y="19"/>
                  <a:pt x="42" y="18"/>
                  <a:pt x="43" y="17"/>
                </a:cubicBezTo>
                <a:cubicBezTo>
                  <a:pt x="43" y="15"/>
                  <a:pt x="43" y="12"/>
                  <a:pt x="41" y="10"/>
                </a:cubicBezTo>
                <a:cubicBezTo>
                  <a:pt x="41" y="10"/>
                  <a:pt x="40" y="9"/>
                  <a:pt x="40" y="9"/>
                </a:cubicBezTo>
                <a:cubicBezTo>
                  <a:pt x="39" y="6"/>
                  <a:pt x="36" y="4"/>
                  <a:pt x="34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29" y="1"/>
                  <a:pt x="25" y="0"/>
                  <a:pt x="22" y="2"/>
                </a:cubicBezTo>
                <a:cubicBezTo>
                  <a:pt x="21" y="2"/>
                  <a:pt x="21" y="2"/>
                  <a:pt x="20" y="2"/>
                </a:cubicBezTo>
                <a:cubicBezTo>
                  <a:pt x="17" y="1"/>
                  <a:pt x="13" y="2"/>
                  <a:pt x="11" y="5"/>
                </a:cubicBezTo>
                <a:cubicBezTo>
                  <a:pt x="11" y="7"/>
                  <a:pt x="11" y="7"/>
                  <a:pt x="9" y="7"/>
                </a:cubicBezTo>
                <a:cubicBezTo>
                  <a:pt x="6" y="7"/>
                  <a:pt x="5" y="9"/>
                  <a:pt x="5" y="12"/>
                </a:cubicBezTo>
                <a:cubicBezTo>
                  <a:pt x="5" y="13"/>
                  <a:pt x="5" y="13"/>
                  <a:pt x="4" y="14"/>
                </a:cubicBezTo>
                <a:cubicBezTo>
                  <a:pt x="0" y="19"/>
                  <a:pt x="6" y="26"/>
                  <a:pt x="14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2"/>
                  <a:pt x="14" y="23"/>
                </a:cubicBezTo>
                <a:cubicBezTo>
                  <a:pt x="13" y="23"/>
                  <a:pt x="11" y="23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7" y="20"/>
                  <a:pt x="6" y="19"/>
                  <a:pt x="6" y="17"/>
                </a:cubicBezTo>
                <a:cubicBezTo>
                  <a:pt x="6" y="17"/>
                  <a:pt x="6" y="17"/>
                  <a:pt x="6" y="16"/>
                </a:cubicBezTo>
                <a:cubicBezTo>
                  <a:pt x="5" y="14"/>
                  <a:pt x="7" y="11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10"/>
                  <a:pt x="12" y="8"/>
                  <a:pt x="14" y="8"/>
                </a:cubicBezTo>
                <a:cubicBezTo>
                  <a:pt x="14" y="8"/>
                  <a:pt x="14" y="7"/>
                  <a:pt x="15" y="7"/>
                </a:cubicBezTo>
                <a:cubicBezTo>
                  <a:pt x="16" y="5"/>
                  <a:pt x="20" y="5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8"/>
                  <a:pt x="22" y="7"/>
                  <a:pt x="23" y="7"/>
                </a:cubicBezTo>
                <a:cubicBezTo>
                  <a:pt x="24" y="5"/>
                  <a:pt x="27" y="4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2" y="5"/>
                  <a:pt x="35" y="6"/>
                  <a:pt x="36" y="8"/>
                </a:cubicBezTo>
                <a:cubicBezTo>
                  <a:pt x="36" y="9"/>
                  <a:pt x="36" y="9"/>
                  <a:pt x="37" y="9"/>
                </a:cubicBezTo>
                <a:cubicBezTo>
                  <a:pt x="39" y="10"/>
                  <a:pt x="40" y="12"/>
                  <a:pt x="38" y="14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7"/>
                  <a:pt x="36" y="18"/>
                  <a:pt x="35" y="18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9"/>
                  <a:pt x="29" y="19"/>
                  <a:pt x="28" y="18"/>
                </a:cubicBezTo>
                <a:cubicBezTo>
                  <a:pt x="28" y="17"/>
                  <a:pt x="28" y="17"/>
                  <a:pt x="27" y="18"/>
                </a:cubicBezTo>
                <a:cubicBezTo>
                  <a:pt x="26" y="18"/>
                  <a:pt x="23" y="19"/>
                  <a:pt x="22" y="18"/>
                </a:cubicBezTo>
                <a:cubicBezTo>
                  <a:pt x="21" y="17"/>
                  <a:pt x="22" y="17"/>
                  <a:pt x="22" y="17"/>
                </a:cubicBezTo>
                <a:cubicBezTo>
                  <a:pt x="23" y="18"/>
                  <a:pt x="26" y="18"/>
                  <a:pt x="27" y="17"/>
                </a:cubicBezTo>
                <a:cubicBezTo>
                  <a:pt x="28" y="16"/>
                  <a:pt x="28" y="16"/>
                  <a:pt x="29" y="17"/>
                </a:cubicBezTo>
                <a:cubicBezTo>
                  <a:pt x="30" y="18"/>
                  <a:pt x="32" y="18"/>
                  <a:pt x="33" y="17"/>
                </a:cubicBezTo>
                <a:cubicBezTo>
                  <a:pt x="33" y="17"/>
                  <a:pt x="34" y="17"/>
                  <a:pt x="34" y="17"/>
                </a:cubicBezTo>
                <a:cubicBezTo>
                  <a:pt x="36" y="17"/>
                  <a:pt x="37" y="16"/>
                  <a:pt x="37" y="15"/>
                </a:cubicBezTo>
                <a:cubicBezTo>
                  <a:pt x="37" y="14"/>
                  <a:pt x="37" y="14"/>
                  <a:pt x="38" y="14"/>
                </a:cubicBezTo>
                <a:cubicBezTo>
                  <a:pt x="39" y="12"/>
                  <a:pt x="38" y="11"/>
                  <a:pt x="36" y="10"/>
                </a:cubicBezTo>
                <a:cubicBezTo>
                  <a:pt x="36" y="10"/>
                  <a:pt x="36" y="10"/>
                  <a:pt x="35" y="9"/>
                </a:cubicBezTo>
                <a:cubicBezTo>
                  <a:pt x="34" y="7"/>
                  <a:pt x="32" y="6"/>
                  <a:pt x="30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9"/>
                </a:cubicBezTo>
                <a:cubicBezTo>
                  <a:pt x="24" y="9"/>
                  <a:pt x="24" y="10"/>
                  <a:pt x="24" y="11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30" y="10"/>
                  <a:pt x="33" y="10"/>
                  <a:pt x="34" y="13"/>
                </a:cubicBezTo>
                <a:cubicBezTo>
                  <a:pt x="34" y="13"/>
                  <a:pt x="34" y="14"/>
                  <a:pt x="33" y="13"/>
                </a:cubicBezTo>
                <a:cubicBezTo>
                  <a:pt x="32" y="11"/>
                  <a:pt x="30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3" y="12"/>
                  <a:pt x="23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1" y="22"/>
                  <a:pt x="21" y="22"/>
                  <a:pt x="21" y="23"/>
                </a:cubicBezTo>
                <a:cubicBezTo>
                  <a:pt x="22" y="24"/>
                  <a:pt x="23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cubicBezTo>
                  <a:pt x="28" y="24"/>
                  <a:pt x="29" y="24"/>
                  <a:pt x="30" y="23"/>
                </a:cubicBezTo>
                <a:cubicBezTo>
                  <a:pt x="31" y="23"/>
                  <a:pt x="31" y="23"/>
                  <a:pt x="32" y="23"/>
                </a:cubicBezTo>
                <a:cubicBezTo>
                  <a:pt x="33" y="23"/>
                  <a:pt x="35" y="22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6" y="22"/>
                  <a:pt x="34" y="24"/>
                  <a:pt x="32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29" y="25"/>
                  <a:pt x="28" y="25"/>
                  <a:pt x="27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3" y="26"/>
                  <a:pt x="21" y="25"/>
                  <a:pt x="20" y="23"/>
                </a:cubicBezTo>
                <a:cubicBezTo>
                  <a:pt x="20" y="23"/>
                  <a:pt x="20" y="22"/>
                  <a:pt x="19" y="22"/>
                </a:cubicBezTo>
                <a:cubicBezTo>
                  <a:pt x="19" y="22"/>
                  <a:pt x="19" y="21"/>
                  <a:pt x="18" y="21"/>
                </a:cubicBezTo>
                <a:cubicBezTo>
                  <a:pt x="18" y="20"/>
                  <a:pt x="18" y="20"/>
                  <a:pt x="17" y="21"/>
                </a:cubicBezTo>
                <a:cubicBezTo>
                  <a:pt x="15" y="23"/>
                  <a:pt x="15" y="27"/>
                  <a:pt x="19" y="28"/>
                </a:cubicBezTo>
                <a:cubicBezTo>
                  <a:pt x="20" y="28"/>
                  <a:pt x="21" y="28"/>
                  <a:pt x="22" y="28"/>
                </a:cubicBezTo>
                <a:cubicBezTo>
                  <a:pt x="23" y="27"/>
                  <a:pt x="24" y="27"/>
                  <a:pt x="25" y="28"/>
                </a:cubicBezTo>
                <a:cubicBezTo>
                  <a:pt x="26" y="29"/>
                  <a:pt x="27" y="29"/>
                  <a:pt x="29" y="28"/>
                </a:cubicBezTo>
                <a:cubicBezTo>
                  <a:pt x="30" y="28"/>
                  <a:pt x="30" y="28"/>
                  <a:pt x="31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330"/>
          <p:cNvSpPr>
            <a:spLocks noEditPoints="1"/>
          </p:cNvSpPr>
          <p:nvPr/>
        </p:nvSpPr>
        <p:spPr bwMode="auto">
          <a:xfrm>
            <a:off x="8416876" y="2791002"/>
            <a:ext cx="384398" cy="345086"/>
          </a:xfrm>
          <a:custGeom>
            <a:avLst/>
            <a:gdLst>
              <a:gd name="T0" fmla="*/ 35 w 37"/>
              <a:gd name="T1" fmla="*/ 7 h 33"/>
              <a:gd name="T2" fmla="*/ 29 w 37"/>
              <a:gd name="T3" fmla="*/ 5 h 33"/>
              <a:gd name="T4" fmla="*/ 22 w 37"/>
              <a:gd name="T5" fmla="*/ 7 h 33"/>
              <a:gd name="T6" fmla="*/ 15 w 37"/>
              <a:gd name="T7" fmla="*/ 7 h 33"/>
              <a:gd name="T8" fmla="*/ 10 w 37"/>
              <a:gd name="T9" fmla="*/ 11 h 33"/>
              <a:gd name="T10" fmla="*/ 6 w 37"/>
              <a:gd name="T11" fmla="*/ 16 h 33"/>
              <a:gd name="T12" fmla="*/ 8 w 37"/>
              <a:gd name="T13" fmla="*/ 21 h 33"/>
              <a:gd name="T14" fmla="*/ 14 w 37"/>
              <a:gd name="T15" fmla="*/ 23 h 33"/>
              <a:gd name="T16" fmla="*/ 14 w 37"/>
              <a:gd name="T17" fmla="*/ 24 h 33"/>
              <a:gd name="T18" fmla="*/ 5 w 37"/>
              <a:gd name="T19" fmla="*/ 12 h 33"/>
              <a:gd name="T20" fmla="*/ 11 w 37"/>
              <a:gd name="T21" fmla="*/ 5 h 33"/>
              <a:gd name="T22" fmla="*/ 22 w 37"/>
              <a:gd name="T23" fmla="*/ 2 h 33"/>
              <a:gd name="T24" fmla="*/ 34 w 37"/>
              <a:gd name="T25" fmla="*/ 3 h 33"/>
              <a:gd name="T26" fmla="*/ 22 w 37"/>
              <a:gd name="T27" fmla="*/ 18 h 33"/>
              <a:gd name="T28" fmla="*/ 25 w 37"/>
              <a:gd name="T29" fmla="*/ 18 h 33"/>
              <a:gd name="T30" fmla="*/ 27 w 37"/>
              <a:gd name="T31" fmla="*/ 12 h 33"/>
              <a:gd name="T32" fmla="*/ 23 w 37"/>
              <a:gd name="T33" fmla="*/ 13 h 33"/>
              <a:gd name="T34" fmla="*/ 18 w 37"/>
              <a:gd name="T35" fmla="*/ 19 h 33"/>
              <a:gd name="T36" fmla="*/ 20 w 37"/>
              <a:gd name="T37" fmla="*/ 22 h 33"/>
              <a:gd name="T38" fmla="*/ 22 w 37"/>
              <a:gd name="T39" fmla="*/ 18 h 33"/>
              <a:gd name="T40" fmla="*/ 18 w 37"/>
              <a:gd name="T41" fmla="*/ 21 h 33"/>
              <a:gd name="T42" fmla="*/ 16 w 37"/>
              <a:gd name="T43" fmla="*/ 26 h 33"/>
              <a:gd name="T44" fmla="*/ 19 w 37"/>
              <a:gd name="T45" fmla="*/ 22 h 33"/>
              <a:gd name="T46" fmla="*/ 13 w 37"/>
              <a:gd name="T47" fmla="*/ 29 h 33"/>
              <a:gd name="T48" fmla="*/ 10 w 37"/>
              <a:gd name="T49" fmla="*/ 28 h 33"/>
              <a:gd name="T50" fmla="*/ 9 w 37"/>
              <a:gd name="T51" fmla="*/ 33 h 33"/>
              <a:gd name="T52" fmla="*/ 10 w 37"/>
              <a:gd name="T53" fmla="*/ 33 h 33"/>
              <a:gd name="T54" fmla="*/ 12 w 37"/>
              <a:gd name="T55" fmla="*/ 29 h 33"/>
              <a:gd name="T56" fmla="*/ 10 w 37"/>
              <a:gd name="T57" fmla="*/ 20 h 33"/>
              <a:gd name="T58" fmla="*/ 17 w 37"/>
              <a:gd name="T59" fmla="*/ 20 h 33"/>
              <a:gd name="T60" fmla="*/ 21 w 37"/>
              <a:gd name="T61" fmla="*/ 13 h 33"/>
              <a:gd name="T62" fmla="*/ 23 w 37"/>
              <a:gd name="T63" fmla="*/ 12 h 33"/>
              <a:gd name="T64" fmla="*/ 22 w 37"/>
              <a:gd name="T65" fmla="*/ 8 h 33"/>
              <a:gd name="T66" fmla="*/ 15 w 37"/>
              <a:gd name="T67" fmla="*/ 7 h 33"/>
              <a:gd name="T68" fmla="*/ 11 w 37"/>
              <a:gd name="T69" fmla="*/ 12 h 33"/>
              <a:gd name="T70" fmla="*/ 15 w 37"/>
              <a:gd name="T71" fmla="*/ 17 h 33"/>
              <a:gd name="T72" fmla="*/ 11 w 37"/>
              <a:gd name="T73" fmla="*/ 16 h 33"/>
              <a:gd name="T74" fmla="*/ 12 w 37"/>
              <a:gd name="T75" fmla="*/ 13 h 33"/>
              <a:gd name="T76" fmla="*/ 7 w 37"/>
              <a:gd name="T77" fmla="*/ 16 h 33"/>
              <a:gd name="T78" fmla="*/ 8 w 37"/>
              <a:gd name="T79" fmla="*/ 20 h 33"/>
              <a:gd name="T80" fmla="*/ 28 w 37"/>
              <a:gd name="T81" fmla="*/ 6 h 33"/>
              <a:gd name="T82" fmla="*/ 24 w 37"/>
              <a:gd name="T83" fmla="*/ 9 h 33"/>
              <a:gd name="T84" fmla="*/ 25 w 37"/>
              <a:gd name="T85" fmla="*/ 11 h 33"/>
              <a:gd name="T86" fmla="*/ 27 w 37"/>
              <a:gd name="T87" fmla="*/ 11 h 33"/>
              <a:gd name="T88" fmla="*/ 35 w 37"/>
              <a:gd name="T8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" h="33">
                <a:moveTo>
                  <a:pt x="37" y="5"/>
                </a:moveTo>
                <a:cubicBezTo>
                  <a:pt x="35" y="7"/>
                  <a:pt x="35" y="7"/>
                  <a:pt x="35" y="7"/>
                </a:cubicBezTo>
                <a:cubicBezTo>
                  <a:pt x="34" y="6"/>
                  <a:pt x="32" y="5"/>
                  <a:pt x="30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7" y="4"/>
                  <a:pt x="24" y="5"/>
                  <a:pt x="23" y="7"/>
                </a:cubicBezTo>
                <a:cubicBezTo>
                  <a:pt x="22" y="7"/>
                  <a:pt x="22" y="8"/>
                  <a:pt x="22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5"/>
                  <a:pt x="16" y="5"/>
                  <a:pt x="15" y="7"/>
                </a:cubicBezTo>
                <a:cubicBezTo>
                  <a:pt x="14" y="7"/>
                  <a:pt x="14" y="8"/>
                  <a:pt x="14" y="8"/>
                </a:cubicBezTo>
                <a:cubicBezTo>
                  <a:pt x="12" y="8"/>
                  <a:pt x="10" y="10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7" y="11"/>
                  <a:pt x="5" y="14"/>
                  <a:pt x="6" y="16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9"/>
                  <a:pt x="7" y="20"/>
                  <a:pt x="8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23"/>
                  <a:pt x="13" y="23"/>
                  <a:pt x="14" y="23"/>
                </a:cubicBezTo>
                <a:cubicBezTo>
                  <a:pt x="15" y="22"/>
                  <a:pt x="15" y="23"/>
                  <a:pt x="15" y="23"/>
                </a:cubicBezTo>
                <a:cubicBezTo>
                  <a:pt x="15" y="24"/>
                  <a:pt x="15" y="24"/>
                  <a:pt x="14" y="24"/>
                </a:cubicBezTo>
                <a:cubicBezTo>
                  <a:pt x="6" y="26"/>
                  <a:pt x="0" y="19"/>
                  <a:pt x="4" y="14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9"/>
                  <a:pt x="6" y="7"/>
                  <a:pt x="9" y="7"/>
                </a:cubicBezTo>
                <a:cubicBezTo>
                  <a:pt x="11" y="7"/>
                  <a:pt x="11" y="7"/>
                  <a:pt x="11" y="5"/>
                </a:cubicBezTo>
                <a:cubicBezTo>
                  <a:pt x="13" y="2"/>
                  <a:pt x="17" y="1"/>
                  <a:pt x="20" y="2"/>
                </a:cubicBezTo>
                <a:cubicBezTo>
                  <a:pt x="21" y="2"/>
                  <a:pt x="21" y="2"/>
                  <a:pt x="22" y="2"/>
                </a:cubicBezTo>
                <a:cubicBezTo>
                  <a:pt x="25" y="0"/>
                  <a:pt x="29" y="1"/>
                  <a:pt x="31" y="3"/>
                </a:cubicBezTo>
                <a:cubicBezTo>
                  <a:pt x="32" y="3"/>
                  <a:pt x="32" y="3"/>
                  <a:pt x="34" y="3"/>
                </a:cubicBezTo>
                <a:cubicBezTo>
                  <a:pt x="35" y="4"/>
                  <a:pt x="36" y="4"/>
                  <a:pt x="37" y="5"/>
                </a:cubicBezTo>
                <a:close/>
                <a:moveTo>
                  <a:pt x="22" y="18"/>
                </a:moveTo>
                <a:cubicBezTo>
                  <a:pt x="21" y="17"/>
                  <a:pt x="22" y="17"/>
                  <a:pt x="22" y="17"/>
                </a:cubicBezTo>
                <a:cubicBezTo>
                  <a:pt x="23" y="18"/>
                  <a:pt x="24" y="18"/>
                  <a:pt x="25" y="18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29" y="11"/>
                  <a:pt x="27" y="12"/>
                </a:cubicBezTo>
                <a:cubicBezTo>
                  <a:pt x="27" y="12"/>
                  <a:pt x="27" y="12"/>
                  <a:pt x="26" y="12"/>
                </a:cubicBezTo>
                <a:cubicBezTo>
                  <a:pt x="25" y="12"/>
                  <a:pt x="23" y="12"/>
                  <a:pt x="23" y="13"/>
                </a:cubicBezTo>
                <a:cubicBezTo>
                  <a:pt x="22" y="14"/>
                  <a:pt x="22" y="14"/>
                  <a:pt x="21" y="14"/>
                </a:cubicBezTo>
                <a:cubicBezTo>
                  <a:pt x="19" y="15"/>
                  <a:pt x="18" y="17"/>
                  <a:pt x="18" y="19"/>
                </a:cubicBezTo>
                <a:cubicBezTo>
                  <a:pt x="19" y="20"/>
                  <a:pt x="19" y="21"/>
                  <a:pt x="20" y="21"/>
                </a:cubicBezTo>
                <a:cubicBezTo>
                  <a:pt x="20" y="22"/>
                  <a:pt x="20" y="22"/>
                  <a:pt x="20" y="22"/>
                </a:cubicBezTo>
                <a:cubicBezTo>
                  <a:pt x="24" y="18"/>
                  <a:pt x="24" y="18"/>
                  <a:pt x="24" y="18"/>
                </a:cubicBezTo>
                <a:cubicBezTo>
                  <a:pt x="23" y="18"/>
                  <a:pt x="22" y="18"/>
                  <a:pt x="22" y="18"/>
                </a:cubicBezTo>
                <a:close/>
                <a:moveTo>
                  <a:pt x="19" y="22"/>
                </a:moveTo>
                <a:cubicBezTo>
                  <a:pt x="19" y="22"/>
                  <a:pt x="19" y="21"/>
                  <a:pt x="18" y="21"/>
                </a:cubicBezTo>
                <a:cubicBezTo>
                  <a:pt x="18" y="20"/>
                  <a:pt x="18" y="20"/>
                  <a:pt x="17" y="21"/>
                </a:cubicBezTo>
                <a:cubicBezTo>
                  <a:pt x="16" y="22"/>
                  <a:pt x="15" y="24"/>
                  <a:pt x="16" y="26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19" y="22"/>
                </a:cubicBezTo>
                <a:close/>
                <a:moveTo>
                  <a:pt x="12" y="29"/>
                </a:move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2" y="30"/>
                  <a:pt x="12" y="30"/>
                  <a:pt x="12" y="30"/>
                </a:cubicBezTo>
                <a:lnTo>
                  <a:pt x="12" y="29"/>
                </a:lnTo>
                <a:close/>
                <a:moveTo>
                  <a:pt x="8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1" y="22"/>
                  <a:pt x="13" y="22"/>
                  <a:pt x="15" y="22"/>
                </a:cubicBezTo>
                <a:cubicBezTo>
                  <a:pt x="16" y="21"/>
                  <a:pt x="16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6"/>
                  <a:pt x="19" y="14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2"/>
                  <a:pt x="23" y="12"/>
                  <a:pt x="23" y="12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9"/>
                  <a:pt x="23" y="9"/>
                  <a:pt x="22" y="8"/>
                </a:cubicBezTo>
                <a:cubicBezTo>
                  <a:pt x="21" y="8"/>
                  <a:pt x="21" y="8"/>
                  <a:pt x="20" y="7"/>
                </a:cubicBezTo>
                <a:cubicBezTo>
                  <a:pt x="19" y="6"/>
                  <a:pt x="16" y="6"/>
                  <a:pt x="15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2" y="9"/>
                  <a:pt x="11" y="10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4" y="12"/>
                  <a:pt x="17" y="15"/>
                  <a:pt x="15" y="17"/>
                </a:cubicBezTo>
                <a:cubicBezTo>
                  <a:pt x="14" y="19"/>
                  <a:pt x="11" y="18"/>
                  <a:pt x="10" y="17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7"/>
                  <a:pt x="14" y="18"/>
                  <a:pt x="15" y="17"/>
                </a:cubicBezTo>
                <a:cubicBezTo>
                  <a:pt x="16" y="15"/>
                  <a:pt x="14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8" y="12"/>
                  <a:pt x="6" y="14"/>
                  <a:pt x="7" y="16"/>
                </a:cubicBezTo>
                <a:cubicBezTo>
                  <a:pt x="7" y="17"/>
                  <a:pt x="7" y="17"/>
                  <a:pt x="7" y="18"/>
                </a:cubicBezTo>
                <a:cubicBezTo>
                  <a:pt x="6" y="19"/>
                  <a:pt x="7" y="20"/>
                  <a:pt x="8" y="20"/>
                </a:cubicBezTo>
                <a:close/>
                <a:moveTo>
                  <a:pt x="30" y="6"/>
                </a:move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4" y="6"/>
                  <a:pt x="23" y="7"/>
                </a:cubicBezTo>
                <a:cubicBezTo>
                  <a:pt x="23" y="8"/>
                  <a:pt x="23" y="8"/>
                  <a:pt x="24" y="9"/>
                </a:cubicBezTo>
                <a:cubicBezTo>
                  <a:pt x="24" y="9"/>
                  <a:pt x="24" y="10"/>
                  <a:pt x="24" y="11"/>
                </a:cubicBezTo>
                <a:cubicBezTo>
                  <a:pt x="24" y="11"/>
                  <a:pt x="24" y="11"/>
                  <a:pt x="25" y="11"/>
                </a:cubicBezTo>
                <a:cubicBezTo>
                  <a:pt x="25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0"/>
                  <a:pt x="30" y="10"/>
                  <a:pt x="32" y="11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6"/>
                  <a:pt x="32" y="6"/>
                  <a:pt x="30" y="6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331"/>
          <p:cNvSpPr>
            <a:spLocks noEditPoints="1"/>
          </p:cNvSpPr>
          <p:nvPr/>
        </p:nvSpPr>
        <p:spPr bwMode="auto">
          <a:xfrm>
            <a:off x="8521712" y="2843420"/>
            <a:ext cx="340716" cy="331980"/>
          </a:xfrm>
          <a:custGeom>
            <a:avLst/>
            <a:gdLst>
              <a:gd name="T0" fmla="*/ 4 w 33"/>
              <a:gd name="T1" fmla="*/ 30 h 32"/>
              <a:gd name="T2" fmla="*/ 13 w 33"/>
              <a:gd name="T3" fmla="*/ 32 h 32"/>
              <a:gd name="T4" fmla="*/ 13 w 33"/>
              <a:gd name="T5" fmla="*/ 30 h 32"/>
              <a:gd name="T6" fmla="*/ 15 w 33"/>
              <a:gd name="T7" fmla="*/ 31 h 32"/>
              <a:gd name="T8" fmla="*/ 24 w 33"/>
              <a:gd name="T9" fmla="*/ 26 h 32"/>
              <a:gd name="T10" fmla="*/ 33 w 33"/>
              <a:gd name="T11" fmla="*/ 15 h 32"/>
              <a:gd name="T12" fmla="*/ 29 w 33"/>
              <a:gd name="T13" fmla="*/ 16 h 32"/>
              <a:gd name="T14" fmla="*/ 23 w 33"/>
              <a:gd name="T15" fmla="*/ 22 h 32"/>
              <a:gd name="T16" fmla="*/ 21 w 33"/>
              <a:gd name="T17" fmla="*/ 23 h 32"/>
              <a:gd name="T18" fmla="*/ 23 w 33"/>
              <a:gd name="T19" fmla="*/ 25 h 32"/>
              <a:gd name="T20" fmla="*/ 16 w 33"/>
              <a:gd name="T21" fmla="*/ 29 h 32"/>
              <a:gd name="T22" fmla="*/ 15 w 33"/>
              <a:gd name="T23" fmla="*/ 29 h 32"/>
              <a:gd name="T24" fmla="*/ 14 w 33"/>
              <a:gd name="T25" fmla="*/ 28 h 32"/>
              <a:gd name="T26" fmla="*/ 14 w 33"/>
              <a:gd name="T27" fmla="*/ 26 h 32"/>
              <a:gd name="T28" fmla="*/ 5 w 33"/>
              <a:gd name="T29" fmla="*/ 24 h 32"/>
              <a:gd name="T30" fmla="*/ 3 w 33"/>
              <a:gd name="T31" fmla="*/ 24 h 32"/>
              <a:gd name="T32" fmla="*/ 3 w 33"/>
              <a:gd name="T33" fmla="*/ 25 h 32"/>
              <a:gd name="T34" fmla="*/ 2 w 33"/>
              <a:gd name="T35" fmla="*/ 25 h 32"/>
              <a:gd name="T36" fmla="*/ 0 w 33"/>
              <a:gd name="T37" fmla="*/ 28 h 32"/>
              <a:gd name="T38" fmla="*/ 2 w 33"/>
              <a:gd name="T39" fmla="*/ 28 h 32"/>
              <a:gd name="T40" fmla="*/ 2 w 33"/>
              <a:gd name="T41" fmla="*/ 27 h 32"/>
              <a:gd name="T42" fmla="*/ 2 w 33"/>
              <a:gd name="T43" fmla="*/ 28 h 32"/>
              <a:gd name="T44" fmla="*/ 10 w 33"/>
              <a:gd name="T45" fmla="*/ 17 h 32"/>
              <a:gd name="T46" fmla="*/ 15 w 33"/>
              <a:gd name="T47" fmla="*/ 20 h 32"/>
              <a:gd name="T48" fmla="*/ 20 w 33"/>
              <a:gd name="T49" fmla="*/ 19 h 32"/>
              <a:gd name="T50" fmla="*/ 25 w 33"/>
              <a:gd name="T51" fmla="*/ 15 h 32"/>
              <a:gd name="T52" fmla="*/ 22 w 33"/>
              <a:gd name="T53" fmla="*/ 18 h 32"/>
              <a:gd name="T54" fmla="*/ 17 w 33"/>
              <a:gd name="T55" fmla="*/ 19 h 32"/>
              <a:gd name="T56" fmla="*/ 11 w 33"/>
              <a:gd name="T57" fmla="*/ 18 h 32"/>
              <a:gd name="T58" fmla="*/ 14 w 33"/>
              <a:gd name="T59" fmla="*/ 13 h 32"/>
              <a:gd name="T60" fmla="*/ 18 w 33"/>
              <a:gd name="T61" fmla="*/ 13 h 32"/>
              <a:gd name="T62" fmla="*/ 25 w 33"/>
              <a:gd name="T63" fmla="*/ 13 h 32"/>
              <a:gd name="T64" fmla="*/ 28 w 33"/>
              <a:gd name="T65" fmla="*/ 9 h 32"/>
              <a:gd name="T66" fmla="*/ 26 w 33"/>
              <a:gd name="T67" fmla="*/ 3 h 32"/>
              <a:gd name="T68" fmla="*/ 27 w 33"/>
              <a:gd name="T69" fmla="*/ 0 h 32"/>
              <a:gd name="T70" fmla="*/ 31 w 33"/>
              <a:gd name="T71" fmla="*/ 5 h 32"/>
              <a:gd name="T72" fmla="*/ 31 w 33"/>
              <a:gd name="T73" fmla="*/ 14 h 32"/>
              <a:gd name="T74" fmla="*/ 27 w 33"/>
              <a:gd name="T75" fmla="*/ 17 h 32"/>
              <a:gd name="T76" fmla="*/ 21 w 33"/>
              <a:gd name="T77" fmla="*/ 22 h 32"/>
              <a:gd name="T78" fmla="*/ 15 w 33"/>
              <a:gd name="T79" fmla="*/ 23 h 32"/>
              <a:gd name="T80" fmla="*/ 9 w 33"/>
              <a:gd name="T81" fmla="*/ 23 h 32"/>
              <a:gd name="T82" fmla="*/ 15 w 33"/>
              <a:gd name="T83" fmla="*/ 13 h 32"/>
              <a:gd name="T84" fmla="*/ 23 w 33"/>
              <a:gd name="T85" fmla="*/ 8 h 32"/>
              <a:gd name="T86" fmla="*/ 22 w 33"/>
              <a:gd name="T87" fmla="*/ 6 h 32"/>
              <a:gd name="T88" fmla="*/ 25 w 33"/>
              <a:gd name="T89" fmla="*/ 4 h 32"/>
              <a:gd name="T90" fmla="*/ 28 w 33"/>
              <a:gd name="T91" fmla="*/ 9 h 32"/>
              <a:gd name="T92" fmla="*/ 24 w 33"/>
              <a:gd name="T93" fmla="*/ 12 h 32"/>
              <a:gd name="T94" fmla="*/ 19 w 33"/>
              <a:gd name="T95" fmla="*/ 12 h 32"/>
              <a:gd name="T96" fmla="*/ 15 w 33"/>
              <a:gd name="T97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32">
                <a:moveTo>
                  <a:pt x="4" y="29"/>
                </a:moveTo>
                <a:cubicBezTo>
                  <a:pt x="4" y="29"/>
                  <a:pt x="4" y="30"/>
                  <a:pt x="4" y="30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2"/>
                  <a:pt x="12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4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20" y="31"/>
                  <a:pt x="23" y="30"/>
                  <a:pt x="24" y="26"/>
                </a:cubicBezTo>
                <a:cubicBezTo>
                  <a:pt x="24" y="26"/>
                  <a:pt x="24" y="25"/>
                  <a:pt x="25" y="25"/>
                </a:cubicBezTo>
                <a:cubicBezTo>
                  <a:pt x="29" y="25"/>
                  <a:pt x="33" y="20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1" y="16"/>
                  <a:pt x="30" y="16"/>
                  <a:pt x="29" y="16"/>
                </a:cubicBezTo>
                <a:cubicBezTo>
                  <a:pt x="29" y="16"/>
                  <a:pt x="29" y="17"/>
                  <a:pt x="28" y="18"/>
                </a:cubicBezTo>
                <a:cubicBezTo>
                  <a:pt x="27" y="20"/>
                  <a:pt x="25" y="21"/>
                  <a:pt x="23" y="22"/>
                </a:cubicBezTo>
                <a:cubicBezTo>
                  <a:pt x="22" y="22"/>
                  <a:pt x="22" y="22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0" y="24"/>
                  <a:pt x="20" y="24"/>
                  <a:pt x="21" y="24"/>
                </a:cubicBezTo>
                <a:cubicBezTo>
                  <a:pt x="21" y="25"/>
                  <a:pt x="22" y="25"/>
                  <a:pt x="23" y="25"/>
                </a:cubicBezTo>
                <a:cubicBezTo>
                  <a:pt x="23" y="25"/>
                  <a:pt x="23" y="25"/>
                  <a:pt x="23" y="26"/>
                </a:cubicBezTo>
                <a:cubicBezTo>
                  <a:pt x="22" y="29"/>
                  <a:pt x="19" y="30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5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6"/>
                  <a:pt x="14" y="26"/>
                  <a:pt x="14" y="26"/>
                </a:cubicBezTo>
                <a:cubicBezTo>
                  <a:pt x="11" y="25"/>
                  <a:pt x="8" y="25"/>
                  <a:pt x="6" y="24"/>
                </a:cubicBezTo>
                <a:cubicBezTo>
                  <a:pt x="6" y="24"/>
                  <a:pt x="5" y="24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8"/>
                  <a:pt x="0" y="28"/>
                  <a:pt x="0" y="28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lnTo>
                  <a:pt x="2" y="28"/>
                </a:lnTo>
                <a:close/>
                <a:moveTo>
                  <a:pt x="6" y="21"/>
                </a:move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20"/>
                  <a:pt x="13" y="21"/>
                  <a:pt x="15" y="20"/>
                </a:cubicBezTo>
                <a:cubicBezTo>
                  <a:pt x="16" y="20"/>
                  <a:pt x="16" y="20"/>
                  <a:pt x="17" y="20"/>
                </a:cubicBezTo>
                <a:cubicBezTo>
                  <a:pt x="18" y="20"/>
                  <a:pt x="19" y="20"/>
                  <a:pt x="20" y="19"/>
                </a:cubicBezTo>
                <a:cubicBezTo>
                  <a:pt x="21" y="19"/>
                  <a:pt x="21" y="19"/>
                  <a:pt x="22" y="19"/>
                </a:cubicBezTo>
                <a:cubicBezTo>
                  <a:pt x="24" y="19"/>
                  <a:pt x="26" y="17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7"/>
                  <a:pt x="23" y="18"/>
                  <a:pt x="22" y="18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9"/>
                  <a:pt x="18" y="19"/>
                  <a:pt x="17" y="19"/>
                </a:cubicBezTo>
                <a:cubicBezTo>
                  <a:pt x="16" y="19"/>
                  <a:pt x="16" y="19"/>
                  <a:pt x="15" y="19"/>
                </a:cubicBezTo>
                <a:cubicBezTo>
                  <a:pt x="13" y="20"/>
                  <a:pt x="12" y="19"/>
                  <a:pt x="11" y="18"/>
                </a:cubicBezTo>
                <a:cubicBezTo>
                  <a:pt x="11" y="17"/>
                  <a:pt x="11" y="17"/>
                  <a:pt x="10" y="17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3"/>
                  <a:pt x="16" y="13"/>
                  <a:pt x="17" y="13"/>
                </a:cubicBezTo>
                <a:cubicBezTo>
                  <a:pt x="18" y="12"/>
                  <a:pt x="18" y="12"/>
                  <a:pt x="18" y="13"/>
                </a:cubicBezTo>
                <a:cubicBezTo>
                  <a:pt x="19" y="14"/>
                  <a:pt x="22" y="14"/>
                  <a:pt x="23" y="13"/>
                </a:cubicBezTo>
                <a:cubicBezTo>
                  <a:pt x="24" y="13"/>
                  <a:pt x="24" y="13"/>
                  <a:pt x="25" y="13"/>
                </a:cubicBezTo>
                <a:cubicBezTo>
                  <a:pt x="26" y="13"/>
                  <a:pt x="28" y="12"/>
                  <a:pt x="28" y="10"/>
                </a:cubicBezTo>
                <a:cubicBezTo>
                  <a:pt x="28" y="10"/>
                  <a:pt x="28" y="10"/>
                  <a:pt x="28" y="9"/>
                </a:cubicBezTo>
                <a:cubicBezTo>
                  <a:pt x="30" y="7"/>
                  <a:pt x="29" y="5"/>
                  <a:pt x="27" y="4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3"/>
                  <a:pt x="26" y="2"/>
                  <a:pt x="25" y="2"/>
                </a:cubicBezTo>
                <a:cubicBezTo>
                  <a:pt x="27" y="0"/>
                  <a:pt x="27" y="0"/>
                  <a:pt x="27" y="0"/>
                </a:cubicBezTo>
                <a:cubicBezTo>
                  <a:pt x="29" y="1"/>
                  <a:pt x="30" y="2"/>
                  <a:pt x="30" y="4"/>
                </a:cubicBezTo>
                <a:cubicBezTo>
                  <a:pt x="30" y="4"/>
                  <a:pt x="31" y="5"/>
                  <a:pt x="31" y="5"/>
                </a:cubicBezTo>
                <a:cubicBezTo>
                  <a:pt x="33" y="7"/>
                  <a:pt x="33" y="10"/>
                  <a:pt x="33" y="12"/>
                </a:cubicBezTo>
                <a:cubicBezTo>
                  <a:pt x="32" y="13"/>
                  <a:pt x="32" y="14"/>
                  <a:pt x="31" y="14"/>
                </a:cubicBezTo>
                <a:cubicBezTo>
                  <a:pt x="31" y="15"/>
                  <a:pt x="30" y="15"/>
                  <a:pt x="29" y="16"/>
                </a:cubicBezTo>
                <a:cubicBezTo>
                  <a:pt x="28" y="16"/>
                  <a:pt x="28" y="16"/>
                  <a:pt x="27" y="17"/>
                </a:cubicBezTo>
                <a:cubicBezTo>
                  <a:pt x="27" y="20"/>
                  <a:pt x="25" y="21"/>
                  <a:pt x="22" y="21"/>
                </a:cubicBezTo>
                <a:cubicBezTo>
                  <a:pt x="21" y="21"/>
                  <a:pt x="21" y="21"/>
                  <a:pt x="21" y="22"/>
                </a:cubicBezTo>
                <a:cubicBezTo>
                  <a:pt x="20" y="23"/>
                  <a:pt x="20" y="23"/>
                  <a:pt x="19" y="23"/>
                </a:cubicBezTo>
                <a:cubicBezTo>
                  <a:pt x="17" y="24"/>
                  <a:pt x="16" y="24"/>
                  <a:pt x="15" y="23"/>
                </a:cubicBezTo>
                <a:cubicBezTo>
                  <a:pt x="14" y="22"/>
                  <a:pt x="13" y="22"/>
                  <a:pt x="12" y="23"/>
                </a:cubicBezTo>
                <a:cubicBezTo>
                  <a:pt x="11" y="23"/>
                  <a:pt x="10" y="23"/>
                  <a:pt x="9" y="23"/>
                </a:cubicBezTo>
                <a:cubicBezTo>
                  <a:pt x="8" y="22"/>
                  <a:pt x="7" y="22"/>
                  <a:pt x="6" y="21"/>
                </a:cubicBezTo>
                <a:close/>
                <a:moveTo>
                  <a:pt x="15" y="13"/>
                </a:moveTo>
                <a:cubicBezTo>
                  <a:pt x="21" y="6"/>
                  <a:pt x="21" y="6"/>
                  <a:pt x="21" y="6"/>
                </a:cubicBezTo>
                <a:cubicBezTo>
                  <a:pt x="22" y="7"/>
                  <a:pt x="23" y="7"/>
                  <a:pt x="23" y="8"/>
                </a:cubicBezTo>
                <a:cubicBezTo>
                  <a:pt x="24" y="9"/>
                  <a:pt x="24" y="8"/>
                  <a:pt x="24" y="8"/>
                </a:cubicBezTo>
                <a:cubicBezTo>
                  <a:pt x="24" y="7"/>
                  <a:pt x="23" y="6"/>
                  <a:pt x="22" y="6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8" y="6"/>
                  <a:pt x="29" y="7"/>
                  <a:pt x="28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7" y="11"/>
                  <a:pt x="26" y="12"/>
                  <a:pt x="24" y="12"/>
                </a:cubicBezTo>
                <a:cubicBezTo>
                  <a:pt x="24" y="12"/>
                  <a:pt x="23" y="12"/>
                  <a:pt x="23" y="12"/>
                </a:cubicBezTo>
                <a:cubicBezTo>
                  <a:pt x="22" y="13"/>
                  <a:pt x="20" y="13"/>
                  <a:pt x="19" y="12"/>
                </a:cubicBezTo>
                <a:cubicBezTo>
                  <a:pt x="18" y="11"/>
                  <a:pt x="18" y="11"/>
                  <a:pt x="17" y="12"/>
                </a:cubicBezTo>
                <a:cubicBezTo>
                  <a:pt x="16" y="12"/>
                  <a:pt x="16" y="12"/>
                  <a:pt x="15" y="13"/>
                </a:cubicBez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8" name="Freeform 332"/>
          <p:cNvSpPr>
            <a:spLocks noEditPoints="1"/>
          </p:cNvSpPr>
          <p:nvPr/>
        </p:nvSpPr>
        <p:spPr bwMode="auto">
          <a:xfrm>
            <a:off x="7949485" y="515192"/>
            <a:ext cx="240250" cy="428080"/>
          </a:xfrm>
          <a:custGeom>
            <a:avLst/>
            <a:gdLst>
              <a:gd name="T0" fmla="*/ 16 w 23"/>
              <a:gd name="T1" fmla="*/ 5 h 41"/>
              <a:gd name="T2" fmla="*/ 17 w 23"/>
              <a:gd name="T3" fmla="*/ 6 h 41"/>
              <a:gd name="T4" fmla="*/ 16 w 23"/>
              <a:gd name="T5" fmla="*/ 7 h 41"/>
              <a:gd name="T6" fmla="*/ 16 w 23"/>
              <a:gd name="T7" fmla="*/ 6 h 41"/>
              <a:gd name="T8" fmla="*/ 16 w 23"/>
              <a:gd name="T9" fmla="*/ 5 h 41"/>
              <a:gd name="T10" fmla="*/ 16 w 23"/>
              <a:gd name="T11" fmla="*/ 15 h 41"/>
              <a:gd name="T12" fmla="*/ 17 w 23"/>
              <a:gd name="T13" fmla="*/ 16 h 41"/>
              <a:gd name="T14" fmla="*/ 16 w 23"/>
              <a:gd name="T15" fmla="*/ 16 h 41"/>
              <a:gd name="T16" fmla="*/ 16 w 23"/>
              <a:gd name="T17" fmla="*/ 16 h 41"/>
              <a:gd name="T18" fmla="*/ 16 w 23"/>
              <a:gd name="T19" fmla="*/ 15 h 41"/>
              <a:gd name="T20" fmla="*/ 11 w 23"/>
              <a:gd name="T21" fmla="*/ 28 h 41"/>
              <a:gd name="T22" fmla="*/ 13 w 23"/>
              <a:gd name="T23" fmla="*/ 29 h 41"/>
              <a:gd name="T24" fmla="*/ 11 w 23"/>
              <a:gd name="T25" fmla="*/ 30 h 41"/>
              <a:gd name="T26" fmla="*/ 10 w 23"/>
              <a:gd name="T27" fmla="*/ 29 h 41"/>
              <a:gd name="T28" fmla="*/ 11 w 23"/>
              <a:gd name="T29" fmla="*/ 28 h 41"/>
              <a:gd name="T30" fmla="*/ 12 w 23"/>
              <a:gd name="T31" fmla="*/ 8 h 41"/>
              <a:gd name="T32" fmla="*/ 14 w 23"/>
              <a:gd name="T33" fmla="*/ 11 h 41"/>
              <a:gd name="T34" fmla="*/ 12 w 23"/>
              <a:gd name="T35" fmla="*/ 13 h 41"/>
              <a:gd name="T36" fmla="*/ 9 w 23"/>
              <a:gd name="T37" fmla="*/ 11 h 41"/>
              <a:gd name="T38" fmla="*/ 12 w 23"/>
              <a:gd name="T39" fmla="*/ 8 h 41"/>
              <a:gd name="T40" fmla="*/ 11 w 23"/>
              <a:gd name="T41" fmla="*/ 7 h 41"/>
              <a:gd name="T42" fmla="*/ 8 w 23"/>
              <a:gd name="T43" fmla="*/ 11 h 41"/>
              <a:gd name="T44" fmla="*/ 11 w 23"/>
              <a:gd name="T45" fmla="*/ 15 h 41"/>
              <a:gd name="T46" fmla="*/ 15 w 23"/>
              <a:gd name="T47" fmla="*/ 11 h 41"/>
              <a:gd name="T48" fmla="*/ 11 w 23"/>
              <a:gd name="T49" fmla="*/ 7 h 41"/>
              <a:gd name="T50" fmla="*/ 11 w 23"/>
              <a:gd name="T51" fmla="*/ 25 h 41"/>
              <a:gd name="T52" fmla="*/ 16 w 23"/>
              <a:gd name="T53" fmla="*/ 29 h 41"/>
              <a:gd name="T54" fmla="*/ 11 w 23"/>
              <a:gd name="T55" fmla="*/ 33 h 41"/>
              <a:gd name="T56" fmla="*/ 7 w 23"/>
              <a:gd name="T57" fmla="*/ 29 h 41"/>
              <a:gd name="T58" fmla="*/ 11 w 23"/>
              <a:gd name="T59" fmla="*/ 25 h 41"/>
              <a:gd name="T60" fmla="*/ 7 w 23"/>
              <a:gd name="T61" fmla="*/ 5 h 41"/>
              <a:gd name="T62" fmla="*/ 7 w 23"/>
              <a:gd name="T63" fmla="*/ 6 h 41"/>
              <a:gd name="T64" fmla="*/ 7 w 23"/>
              <a:gd name="T65" fmla="*/ 7 h 41"/>
              <a:gd name="T66" fmla="*/ 6 w 23"/>
              <a:gd name="T67" fmla="*/ 6 h 41"/>
              <a:gd name="T68" fmla="*/ 7 w 23"/>
              <a:gd name="T69" fmla="*/ 5 h 41"/>
              <a:gd name="T70" fmla="*/ 7 w 23"/>
              <a:gd name="T71" fmla="*/ 15 h 41"/>
              <a:gd name="T72" fmla="*/ 7 w 23"/>
              <a:gd name="T73" fmla="*/ 16 h 41"/>
              <a:gd name="T74" fmla="*/ 7 w 23"/>
              <a:gd name="T75" fmla="*/ 16 h 41"/>
              <a:gd name="T76" fmla="*/ 6 w 23"/>
              <a:gd name="T77" fmla="*/ 16 h 41"/>
              <a:gd name="T78" fmla="*/ 7 w 23"/>
              <a:gd name="T79" fmla="*/ 15 h 41"/>
              <a:gd name="T80" fmla="*/ 11 w 23"/>
              <a:gd name="T81" fmla="*/ 37 h 41"/>
              <a:gd name="T82" fmla="*/ 3 w 23"/>
              <a:gd name="T83" fmla="*/ 29 h 41"/>
              <a:gd name="T84" fmla="*/ 11 w 23"/>
              <a:gd name="T85" fmla="*/ 20 h 41"/>
              <a:gd name="T86" fmla="*/ 20 w 23"/>
              <a:gd name="T87" fmla="*/ 29 h 41"/>
              <a:gd name="T88" fmla="*/ 11 w 23"/>
              <a:gd name="T89" fmla="*/ 37 h 41"/>
              <a:gd name="T90" fmla="*/ 2 w 23"/>
              <a:gd name="T91" fmla="*/ 0 h 41"/>
              <a:gd name="T92" fmla="*/ 0 w 23"/>
              <a:gd name="T93" fmla="*/ 2 h 41"/>
              <a:gd name="T94" fmla="*/ 0 w 23"/>
              <a:gd name="T95" fmla="*/ 39 h 41"/>
              <a:gd name="T96" fmla="*/ 2 w 23"/>
              <a:gd name="T97" fmla="*/ 41 h 41"/>
              <a:gd name="T98" fmla="*/ 21 w 23"/>
              <a:gd name="T99" fmla="*/ 41 h 41"/>
              <a:gd name="T100" fmla="*/ 23 w 23"/>
              <a:gd name="T101" fmla="*/ 39 h 41"/>
              <a:gd name="T102" fmla="*/ 23 w 23"/>
              <a:gd name="T103" fmla="*/ 2 h 41"/>
              <a:gd name="T104" fmla="*/ 21 w 23"/>
              <a:gd name="T105" fmla="*/ 0 h 41"/>
              <a:gd name="T106" fmla="*/ 2 w 23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" h="41">
                <a:moveTo>
                  <a:pt x="16" y="5"/>
                </a:moveTo>
                <a:cubicBezTo>
                  <a:pt x="17" y="5"/>
                  <a:pt x="17" y="5"/>
                  <a:pt x="17" y="6"/>
                </a:cubicBezTo>
                <a:cubicBezTo>
                  <a:pt x="17" y="6"/>
                  <a:pt x="17" y="7"/>
                  <a:pt x="16" y="7"/>
                </a:cubicBezTo>
                <a:cubicBezTo>
                  <a:pt x="16" y="7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6" y="15"/>
                </a:moveTo>
                <a:cubicBezTo>
                  <a:pt x="17" y="15"/>
                  <a:pt x="17" y="15"/>
                  <a:pt x="17" y="16"/>
                </a:cubicBezTo>
                <a:cubicBezTo>
                  <a:pt x="17" y="16"/>
                  <a:pt x="17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1" y="28"/>
                </a:moveTo>
                <a:cubicBezTo>
                  <a:pt x="12" y="28"/>
                  <a:pt x="13" y="28"/>
                  <a:pt x="13" y="29"/>
                </a:cubicBezTo>
                <a:cubicBezTo>
                  <a:pt x="13" y="29"/>
                  <a:pt x="12" y="30"/>
                  <a:pt x="11" y="30"/>
                </a:cubicBezTo>
                <a:cubicBezTo>
                  <a:pt x="11" y="30"/>
                  <a:pt x="10" y="29"/>
                  <a:pt x="10" y="29"/>
                </a:cubicBezTo>
                <a:cubicBezTo>
                  <a:pt x="10" y="28"/>
                  <a:pt x="11" y="28"/>
                  <a:pt x="11" y="28"/>
                </a:cubicBezTo>
                <a:close/>
                <a:moveTo>
                  <a:pt x="12" y="8"/>
                </a:moveTo>
                <a:cubicBezTo>
                  <a:pt x="13" y="8"/>
                  <a:pt x="14" y="9"/>
                  <a:pt x="14" y="11"/>
                </a:cubicBezTo>
                <a:cubicBezTo>
                  <a:pt x="14" y="12"/>
                  <a:pt x="13" y="13"/>
                  <a:pt x="12" y="13"/>
                </a:cubicBezTo>
                <a:cubicBezTo>
                  <a:pt x="10" y="13"/>
                  <a:pt x="9" y="12"/>
                  <a:pt x="9" y="11"/>
                </a:cubicBezTo>
                <a:cubicBezTo>
                  <a:pt x="9" y="9"/>
                  <a:pt x="10" y="8"/>
                  <a:pt x="12" y="8"/>
                </a:cubicBezTo>
                <a:close/>
                <a:moveTo>
                  <a:pt x="11" y="7"/>
                </a:moveTo>
                <a:cubicBezTo>
                  <a:pt x="9" y="7"/>
                  <a:pt x="8" y="9"/>
                  <a:pt x="8" y="11"/>
                </a:cubicBezTo>
                <a:cubicBezTo>
                  <a:pt x="8" y="13"/>
                  <a:pt x="9" y="15"/>
                  <a:pt x="11" y="15"/>
                </a:cubicBezTo>
                <a:cubicBezTo>
                  <a:pt x="14" y="15"/>
                  <a:pt x="15" y="13"/>
                  <a:pt x="15" y="11"/>
                </a:cubicBezTo>
                <a:cubicBezTo>
                  <a:pt x="15" y="9"/>
                  <a:pt x="14" y="7"/>
                  <a:pt x="11" y="7"/>
                </a:cubicBezTo>
                <a:close/>
                <a:moveTo>
                  <a:pt x="11" y="25"/>
                </a:moveTo>
                <a:cubicBezTo>
                  <a:pt x="14" y="25"/>
                  <a:pt x="16" y="26"/>
                  <a:pt x="16" y="29"/>
                </a:cubicBezTo>
                <a:cubicBezTo>
                  <a:pt x="16" y="31"/>
                  <a:pt x="14" y="33"/>
                  <a:pt x="11" y="33"/>
                </a:cubicBezTo>
                <a:cubicBezTo>
                  <a:pt x="9" y="33"/>
                  <a:pt x="7" y="31"/>
                  <a:pt x="7" y="29"/>
                </a:cubicBezTo>
                <a:cubicBezTo>
                  <a:pt x="7" y="26"/>
                  <a:pt x="9" y="25"/>
                  <a:pt x="11" y="25"/>
                </a:cubicBezTo>
                <a:close/>
                <a:moveTo>
                  <a:pt x="7" y="5"/>
                </a:move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7"/>
                  <a:pt x="7" y="7"/>
                </a:cubicBezTo>
                <a:cubicBezTo>
                  <a:pt x="6" y="7"/>
                  <a:pt x="6" y="6"/>
                  <a:pt x="6" y="6"/>
                </a:cubicBezTo>
                <a:cubicBezTo>
                  <a:pt x="6" y="5"/>
                  <a:pt x="6" y="5"/>
                  <a:pt x="7" y="5"/>
                </a:cubicBezTo>
                <a:close/>
                <a:moveTo>
                  <a:pt x="7" y="15"/>
                </a:moveTo>
                <a:cubicBezTo>
                  <a:pt x="7" y="15"/>
                  <a:pt x="7" y="15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7" y="15"/>
                </a:cubicBezTo>
                <a:close/>
                <a:moveTo>
                  <a:pt x="11" y="37"/>
                </a:moveTo>
                <a:cubicBezTo>
                  <a:pt x="7" y="37"/>
                  <a:pt x="3" y="34"/>
                  <a:pt x="3" y="29"/>
                </a:cubicBezTo>
                <a:cubicBezTo>
                  <a:pt x="3" y="24"/>
                  <a:pt x="7" y="20"/>
                  <a:pt x="11" y="20"/>
                </a:cubicBezTo>
                <a:cubicBezTo>
                  <a:pt x="16" y="20"/>
                  <a:pt x="20" y="24"/>
                  <a:pt x="20" y="29"/>
                </a:cubicBezTo>
                <a:cubicBezTo>
                  <a:pt x="20" y="34"/>
                  <a:pt x="16" y="37"/>
                  <a:pt x="11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1" y="41"/>
                  <a:pt x="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1"/>
                  <a:pt x="23" y="39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2" y="0"/>
                  <a:pt x="2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9" name="Freeform 333"/>
          <p:cNvSpPr>
            <a:spLocks noEditPoints="1"/>
          </p:cNvSpPr>
          <p:nvPr/>
        </p:nvSpPr>
        <p:spPr bwMode="auto">
          <a:xfrm>
            <a:off x="7949485" y="523929"/>
            <a:ext cx="248986" cy="428080"/>
          </a:xfrm>
          <a:custGeom>
            <a:avLst/>
            <a:gdLst>
              <a:gd name="T0" fmla="*/ 17 w 24"/>
              <a:gd name="T1" fmla="*/ 4 h 41"/>
              <a:gd name="T2" fmla="*/ 17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4 h 41"/>
              <a:gd name="T10" fmla="*/ 17 w 24"/>
              <a:gd name="T11" fmla="*/ 14 h 41"/>
              <a:gd name="T12" fmla="*/ 17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8 h 41"/>
              <a:gd name="T32" fmla="*/ 14 w 24"/>
              <a:gd name="T33" fmla="*/ 10 h 41"/>
              <a:gd name="T34" fmla="*/ 12 w 24"/>
              <a:gd name="T35" fmla="*/ 13 h 41"/>
              <a:gd name="T36" fmla="*/ 9 w 24"/>
              <a:gd name="T37" fmla="*/ 10 h 41"/>
              <a:gd name="T38" fmla="*/ 12 w 24"/>
              <a:gd name="T39" fmla="*/ 8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3 h 41"/>
              <a:gd name="T56" fmla="*/ 7 w 24"/>
              <a:gd name="T57" fmla="*/ 28 h 41"/>
              <a:gd name="T58" fmla="*/ 12 w 24"/>
              <a:gd name="T59" fmla="*/ 24 h 41"/>
              <a:gd name="T60" fmla="*/ 7 w 24"/>
              <a:gd name="T61" fmla="*/ 4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4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20 h 41"/>
              <a:gd name="T86" fmla="*/ 20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4"/>
                </a:moveTo>
                <a:cubicBezTo>
                  <a:pt x="17" y="4"/>
                  <a:pt x="17" y="5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4"/>
                  <a:pt x="17" y="4"/>
                </a:cubicBezTo>
                <a:close/>
                <a:moveTo>
                  <a:pt x="17" y="14"/>
                </a:moveTo>
                <a:cubicBezTo>
                  <a:pt x="17" y="14"/>
                  <a:pt x="17" y="15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5"/>
                  <a:pt x="16" y="14"/>
                  <a:pt x="17" y="14"/>
                </a:cubicBezTo>
                <a:close/>
                <a:moveTo>
                  <a:pt x="12" y="27"/>
                </a:moveTo>
                <a:cubicBezTo>
                  <a:pt x="12" y="27"/>
                  <a:pt x="13" y="28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7"/>
                  <a:pt x="12" y="27"/>
                </a:cubicBezTo>
                <a:close/>
                <a:moveTo>
                  <a:pt x="12" y="8"/>
                </a:moveTo>
                <a:cubicBezTo>
                  <a:pt x="13" y="8"/>
                  <a:pt x="14" y="9"/>
                  <a:pt x="14" y="10"/>
                </a:cubicBezTo>
                <a:cubicBezTo>
                  <a:pt x="14" y="11"/>
                  <a:pt x="13" y="13"/>
                  <a:pt x="12" y="13"/>
                </a:cubicBezTo>
                <a:cubicBezTo>
                  <a:pt x="10" y="13"/>
                  <a:pt x="9" y="11"/>
                  <a:pt x="9" y="10"/>
                </a:cubicBezTo>
                <a:cubicBezTo>
                  <a:pt x="9" y="9"/>
                  <a:pt x="10" y="8"/>
                  <a:pt x="12" y="8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1"/>
                  <a:pt x="14" y="33"/>
                  <a:pt x="12" y="33"/>
                </a:cubicBezTo>
                <a:cubicBezTo>
                  <a:pt x="9" y="33"/>
                  <a:pt x="7" y="31"/>
                  <a:pt x="7" y="28"/>
                </a:cubicBezTo>
                <a:cubicBezTo>
                  <a:pt x="7" y="26"/>
                  <a:pt x="9" y="24"/>
                  <a:pt x="12" y="24"/>
                </a:cubicBezTo>
                <a:close/>
                <a:moveTo>
                  <a:pt x="7" y="4"/>
                </a:moveTo>
                <a:cubicBezTo>
                  <a:pt x="7" y="4"/>
                  <a:pt x="8" y="5"/>
                  <a:pt x="8" y="5"/>
                </a:cubicBezTo>
                <a:cubicBezTo>
                  <a:pt x="8" y="6"/>
                  <a:pt x="7" y="6"/>
                  <a:pt x="7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6" y="4"/>
                  <a:pt x="7" y="4"/>
                </a:cubicBezTo>
                <a:close/>
                <a:moveTo>
                  <a:pt x="7" y="14"/>
                </a:moveTo>
                <a:cubicBezTo>
                  <a:pt x="7" y="14"/>
                  <a:pt x="8" y="15"/>
                  <a:pt x="8" y="15"/>
                </a:cubicBezTo>
                <a:cubicBezTo>
                  <a:pt x="8" y="15"/>
                  <a:pt x="7" y="16"/>
                  <a:pt x="7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5"/>
                  <a:pt x="6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3"/>
                  <a:pt x="7" y="20"/>
                  <a:pt x="12" y="20"/>
                </a:cubicBezTo>
                <a:cubicBezTo>
                  <a:pt x="17" y="20"/>
                  <a:pt x="20" y="23"/>
                  <a:pt x="20" y="28"/>
                </a:cubicBezTo>
                <a:cubicBezTo>
                  <a:pt x="20" y="33"/>
                  <a:pt x="17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0" name="Freeform 334"/>
          <p:cNvSpPr>
            <a:spLocks noEditPoints="1"/>
          </p:cNvSpPr>
          <p:nvPr/>
        </p:nvSpPr>
        <p:spPr bwMode="auto">
          <a:xfrm>
            <a:off x="7949485" y="523929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5 h 41"/>
              <a:gd name="T10" fmla="*/ 17 w 24"/>
              <a:gd name="T11" fmla="*/ 15 h 41"/>
              <a:gd name="T12" fmla="*/ 18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5 h 41"/>
              <a:gd name="T20" fmla="*/ 12 w 24"/>
              <a:gd name="T21" fmla="*/ 27 h 41"/>
              <a:gd name="T22" fmla="*/ 13 w 24"/>
              <a:gd name="T23" fmla="*/ 29 h 41"/>
              <a:gd name="T24" fmla="*/ 12 w 24"/>
              <a:gd name="T25" fmla="*/ 30 h 41"/>
              <a:gd name="T26" fmla="*/ 11 w 24"/>
              <a:gd name="T27" fmla="*/ 29 h 41"/>
              <a:gd name="T28" fmla="*/ 12 w 24"/>
              <a:gd name="T29" fmla="*/ 27 h 41"/>
              <a:gd name="T30" fmla="*/ 12 w 24"/>
              <a:gd name="T31" fmla="*/ 8 h 41"/>
              <a:gd name="T32" fmla="*/ 15 w 24"/>
              <a:gd name="T33" fmla="*/ 10 h 41"/>
              <a:gd name="T34" fmla="*/ 12 w 24"/>
              <a:gd name="T35" fmla="*/ 13 h 41"/>
              <a:gd name="T36" fmla="*/ 10 w 24"/>
              <a:gd name="T37" fmla="*/ 10 h 41"/>
              <a:gd name="T38" fmla="*/ 12 w 24"/>
              <a:gd name="T39" fmla="*/ 8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9 h 41"/>
              <a:gd name="T54" fmla="*/ 12 w 24"/>
              <a:gd name="T55" fmla="*/ 33 h 41"/>
              <a:gd name="T56" fmla="*/ 8 w 24"/>
              <a:gd name="T57" fmla="*/ 29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5 h 41"/>
              <a:gd name="T70" fmla="*/ 7 w 24"/>
              <a:gd name="T71" fmla="*/ 15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5 h 41"/>
              <a:gd name="T80" fmla="*/ 12 w 24"/>
              <a:gd name="T81" fmla="*/ 37 h 41"/>
              <a:gd name="T82" fmla="*/ 4 w 24"/>
              <a:gd name="T83" fmla="*/ 28 h 41"/>
              <a:gd name="T84" fmla="*/ 12 w 24"/>
              <a:gd name="T85" fmla="*/ 20 h 41"/>
              <a:gd name="T86" fmla="*/ 21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7" y="5"/>
                  <a:pt x="18" y="5"/>
                  <a:pt x="18" y="5"/>
                </a:cubicBezTo>
                <a:cubicBezTo>
                  <a:pt x="18" y="6"/>
                  <a:pt x="17" y="6"/>
                  <a:pt x="17" y="6"/>
                </a:cubicBezTo>
                <a:cubicBezTo>
                  <a:pt x="17" y="6"/>
                  <a:pt x="16" y="6"/>
                  <a:pt x="16" y="5"/>
                </a:cubicBezTo>
                <a:cubicBezTo>
                  <a:pt x="16" y="5"/>
                  <a:pt x="17" y="5"/>
                  <a:pt x="17" y="5"/>
                </a:cubicBezTo>
                <a:close/>
                <a:moveTo>
                  <a:pt x="17" y="15"/>
                </a:moveTo>
                <a:cubicBezTo>
                  <a:pt x="17" y="15"/>
                  <a:pt x="18" y="15"/>
                  <a:pt x="18" y="15"/>
                </a:cubicBezTo>
                <a:cubicBezTo>
                  <a:pt x="18" y="16"/>
                  <a:pt x="17" y="16"/>
                  <a:pt x="17" y="16"/>
                </a:cubicBezTo>
                <a:cubicBezTo>
                  <a:pt x="17" y="16"/>
                  <a:pt x="16" y="16"/>
                  <a:pt x="16" y="15"/>
                </a:cubicBezTo>
                <a:cubicBezTo>
                  <a:pt x="16" y="15"/>
                  <a:pt x="17" y="15"/>
                  <a:pt x="17" y="15"/>
                </a:cubicBezTo>
                <a:close/>
                <a:moveTo>
                  <a:pt x="12" y="27"/>
                </a:moveTo>
                <a:cubicBezTo>
                  <a:pt x="13" y="27"/>
                  <a:pt x="13" y="28"/>
                  <a:pt x="13" y="29"/>
                </a:cubicBezTo>
                <a:cubicBezTo>
                  <a:pt x="13" y="29"/>
                  <a:pt x="13" y="30"/>
                  <a:pt x="12" y="30"/>
                </a:cubicBezTo>
                <a:cubicBezTo>
                  <a:pt x="12" y="30"/>
                  <a:pt x="11" y="29"/>
                  <a:pt x="11" y="29"/>
                </a:cubicBezTo>
                <a:cubicBezTo>
                  <a:pt x="11" y="28"/>
                  <a:pt x="12" y="27"/>
                  <a:pt x="12" y="27"/>
                </a:cubicBezTo>
                <a:close/>
                <a:moveTo>
                  <a:pt x="12" y="8"/>
                </a:moveTo>
                <a:cubicBezTo>
                  <a:pt x="14" y="8"/>
                  <a:pt x="15" y="9"/>
                  <a:pt x="15" y="10"/>
                </a:cubicBezTo>
                <a:cubicBezTo>
                  <a:pt x="15" y="12"/>
                  <a:pt x="14" y="13"/>
                  <a:pt x="12" y="13"/>
                </a:cubicBezTo>
                <a:cubicBezTo>
                  <a:pt x="11" y="13"/>
                  <a:pt x="10" y="12"/>
                  <a:pt x="10" y="10"/>
                </a:cubicBezTo>
                <a:cubicBezTo>
                  <a:pt x="10" y="9"/>
                  <a:pt x="11" y="8"/>
                  <a:pt x="12" y="8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3"/>
                  <a:pt x="10" y="14"/>
                  <a:pt x="12" y="14"/>
                </a:cubicBezTo>
                <a:cubicBezTo>
                  <a:pt x="14" y="14"/>
                  <a:pt x="16" y="13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5" y="24"/>
                  <a:pt x="16" y="26"/>
                  <a:pt x="16" y="29"/>
                </a:cubicBezTo>
                <a:cubicBezTo>
                  <a:pt x="16" y="31"/>
                  <a:pt x="15" y="33"/>
                  <a:pt x="12" y="33"/>
                </a:cubicBezTo>
                <a:cubicBezTo>
                  <a:pt x="10" y="33"/>
                  <a:pt x="8" y="31"/>
                  <a:pt x="8" y="29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lose/>
                <a:moveTo>
                  <a:pt x="7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16"/>
                  <a:pt x="8" y="16"/>
                  <a:pt x="7" y="16"/>
                </a:cubicBezTo>
                <a:cubicBezTo>
                  <a:pt x="7" y="16"/>
                  <a:pt x="6" y="16"/>
                  <a:pt x="6" y="15"/>
                </a:cubicBezTo>
                <a:cubicBezTo>
                  <a:pt x="6" y="15"/>
                  <a:pt x="7" y="15"/>
                  <a:pt x="7" y="15"/>
                </a:cubicBezTo>
                <a:close/>
                <a:moveTo>
                  <a:pt x="12" y="37"/>
                </a:moveTo>
                <a:cubicBezTo>
                  <a:pt x="7" y="37"/>
                  <a:pt x="4" y="33"/>
                  <a:pt x="4" y="28"/>
                </a:cubicBezTo>
                <a:cubicBezTo>
                  <a:pt x="4" y="24"/>
                  <a:pt x="7" y="20"/>
                  <a:pt x="12" y="20"/>
                </a:cubicBezTo>
                <a:cubicBezTo>
                  <a:pt x="17" y="20"/>
                  <a:pt x="21" y="24"/>
                  <a:pt x="21" y="28"/>
                </a:cubicBezTo>
                <a:cubicBezTo>
                  <a:pt x="21" y="33"/>
                  <a:pt x="17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335"/>
          <p:cNvSpPr>
            <a:spLocks noEditPoints="1"/>
          </p:cNvSpPr>
          <p:nvPr/>
        </p:nvSpPr>
        <p:spPr bwMode="auto">
          <a:xfrm>
            <a:off x="7962588" y="523929"/>
            <a:ext cx="235881" cy="428080"/>
          </a:xfrm>
          <a:custGeom>
            <a:avLst/>
            <a:gdLst>
              <a:gd name="T0" fmla="*/ 16 w 23"/>
              <a:gd name="T1" fmla="*/ 5 h 41"/>
              <a:gd name="T2" fmla="*/ 17 w 23"/>
              <a:gd name="T3" fmla="*/ 6 h 41"/>
              <a:gd name="T4" fmla="*/ 16 w 23"/>
              <a:gd name="T5" fmla="*/ 7 h 41"/>
              <a:gd name="T6" fmla="*/ 16 w 23"/>
              <a:gd name="T7" fmla="*/ 6 h 41"/>
              <a:gd name="T8" fmla="*/ 16 w 23"/>
              <a:gd name="T9" fmla="*/ 5 h 41"/>
              <a:gd name="T10" fmla="*/ 16 w 23"/>
              <a:gd name="T11" fmla="*/ 15 h 41"/>
              <a:gd name="T12" fmla="*/ 17 w 23"/>
              <a:gd name="T13" fmla="*/ 16 h 41"/>
              <a:gd name="T14" fmla="*/ 16 w 23"/>
              <a:gd name="T15" fmla="*/ 16 h 41"/>
              <a:gd name="T16" fmla="*/ 16 w 23"/>
              <a:gd name="T17" fmla="*/ 16 h 41"/>
              <a:gd name="T18" fmla="*/ 16 w 23"/>
              <a:gd name="T19" fmla="*/ 15 h 41"/>
              <a:gd name="T20" fmla="*/ 11 w 23"/>
              <a:gd name="T21" fmla="*/ 28 h 41"/>
              <a:gd name="T22" fmla="*/ 12 w 23"/>
              <a:gd name="T23" fmla="*/ 29 h 41"/>
              <a:gd name="T24" fmla="*/ 11 w 23"/>
              <a:gd name="T25" fmla="*/ 30 h 41"/>
              <a:gd name="T26" fmla="*/ 10 w 23"/>
              <a:gd name="T27" fmla="*/ 29 h 41"/>
              <a:gd name="T28" fmla="*/ 11 w 23"/>
              <a:gd name="T29" fmla="*/ 28 h 41"/>
              <a:gd name="T30" fmla="*/ 11 w 23"/>
              <a:gd name="T31" fmla="*/ 8 h 41"/>
              <a:gd name="T32" fmla="*/ 14 w 23"/>
              <a:gd name="T33" fmla="*/ 11 h 41"/>
              <a:gd name="T34" fmla="*/ 11 w 23"/>
              <a:gd name="T35" fmla="*/ 13 h 41"/>
              <a:gd name="T36" fmla="*/ 9 w 23"/>
              <a:gd name="T37" fmla="*/ 11 h 41"/>
              <a:gd name="T38" fmla="*/ 11 w 23"/>
              <a:gd name="T39" fmla="*/ 8 h 41"/>
              <a:gd name="T40" fmla="*/ 11 w 23"/>
              <a:gd name="T41" fmla="*/ 7 h 41"/>
              <a:gd name="T42" fmla="*/ 8 w 23"/>
              <a:gd name="T43" fmla="*/ 11 h 41"/>
              <a:gd name="T44" fmla="*/ 11 w 23"/>
              <a:gd name="T45" fmla="*/ 15 h 41"/>
              <a:gd name="T46" fmla="*/ 15 w 23"/>
              <a:gd name="T47" fmla="*/ 11 h 41"/>
              <a:gd name="T48" fmla="*/ 11 w 23"/>
              <a:gd name="T49" fmla="*/ 7 h 41"/>
              <a:gd name="T50" fmla="*/ 11 w 23"/>
              <a:gd name="T51" fmla="*/ 24 h 41"/>
              <a:gd name="T52" fmla="*/ 16 w 23"/>
              <a:gd name="T53" fmla="*/ 29 h 41"/>
              <a:gd name="T54" fmla="*/ 11 w 23"/>
              <a:gd name="T55" fmla="*/ 33 h 41"/>
              <a:gd name="T56" fmla="*/ 7 w 23"/>
              <a:gd name="T57" fmla="*/ 29 h 41"/>
              <a:gd name="T58" fmla="*/ 11 w 23"/>
              <a:gd name="T59" fmla="*/ 24 h 41"/>
              <a:gd name="T60" fmla="*/ 7 w 23"/>
              <a:gd name="T61" fmla="*/ 5 h 41"/>
              <a:gd name="T62" fmla="*/ 7 w 23"/>
              <a:gd name="T63" fmla="*/ 6 h 41"/>
              <a:gd name="T64" fmla="*/ 7 w 23"/>
              <a:gd name="T65" fmla="*/ 7 h 41"/>
              <a:gd name="T66" fmla="*/ 6 w 23"/>
              <a:gd name="T67" fmla="*/ 6 h 41"/>
              <a:gd name="T68" fmla="*/ 7 w 23"/>
              <a:gd name="T69" fmla="*/ 5 h 41"/>
              <a:gd name="T70" fmla="*/ 7 w 23"/>
              <a:gd name="T71" fmla="*/ 15 h 41"/>
              <a:gd name="T72" fmla="*/ 7 w 23"/>
              <a:gd name="T73" fmla="*/ 16 h 41"/>
              <a:gd name="T74" fmla="*/ 7 w 23"/>
              <a:gd name="T75" fmla="*/ 16 h 41"/>
              <a:gd name="T76" fmla="*/ 6 w 23"/>
              <a:gd name="T77" fmla="*/ 16 h 41"/>
              <a:gd name="T78" fmla="*/ 7 w 23"/>
              <a:gd name="T79" fmla="*/ 15 h 41"/>
              <a:gd name="T80" fmla="*/ 11 w 23"/>
              <a:gd name="T81" fmla="*/ 37 h 41"/>
              <a:gd name="T82" fmla="*/ 3 w 23"/>
              <a:gd name="T83" fmla="*/ 29 h 41"/>
              <a:gd name="T84" fmla="*/ 11 w 23"/>
              <a:gd name="T85" fmla="*/ 20 h 41"/>
              <a:gd name="T86" fmla="*/ 20 w 23"/>
              <a:gd name="T87" fmla="*/ 29 h 41"/>
              <a:gd name="T88" fmla="*/ 11 w 23"/>
              <a:gd name="T89" fmla="*/ 37 h 41"/>
              <a:gd name="T90" fmla="*/ 2 w 23"/>
              <a:gd name="T91" fmla="*/ 0 h 41"/>
              <a:gd name="T92" fmla="*/ 0 w 23"/>
              <a:gd name="T93" fmla="*/ 2 h 41"/>
              <a:gd name="T94" fmla="*/ 0 w 23"/>
              <a:gd name="T95" fmla="*/ 39 h 41"/>
              <a:gd name="T96" fmla="*/ 2 w 23"/>
              <a:gd name="T97" fmla="*/ 41 h 41"/>
              <a:gd name="T98" fmla="*/ 21 w 23"/>
              <a:gd name="T99" fmla="*/ 41 h 41"/>
              <a:gd name="T100" fmla="*/ 23 w 23"/>
              <a:gd name="T101" fmla="*/ 39 h 41"/>
              <a:gd name="T102" fmla="*/ 23 w 23"/>
              <a:gd name="T103" fmla="*/ 2 h 41"/>
              <a:gd name="T104" fmla="*/ 21 w 23"/>
              <a:gd name="T105" fmla="*/ 0 h 41"/>
              <a:gd name="T106" fmla="*/ 2 w 23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" h="41">
                <a:moveTo>
                  <a:pt x="16" y="5"/>
                </a:moveTo>
                <a:cubicBezTo>
                  <a:pt x="17" y="5"/>
                  <a:pt x="17" y="5"/>
                  <a:pt x="17" y="6"/>
                </a:cubicBezTo>
                <a:cubicBezTo>
                  <a:pt x="17" y="6"/>
                  <a:pt x="17" y="7"/>
                  <a:pt x="16" y="7"/>
                </a:cubicBezTo>
                <a:cubicBezTo>
                  <a:pt x="16" y="7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6" y="15"/>
                </a:moveTo>
                <a:cubicBezTo>
                  <a:pt x="17" y="15"/>
                  <a:pt x="17" y="15"/>
                  <a:pt x="17" y="16"/>
                </a:cubicBezTo>
                <a:cubicBezTo>
                  <a:pt x="17" y="16"/>
                  <a:pt x="17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1" y="28"/>
                </a:moveTo>
                <a:cubicBezTo>
                  <a:pt x="12" y="28"/>
                  <a:pt x="12" y="28"/>
                  <a:pt x="12" y="29"/>
                </a:cubicBezTo>
                <a:cubicBezTo>
                  <a:pt x="12" y="29"/>
                  <a:pt x="12" y="30"/>
                  <a:pt x="11" y="30"/>
                </a:cubicBezTo>
                <a:cubicBezTo>
                  <a:pt x="11" y="30"/>
                  <a:pt x="10" y="29"/>
                  <a:pt x="10" y="29"/>
                </a:cubicBezTo>
                <a:cubicBezTo>
                  <a:pt x="10" y="28"/>
                  <a:pt x="11" y="28"/>
                  <a:pt x="11" y="28"/>
                </a:cubicBezTo>
                <a:close/>
                <a:moveTo>
                  <a:pt x="11" y="8"/>
                </a:moveTo>
                <a:cubicBezTo>
                  <a:pt x="13" y="8"/>
                  <a:pt x="14" y="9"/>
                  <a:pt x="14" y="11"/>
                </a:cubicBezTo>
                <a:cubicBezTo>
                  <a:pt x="14" y="12"/>
                  <a:pt x="13" y="13"/>
                  <a:pt x="11" y="13"/>
                </a:cubicBezTo>
                <a:cubicBezTo>
                  <a:pt x="10" y="13"/>
                  <a:pt x="9" y="12"/>
                  <a:pt x="9" y="11"/>
                </a:cubicBezTo>
                <a:cubicBezTo>
                  <a:pt x="9" y="9"/>
                  <a:pt x="10" y="8"/>
                  <a:pt x="11" y="8"/>
                </a:cubicBezTo>
                <a:close/>
                <a:moveTo>
                  <a:pt x="11" y="7"/>
                </a:moveTo>
                <a:cubicBezTo>
                  <a:pt x="9" y="7"/>
                  <a:pt x="8" y="9"/>
                  <a:pt x="8" y="11"/>
                </a:cubicBezTo>
                <a:cubicBezTo>
                  <a:pt x="8" y="13"/>
                  <a:pt x="9" y="15"/>
                  <a:pt x="11" y="15"/>
                </a:cubicBezTo>
                <a:cubicBezTo>
                  <a:pt x="14" y="15"/>
                  <a:pt x="15" y="13"/>
                  <a:pt x="15" y="11"/>
                </a:cubicBezTo>
                <a:cubicBezTo>
                  <a:pt x="15" y="9"/>
                  <a:pt x="14" y="7"/>
                  <a:pt x="11" y="7"/>
                </a:cubicBezTo>
                <a:close/>
                <a:moveTo>
                  <a:pt x="11" y="24"/>
                </a:moveTo>
                <a:cubicBezTo>
                  <a:pt x="14" y="24"/>
                  <a:pt x="16" y="26"/>
                  <a:pt x="16" y="29"/>
                </a:cubicBezTo>
                <a:cubicBezTo>
                  <a:pt x="16" y="31"/>
                  <a:pt x="14" y="33"/>
                  <a:pt x="11" y="33"/>
                </a:cubicBezTo>
                <a:cubicBezTo>
                  <a:pt x="9" y="33"/>
                  <a:pt x="7" y="31"/>
                  <a:pt x="7" y="29"/>
                </a:cubicBezTo>
                <a:cubicBezTo>
                  <a:pt x="7" y="26"/>
                  <a:pt x="9" y="24"/>
                  <a:pt x="11" y="24"/>
                </a:cubicBezTo>
                <a:close/>
                <a:moveTo>
                  <a:pt x="7" y="5"/>
                </a:move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7"/>
                  <a:pt x="7" y="7"/>
                </a:cubicBezTo>
                <a:cubicBezTo>
                  <a:pt x="6" y="7"/>
                  <a:pt x="6" y="6"/>
                  <a:pt x="6" y="6"/>
                </a:cubicBezTo>
                <a:cubicBezTo>
                  <a:pt x="6" y="5"/>
                  <a:pt x="6" y="5"/>
                  <a:pt x="7" y="5"/>
                </a:cubicBezTo>
                <a:close/>
                <a:moveTo>
                  <a:pt x="7" y="15"/>
                </a:moveTo>
                <a:cubicBezTo>
                  <a:pt x="7" y="15"/>
                  <a:pt x="7" y="15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7" y="15"/>
                </a:cubicBezTo>
                <a:close/>
                <a:moveTo>
                  <a:pt x="11" y="37"/>
                </a:moveTo>
                <a:cubicBezTo>
                  <a:pt x="7" y="37"/>
                  <a:pt x="3" y="34"/>
                  <a:pt x="3" y="29"/>
                </a:cubicBezTo>
                <a:cubicBezTo>
                  <a:pt x="3" y="24"/>
                  <a:pt x="7" y="20"/>
                  <a:pt x="11" y="20"/>
                </a:cubicBezTo>
                <a:cubicBezTo>
                  <a:pt x="16" y="20"/>
                  <a:pt x="20" y="24"/>
                  <a:pt x="20" y="29"/>
                </a:cubicBezTo>
                <a:cubicBezTo>
                  <a:pt x="20" y="34"/>
                  <a:pt x="16" y="37"/>
                  <a:pt x="11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3" y="40"/>
                  <a:pt x="23" y="39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2" y="0"/>
                  <a:pt x="2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336"/>
          <p:cNvSpPr>
            <a:spLocks noEditPoints="1"/>
          </p:cNvSpPr>
          <p:nvPr/>
        </p:nvSpPr>
        <p:spPr bwMode="auto">
          <a:xfrm>
            <a:off x="7962588" y="532665"/>
            <a:ext cx="248986" cy="428080"/>
          </a:xfrm>
          <a:custGeom>
            <a:avLst/>
            <a:gdLst>
              <a:gd name="T0" fmla="*/ 17 w 24"/>
              <a:gd name="T1" fmla="*/ 4 h 41"/>
              <a:gd name="T2" fmla="*/ 17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4 h 41"/>
              <a:gd name="T10" fmla="*/ 17 w 24"/>
              <a:gd name="T11" fmla="*/ 14 h 41"/>
              <a:gd name="T12" fmla="*/ 17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7 h 41"/>
              <a:gd name="T32" fmla="*/ 14 w 24"/>
              <a:gd name="T33" fmla="*/ 10 h 41"/>
              <a:gd name="T34" fmla="*/ 12 w 24"/>
              <a:gd name="T35" fmla="*/ 13 h 41"/>
              <a:gd name="T36" fmla="*/ 9 w 24"/>
              <a:gd name="T37" fmla="*/ 10 h 41"/>
              <a:gd name="T38" fmla="*/ 12 w 24"/>
              <a:gd name="T39" fmla="*/ 7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2 h 41"/>
              <a:gd name="T56" fmla="*/ 7 w 24"/>
              <a:gd name="T57" fmla="*/ 28 h 41"/>
              <a:gd name="T58" fmla="*/ 12 w 24"/>
              <a:gd name="T59" fmla="*/ 24 h 41"/>
              <a:gd name="T60" fmla="*/ 7 w 24"/>
              <a:gd name="T61" fmla="*/ 4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4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20 h 41"/>
              <a:gd name="T86" fmla="*/ 20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1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1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4"/>
                </a:moveTo>
                <a:cubicBezTo>
                  <a:pt x="17" y="4"/>
                  <a:pt x="17" y="5"/>
                  <a:pt x="17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4"/>
                  <a:pt x="17" y="4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4"/>
                  <a:pt x="16" y="14"/>
                  <a:pt x="17" y="14"/>
                </a:cubicBezTo>
                <a:close/>
                <a:moveTo>
                  <a:pt x="12" y="27"/>
                </a:moveTo>
                <a:cubicBezTo>
                  <a:pt x="12" y="27"/>
                  <a:pt x="13" y="28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7"/>
                  <a:pt x="12" y="27"/>
                </a:cubicBezTo>
                <a:close/>
                <a:moveTo>
                  <a:pt x="12" y="7"/>
                </a:moveTo>
                <a:cubicBezTo>
                  <a:pt x="13" y="7"/>
                  <a:pt x="14" y="9"/>
                  <a:pt x="14" y="10"/>
                </a:cubicBezTo>
                <a:cubicBezTo>
                  <a:pt x="14" y="11"/>
                  <a:pt x="13" y="13"/>
                  <a:pt x="12" y="13"/>
                </a:cubicBezTo>
                <a:cubicBezTo>
                  <a:pt x="10" y="13"/>
                  <a:pt x="9" y="11"/>
                  <a:pt x="9" y="10"/>
                </a:cubicBezTo>
                <a:cubicBezTo>
                  <a:pt x="9" y="9"/>
                  <a:pt x="10" y="7"/>
                  <a:pt x="12" y="7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1"/>
                  <a:pt x="14" y="32"/>
                  <a:pt x="12" y="32"/>
                </a:cubicBezTo>
                <a:cubicBezTo>
                  <a:pt x="9" y="32"/>
                  <a:pt x="7" y="31"/>
                  <a:pt x="7" y="28"/>
                </a:cubicBezTo>
                <a:cubicBezTo>
                  <a:pt x="7" y="26"/>
                  <a:pt x="9" y="24"/>
                  <a:pt x="12" y="24"/>
                </a:cubicBezTo>
                <a:close/>
                <a:moveTo>
                  <a:pt x="7" y="4"/>
                </a:moveTo>
                <a:cubicBezTo>
                  <a:pt x="7" y="4"/>
                  <a:pt x="8" y="5"/>
                  <a:pt x="8" y="5"/>
                </a:cubicBezTo>
                <a:cubicBezTo>
                  <a:pt x="8" y="6"/>
                  <a:pt x="7" y="6"/>
                  <a:pt x="7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6" y="4"/>
                  <a:pt x="7" y="4"/>
                </a:cubicBezTo>
                <a:close/>
                <a:moveTo>
                  <a:pt x="7" y="14"/>
                </a:moveTo>
                <a:cubicBezTo>
                  <a:pt x="7" y="14"/>
                  <a:pt x="8" y="14"/>
                  <a:pt x="8" y="15"/>
                </a:cubicBezTo>
                <a:cubicBezTo>
                  <a:pt x="8" y="15"/>
                  <a:pt x="7" y="16"/>
                  <a:pt x="7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6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3"/>
                  <a:pt x="7" y="20"/>
                  <a:pt x="12" y="20"/>
                </a:cubicBezTo>
                <a:cubicBezTo>
                  <a:pt x="16" y="20"/>
                  <a:pt x="20" y="23"/>
                  <a:pt x="20" y="28"/>
                </a:cubicBezTo>
                <a:cubicBezTo>
                  <a:pt x="20" y="33"/>
                  <a:pt x="16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337"/>
          <p:cNvSpPr>
            <a:spLocks noEditPoints="1"/>
          </p:cNvSpPr>
          <p:nvPr/>
        </p:nvSpPr>
        <p:spPr bwMode="auto">
          <a:xfrm>
            <a:off x="7962588" y="532665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5 h 41"/>
              <a:gd name="T10" fmla="*/ 17 w 24"/>
              <a:gd name="T11" fmla="*/ 14 h 41"/>
              <a:gd name="T12" fmla="*/ 18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8 h 41"/>
              <a:gd name="T32" fmla="*/ 15 w 24"/>
              <a:gd name="T33" fmla="*/ 10 h 41"/>
              <a:gd name="T34" fmla="*/ 12 w 24"/>
              <a:gd name="T35" fmla="*/ 13 h 41"/>
              <a:gd name="T36" fmla="*/ 10 w 24"/>
              <a:gd name="T37" fmla="*/ 10 h 41"/>
              <a:gd name="T38" fmla="*/ 12 w 24"/>
              <a:gd name="T39" fmla="*/ 8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3 h 41"/>
              <a:gd name="T56" fmla="*/ 8 w 24"/>
              <a:gd name="T57" fmla="*/ 28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5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20 h 41"/>
              <a:gd name="T86" fmla="*/ 21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7" y="5"/>
                  <a:pt x="18" y="5"/>
                  <a:pt x="18" y="5"/>
                </a:cubicBezTo>
                <a:cubicBezTo>
                  <a:pt x="18" y="6"/>
                  <a:pt x="17" y="6"/>
                  <a:pt x="17" y="6"/>
                </a:cubicBezTo>
                <a:cubicBezTo>
                  <a:pt x="17" y="6"/>
                  <a:pt x="16" y="6"/>
                  <a:pt x="16" y="5"/>
                </a:cubicBezTo>
                <a:cubicBezTo>
                  <a:pt x="16" y="5"/>
                  <a:pt x="17" y="5"/>
                  <a:pt x="17" y="5"/>
                </a:cubicBezTo>
                <a:close/>
                <a:moveTo>
                  <a:pt x="17" y="14"/>
                </a:moveTo>
                <a:cubicBezTo>
                  <a:pt x="17" y="14"/>
                  <a:pt x="18" y="15"/>
                  <a:pt x="18" y="15"/>
                </a:cubicBezTo>
                <a:cubicBezTo>
                  <a:pt x="18" y="16"/>
                  <a:pt x="17" y="16"/>
                  <a:pt x="17" y="16"/>
                </a:cubicBezTo>
                <a:cubicBezTo>
                  <a:pt x="17" y="16"/>
                  <a:pt x="16" y="16"/>
                  <a:pt x="16" y="15"/>
                </a:cubicBezTo>
                <a:cubicBezTo>
                  <a:pt x="16" y="15"/>
                  <a:pt x="17" y="14"/>
                  <a:pt x="17" y="14"/>
                </a:cubicBezTo>
                <a:close/>
                <a:moveTo>
                  <a:pt x="12" y="27"/>
                </a:moveTo>
                <a:cubicBezTo>
                  <a:pt x="13" y="27"/>
                  <a:pt x="13" y="28"/>
                  <a:pt x="13" y="28"/>
                </a:cubicBezTo>
                <a:cubicBezTo>
                  <a:pt x="13" y="29"/>
                  <a:pt x="13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7"/>
                  <a:pt x="12" y="27"/>
                </a:cubicBezTo>
                <a:close/>
                <a:moveTo>
                  <a:pt x="12" y="8"/>
                </a:moveTo>
                <a:cubicBezTo>
                  <a:pt x="13" y="8"/>
                  <a:pt x="15" y="9"/>
                  <a:pt x="15" y="10"/>
                </a:cubicBezTo>
                <a:cubicBezTo>
                  <a:pt x="15" y="12"/>
                  <a:pt x="13" y="13"/>
                  <a:pt x="12" y="13"/>
                </a:cubicBezTo>
                <a:cubicBezTo>
                  <a:pt x="11" y="13"/>
                  <a:pt x="10" y="12"/>
                  <a:pt x="10" y="10"/>
                </a:cubicBezTo>
                <a:cubicBezTo>
                  <a:pt x="10" y="9"/>
                  <a:pt x="11" y="8"/>
                  <a:pt x="12" y="8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1"/>
                  <a:pt x="14" y="33"/>
                  <a:pt x="12" y="33"/>
                </a:cubicBezTo>
                <a:cubicBezTo>
                  <a:pt x="10" y="33"/>
                  <a:pt x="8" y="31"/>
                  <a:pt x="8" y="28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lose/>
                <a:moveTo>
                  <a:pt x="7" y="14"/>
                </a:moveTo>
                <a:cubicBezTo>
                  <a:pt x="8" y="14"/>
                  <a:pt x="8" y="15"/>
                  <a:pt x="8" y="15"/>
                </a:cubicBezTo>
                <a:cubicBezTo>
                  <a:pt x="8" y="16"/>
                  <a:pt x="8" y="16"/>
                  <a:pt x="7" y="16"/>
                </a:cubicBezTo>
                <a:cubicBezTo>
                  <a:pt x="7" y="16"/>
                  <a:pt x="6" y="16"/>
                  <a:pt x="6" y="15"/>
                </a:cubicBezTo>
                <a:cubicBezTo>
                  <a:pt x="6" y="15"/>
                  <a:pt x="7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4"/>
                  <a:pt x="7" y="20"/>
                  <a:pt x="12" y="20"/>
                </a:cubicBezTo>
                <a:cubicBezTo>
                  <a:pt x="17" y="20"/>
                  <a:pt x="21" y="24"/>
                  <a:pt x="21" y="28"/>
                </a:cubicBezTo>
                <a:cubicBezTo>
                  <a:pt x="21" y="33"/>
                  <a:pt x="17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338"/>
          <p:cNvSpPr>
            <a:spLocks noEditPoints="1"/>
          </p:cNvSpPr>
          <p:nvPr/>
        </p:nvSpPr>
        <p:spPr bwMode="auto">
          <a:xfrm>
            <a:off x="7962588" y="532665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6 h 41"/>
              <a:gd name="T4" fmla="*/ 17 w 24"/>
              <a:gd name="T5" fmla="*/ 6 h 41"/>
              <a:gd name="T6" fmla="*/ 16 w 24"/>
              <a:gd name="T7" fmla="*/ 6 h 41"/>
              <a:gd name="T8" fmla="*/ 17 w 24"/>
              <a:gd name="T9" fmla="*/ 5 h 41"/>
              <a:gd name="T10" fmla="*/ 17 w 24"/>
              <a:gd name="T11" fmla="*/ 15 h 41"/>
              <a:gd name="T12" fmla="*/ 18 w 24"/>
              <a:gd name="T13" fmla="*/ 16 h 41"/>
              <a:gd name="T14" fmla="*/ 17 w 24"/>
              <a:gd name="T15" fmla="*/ 16 h 41"/>
              <a:gd name="T16" fmla="*/ 16 w 24"/>
              <a:gd name="T17" fmla="*/ 16 h 41"/>
              <a:gd name="T18" fmla="*/ 17 w 24"/>
              <a:gd name="T19" fmla="*/ 15 h 41"/>
              <a:gd name="T20" fmla="*/ 12 w 24"/>
              <a:gd name="T21" fmla="*/ 28 h 41"/>
              <a:gd name="T22" fmla="*/ 13 w 24"/>
              <a:gd name="T23" fmla="*/ 29 h 41"/>
              <a:gd name="T24" fmla="*/ 12 w 24"/>
              <a:gd name="T25" fmla="*/ 30 h 41"/>
              <a:gd name="T26" fmla="*/ 11 w 24"/>
              <a:gd name="T27" fmla="*/ 29 h 41"/>
              <a:gd name="T28" fmla="*/ 12 w 24"/>
              <a:gd name="T29" fmla="*/ 28 h 41"/>
              <a:gd name="T30" fmla="*/ 12 w 24"/>
              <a:gd name="T31" fmla="*/ 8 h 41"/>
              <a:gd name="T32" fmla="*/ 15 w 24"/>
              <a:gd name="T33" fmla="*/ 11 h 41"/>
              <a:gd name="T34" fmla="*/ 12 w 24"/>
              <a:gd name="T35" fmla="*/ 13 h 41"/>
              <a:gd name="T36" fmla="*/ 10 w 24"/>
              <a:gd name="T37" fmla="*/ 11 h 41"/>
              <a:gd name="T38" fmla="*/ 12 w 24"/>
              <a:gd name="T39" fmla="*/ 8 h 41"/>
              <a:gd name="T40" fmla="*/ 12 w 24"/>
              <a:gd name="T41" fmla="*/ 7 h 41"/>
              <a:gd name="T42" fmla="*/ 8 w 24"/>
              <a:gd name="T43" fmla="*/ 11 h 41"/>
              <a:gd name="T44" fmla="*/ 12 w 24"/>
              <a:gd name="T45" fmla="*/ 15 h 41"/>
              <a:gd name="T46" fmla="*/ 16 w 24"/>
              <a:gd name="T47" fmla="*/ 11 h 41"/>
              <a:gd name="T48" fmla="*/ 12 w 24"/>
              <a:gd name="T49" fmla="*/ 7 h 41"/>
              <a:gd name="T50" fmla="*/ 12 w 24"/>
              <a:gd name="T51" fmla="*/ 24 h 41"/>
              <a:gd name="T52" fmla="*/ 17 w 24"/>
              <a:gd name="T53" fmla="*/ 29 h 41"/>
              <a:gd name="T54" fmla="*/ 12 w 24"/>
              <a:gd name="T55" fmla="*/ 33 h 41"/>
              <a:gd name="T56" fmla="*/ 8 w 24"/>
              <a:gd name="T57" fmla="*/ 29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6 h 41"/>
              <a:gd name="T64" fmla="*/ 7 w 24"/>
              <a:gd name="T65" fmla="*/ 6 h 41"/>
              <a:gd name="T66" fmla="*/ 7 w 24"/>
              <a:gd name="T67" fmla="*/ 6 h 41"/>
              <a:gd name="T68" fmla="*/ 7 w 24"/>
              <a:gd name="T69" fmla="*/ 5 h 41"/>
              <a:gd name="T70" fmla="*/ 7 w 24"/>
              <a:gd name="T71" fmla="*/ 15 h 41"/>
              <a:gd name="T72" fmla="*/ 8 w 24"/>
              <a:gd name="T73" fmla="*/ 16 h 41"/>
              <a:gd name="T74" fmla="*/ 7 w 24"/>
              <a:gd name="T75" fmla="*/ 16 h 41"/>
              <a:gd name="T76" fmla="*/ 7 w 24"/>
              <a:gd name="T77" fmla="*/ 16 h 41"/>
              <a:gd name="T78" fmla="*/ 7 w 24"/>
              <a:gd name="T79" fmla="*/ 15 h 41"/>
              <a:gd name="T80" fmla="*/ 12 w 24"/>
              <a:gd name="T81" fmla="*/ 37 h 41"/>
              <a:gd name="T82" fmla="*/ 4 w 24"/>
              <a:gd name="T83" fmla="*/ 29 h 41"/>
              <a:gd name="T84" fmla="*/ 12 w 24"/>
              <a:gd name="T85" fmla="*/ 20 h 41"/>
              <a:gd name="T86" fmla="*/ 21 w 24"/>
              <a:gd name="T87" fmla="*/ 29 h 41"/>
              <a:gd name="T88" fmla="*/ 12 w 24"/>
              <a:gd name="T89" fmla="*/ 37 h 41"/>
              <a:gd name="T90" fmla="*/ 3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3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3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7" y="6"/>
                </a:cubicBezTo>
                <a:cubicBezTo>
                  <a:pt x="17" y="6"/>
                  <a:pt x="16" y="6"/>
                  <a:pt x="16" y="6"/>
                </a:cubicBezTo>
                <a:cubicBezTo>
                  <a:pt x="16" y="5"/>
                  <a:pt x="17" y="5"/>
                  <a:pt x="17" y="5"/>
                </a:cubicBezTo>
                <a:close/>
                <a:moveTo>
                  <a:pt x="17" y="15"/>
                </a:moveTo>
                <a:cubicBezTo>
                  <a:pt x="18" y="15"/>
                  <a:pt x="18" y="15"/>
                  <a:pt x="18" y="16"/>
                </a:cubicBezTo>
                <a:cubicBezTo>
                  <a:pt x="18" y="16"/>
                  <a:pt x="18" y="16"/>
                  <a:pt x="17" y="16"/>
                </a:cubicBezTo>
                <a:cubicBezTo>
                  <a:pt x="17" y="16"/>
                  <a:pt x="16" y="16"/>
                  <a:pt x="16" y="16"/>
                </a:cubicBezTo>
                <a:cubicBezTo>
                  <a:pt x="16" y="15"/>
                  <a:pt x="17" y="15"/>
                  <a:pt x="17" y="15"/>
                </a:cubicBezTo>
                <a:close/>
                <a:moveTo>
                  <a:pt x="12" y="28"/>
                </a:moveTo>
                <a:cubicBezTo>
                  <a:pt x="13" y="28"/>
                  <a:pt x="13" y="28"/>
                  <a:pt x="13" y="29"/>
                </a:cubicBezTo>
                <a:cubicBezTo>
                  <a:pt x="13" y="29"/>
                  <a:pt x="13" y="30"/>
                  <a:pt x="12" y="30"/>
                </a:cubicBezTo>
                <a:cubicBezTo>
                  <a:pt x="12" y="30"/>
                  <a:pt x="11" y="29"/>
                  <a:pt x="11" y="29"/>
                </a:cubicBezTo>
                <a:cubicBezTo>
                  <a:pt x="11" y="28"/>
                  <a:pt x="12" y="28"/>
                  <a:pt x="12" y="28"/>
                </a:cubicBezTo>
                <a:close/>
                <a:moveTo>
                  <a:pt x="12" y="8"/>
                </a:moveTo>
                <a:cubicBezTo>
                  <a:pt x="14" y="8"/>
                  <a:pt x="15" y="9"/>
                  <a:pt x="15" y="11"/>
                </a:cubicBezTo>
                <a:cubicBezTo>
                  <a:pt x="15" y="12"/>
                  <a:pt x="14" y="13"/>
                  <a:pt x="12" y="13"/>
                </a:cubicBezTo>
                <a:cubicBezTo>
                  <a:pt x="11" y="13"/>
                  <a:pt x="10" y="12"/>
                  <a:pt x="10" y="11"/>
                </a:cubicBezTo>
                <a:cubicBezTo>
                  <a:pt x="10" y="9"/>
                  <a:pt x="11" y="8"/>
                  <a:pt x="12" y="8"/>
                </a:cubicBezTo>
                <a:close/>
                <a:moveTo>
                  <a:pt x="12" y="7"/>
                </a:moveTo>
                <a:cubicBezTo>
                  <a:pt x="10" y="7"/>
                  <a:pt x="8" y="8"/>
                  <a:pt x="8" y="11"/>
                </a:cubicBezTo>
                <a:cubicBezTo>
                  <a:pt x="8" y="13"/>
                  <a:pt x="10" y="15"/>
                  <a:pt x="12" y="15"/>
                </a:cubicBezTo>
                <a:cubicBezTo>
                  <a:pt x="15" y="15"/>
                  <a:pt x="16" y="13"/>
                  <a:pt x="16" y="11"/>
                </a:cubicBezTo>
                <a:cubicBezTo>
                  <a:pt x="16" y="8"/>
                  <a:pt x="15" y="7"/>
                  <a:pt x="12" y="7"/>
                </a:cubicBezTo>
                <a:close/>
                <a:moveTo>
                  <a:pt x="12" y="24"/>
                </a:moveTo>
                <a:cubicBezTo>
                  <a:pt x="15" y="24"/>
                  <a:pt x="17" y="26"/>
                  <a:pt x="17" y="29"/>
                </a:cubicBezTo>
                <a:cubicBezTo>
                  <a:pt x="17" y="31"/>
                  <a:pt x="15" y="33"/>
                  <a:pt x="12" y="33"/>
                </a:cubicBezTo>
                <a:cubicBezTo>
                  <a:pt x="10" y="33"/>
                  <a:pt x="8" y="31"/>
                  <a:pt x="8" y="29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8" y="5"/>
                  <a:pt x="8" y="5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lose/>
                <a:moveTo>
                  <a:pt x="7" y="15"/>
                </a:moveTo>
                <a:cubicBezTo>
                  <a:pt x="8" y="15"/>
                  <a:pt x="8" y="15"/>
                  <a:pt x="8" y="16"/>
                </a:cubicBezTo>
                <a:cubicBezTo>
                  <a:pt x="8" y="16"/>
                  <a:pt x="8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12" y="37"/>
                </a:moveTo>
                <a:cubicBezTo>
                  <a:pt x="8" y="37"/>
                  <a:pt x="4" y="33"/>
                  <a:pt x="4" y="29"/>
                </a:cubicBezTo>
                <a:cubicBezTo>
                  <a:pt x="4" y="24"/>
                  <a:pt x="8" y="20"/>
                  <a:pt x="12" y="20"/>
                </a:cubicBezTo>
                <a:cubicBezTo>
                  <a:pt x="17" y="20"/>
                  <a:pt x="21" y="24"/>
                  <a:pt x="21" y="29"/>
                </a:cubicBezTo>
                <a:cubicBezTo>
                  <a:pt x="21" y="33"/>
                  <a:pt x="17" y="37"/>
                  <a:pt x="12" y="37"/>
                </a:cubicBezTo>
                <a:close/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3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339"/>
          <p:cNvSpPr>
            <a:spLocks noEditPoints="1"/>
          </p:cNvSpPr>
          <p:nvPr/>
        </p:nvSpPr>
        <p:spPr bwMode="auto">
          <a:xfrm>
            <a:off x="7971324" y="545768"/>
            <a:ext cx="248986" cy="428080"/>
          </a:xfrm>
          <a:custGeom>
            <a:avLst/>
            <a:gdLst>
              <a:gd name="T0" fmla="*/ 17 w 24"/>
              <a:gd name="T1" fmla="*/ 4 h 41"/>
              <a:gd name="T2" fmla="*/ 17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4 h 41"/>
              <a:gd name="T10" fmla="*/ 17 w 24"/>
              <a:gd name="T11" fmla="*/ 14 h 41"/>
              <a:gd name="T12" fmla="*/ 17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7 h 41"/>
              <a:gd name="T32" fmla="*/ 14 w 24"/>
              <a:gd name="T33" fmla="*/ 10 h 41"/>
              <a:gd name="T34" fmla="*/ 12 w 24"/>
              <a:gd name="T35" fmla="*/ 12 h 41"/>
              <a:gd name="T36" fmla="*/ 9 w 24"/>
              <a:gd name="T37" fmla="*/ 10 h 41"/>
              <a:gd name="T38" fmla="*/ 12 w 24"/>
              <a:gd name="T39" fmla="*/ 7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2 h 41"/>
              <a:gd name="T56" fmla="*/ 7 w 24"/>
              <a:gd name="T57" fmla="*/ 28 h 41"/>
              <a:gd name="T58" fmla="*/ 12 w 24"/>
              <a:gd name="T59" fmla="*/ 24 h 41"/>
              <a:gd name="T60" fmla="*/ 7 w 24"/>
              <a:gd name="T61" fmla="*/ 4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4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19 h 41"/>
              <a:gd name="T86" fmla="*/ 20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1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1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4"/>
                </a:moveTo>
                <a:cubicBezTo>
                  <a:pt x="17" y="4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6" y="6"/>
                  <a:pt x="16" y="5"/>
                  <a:pt x="16" y="5"/>
                </a:cubicBezTo>
                <a:cubicBezTo>
                  <a:pt x="16" y="5"/>
                  <a:pt x="16" y="4"/>
                  <a:pt x="17" y="4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4"/>
                  <a:pt x="16" y="14"/>
                  <a:pt x="17" y="14"/>
                </a:cubicBezTo>
                <a:close/>
                <a:moveTo>
                  <a:pt x="12" y="27"/>
                </a:moveTo>
                <a:cubicBezTo>
                  <a:pt x="12" y="27"/>
                  <a:pt x="13" y="27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7"/>
                  <a:pt x="11" y="27"/>
                  <a:pt x="12" y="27"/>
                </a:cubicBezTo>
                <a:close/>
                <a:moveTo>
                  <a:pt x="12" y="7"/>
                </a:moveTo>
                <a:cubicBezTo>
                  <a:pt x="13" y="7"/>
                  <a:pt x="14" y="9"/>
                  <a:pt x="14" y="10"/>
                </a:cubicBezTo>
                <a:cubicBezTo>
                  <a:pt x="14" y="11"/>
                  <a:pt x="13" y="12"/>
                  <a:pt x="12" y="12"/>
                </a:cubicBezTo>
                <a:cubicBezTo>
                  <a:pt x="10" y="12"/>
                  <a:pt x="9" y="11"/>
                  <a:pt x="9" y="10"/>
                </a:cubicBezTo>
                <a:cubicBezTo>
                  <a:pt x="9" y="9"/>
                  <a:pt x="10" y="7"/>
                  <a:pt x="12" y="7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0"/>
                  <a:pt x="14" y="32"/>
                  <a:pt x="12" y="32"/>
                </a:cubicBezTo>
                <a:cubicBezTo>
                  <a:pt x="9" y="32"/>
                  <a:pt x="7" y="30"/>
                  <a:pt x="7" y="28"/>
                </a:cubicBezTo>
                <a:cubicBezTo>
                  <a:pt x="7" y="26"/>
                  <a:pt x="9" y="24"/>
                  <a:pt x="12" y="24"/>
                </a:cubicBezTo>
                <a:close/>
                <a:moveTo>
                  <a:pt x="7" y="4"/>
                </a:moveTo>
                <a:cubicBezTo>
                  <a:pt x="7" y="4"/>
                  <a:pt x="8" y="5"/>
                  <a:pt x="8" y="5"/>
                </a:cubicBezTo>
                <a:cubicBezTo>
                  <a:pt x="8" y="5"/>
                  <a:pt x="7" y="6"/>
                  <a:pt x="7" y="6"/>
                </a:cubicBezTo>
                <a:cubicBezTo>
                  <a:pt x="6" y="6"/>
                  <a:pt x="6" y="5"/>
                  <a:pt x="6" y="5"/>
                </a:cubicBezTo>
                <a:cubicBezTo>
                  <a:pt x="6" y="5"/>
                  <a:pt x="6" y="4"/>
                  <a:pt x="7" y="4"/>
                </a:cubicBezTo>
                <a:close/>
                <a:moveTo>
                  <a:pt x="7" y="14"/>
                </a:moveTo>
                <a:cubicBezTo>
                  <a:pt x="7" y="14"/>
                  <a:pt x="8" y="14"/>
                  <a:pt x="8" y="15"/>
                </a:cubicBezTo>
                <a:cubicBezTo>
                  <a:pt x="8" y="15"/>
                  <a:pt x="7" y="16"/>
                  <a:pt x="7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4"/>
                  <a:pt x="6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3"/>
                  <a:pt x="7" y="19"/>
                  <a:pt x="12" y="19"/>
                </a:cubicBezTo>
                <a:cubicBezTo>
                  <a:pt x="16" y="19"/>
                  <a:pt x="20" y="23"/>
                  <a:pt x="20" y="28"/>
                </a:cubicBezTo>
                <a:cubicBezTo>
                  <a:pt x="20" y="33"/>
                  <a:pt x="16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0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0"/>
                  <a:pt x="23" y="0"/>
                  <a:pt x="2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340"/>
          <p:cNvSpPr>
            <a:spLocks noEditPoints="1"/>
          </p:cNvSpPr>
          <p:nvPr/>
        </p:nvSpPr>
        <p:spPr bwMode="auto">
          <a:xfrm>
            <a:off x="7971324" y="545768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5 h 41"/>
              <a:gd name="T10" fmla="*/ 17 w 24"/>
              <a:gd name="T11" fmla="*/ 14 h 41"/>
              <a:gd name="T12" fmla="*/ 18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8 h 41"/>
              <a:gd name="T32" fmla="*/ 15 w 24"/>
              <a:gd name="T33" fmla="*/ 10 h 41"/>
              <a:gd name="T34" fmla="*/ 12 w 24"/>
              <a:gd name="T35" fmla="*/ 13 h 41"/>
              <a:gd name="T36" fmla="*/ 9 w 24"/>
              <a:gd name="T37" fmla="*/ 10 h 41"/>
              <a:gd name="T38" fmla="*/ 12 w 24"/>
              <a:gd name="T39" fmla="*/ 8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3 h 41"/>
              <a:gd name="T56" fmla="*/ 8 w 24"/>
              <a:gd name="T57" fmla="*/ 28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5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20 h 41"/>
              <a:gd name="T86" fmla="*/ 21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7" y="5"/>
                  <a:pt x="18" y="5"/>
                  <a:pt x="18" y="5"/>
                </a:cubicBezTo>
                <a:cubicBezTo>
                  <a:pt x="18" y="6"/>
                  <a:pt x="17" y="6"/>
                  <a:pt x="17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5"/>
                  <a:pt x="17" y="5"/>
                </a:cubicBezTo>
                <a:close/>
                <a:moveTo>
                  <a:pt x="17" y="14"/>
                </a:moveTo>
                <a:cubicBezTo>
                  <a:pt x="17" y="14"/>
                  <a:pt x="18" y="15"/>
                  <a:pt x="18" y="15"/>
                </a:cubicBezTo>
                <a:cubicBezTo>
                  <a:pt x="18" y="16"/>
                  <a:pt x="17" y="16"/>
                  <a:pt x="17" y="16"/>
                </a:cubicBezTo>
                <a:cubicBezTo>
                  <a:pt x="16" y="16"/>
                  <a:pt x="16" y="16"/>
                  <a:pt x="16" y="15"/>
                </a:cubicBezTo>
                <a:cubicBezTo>
                  <a:pt x="16" y="15"/>
                  <a:pt x="16" y="14"/>
                  <a:pt x="17" y="14"/>
                </a:cubicBezTo>
                <a:close/>
                <a:moveTo>
                  <a:pt x="12" y="27"/>
                </a:moveTo>
                <a:cubicBezTo>
                  <a:pt x="13" y="27"/>
                  <a:pt x="13" y="28"/>
                  <a:pt x="13" y="28"/>
                </a:cubicBezTo>
                <a:cubicBezTo>
                  <a:pt x="13" y="29"/>
                  <a:pt x="13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7"/>
                  <a:pt x="12" y="27"/>
                </a:cubicBezTo>
                <a:close/>
                <a:moveTo>
                  <a:pt x="12" y="8"/>
                </a:moveTo>
                <a:cubicBezTo>
                  <a:pt x="13" y="8"/>
                  <a:pt x="15" y="9"/>
                  <a:pt x="15" y="10"/>
                </a:cubicBezTo>
                <a:cubicBezTo>
                  <a:pt x="15" y="12"/>
                  <a:pt x="13" y="13"/>
                  <a:pt x="12" y="13"/>
                </a:cubicBezTo>
                <a:cubicBezTo>
                  <a:pt x="11" y="13"/>
                  <a:pt x="9" y="12"/>
                  <a:pt x="9" y="10"/>
                </a:cubicBezTo>
                <a:cubicBezTo>
                  <a:pt x="9" y="9"/>
                  <a:pt x="11" y="8"/>
                  <a:pt x="12" y="8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1"/>
                  <a:pt x="14" y="33"/>
                  <a:pt x="12" y="33"/>
                </a:cubicBezTo>
                <a:cubicBezTo>
                  <a:pt x="10" y="33"/>
                  <a:pt x="8" y="31"/>
                  <a:pt x="8" y="28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7" y="5"/>
                  <a:pt x="8" y="5"/>
                  <a:pt x="8" y="5"/>
                </a:cubicBezTo>
                <a:cubicBezTo>
                  <a:pt x="8" y="6"/>
                  <a:pt x="7" y="6"/>
                  <a:pt x="7" y="6"/>
                </a:cubicBezTo>
                <a:cubicBezTo>
                  <a:pt x="7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lose/>
                <a:moveTo>
                  <a:pt x="7" y="14"/>
                </a:moveTo>
                <a:cubicBezTo>
                  <a:pt x="7" y="14"/>
                  <a:pt x="8" y="15"/>
                  <a:pt x="8" y="15"/>
                </a:cubicBezTo>
                <a:cubicBezTo>
                  <a:pt x="8" y="16"/>
                  <a:pt x="7" y="16"/>
                  <a:pt x="7" y="16"/>
                </a:cubicBezTo>
                <a:cubicBezTo>
                  <a:pt x="7" y="16"/>
                  <a:pt x="6" y="16"/>
                  <a:pt x="6" y="15"/>
                </a:cubicBezTo>
                <a:cubicBezTo>
                  <a:pt x="6" y="15"/>
                  <a:pt x="7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4"/>
                  <a:pt x="7" y="20"/>
                  <a:pt x="12" y="20"/>
                </a:cubicBezTo>
                <a:cubicBezTo>
                  <a:pt x="17" y="20"/>
                  <a:pt x="21" y="24"/>
                  <a:pt x="21" y="28"/>
                </a:cubicBezTo>
                <a:cubicBezTo>
                  <a:pt x="21" y="33"/>
                  <a:pt x="17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341"/>
          <p:cNvSpPr>
            <a:spLocks noEditPoints="1"/>
          </p:cNvSpPr>
          <p:nvPr/>
        </p:nvSpPr>
        <p:spPr bwMode="auto">
          <a:xfrm>
            <a:off x="7971324" y="545768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6 h 41"/>
              <a:gd name="T4" fmla="*/ 17 w 24"/>
              <a:gd name="T5" fmla="*/ 6 h 41"/>
              <a:gd name="T6" fmla="*/ 16 w 24"/>
              <a:gd name="T7" fmla="*/ 6 h 41"/>
              <a:gd name="T8" fmla="*/ 17 w 24"/>
              <a:gd name="T9" fmla="*/ 5 h 41"/>
              <a:gd name="T10" fmla="*/ 17 w 24"/>
              <a:gd name="T11" fmla="*/ 15 h 41"/>
              <a:gd name="T12" fmla="*/ 18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5 h 41"/>
              <a:gd name="T20" fmla="*/ 12 w 24"/>
              <a:gd name="T21" fmla="*/ 28 h 41"/>
              <a:gd name="T22" fmla="*/ 13 w 24"/>
              <a:gd name="T23" fmla="*/ 29 h 41"/>
              <a:gd name="T24" fmla="*/ 12 w 24"/>
              <a:gd name="T25" fmla="*/ 30 h 41"/>
              <a:gd name="T26" fmla="*/ 11 w 24"/>
              <a:gd name="T27" fmla="*/ 29 h 41"/>
              <a:gd name="T28" fmla="*/ 12 w 24"/>
              <a:gd name="T29" fmla="*/ 28 h 41"/>
              <a:gd name="T30" fmla="*/ 12 w 24"/>
              <a:gd name="T31" fmla="*/ 8 h 41"/>
              <a:gd name="T32" fmla="*/ 15 w 24"/>
              <a:gd name="T33" fmla="*/ 11 h 41"/>
              <a:gd name="T34" fmla="*/ 12 w 24"/>
              <a:gd name="T35" fmla="*/ 13 h 41"/>
              <a:gd name="T36" fmla="*/ 10 w 24"/>
              <a:gd name="T37" fmla="*/ 11 h 41"/>
              <a:gd name="T38" fmla="*/ 12 w 24"/>
              <a:gd name="T39" fmla="*/ 8 h 41"/>
              <a:gd name="T40" fmla="*/ 12 w 24"/>
              <a:gd name="T41" fmla="*/ 7 h 41"/>
              <a:gd name="T42" fmla="*/ 8 w 24"/>
              <a:gd name="T43" fmla="*/ 11 h 41"/>
              <a:gd name="T44" fmla="*/ 12 w 24"/>
              <a:gd name="T45" fmla="*/ 14 h 41"/>
              <a:gd name="T46" fmla="*/ 16 w 24"/>
              <a:gd name="T47" fmla="*/ 11 h 41"/>
              <a:gd name="T48" fmla="*/ 12 w 24"/>
              <a:gd name="T49" fmla="*/ 7 h 41"/>
              <a:gd name="T50" fmla="*/ 12 w 24"/>
              <a:gd name="T51" fmla="*/ 24 h 41"/>
              <a:gd name="T52" fmla="*/ 17 w 24"/>
              <a:gd name="T53" fmla="*/ 29 h 41"/>
              <a:gd name="T54" fmla="*/ 12 w 24"/>
              <a:gd name="T55" fmla="*/ 33 h 41"/>
              <a:gd name="T56" fmla="*/ 8 w 24"/>
              <a:gd name="T57" fmla="*/ 29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6 h 41"/>
              <a:gd name="T64" fmla="*/ 7 w 24"/>
              <a:gd name="T65" fmla="*/ 6 h 41"/>
              <a:gd name="T66" fmla="*/ 7 w 24"/>
              <a:gd name="T67" fmla="*/ 6 h 41"/>
              <a:gd name="T68" fmla="*/ 7 w 24"/>
              <a:gd name="T69" fmla="*/ 5 h 41"/>
              <a:gd name="T70" fmla="*/ 7 w 24"/>
              <a:gd name="T71" fmla="*/ 15 h 41"/>
              <a:gd name="T72" fmla="*/ 8 w 24"/>
              <a:gd name="T73" fmla="*/ 15 h 41"/>
              <a:gd name="T74" fmla="*/ 7 w 24"/>
              <a:gd name="T75" fmla="*/ 16 h 41"/>
              <a:gd name="T76" fmla="*/ 7 w 24"/>
              <a:gd name="T77" fmla="*/ 15 h 41"/>
              <a:gd name="T78" fmla="*/ 7 w 24"/>
              <a:gd name="T79" fmla="*/ 15 h 41"/>
              <a:gd name="T80" fmla="*/ 12 w 24"/>
              <a:gd name="T81" fmla="*/ 37 h 41"/>
              <a:gd name="T82" fmla="*/ 4 w 24"/>
              <a:gd name="T83" fmla="*/ 29 h 41"/>
              <a:gd name="T84" fmla="*/ 12 w 24"/>
              <a:gd name="T85" fmla="*/ 20 h 41"/>
              <a:gd name="T86" fmla="*/ 21 w 24"/>
              <a:gd name="T87" fmla="*/ 29 h 41"/>
              <a:gd name="T88" fmla="*/ 12 w 24"/>
              <a:gd name="T89" fmla="*/ 37 h 41"/>
              <a:gd name="T90" fmla="*/ 3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3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3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7" y="6"/>
                </a:cubicBezTo>
                <a:cubicBezTo>
                  <a:pt x="17" y="6"/>
                  <a:pt x="16" y="6"/>
                  <a:pt x="16" y="6"/>
                </a:cubicBezTo>
                <a:cubicBezTo>
                  <a:pt x="16" y="5"/>
                  <a:pt x="17" y="5"/>
                  <a:pt x="17" y="5"/>
                </a:cubicBezTo>
                <a:close/>
                <a:moveTo>
                  <a:pt x="17" y="15"/>
                </a:move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7" y="16"/>
                </a:cubicBezTo>
                <a:cubicBezTo>
                  <a:pt x="17" y="16"/>
                  <a:pt x="16" y="16"/>
                  <a:pt x="16" y="15"/>
                </a:cubicBezTo>
                <a:cubicBezTo>
                  <a:pt x="16" y="15"/>
                  <a:pt x="17" y="15"/>
                  <a:pt x="17" y="15"/>
                </a:cubicBezTo>
                <a:close/>
                <a:moveTo>
                  <a:pt x="12" y="28"/>
                </a:moveTo>
                <a:cubicBezTo>
                  <a:pt x="13" y="28"/>
                  <a:pt x="13" y="28"/>
                  <a:pt x="13" y="29"/>
                </a:cubicBezTo>
                <a:cubicBezTo>
                  <a:pt x="13" y="29"/>
                  <a:pt x="13" y="30"/>
                  <a:pt x="12" y="30"/>
                </a:cubicBezTo>
                <a:cubicBezTo>
                  <a:pt x="12" y="30"/>
                  <a:pt x="11" y="29"/>
                  <a:pt x="11" y="29"/>
                </a:cubicBezTo>
                <a:cubicBezTo>
                  <a:pt x="11" y="28"/>
                  <a:pt x="12" y="28"/>
                  <a:pt x="12" y="28"/>
                </a:cubicBezTo>
                <a:close/>
                <a:moveTo>
                  <a:pt x="12" y="8"/>
                </a:moveTo>
                <a:cubicBezTo>
                  <a:pt x="14" y="8"/>
                  <a:pt x="15" y="9"/>
                  <a:pt x="15" y="11"/>
                </a:cubicBezTo>
                <a:cubicBezTo>
                  <a:pt x="15" y="12"/>
                  <a:pt x="14" y="13"/>
                  <a:pt x="12" y="13"/>
                </a:cubicBezTo>
                <a:cubicBezTo>
                  <a:pt x="11" y="13"/>
                  <a:pt x="10" y="12"/>
                  <a:pt x="10" y="11"/>
                </a:cubicBezTo>
                <a:cubicBezTo>
                  <a:pt x="10" y="9"/>
                  <a:pt x="11" y="8"/>
                  <a:pt x="12" y="8"/>
                </a:cubicBezTo>
                <a:close/>
                <a:moveTo>
                  <a:pt x="12" y="7"/>
                </a:moveTo>
                <a:cubicBezTo>
                  <a:pt x="10" y="7"/>
                  <a:pt x="8" y="8"/>
                  <a:pt x="8" y="11"/>
                </a:cubicBezTo>
                <a:cubicBezTo>
                  <a:pt x="8" y="13"/>
                  <a:pt x="10" y="14"/>
                  <a:pt x="12" y="14"/>
                </a:cubicBezTo>
                <a:cubicBezTo>
                  <a:pt x="14" y="14"/>
                  <a:pt x="16" y="13"/>
                  <a:pt x="16" y="11"/>
                </a:cubicBezTo>
                <a:cubicBezTo>
                  <a:pt x="16" y="8"/>
                  <a:pt x="14" y="7"/>
                  <a:pt x="12" y="7"/>
                </a:cubicBezTo>
                <a:close/>
                <a:moveTo>
                  <a:pt x="12" y="24"/>
                </a:moveTo>
                <a:cubicBezTo>
                  <a:pt x="15" y="24"/>
                  <a:pt x="17" y="26"/>
                  <a:pt x="17" y="29"/>
                </a:cubicBezTo>
                <a:cubicBezTo>
                  <a:pt x="17" y="31"/>
                  <a:pt x="15" y="33"/>
                  <a:pt x="12" y="33"/>
                </a:cubicBezTo>
                <a:cubicBezTo>
                  <a:pt x="10" y="33"/>
                  <a:pt x="8" y="31"/>
                  <a:pt x="8" y="29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8" y="5"/>
                  <a:pt x="8" y="5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lose/>
                <a:moveTo>
                  <a:pt x="7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16"/>
                  <a:pt x="8" y="16"/>
                  <a:pt x="7" y="16"/>
                </a:cubicBezTo>
                <a:cubicBezTo>
                  <a:pt x="7" y="16"/>
                  <a:pt x="7" y="16"/>
                  <a:pt x="7" y="15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12" y="37"/>
                </a:moveTo>
                <a:cubicBezTo>
                  <a:pt x="8" y="37"/>
                  <a:pt x="4" y="33"/>
                  <a:pt x="4" y="29"/>
                </a:cubicBezTo>
                <a:cubicBezTo>
                  <a:pt x="4" y="24"/>
                  <a:pt x="8" y="20"/>
                  <a:pt x="12" y="20"/>
                </a:cubicBezTo>
                <a:cubicBezTo>
                  <a:pt x="17" y="20"/>
                  <a:pt x="21" y="24"/>
                  <a:pt x="21" y="29"/>
                </a:cubicBezTo>
                <a:cubicBezTo>
                  <a:pt x="21" y="33"/>
                  <a:pt x="17" y="37"/>
                  <a:pt x="12" y="37"/>
                </a:cubicBezTo>
                <a:close/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3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342"/>
          <p:cNvSpPr>
            <a:spLocks noEditPoints="1"/>
          </p:cNvSpPr>
          <p:nvPr/>
        </p:nvSpPr>
        <p:spPr bwMode="auto">
          <a:xfrm>
            <a:off x="7984430" y="545768"/>
            <a:ext cx="235881" cy="436816"/>
          </a:xfrm>
          <a:custGeom>
            <a:avLst/>
            <a:gdLst>
              <a:gd name="T0" fmla="*/ 16 w 23"/>
              <a:gd name="T1" fmla="*/ 5 h 42"/>
              <a:gd name="T2" fmla="*/ 17 w 23"/>
              <a:gd name="T3" fmla="*/ 6 h 42"/>
              <a:gd name="T4" fmla="*/ 16 w 23"/>
              <a:gd name="T5" fmla="*/ 7 h 42"/>
              <a:gd name="T6" fmla="*/ 16 w 23"/>
              <a:gd name="T7" fmla="*/ 6 h 42"/>
              <a:gd name="T8" fmla="*/ 16 w 23"/>
              <a:gd name="T9" fmla="*/ 5 h 42"/>
              <a:gd name="T10" fmla="*/ 16 w 23"/>
              <a:gd name="T11" fmla="*/ 15 h 42"/>
              <a:gd name="T12" fmla="*/ 17 w 23"/>
              <a:gd name="T13" fmla="*/ 16 h 42"/>
              <a:gd name="T14" fmla="*/ 16 w 23"/>
              <a:gd name="T15" fmla="*/ 17 h 42"/>
              <a:gd name="T16" fmla="*/ 16 w 23"/>
              <a:gd name="T17" fmla="*/ 16 h 42"/>
              <a:gd name="T18" fmla="*/ 16 w 23"/>
              <a:gd name="T19" fmla="*/ 15 h 42"/>
              <a:gd name="T20" fmla="*/ 12 w 23"/>
              <a:gd name="T21" fmla="*/ 28 h 42"/>
              <a:gd name="T22" fmla="*/ 13 w 23"/>
              <a:gd name="T23" fmla="*/ 29 h 42"/>
              <a:gd name="T24" fmla="*/ 12 w 23"/>
              <a:gd name="T25" fmla="*/ 30 h 42"/>
              <a:gd name="T26" fmla="*/ 11 w 23"/>
              <a:gd name="T27" fmla="*/ 29 h 42"/>
              <a:gd name="T28" fmla="*/ 12 w 23"/>
              <a:gd name="T29" fmla="*/ 28 h 42"/>
              <a:gd name="T30" fmla="*/ 12 w 23"/>
              <a:gd name="T31" fmla="*/ 8 h 42"/>
              <a:gd name="T32" fmla="*/ 14 w 23"/>
              <a:gd name="T33" fmla="*/ 11 h 42"/>
              <a:gd name="T34" fmla="*/ 12 w 23"/>
              <a:gd name="T35" fmla="*/ 13 h 42"/>
              <a:gd name="T36" fmla="*/ 9 w 23"/>
              <a:gd name="T37" fmla="*/ 11 h 42"/>
              <a:gd name="T38" fmla="*/ 12 w 23"/>
              <a:gd name="T39" fmla="*/ 8 h 42"/>
              <a:gd name="T40" fmla="*/ 12 w 23"/>
              <a:gd name="T41" fmla="*/ 7 h 42"/>
              <a:gd name="T42" fmla="*/ 8 w 23"/>
              <a:gd name="T43" fmla="*/ 11 h 42"/>
              <a:gd name="T44" fmla="*/ 12 w 23"/>
              <a:gd name="T45" fmla="*/ 15 h 42"/>
              <a:gd name="T46" fmla="*/ 15 w 23"/>
              <a:gd name="T47" fmla="*/ 11 h 42"/>
              <a:gd name="T48" fmla="*/ 12 w 23"/>
              <a:gd name="T49" fmla="*/ 7 h 42"/>
              <a:gd name="T50" fmla="*/ 12 w 23"/>
              <a:gd name="T51" fmla="*/ 25 h 42"/>
              <a:gd name="T52" fmla="*/ 16 w 23"/>
              <a:gd name="T53" fmla="*/ 29 h 42"/>
              <a:gd name="T54" fmla="*/ 12 w 23"/>
              <a:gd name="T55" fmla="*/ 33 h 42"/>
              <a:gd name="T56" fmla="*/ 7 w 23"/>
              <a:gd name="T57" fmla="*/ 29 h 42"/>
              <a:gd name="T58" fmla="*/ 12 w 23"/>
              <a:gd name="T59" fmla="*/ 25 h 42"/>
              <a:gd name="T60" fmla="*/ 7 w 23"/>
              <a:gd name="T61" fmla="*/ 5 h 42"/>
              <a:gd name="T62" fmla="*/ 7 w 23"/>
              <a:gd name="T63" fmla="*/ 6 h 42"/>
              <a:gd name="T64" fmla="*/ 7 w 23"/>
              <a:gd name="T65" fmla="*/ 7 h 42"/>
              <a:gd name="T66" fmla="*/ 6 w 23"/>
              <a:gd name="T67" fmla="*/ 6 h 42"/>
              <a:gd name="T68" fmla="*/ 7 w 23"/>
              <a:gd name="T69" fmla="*/ 5 h 42"/>
              <a:gd name="T70" fmla="*/ 7 w 23"/>
              <a:gd name="T71" fmla="*/ 15 h 42"/>
              <a:gd name="T72" fmla="*/ 7 w 23"/>
              <a:gd name="T73" fmla="*/ 16 h 42"/>
              <a:gd name="T74" fmla="*/ 7 w 23"/>
              <a:gd name="T75" fmla="*/ 17 h 42"/>
              <a:gd name="T76" fmla="*/ 6 w 23"/>
              <a:gd name="T77" fmla="*/ 16 h 42"/>
              <a:gd name="T78" fmla="*/ 7 w 23"/>
              <a:gd name="T79" fmla="*/ 15 h 42"/>
              <a:gd name="T80" fmla="*/ 12 w 23"/>
              <a:gd name="T81" fmla="*/ 38 h 42"/>
              <a:gd name="T82" fmla="*/ 3 w 23"/>
              <a:gd name="T83" fmla="*/ 29 h 42"/>
              <a:gd name="T84" fmla="*/ 12 w 23"/>
              <a:gd name="T85" fmla="*/ 20 h 42"/>
              <a:gd name="T86" fmla="*/ 20 w 23"/>
              <a:gd name="T87" fmla="*/ 29 h 42"/>
              <a:gd name="T88" fmla="*/ 12 w 23"/>
              <a:gd name="T89" fmla="*/ 38 h 42"/>
              <a:gd name="T90" fmla="*/ 2 w 23"/>
              <a:gd name="T91" fmla="*/ 0 h 42"/>
              <a:gd name="T92" fmla="*/ 0 w 23"/>
              <a:gd name="T93" fmla="*/ 3 h 42"/>
              <a:gd name="T94" fmla="*/ 0 w 23"/>
              <a:gd name="T95" fmla="*/ 39 h 42"/>
              <a:gd name="T96" fmla="*/ 2 w 23"/>
              <a:gd name="T97" fmla="*/ 42 h 42"/>
              <a:gd name="T98" fmla="*/ 21 w 23"/>
              <a:gd name="T99" fmla="*/ 42 h 42"/>
              <a:gd name="T100" fmla="*/ 23 w 23"/>
              <a:gd name="T101" fmla="*/ 39 h 42"/>
              <a:gd name="T102" fmla="*/ 23 w 23"/>
              <a:gd name="T103" fmla="*/ 3 h 42"/>
              <a:gd name="T104" fmla="*/ 21 w 23"/>
              <a:gd name="T105" fmla="*/ 0 h 42"/>
              <a:gd name="T106" fmla="*/ 2 w 23"/>
              <a:gd name="T10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" h="42">
                <a:moveTo>
                  <a:pt x="16" y="5"/>
                </a:moveTo>
                <a:cubicBezTo>
                  <a:pt x="17" y="5"/>
                  <a:pt x="17" y="6"/>
                  <a:pt x="17" y="6"/>
                </a:cubicBezTo>
                <a:cubicBezTo>
                  <a:pt x="17" y="6"/>
                  <a:pt x="17" y="7"/>
                  <a:pt x="16" y="7"/>
                </a:cubicBezTo>
                <a:cubicBezTo>
                  <a:pt x="16" y="7"/>
                  <a:pt x="16" y="6"/>
                  <a:pt x="16" y="6"/>
                </a:cubicBezTo>
                <a:cubicBezTo>
                  <a:pt x="16" y="6"/>
                  <a:pt x="16" y="5"/>
                  <a:pt x="16" y="5"/>
                </a:cubicBezTo>
                <a:close/>
                <a:moveTo>
                  <a:pt x="16" y="15"/>
                </a:moveTo>
                <a:cubicBezTo>
                  <a:pt x="17" y="15"/>
                  <a:pt x="17" y="15"/>
                  <a:pt x="17" y="16"/>
                </a:cubicBezTo>
                <a:cubicBezTo>
                  <a:pt x="17" y="16"/>
                  <a:pt x="17" y="17"/>
                  <a:pt x="16" y="17"/>
                </a:cubicBezTo>
                <a:cubicBezTo>
                  <a:pt x="16" y="17"/>
                  <a:pt x="16" y="16"/>
                  <a:pt x="16" y="16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2" y="28"/>
                </a:moveTo>
                <a:cubicBezTo>
                  <a:pt x="12" y="28"/>
                  <a:pt x="13" y="28"/>
                  <a:pt x="13" y="29"/>
                </a:cubicBezTo>
                <a:cubicBezTo>
                  <a:pt x="13" y="30"/>
                  <a:pt x="12" y="30"/>
                  <a:pt x="12" y="30"/>
                </a:cubicBezTo>
                <a:cubicBezTo>
                  <a:pt x="11" y="30"/>
                  <a:pt x="11" y="30"/>
                  <a:pt x="11" y="29"/>
                </a:cubicBezTo>
                <a:cubicBezTo>
                  <a:pt x="11" y="28"/>
                  <a:pt x="11" y="28"/>
                  <a:pt x="12" y="28"/>
                </a:cubicBezTo>
                <a:close/>
                <a:moveTo>
                  <a:pt x="12" y="8"/>
                </a:moveTo>
                <a:cubicBezTo>
                  <a:pt x="13" y="8"/>
                  <a:pt x="14" y="9"/>
                  <a:pt x="14" y="11"/>
                </a:cubicBezTo>
                <a:cubicBezTo>
                  <a:pt x="14" y="12"/>
                  <a:pt x="13" y="13"/>
                  <a:pt x="12" y="13"/>
                </a:cubicBezTo>
                <a:cubicBezTo>
                  <a:pt x="10" y="13"/>
                  <a:pt x="9" y="12"/>
                  <a:pt x="9" y="11"/>
                </a:cubicBezTo>
                <a:cubicBezTo>
                  <a:pt x="9" y="9"/>
                  <a:pt x="10" y="8"/>
                  <a:pt x="12" y="8"/>
                </a:cubicBezTo>
                <a:close/>
                <a:moveTo>
                  <a:pt x="12" y="7"/>
                </a:moveTo>
                <a:cubicBezTo>
                  <a:pt x="9" y="7"/>
                  <a:pt x="8" y="9"/>
                  <a:pt x="8" y="11"/>
                </a:cubicBezTo>
                <a:cubicBezTo>
                  <a:pt x="8" y="13"/>
                  <a:pt x="9" y="15"/>
                  <a:pt x="12" y="15"/>
                </a:cubicBezTo>
                <a:cubicBezTo>
                  <a:pt x="14" y="15"/>
                  <a:pt x="15" y="13"/>
                  <a:pt x="15" y="11"/>
                </a:cubicBezTo>
                <a:cubicBezTo>
                  <a:pt x="15" y="9"/>
                  <a:pt x="14" y="7"/>
                  <a:pt x="12" y="7"/>
                </a:cubicBezTo>
                <a:close/>
                <a:moveTo>
                  <a:pt x="12" y="25"/>
                </a:moveTo>
                <a:cubicBezTo>
                  <a:pt x="14" y="25"/>
                  <a:pt x="16" y="27"/>
                  <a:pt x="16" y="29"/>
                </a:cubicBezTo>
                <a:cubicBezTo>
                  <a:pt x="16" y="31"/>
                  <a:pt x="14" y="33"/>
                  <a:pt x="12" y="33"/>
                </a:cubicBezTo>
                <a:cubicBezTo>
                  <a:pt x="9" y="33"/>
                  <a:pt x="7" y="31"/>
                  <a:pt x="7" y="29"/>
                </a:cubicBezTo>
                <a:cubicBezTo>
                  <a:pt x="7" y="27"/>
                  <a:pt x="9" y="25"/>
                  <a:pt x="12" y="25"/>
                </a:cubicBezTo>
                <a:close/>
                <a:moveTo>
                  <a:pt x="7" y="5"/>
                </a:moveTo>
                <a:cubicBezTo>
                  <a:pt x="7" y="5"/>
                  <a:pt x="7" y="6"/>
                  <a:pt x="7" y="6"/>
                </a:cubicBezTo>
                <a:cubicBezTo>
                  <a:pt x="7" y="6"/>
                  <a:pt x="7" y="7"/>
                  <a:pt x="7" y="7"/>
                </a:cubicBezTo>
                <a:cubicBezTo>
                  <a:pt x="6" y="7"/>
                  <a:pt x="6" y="6"/>
                  <a:pt x="6" y="6"/>
                </a:cubicBezTo>
                <a:cubicBezTo>
                  <a:pt x="6" y="6"/>
                  <a:pt x="6" y="5"/>
                  <a:pt x="7" y="5"/>
                </a:cubicBezTo>
                <a:close/>
                <a:moveTo>
                  <a:pt x="7" y="15"/>
                </a:moveTo>
                <a:cubicBezTo>
                  <a:pt x="7" y="15"/>
                  <a:pt x="7" y="15"/>
                  <a:pt x="7" y="16"/>
                </a:cubicBezTo>
                <a:cubicBezTo>
                  <a:pt x="7" y="16"/>
                  <a:pt x="7" y="17"/>
                  <a:pt x="7" y="17"/>
                </a:cubicBezTo>
                <a:cubicBezTo>
                  <a:pt x="6" y="17"/>
                  <a:pt x="6" y="16"/>
                  <a:pt x="6" y="16"/>
                </a:cubicBezTo>
                <a:cubicBezTo>
                  <a:pt x="6" y="15"/>
                  <a:pt x="6" y="15"/>
                  <a:pt x="7" y="15"/>
                </a:cubicBezTo>
                <a:close/>
                <a:moveTo>
                  <a:pt x="12" y="38"/>
                </a:moveTo>
                <a:cubicBezTo>
                  <a:pt x="7" y="38"/>
                  <a:pt x="3" y="34"/>
                  <a:pt x="3" y="29"/>
                </a:cubicBezTo>
                <a:cubicBezTo>
                  <a:pt x="3" y="24"/>
                  <a:pt x="7" y="20"/>
                  <a:pt x="12" y="20"/>
                </a:cubicBezTo>
                <a:cubicBezTo>
                  <a:pt x="16" y="20"/>
                  <a:pt x="20" y="24"/>
                  <a:pt x="20" y="29"/>
                </a:cubicBezTo>
                <a:cubicBezTo>
                  <a:pt x="20" y="34"/>
                  <a:pt x="16" y="38"/>
                  <a:pt x="12" y="38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1"/>
                  <a:pt x="1" y="42"/>
                  <a:pt x="2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1"/>
                  <a:pt x="23" y="39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2" y="0"/>
                  <a:pt x="2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9" name="Freeform 343"/>
          <p:cNvSpPr>
            <a:spLocks noEditPoints="1"/>
          </p:cNvSpPr>
          <p:nvPr/>
        </p:nvSpPr>
        <p:spPr bwMode="auto">
          <a:xfrm>
            <a:off x="7984430" y="554504"/>
            <a:ext cx="248986" cy="428080"/>
          </a:xfrm>
          <a:custGeom>
            <a:avLst/>
            <a:gdLst>
              <a:gd name="T0" fmla="*/ 17 w 24"/>
              <a:gd name="T1" fmla="*/ 5 h 41"/>
              <a:gd name="T2" fmla="*/ 18 w 24"/>
              <a:gd name="T3" fmla="*/ 5 h 41"/>
              <a:gd name="T4" fmla="*/ 17 w 24"/>
              <a:gd name="T5" fmla="*/ 6 h 41"/>
              <a:gd name="T6" fmla="*/ 16 w 24"/>
              <a:gd name="T7" fmla="*/ 5 h 41"/>
              <a:gd name="T8" fmla="*/ 17 w 24"/>
              <a:gd name="T9" fmla="*/ 5 h 41"/>
              <a:gd name="T10" fmla="*/ 17 w 24"/>
              <a:gd name="T11" fmla="*/ 14 h 41"/>
              <a:gd name="T12" fmla="*/ 18 w 24"/>
              <a:gd name="T13" fmla="*/ 15 h 41"/>
              <a:gd name="T14" fmla="*/ 17 w 24"/>
              <a:gd name="T15" fmla="*/ 16 h 41"/>
              <a:gd name="T16" fmla="*/ 16 w 24"/>
              <a:gd name="T17" fmla="*/ 15 h 41"/>
              <a:gd name="T18" fmla="*/ 17 w 24"/>
              <a:gd name="T19" fmla="*/ 14 h 41"/>
              <a:gd name="T20" fmla="*/ 12 w 24"/>
              <a:gd name="T21" fmla="*/ 27 h 41"/>
              <a:gd name="T22" fmla="*/ 13 w 24"/>
              <a:gd name="T23" fmla="*/ 28 h 41"/>
              <a:gd name="T24" fmla="*/ 12 w 24"/>
              <a:gd name="T25" fmla="*/ 29 h 41"/>
              <a:gd name="T26" fmla="*/ 11 w 24"/>
              <a:gd name="T27" fmla="*/ 28 h 41"/>
              <a:gd name="T28" fmla="*/ 12 w 24"/>
              <a:gd name="T29" fmla="*/ 27 h 41"/>
              <a:gd name="T30" fmla="*/ 12 w 24"/>
              <a:gd name="T31" fmla="*/ 8 h 41"/>
              <a:gd name="T32" fmla="*/ 14 w 24"/>
              <a:gd name="T33" fmla="*/ 10 h 41"/>
              <a:gd name="T34" fmla="*/ 12 w 24"/>
              <a:gd name="T35" fmla="*/ 13 h 41"/>
              <a:gd name="T36" fmla="*/ 9 w 24"/>
              <a:gd name="T37" fmla="*/ 10 h 41"/>
              <a:gd name="T38" fmla="*/ 12 w 24"/>
              <a:gd name="T39" fmla="*/ 8 h 41"/>
              <a:gd name="T40" fmla="*/ 12 w 24"/>
              <a:gd name="T41" fmla="*/ 6 h 41"/>
              <a:gd name="T42" fmla="*/ 8 w 24"/>
              <a:gd name="T43" fmla="*/ 10 h 41"/>
              <a:gd name="T44" fmla="*/ 12 w 24"/>
              <a:gd name="T45" fmla="*/ 14 h 41"/>
              <a:gd name="T46" fmla="*/ 16 w 24"/>
              <a:gd name="T47" fmla="*/ 10 h 41"/>
              <a:gd name="T48" fmla="*/ 12 w 24"/>
              <a:gd name="T49" fmla="*/ 6 h 41"/>
              <a:gd name="T50" fmla="*/ 12 w 24"/>
              <a:gd name="T51" fmla="*/ 24 h 41"/>
              <a:gd name="T52" fmla="*/ 16 w 24"/>
              <a:gd name="T53" fmla="*/ 28 h 41"/>
              <a:gd name="T54" fmla="*/ 12 w 24"/>
              <a:gd name="T55" fmla="*/ 33 h 41"/>
              <a:gd name="T56" fmla="*/ 8 w 24"/>
              <a:gd name="T57" fmla="*/ 28 h 41"/>
              <a:gd name="T58" fmla="*/ 12 w 24"/>
              <a:gd name="T59" fmla="*/ 24 h 41"/>
              <a:gd name="T60" fmla="*/ 7 w 24"/>
              <a:gd name="T61" fmla="*/ 5 h 41"/>
              <a:gd name="T62" fmla="*/ 8 w 24"/>
              <a:gd name="T63" fmla="*/ 5 h 41"/>
              <a:gd name="T64" fmla="*/ 7 w 24"/>
              <a:gd name="T65" fmla="*/ 6 h 41"/>
              <a:gd name="T66" fmla="*/ 6 w 24"/>
              <a:gd name="T67" fmla="*/ 5 h 41"/>
              <a:gd name="T68" fmla="*/ 7 w 24"/>
              <a:gd name="T69" fmla="*/ 5 h 41"/>
              <a:gd name="T70" fmla="*/ 7 w 24"/>
              <a:gd name="T71" fmla="*/ 14 h 41"/>
              <a:gd name="T72" fmla="*/ 8 w 24"/>
              <a:gd name="T73" fmla="*/ 15 h 41"/>
              <a:gd name="T74" fmla="*/ 7 w 24"/>
              <a:gd name="T75" fmla="*/ 16 h 41"/>
              <a:gd name="T76" fmla="*/ 6 w 24"/>
              <a:gd name="T77" fmla="*/ 15 h 41"/>
              <a:gd name="T78" fmla="*/ 7 w 24"/>
              <a:gd name="T79" fmla="*/ 14 h 41"/>
              <a:gd name="T80" fmla="*/ 12 w 24"/>
              <a:gd name="T81" fmla="*/ 37 h 41"/>
              <a:gd name="T82" fmla="*/ 3 w 24"/>
              <a:gd name="T83" fmla="*/ 28 h 41"/>
              <a:gd name="T84" fmla="*/ 12 w 24"/>
              <a:gd name="T85" fmla="*/ 20 h 41"/>
              <a:gd name="T86" fmla="*/ 20 w 24"/>
              <a:gd name="T87" fmla="*/ 28 h 41"/>
              <a:gd name="T88" fmla="*/ 12 w 24"/>
              <a:gd name="T89" fmla="*/ 37 h 41"/>
              <a:gd name="T90" fmla="*/ 2 w 24"/>
              <a:gd name="T91" fmla="*/ 0 h 41"/>
              <a:gd name="T92" fmla="*/ 0 w 24"/>
              <a:gd name="T93" fmla="*/ 2 h 41"/>
              <a:gd name="T94" fmla="*/ 0 w 24"/>
              <a:gd name="T95" fmla="*/ 39 h 41"/>
              <a:gd name="T96" fmla="*/ 2 w 24"/>
              <a:gd name="T97" fmla="*/ 41 h 41"/>
              <a:gd name="T98" fmla="*/ 22 w 24"/>
              <a:gd name="T99" fmla="*/ 41 h 41"/>
              <a:gd name="T100" fmla="*/ 24 w 24"/>
              <a:gd name="T101" fmla="*/ 39 h 41"/>
              <a:gd name="T102" fmla="*/ 24 w 24"/>
              <a:gd name="T103" fmla="*/ 2 h 41"/>
              <a:gd name="T104" fmla="*/ 22 w 24"/>
              <a:gd name="T105" fmla="*/ 0 h 41"/>
              <a:gd name="T106" fmla="*/ 2 w 24"/>
              <a:gd name="T10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" h="41">
                <a:moveTo>
                  <a:pt x="17" y="5"/>
                </a:moveTo>
                <a:cubicBezTo>
                  <a:pt x="17" y="5"/>
                  <a:pt x="18" y="5"/>
                  <a:pt x="18" y="5"/>
                </a:cubicBezTo>
                <a:cubicBezTo>
                  <a:pt x="18" y="6"/>
                  <a:pt x="17" y="6"/>
                  <a:pt x="17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5"/>
                  <a:pt x="17" y="5"/>
                </a:cubicBezTo>
                <a:close/>
                <a:moveTo>
                  <a:pt x="17" y="14"/>
                </a:moveTo>
                <a:cubicBezTo>
                  <a:pt x="17" y="14"/>
                  <a:pt x="18" y="15"/>
                  <a:pt x="18" y="15"/>
                </a:cubicBezTo>
                <a:cubicBezTo>
                  <a:pt x="18" y="15"/>
                  <a:pt x="17" y="16"/>
                  <a:pt x="17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5"/>
                  <a:pt x="16" y="14"/>
                  <a:pt x="17" y="14"/>
                </a:cubicBezTo>
                <a:close/>
                <a:moveTo>
                  <a:pt x="12" y="27"/>
                </a:moveTo>
                <a:cubicBezTo>
                  <a:pt x="12" y="27"/>
                  <a:pt x="13" y="28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7"/>
                  <a:pt x="12" y="27"/>
                </a:cubicBezTo>
                <a:close/>
                <a:moveTo>
                  <a:pt x="12" y="8"/>
                </a:moveTo>
                <a:cubicBezTo>
                  <a:pt x="13" y="8"/>
                  <a:pt x="14" y="9"/>
                  <a:pt x="14" y="10"/>
                </a:cubicBezTo>
                <a:cubicBezTo>
                  <a:pt x="14" y="12"/>
                  <a:pt x="13" y="13"/>
                  <a:pt x="12" y="13"/>
                </a:cubicBezTo>
                <a:cubicBezTo>
                  <a:pt x="11" y="13"/>
                  <a:pt x="9" y="12"/>
                  <a:pt x="9" y="10"/>
                </a:cubicBezTo>
                <a:cubicBezTo>
                  <a:pt x="9" y="9"/>
                  <a:pt x="11" y="8"/>
                  <a:pt x="12" y="8"/>
                </a:cubicBezTo>
                <a:close/>
                <a:moveTo>
                  <a:pt x="12" y="6"/>
                </a:moveTo>
                <a:cubicBezTo>
                  <a:pt x="10" y="6"/>
                  <a:pt x="8" y="8"/>
                  <a:pt x="8" y="10"/>
                </a:cubicBez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lose/>
                <a:moveTo>
                  <a:pt x="12" y="24"/>
                </a:moveTo>
                <a:cubicBezTo>
                  <a:pt x="14" y="24"/>
                  <a:pt x="16" y="26"/>
                  <a:pt x="16" y="28"/>
                </a:cubicBezTo>
                <a:cubicBezTo>
                  <a:pt x="16" y="31"/>
                  <a:pt x="14" y="33"/>
                  <a:pt x="12" y="33"/>
                </a:cubicBezTo>
                <a:cubicBezTo>
                  <a:pt x="10" y="33"/>
                  <a:pt x="8" y="31"/>
                  <a:pt x="8" y="28"/>
                </a:cubicBezTo>
                <a:cubicBezTo>
                  <a:pt x="8" y="26"/>
                  <a:pt x="10" y="24"/>
                  <a:pt x="12" y="24"/>
                </a:cubicBezTo>
                <a:close/>
                <a:moveTo>
                  <a:pt x="7" y="5"/>
                </a:moveTo>
                <a:cubicBezTo>
                  <a:pt x="7" y="5"/>
                  <a:pt x="8" y="5"/>
                  <a:pt x="8" y="5"/>
                </a:cubicBezTo>
                <a:cubicBezTo>
                  <a:pt x="8" y="6"/>
                  <a:pt x="7" y="6"/>
                  <a:pt x="7" y="6"/>
                </a:cubicBezTo>
                <a:cubicBezTo>
                  <a:pt x="7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lose/>
                <a:moveTo>
                  <a:pt x="7" y="14"/>
                </a:moveTo>
                <a:cubicBezTo>
                  <a:pt x="7" y="14"/>
                  <a:pt x="8" y="15"/>
                  <a:pt x="8" y="15"/>
                </a:cubicBezTo>
                <a:cubicBezTo>
                  <a:pt x="8" y="15"/>
                  <a:pt x="7" y="16"/>
                  <a:pt x="7" y="16"/>
                </a:cubicBezTo>
                <a:cubicBezTo>
                  <a:pt x="7" y="16"/>
                  <a:pt x="6" y="15"/>
                  <a:pt x="6" y="15"/>
                </a:cubicBezTo>
                <a:cubicBezTo>
                  <a:pt x="6" y="15"/>
                  <a:pt x="7" y="14"/>
                  <a:pt x="7" y="14"/>
                </a:cubicBezTo>
                <a:close/>
                <a:moveTo>
                  <a:pt x="12" y="37"/>
                </a:moveTo>
                <a:cubicBezTo>
                  <a:pt x="7" y="37"/>
                  <a:pt x="3" y="33"/>
                  <a:pt x="3" y="28"/>
                </a:cubicBezTo>
                <a:cubicBezTo>
                  <a:pt x="3" y="24"/>
                  <a:pt x="7" y="20"/>
                  <a:pt x="12" y="20"/>
                </a:cubicBezTo>
                <a:cubicBezTo>
                  <a:pt x="17" y="20"/>
                  <a:pt x="20" y="24"/>
                  <a:pt x="20" y="28"/>
                </a:cubicBezTo>
                <a:cubicBezTo>
                  <a:pt x="20" y="33"/>
                  <a:pt x="17" y="37"/>
                  <a:pt x="12" y="37"/>
                </a:cubicBezTo>
                <a:close/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0"/>
                  <a:pt x="1" y="41"/>
                  <a:pt x="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4" y="40"/>
                  <a:pt x="24" y="39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0" name="Freeform 344"/>
          <p:cNvSpPr>
            <a:spLocks noEditPoints="1"/>
          </p:cNvSpPr>
          <p:nvPr/>
        </p:nvSpPr>
        <p:spPr bwMode="auto">
          <a:xfrm>
            <a:off x="7984430" y="554504"/>
            <a:ext cx="248986" cy="345086"/>
          </a:xfrm>
          <a:custGeom>
            <a:avLst/>
            <a:gdLst>
              <a:gd name="T0" fmla="*/ 9 w 24"/>
              <a:gd name="T1" fmla="*/ 10 h 33"/>
              <a:gd name="T2" fmla="*/ 12 w 24"/>
              <a:gd name="T3" fmla="*/ 8 h 33"/>
              <a:gd name="T4" fmla="*/ 14 w 24"/>
              <a:gd name="T5" fmla="*/ 10 h 33"/>
              <a:gd name="T6" fmla="*/ 12 w 24"/>
              <a:gd name="T7" fmla="*/ 13 h 33"/>
              <a:gd name="T8" fmla="*/ 9 w 24"/>
              <a:gd name="T9" fmla="*/ 10 h 33"/>
              <a:gd name="T10" fmla="*/ 3 w 24"/>
              <a:gd name="T11" fmla="*/ 30 h 33"/>
              <a:gd name="T12" fmla="*/ 0 w 24"/>
              <a:gd name="T13" fmla="*/ 33 h 33"/>
              <a:gd name="T14" fmla="*/ 0 w 24"/>
              <a:gd name="T15" fmla="*/ 2 h 33"/>
              <a:gd name="T16" fmla="*/ 2 w 24"/>
              <a:gd name="T17" fmla="*/ 0 h 33"/>
              <a:gd name="T18" fmla="*/ 22 w 24"/>
              <a:gd name="T19" fmla="*/ 0 h 33"/>
              <a:gd name="T20" fmla="*/ 24 w 24"/>
              <a:gd name="T21" fmla="*/ 2 h 33"/>
              <a:gd name="T22" fmla="*/ 24 w 24"/>
              <a:gd name="T23" fmla="*/ 10 h 33"/>
              <a:gd name="T24" fmla="*/ 13 w 24"/>
              <a:gd name="T25" fmla="*/ 20 h 33"/>
              <a:gd name="T26" fmla="*/ 12 w 24"/>
              <a:gd name="T27" fmla="*/ 20 h 33"/>
              <a:gd name="T28" fmla="*/ 3 w 24"/>
              <a:gd name="T29" fmla="*/ 28 h 33"/>
              <a:gd name="T30" fmla="*/ 3 w 24"/>
              <a:gd name="T31" fmla="*/ 30 h 33"/>
              <a:gd name="T32" fmla="*/ 16 w 24"/>
              <a:gd name="T33" fmla="*/ 5 h 33"/>
              <a:gd name="T34" fmla="*/ 17 w 24"/>
              <a:gd name="T35" fmla="*/ 6 h 33"/>
              <a:gd name="T36" fmla="*/ 18 w 24"/>
              <a:gd name="T37" fmla="*/ 5 h 33"/>
              <a:gd name="T38" fmla="*/ 17 w 24"/>
              <a:gd name="T39" fmla="*/ 5 h 33"/>
              <a:gd name="T40" fmla="*/ 16 w 24"/>
              <a:gd name="T41" fmla="*/ 5 h 33"/>
              <a:gd name="T42" fmla="*/ 16 w 24"/>
              <a:gd name="T43" fmla="*/ 15 h 33"/>
              <a:gd name="T44" fmla="*/ 17 w 24"/>
              <a:gd name="T45" fmla="*/ 16 h 33"/>
              <a:gd name="T46" fmla="*/ 18 w 24"/>
              <a:gd name="T47" fmla="*/ 15 h 33"/>
              <a:gd name="T48" fmla="*/ 17 w 24"/>
              <a:gd name="T49" fmla="*/ 14 h 33"/>
              <a:gd name="T50" fmla="*/ 16 w 24"/>
              <a:gd name="T51" fmla="*/ 15 h 33"/>
              <a:gd name="T52" fmla="*/ 8 w 24"/>
              <a:gd name="T53" fmla="*/ 10 h 33"/>
              <a:gd name="T54" fmla="*/ 12 w 24"/>
              <a:gd name="T55" fmla="*/ 14 h 33"/>
              <a:gd name="T56" fmla="*/ 16 w 24"/>
              <a:gd name="T57" fmla="*/ 10 h 33"/>
              <a:gd name="T58" fmla="*/ 12 w 24"/>
              <a:gd name="T59" fmla="*/ 6 h 33"/>
              <a:gd name="T60" fmla="*/ 8 w 24"/>
              <a:gd name="T61" fmla="*/ 10 h 33"/>
              <a:gd name="T62" fmla="*/ 6 w 24"/>
              <a:gd name="T63" fmla="*/ 5 h 33"/>
              <a:gd name="T64" fmla="*/ 7 w 24"/>
              <a:gd name="T65" fmla="*/ 6 h 33"/>
              <a:gd name="T66" fmla="*/ 8 w 24"/>
              <a:gd name="T67" fmla="*/ 5 h 33"/>
              <a:gd name="T68" fmla="*/ 7 w 24"/>
              <a:gd name="T69" fmla="*/ 5 h 33"/>
              <a:gd name="T70" fmla="*/ 6 w 24"/>
              <a:gd name="T71" fmla="*/ 5 h 33"/>
              <a:gd name="T72" fmla="*/ 6 w 24"/>
              <a:gd name="T73" fmla="*/ 15 h 33"/>
              <a:gd name="T74" fmla="*/ 7 w 24"/>
              <a:gd name="T75" fmla="*/ 16 h 33"/>
              <a:gd name="T76" fmla="*/ 8 w 24"/>
              <a:gd name="T77" fmla="*/ 15 h 33"/>
              <a:gd name="T78" fmla="*/ 7 w 24"/>
              <a:gd name="T79" fmla="*/ 14 h 33"/>
              <a:gd name="T80" fmla="*/ 6 w 24"/>
              <a:gd name="T81" fmla="*/ 15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" h="33">
                <a:moveTo>
                  <a:pt x="9" y="10"/>
                </a:moveTo>
                <a:cubicBezTo>
                  <a:pt x="9" y="9"/>
                  <a:pt x="11" y="8"/>
                  <a:pt x="12" y="8"/>
                </a:cubicBezTo>
                <a:cubicBezTo>
                  <a:pt x="13" y="8"/>
                  <a:pt x="14" y="9"/>
                  <a:pt x="14" y="10"/>
                </a:cubicBezTo>
                <a:cubicBezTo>
                  <a:pt x="14" y="12"/>
                  <a:pt x="13" y="13"/>
                  <a:pt x="12" y="13"/>
                </a:cubicBezTo>
                <a:cubicBezTo>
                  <a:pt x="11" y="13"/>
                  <a:pt x="9" y="12"/>
                  <a:pt x="9" y="10"/>
                </a:cubicBezTo>
                <a:close/>
                <a:moveTo>
                  <a:pt x="3" y="30"/>
                </a:moveTo>
                <a:cubicBezTo>
                  <a:pt x="0" y="33"/>
                  <a:pt x="0" y="33"/>
                  <a:pt x="0" y="3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10"/>
                  <a:pt x="24" y="10"/>
                  <a:pt x="24" y="1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2" y="20"/>
                  <a:pt x="12" y="20"/>
                </a:cubicBezTo>
                <a:cubicBezTo>
                  <a:pt x="7" y="20"/>
                  <a:pt x="3" y="24"/>
                  <a:pt x="3" y="28"/>
                </a:cubicBezTo>
                <a:cubicBezTo>
                  <a:pt x="3" y="29"/>
                  <a:pt x="3" y="29"/>
                  <a:pt x="3" y="30"/>
                </a:cubicBezTo>
                <a:close/>
                <a:moveTo>
                  <a:pt x="16" y="5"/>
                </a:moveTo>
                <a:cubicBezTo>
                  <a:pt x="16" y="6"/>
                  <a:pt x="16" y="6"/>
                  <a:pt x="17" y="6"/>
                </a:cubicBezTo>
                <a:cubicBezTo>
                  <a:pt x="17" y="6"/>
                  <a:pt x="18" y="6"/>
                  <a:pt x="18" y="5"/>
                </a:cubicBezTo>
                <a:cubicBezTo>
                  <a:pt x="18" y="5"/>
                  <a:pt x="17" y="5"/>
                  <a:pt x="17" y="5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6" y="15"/>
                </a:moveTo>
                <a:cubicBezTo>
                  <a:pt x="16" y="15"/>
                  <a:pt x="16" y="16"/>
                  <a:pt x="17" y="16"/>
                </a:cubicBezTo>
                <a:cubicBezTo>
                  <a:pt x="17" y="16"/>
                  <a:pt x="18" y="15"/>
                  <a:pt x="18" y="15"/>
                </a:cubicBezTo>
                <a:cubicBezTo>
                  <a:pt x="18" y="15"/>
                  <a:pt x="17" y="14"/>
                  <a:pt x="17" y="14"/>
                </a:cubicBezTo>
                <a:cubicBezTo>
                  <a:pt x="16" y="14"/>
                  <a:pt x="16" y="15"/>
                  <a:pt x="16" y="15"/>
                </a:cubicBezTo>
                <a:close/>
                <a:moveTo>
                  <a:pt x="8" y="10"/>
                </a:moveTo>
                <a:cubicBezTo>
                  <a:pt x="8" y="12"/>
                  <a:pt x="10" y="14"/>
                  <a:pt x="12" y="14"/>
                </a:cubicBezTo>
                <a:cubicBezTo>
                  <a:pt x="14" y="14"/>
                  <a:pt x="16" y="12"/>
                  <a:pt x="16" y="10"/>
                </a:cubicBezTo>
                <a:cubicBezTo>
                  <a:pt x="16" y="8"/>
                  <a:pt x="14" y="6"/>
                  <a:pt x="12" y="6"/>
                </a:cubicBezTo>
                <a:cubicBezTo>
                  <a:pt x="10" y="6"/>
                  <a:pt x="8" y="8"/>
                  <a:pt x="8" y="10"/>
                </a:cubicBezTo>
                <a:close/>
                <a:moveTo>
                  <a:pt x="6" y="5"/>
                </a:moveTo>
                <a:cubicBezTo>
                  <a:pt x="6" y="6"/>
                  <a:pt x="7" y="6"/>
                  <a:pt x="7" y="6"/>
                </a:cubicBezTo>
                <a:cubicBezTo>
                  <a:pt x="7" y="6"/>
                  <a:pt x="8" y="6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6" y="5"/>
                  <a:pt x="6" y="5"/>
                </a:cubicBezTo>
                <a:close/>
                <a:moveTo>
                  <a:pt x="6" y="15"/>
                </a:moveTo>
                <a:cubicBezTo>
                  <a:pt x="6" y="15"/>
                  <a:pt x="7" y="16"/>
                  <a:pt x="7" y="16"/>
                </a:cubicBezTo>
                <a:cubicBezTo>
                  <a:pt x="7" y="16"/>
                  <a:pt x="8" y="15"/>
                  <a:pt x="8" y="15"/>
                </a:cubicBezTo>
                <a:cubicBezTo>
                  <a:pt x="8" y="15"/>
                  <a:pt x="7" y="14"/>
                  <a:pt x="7" y="14"/>
                </a:cubicBezTo>
                <a:cubicBezTo>
                  <a:pt x="7" y="14"/>
                  <a:pt x="6" y="15"/>
                  <a:pt x="6" y="15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1" name="Freeform 345"/>
          <p:cNvSpPr>
            <a:spLocks noEditPoints="1"/>
          </p:cNvSpPr>
          <p:nvPr/>
        </p:nvSpPr>
        <p:spPr bwMode="auto">
          <a:xfrm>
            <a:off x="7984430" y="659340"/>
            <a:ext cx="248986" cy="323244"/>
          </a:xfrm>
          <a:custGeom>
            <a:avLst/>
            <a:gdLst>
              <a:gd name="T0" fmla="*/ 12 w 24"/>
              <a:gd name="T1" fmla="*/ 23 h 31"/>
              <a:gd name="T2" fmla="*/ 16 w 24"/>
              <a:gd name="T3" fmla="*/ 18 h 31"/>
              <a:gd name="T4" fmla="*/ 12 w 24"/>
              <a:gd name="T5" fmla="*/ 14 h 31"/>
              <a:gd name="T6" fmla="*/ 8 w 24"/>
              <a:gd name="T7" fmla="*/ 18 h 31"/>
              <a:gd name="T8" fmla="*/ 12 w 24"/>
              <a:gd name="T9" fmla="*/ 23 h 31"/>
              <a:gd name="T10" fmla="*/ 12 w 24"/>
              <a:gd name="T11" fmla="*/ 17 h 31"/>
              <a:gd name="T12" fmla="*/ 13 w 24"/>
              <a:gd name="T13" fmla="*/ 18 h 31"/>
              <a:gd name="T14" fmla="*/ 12 w 24"/>
              <a:gd name="T15" fmla="*/ 19 h 31"/>
              <a:gd name="T16" fmla="*/ 11 w 24"/>
              <a:gd name="T17" fmla="*/ 18 h 31"/>
              <a:gd name="T18" fmla="*/ 12 w 24"/>
              <a:gd name="T19" fmla="*/ 17 h 31"/>
              <a:gd name="T20" fmla="*/ 0 w 24"/>
              <a:gd name="T21" fmla="*/ 29 h 31"/>
              <a:gd name="T22" fmla="*/ 0 w 24"/>
              <a:gd name="T23" fmla="*/ 23 h 31"/>
              <a:gd name="T24" fmla="*/ 3 w 24"/>
              <a:gd name="T25" fmla="*/ 20 h 31"/>
              <a:gd name="T26" fmla="*/ 12 w 24"/>
              <a:gd name="T27" fmla="*/ 27 h 31"/>
              <a:gd name="T28" fmla="*/ 20 w 24"/>
              <a:gd name="T29" fmla="*/ 18 h 31"/>
              <a:gd name="T30" fmla="*/ 13 w 24"/>
              <a:gd name="T31" fmla="*/ 10 h 31"/>
              <a:gd name="T32" fmla="*/ 24 w 24"/>
              <a:gd name="T33" fmla="*/ 0 h 31"/>
              <a:gd name="T34" fmla="*/ 24 w 24"/>
              <a:gd name="T35" fmla="*/ 29 h 31"/>
              <a:gd name="T36" fmla="*/ 22 w 24"/>
              <a:gd name="T37" fmla="*/ 31 h 31"/>
              <a:gd name="T38" fmla="*/ 2 w 24"/>
              <a:gd name="T39" fmla="*/ 31 h 31"/>
              <a:gd name="T40" fmla="*/ 0 w 24"/>
              <a:gd name="T41" fmla="*/ 2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" h="31">
                <a:moveTo>
                  <a:pt x="12" y="23"/>
                </a:moveTo>
                <a:cubicBezTo>
                  <a:pt x="14" y="23"/>
                  <a:pt x="16" y="21"/>
                  <a:pt x="16" y="18"/>
                </a:cubicBezTo>
                <a:cubicBezTo>
                  <a:pt x="16" y="16"/>
                  <a:pt x="14" y="14"/>
                  <a:pt x="12" y="14"/>
                </a:cubicBezTo>
                <a:cubicBezTo>
                  <a:pt x="10" y="14"/>
                  <a:pt x="8" y="16"/>
                  <a:pt x="8" y="18"/>
                </a:cubicBezTo>
                <a:cubicBezTo>
                  <a:pt x="8" y="21"/>
                  <a:pt x="10" y="23"/>
                  <a:pt x="12" y="23"/>
                </a:cubicBezTo>
                <a:close/>
                <a:moveTo>
                  <a:pt x="12" y="17"/>
                </a:moveTo>
                <a:cubicBezTo>
                  <a:pt x="12" y="17"/>
                  <a:pt x="13" y="18"/>
                  <a:pt x="13" y="18"/>
                </a:cubicBezTo>
                <a:cubicBezTo>
                  <a:pt x="13" y="19"/>
                  <a:pt x="12" y="19"/>
                  <a:pt x="12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2" y="17"/>
                </a:cubicBezTo>
                <a:close/>
                <a:moveTo>
                  <a:pt x="0" y="29"/>
                </a:moveTo>
                <a:cubicBezTo>
                  <a:pt x="0" y="23"/>
                  <a:pt x="0" y="23"/>
                  <a:pt x="0" y="23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24"/>
                  <a:pt x="8" y="27"/>
                  <a:pt x="12" y="27"/>
                </a:cubicBezTo>
                <a:cubicBezTo>
                  <a:pt x="17" y="27"/>
                  <a:pt x="20" y="23"/>
                  <a:pt x="20" y="18"/>
                </a:cubicBezTo>
                <a:cubicBezTo>
                  <a:pt x="20" y="14"/>
                  <a:pt x="17" y="11"/>
                  <a:pt x="13" y="1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30"/>
                  <a:pt x="23" y="31"/>
                  <a:pt x="2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2" name="Freeform 346"/>
          <p:cNvSpPr>
            <a:spLocks noEditPoints="1"/>
          </p:cNvSpPr>
          <p:nvPr/>
        </p:nvSpPr>
        <p:spPr bwMode="auto">
          <a:xfrm>
            <a:off x="7866488" y="1681490"/>
            <a:ext cx="406240" cy="345086"/>
          </a:xfrm>
          <a:custGeom>
            <a:avLst/>
            <a:gdLst>
              <a:gd name="T0" fmla="*/ 36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6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6 w 39"/>
              <a:gd name="T13" fmla="*/ 29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1 h 33"/>
              <a:gd name="T20" fmla="*/ 33 w 39"/>
              <a:gd name="T21" fmla="*/ 31 h 33"/>
              <a:gd name="T22" fmla="*/ 30 w 39"/>
              <a:gd name="T23" fmla="*/ 21 h 33"/>
              <a:gd name="T24" fmla="*/ 32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1 h 33"/>
              <a:gd name="T36" fmla="*/ 29 w 39"/>
              <a:gd name="T37" fmla="*/ 31 h 33"/>
              <a:gd name="T38" fmla="*/ 24 w 39"/>
              <a:gd name="T39" fmla="*/ 31 h 33"/>
              <a:gd name="T40" fmla="*/ 26 w 39"/>
              <a:gd name="T41" fmla="*/ 31 h 33"/>
              <a:gd name="T42" fmla="*/ 25 w 39"/>
              <a:gd name="T43" fmla="*/ 12 h 33"/>
              <a:gd name="T44" fmla="*/ 22 w 39"/>
              <a:gd name="T45" fmla="*/ 31 h 33"/>
              <a:gd name="T46" fmla="*/ 22 w 39"/>
              <a:gd name="T47" fmla="*/ 31 h 33"/>
              <a:gd name="T48" fmla="*/ 22 w 39"/>
              <a:gd name="T49" fmla="*/ 12 h 33"/>
              <a:gd name="T50" fmla="*/ 20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1 h 33"/>
              <a:gd name="T60" fmla="*/ 14 w 39"/>
              <a:gd name="T61" fmla="*/ 31 h 33"/>
              <a:gd name="T62" fmla="*/ 14 w 39"/>
              <a:gd name="T63" fmla="*/ 12 h 33"/>
              <a:gd name="T64" fmla="*/ 10 w 39"/>
              <a:gd name="T65" fmla="*/ 31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3 w 39"/>
              <a:gd name="T79" fmla="*/ 13 h 33"/>
              <a:gd name="T80" fmla="*/ 2 w 39"/>
              <a:gd name="T81" fmla="*/ 13 h 33"/>
              <a:gd name="T82" fmla="*/ 3 w 39"/>
              <a:gd name="T83" fmla="*/ 19 h 33"/>
              <a:gd name="T84" fmla="*/ 2 w 39"/>
              <a:gd name="T85" fmla="*/ 19 h 33"/>
              <a:gd name="T86" fmla="*/ 3 w 39"/>
              <a:gd name="T87" fmla="*/ 21 h 33"/>
              <a:gd name="T88" fmla="*/ 3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10 h 33"/>
              <a:gd name="T112" fmla="*/ 15 w 39"/>
              <a:gd name="T113" fmla="*/ 2 h 33"/>
              <a:gd name="T114" fmla="*/ 3 w 39"/>
              <a:gd name="T115" fmla="*/ 10 h 33"/>
              <a:gd name="T116" fmla="*/ 1 w 39"/>
              <a:gd name="T117" fmla="*/ 1 h 33"/>
              <a:gd name="T118" fmla="*/ 3 w 39"/>
              <a:gd name="T119" fmla="*/ 30 h 33"/>
              <a:gd name="T120" fmla="*/ 2 w 39"/>
              <a:gd name="T121" fmla="*/ 30 h 33"/>
              <a:gd name="T122" fmla="*/ 3 w 39"/>
              <a:gd name="T123" fmla="*/ 27 h 33"/>
              <a:gd name="T124" fmla="*/ 2 w 39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6" y="18"/>
                  <a:pt x="36" y="18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6" y="27"/>
                  <a:pt x="36" y="27"/>
                </a:cubicBezTo>
                <a:cubicBezTo>
                  <a:pt x="36" y="26"/>
                  <a:pt x="36" y="26"/>
                  <a:pt x="36" y="25"/>
                </a:cubicBezTo>
                <a:cubicBezTo>
                  <a:pt x="36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6" y="15"/>
                  <a:pt x="36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5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1"/>
                </a:cubicBezTo>
                <a:cubicBezTo>
                  <a:pt x="35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5" y="28"/>
                  <a:pt x="35" y="29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31"/>
                  <a:pt x="31" y="31"/>
                  <a:pt x="31" y="31"/>
                </a:cubicBezTo>
                <a:close/>
                <a:moveTo>
                  <a:pt x="32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2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2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2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6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4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4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4" y="12"/>
                </a:cubicBezTo>
                <a:close/>
                <a:moveTo>
                  <a:pt x="22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lose/>
                <a:moveTo>
                  <a:pt x="20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20" y="12"/>
                </a:cubicBezTo>
                <a:close/>
                <a:moveTo>
                  <a:pt x="18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6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1"/>
                </a:move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1"/>
                </a:move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6" y="31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3" y="15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lose/>
                <a:moveTo>
                  <a:pt x="3" y="19"/>
                </a:move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3" y="19"/>
                  <a:pt x="3" y="19"/>
                </a:cubicBezTo>
                <a:close/>
                <a:moveTo>
                  <a:pt x="3" y="23"/>
                </a:move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3" y="23"/>
                  <a:pt x="3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5" y="10"/>
                  <a:pt x="35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4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4"/>
                  <a:pt x="5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3" y="31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3" y="27"/>
                </a:move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2" y="24"/>
                  <a:pt x="2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3" y="27"/>
                  <a:pt x="3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3" name="Freeform 347"/>
          <p:cNvSpPr>
            <a:spLocks noEditPoints="1"/>
          </p:cNvSpPr>
          <p:nvPr/>
        </p:nvSpPr>
        <p:spPr bwMode="auto">
          <a:xfrm>
            <a:off x="7866488" y="1681490"/>
            <a:ext cx="406240" cy="345086"/>
          </a:xfrm>
          <a:custGeom>
            <a:avLst/>
            <a:gdLst>
              <a:gd name="T0" fmla="*/ 36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6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6 w 39"/>
              <a:gd name="T13" fmla="*/ 29 h 33"/>
              <a:gd name="T14" fmla="*/ 35 w 39"/>
              <a:gd name="T15" fmla="*/ 30 h 33"/>
              <a:gd name="T16" fmla="*/ 32 w 39"/>
              <a:gd name="T17" fmla="*/ 12 h 33"/>
              <a:gd name="T18" fmla="*/ 31 w 39"/>
              <a:gd name="T19" fmla="*/ 31 h 33"/>
              <a:gd name="T20" fmla="*/ 33 w 39"/>
              <a:gd name="T21" fmla="*/ 31 h 33"/>
              <a:gd name="T22" fmla="*/ 30 w 39"/>
              <a:gd name="T23" fmla="*/ 22 h 33"/>
              <a:gd name="T24" fmla="*/ 32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8 w 39"/>
              <a:gd name="T33" fmla="*/ 12 h 33"/>
              <a:gd name="T34" fmla="*/ 27 w 39"/>
              <a:gd name="T35" fmla="*/ 31 h 33"/>
              <a:gd name="T36" fmla="*/ 29 w 39"/>
              <a:gd name="T37" fmla="*/ 31 h 33"/>
              <a:gd name="T38" fmla="*/ 24 w 39"/>
              <a:gd name="T39" fmla="*/ 31 h 33"/>
              <a:gd name="T40" fmla="*/ 26 w 39"/>
              <a:gd name="T41" fmla="*/ 31 h 33"/>
              <a:gd name="T42" fmla="*/ 26 w 39"/>
              <a:gd name="T43" fmla="*/ 12 h 33"/>
              <a:gd name="T44" fmla="*/ 22 w 39"/>
              <a:gd name="T45" fmla="*/ 31 h 33"/>
              <a:gd name="T46" fmla="*/ 22 w 39"/>
              <a:gd name="T47" fmla="*/ 31 h 33"/>
              <a:gd name="T48" fmla="*/ 22 w 39"/>
              <a:gd name="T49" fmla="*/ 12 h 33"/>
              <a:gd name="T50" fmla="*/ 20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1 h 33"/>
              <a:gd name="T60" fmla="*/ 14 w 39"/>
              <a:gd name="T61" fmla="*/ 31 h 33"/>
              <a:gd name="T62" fmla="*/ 14 w 39"/>
              <a:gd name="T63" fmla="*/ 12 h 33"/>
              <a:gd name="T64" fmla="*/ 10 w 39"/>
              <a:gd name="T65" fmla="*/ 31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3 w 39"/>
              <a:gd name="T79" fmla="*/ 13 h 33"/>
              <a:gd name="T80" fmla="*/ 2 w 39"/>
              <a:gd name="T81" fmla="*/ 13 h 33"/>
              <a:gd name="T82" fmla="*/ 3 w 39"/>
              <a:gd name="T83" fmla="*/ 19 h 33"/>
              <a:gd name="T84" fmla="*/ 2 w 39"/>
              <a:gd name="T85" fmla="*/ 19 h 33"/>
              <a:gd name="T86" fmla="*/ 3 w 39"/>
              <a:gd name="T87" fmla="*/ 21 h 33"/>
              <a:gd name="T88" fmla="*/ 3 w 39"/>
              <a:gd name="T89" fmla="*/ 23 h 33"/>
              <a:gd name="T90" fmla="*/ 37 w 39"/>
              <a:gd name="T91" fmla="*/ 12 h 33"/>
              <a:gd name="T92" fmla="*/ 31 w 39"/>
              <a:gd name="T93" fmla="*/ 19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5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10 h 33"/>
              <a:gd name="T112" fmla="*/ 15 w 39"/>
              <a:gd name="T113" fmla="*/ 2 h 33"/>
              <a:gd name="T114" fmla="*/ 3 w 39"/>
              <a:gd name="T115" fmla="*/ 10 h 33"/>
              <a:gd name="T116" fmla="*/ 1 w 39"/>
              <a:gd name="T117" fmla="*/ 1 h 33"/>
              <a:gd name="T118" fmla="*/ 3 w 39"/>
              <a:gd name="T119" fmla="*/ 30 h 33"/>
              <a:gd name="T120" fmla="*/ 2 w 39"/>
              <a:gd name="T121" fmla="*/ 30 h 33"/>
              <a:gd name="T122" fmla="*/ 3 w 39"/>
              <a:gd name="T123" fmla="*/ 27 h 33"/>
              <a:gd name="T124" fmla="*/ 2 w 39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6" y="18"/>
                  <a:pt x="36" y="18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6" y="27"/>
                  <a:pt x="36" y="27"/>
                </a:cubicBezTo>
                <a:cubicBezTo>
                  <a:pt x="36" y="27"/>
                  <a:pt x="36" y="26"/>
                  <a:pt x="36" y="25"/>
                </a:cubicBezTo>
                <a:cubicBezTo>
                  <a:pt x="36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6" y="15"/>
                  <a:pt x="36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1"/>
                  <a:pt x="35" y="31"/>
                  <a:pt x="35" y="31"/>
                </a:cubicBezTo>
                <a:cubicBezTo>
                  <a:pt x="35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5" y="28"/>
                  <a:pt x="35" y="29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4" y="12"/>
                </a:moveTo>
                <a:cubicBezTo>
                  <a:pt x="34" y="12"/>
                  <a:pt x="34" y="12"/>
                  <a:pt x="34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12"/>
                  <a:pt x="31" y="12"/>
                  <a:pt x="32" y="12"/>
                </a:cubicBezTo>
                <a:cubicBezTo>
                  <a:pt x="34" y="12"/>
                  <a:pt x="34" y="12"/>
                  <a:pt x="34" y="12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4" y="31"/>
                  <a:pt x="33" y="31"/>
                </a:cubicBezTo>
                <a:cubicBezTo>
                  <a:pt x="31" y="31"/>
                  <a:pt x="31" y="31"/>
                  <a:pt x="31" y="31"/>
                </a:cubicBezTo>
                <a:close/>
                <a:moveTo>
                  <a:pt x="32" y="20"/>
                </a:moveTo>
                <a:cubicBezTo>
                  <a:pt x="31" y="20"/>
                  <a:pt x="30" y="21"/>
                  <a:pt x="30" y="22"/>
                </a:cubicBezTo>
                <a:cubicBezTo>
                  <a:pt x="30" y="22"/>
                  <a:pt x="31" y="23"/>
                  <a:pt x="32" y="23"/>
                </a:cubicBezTo>
                <a:cubicBezTo>
                  <a:pt x="32" y="23"/>
                  <a:pt x="33" y="22"/>
                  <a:pt x="33" y="22"/>
                </a:cubicBezTo>
                <a:cubicBezTo>
                  <a:pt x="33" y="21"/>
                  <a:pt x="32" y="20"/>
                  <a:pt x="32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2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30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12"/>
                  <a:pt x="27" y="12"/>
                  <a:pt x="28" y="12"/>
                </a:cubicBezTo>
                <a:cubicBezTo>
                  <a:pt x="30" y="12"/>
                  <a:pt x="30" y="12"/>
                  <a:pt x="30" y="12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6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4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4" y="12"/>
                </a:move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4" y="12"/>
                </a:cubicBezTo>
                <a:close/>
                <a:moveTo>
                  <a:pt x="22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lose/>
                <a:moveTo>
                  <a:pt x="20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20" y="12"/>
                </a:cubicBezTo>
                <a:close/>
                <a:moveTo>
                  <a:pt x="18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6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1"/>
                </a:move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lose/>
                <a:moveTo>
                  <a:pt x="10" y="31"/>
                </a:move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6" y="31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3" y="15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lose/>
                <a:moveTo>
                  <a:pt x="3" y="19"/>
                </a:move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3" y="19"/>
                  <a:pt x="3" y="19"/>
                </a:cubicBezTo>
                <a:close/>
                <a:moveTo>
                  <a:pt x="3" y="23"/>
                </a:move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3" y="23"/>
                  <a:pt x="3" y="23"/>
                </a:cubicBezTo>
                <a:close/>
                <a:moveTo>
                  <a:pt x="3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9"/>
                  <a:pt x="37" y="19"/>
                  <a:pt x="37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7" y="24"/>
                  <a:pt x="37" y="25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3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5"/>
                  <a:pt x="35" y="5"/>
                  <a:pt x="35" y="5"/>
                </a:cubicBezTo>
                <a:cubicBezTo>
                  <a:pt x="33" y="5"/>
                  <a:pt x="32" y="4"/>
                  <a:pt x="32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5"/>
                  <a:pt x="22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4"/>
                  <a:pt x="5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3" y="31"/>
                </a:cubicBezTo>
                <a:cubicBezTo>
                  <a:pt x="3" y="31"/>
                  <a:pt x="3" y="31"/>
                  <a:pt x="3" y="30"/>
                </a:cubicBezTo>
                <a:close/>
                <a:moveTo>
                  <a:pt x="3" y="27"/>
                </a:move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2" y="24"/>
                  <a:pt x="2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3" y="27"/>
                  <a:pt x="3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4" name="Freeform 348"/>
          <p:cNvSpPr>
            <a:spLocks noEditPoints="1"/>
          </p:cNvSpPr>
          <p:nvPr/>
        </p:nvSpPr>
        <p:spPr bwMode="auto">
          <a:xfrm>
            <a:off x="7879594" y="1694595"/>
            <a:ext cx="393134" cy="33198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4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0 w 38"/>
              <a:gd name="T19" fmla="*/ 30 h 32"/>
              <a:gd name="T20" fmla="*/ 32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6 w 38"/>
              <a:gd name="T29" fmla="*/ 23 h 32"/>
              <a:gd name="T30" fmla="*/ 36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2 h 32"/>
              <a:gd name="T80" fmla="*/ 1 w 38"/>
              <a:gd name="T81" fmla="*/ 12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6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6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4 w 38"/>
              <a:gd name="T107" fmla="*/ 7 h 32"/>
              <a:gd name="T108" fmla="*/ 23 w 38"/>
              <a:gd name="T109" fmla="*/ 7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4"/>
                </a:cubicBezTo>
                <a:cubicBezTo>
                  <a:pt x="35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30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0" y="30"/>
                  <a:pt x="30" y="30"/>
                  <a:pt x="30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1"/>
                  <a:pt x="30" y="22"/>
                  <a:pt x="31" y="22"/>
                </a:cubicBezTo>
                <a:cubicBezTo>
                  <a:pt x="32" y="22"/>
                  <a:pt x="32" y="21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6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2" y="23"/>
                  <a:pt x="34" y="23"/>
                  <a:pt x="36" y="23"/>
                </a:cubicBezTo>
                <a:cubicBezTo>
                  <a:pt x="37" y="23"/>
                  <a:pt x="38" y="22"/>
                  <a:pt x="38" y="21"/>
                </a:cubicBezTo>
                <a:cubicBezTo>
                  <a:pt x="38" y="21"/>
                  <a:pt x="38" y="20"/>
                  <a:pt x="38" y="20"/>
                </a:cubicBezTo>
                <a:cubicBezTo>
                  <a:pt x="38" y="19"/>
                  <a:pt x="37" y="18"/>
                  <a:pt x="36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11"/>
                  <a:pt x="26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4" y="9"/>
                  <a:pt x="34" y="9"/>
                  <a:pt x="34" y="9"/>
                </a:cubicBezTo>
                <a:cubicBezTo>
                  <a:pt x="36" y="9"/>
                  <a:pt x="36" y="10"/>
                  <a:pt x="36" y="11"/>
                </a:cubicBezTo>
                <a:cubicBezTo>
                  <a:pt x="36" y="13"/>
                  <a:pt x="36" y="15"/>
                  <a:pt x="36" y="17"/>
                </a:cubicBezTo>
                <a:cubicBezTo>
                  <a:pt x="36" y="18"/>
                  <a:pt x="36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2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1"/>
                  <a:pt x="36" y="32"/>
                  <a:pt x="34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3"/>
                  <a:pt x="24" y="5"/>
                  <a:pt x="24" y="7"/>
                </a:cubicBezTo>
                <a:cubicBezTo>
                  <a:pt x="24" y="8"/>
                  <a:pt x="24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7"/>
                </a:cubicBezTo>
                <a:cubicBezTo>
                  <a:pt x="13" y="8"/>
                  <a:pt x="13" y="8"/>
                  <a:pt x="13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5" name="Freeform 349"/>
          <p:cNvSpPr>
            <a:spLocks noEditPoints="1"/>
          </p:cNvSpPr>
          <p:nvPr/>
        </p:nvSpPr>
        <p:spPr bwMode="auto">
          <a:xfrm>
            <a:off x="7879594" y="1694595"/>
            <a:ext cx="393134" cy="33198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5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1 w 38"/>
              <a:gd name="T19" fmla="*/ 30 h 32"/>
              <a:gd name="T20" fmla="*/ 33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7 w 38"/>
              <a:gd name="T29" fmla="*/ 23 h 32"/>
              <a:gd name="T30" fmla="*/ 37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3 h 32"/>
              <a:gd name="T80" fmla="*/ 1 w 38"/>
              <a:gd name="T81" fmla="*/ 13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7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7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5 w 38"/>
              <a:gd name="T107" fmla="*/ 8 h 32"/>
              <a:gd name="T108" fmla="*/ 23 w 38"/>
              <a:gd name="T109" fmla="*/ 8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4" y="24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3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8" y="22"/>
                  <a:pt x="38" y="21"/>
                </a:cubicBezTo>
                <a:cubicBezTo>
                  <a:pt x="38" y="21"/>
                  <a:pt x="38" y="21"/>
                  <a:pt x="38" y="20"/>
                </a:cubicBezTo>
                <a:cubicBezTo>
                  <a:pt x="38" y="19"/>
                  <a:pt x="38" y="18"/>
                  <a:pt x="37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2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4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8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6" name="Freeform 350"/>
          <p:cNvSpPr>
            <a:spLocks noEditPoints="1"/>
          </p:cNvSpPr>
          <p:nvPr/>
        </p:nvSpPr>
        <p:spPr bwMode="auto">
          <a:xfrm>
            <a:off x="7879594" y="1694595"/>
            <a:ext cx="401871" cy="33198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6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19 h 32"/>
              <a:gd name="T26" fmla="*/ 29 w 39"/>
              <a:gd name="T27" fmla="*/ 20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0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0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9 w 39"/>
              <a:gd name="T65" fmla="*/ 30 h 32"/>
              <a:gd name="T66" fmla="*/ 9 w 39"/>
              <a:gd name="T67" fmla="*/ 30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0 h 32"/>
              <a:gd name="T74" fmla="*/ 3 w 39"/>
              <a:gd name="T75" fmla="*/ 12 h 32"/>
              <a:gd name="T76" fmla="*/ 3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1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5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6"/>
                </a:moveTo>
                <a:cubicBezTo>
                  <a:pt x="35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5" y="24"/>
                  <a:pt x="35" y="25"/>
                </a:cubicBezTo>
                <a:cubicBezTo>
                  <a:pt x="35" y="26"/>
                  <a:pt x="35" y="26"/>
                  <a:pt x="35" y="26"/>
                </a:cubicBezTo>
                <a:close/>
                <a:moveTo>
                  <a:pt x="35" y="14"/>
                </a:moveTo>
                <a:cubicBezTo>
                  <a:pt x="35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4" y="12"/>
                  <a:pt x="35" y="12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2"/>
                  <a:pt x="39" y="21"/>
                </a:cubicBezTo>
                <a:cubicBezTo>
                  <a:pt x="39" y="21"/>
                  <a:pt x="39" y="21"/>
                  <a:pt x="39" y="20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7" name="Freeform 351"/>
          <p:cNvSpPr>
            <a:spLocks noEditPoints="1"/>
          </p:cNvSpPr>
          <p:nvPr/>
        </p:nvSpPr>
        <p:spPr bwMode="auto">
          <a:xfrm>
            <a:off x="7879594" y="1694595"/>
            <a:ext cx="401871" cy="33198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7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20 h 32"/>
              <a:gd name="T26" fmla="*/ 29 w 39"/>
              <a:gd name="T27" fmla="*/ 21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1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0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10 w 39"/>
              <a:gd name="T65" fmla="*/ 30 h 32"/>
              <a:gd name="T66" fmla="*/ 10 w 39"/>
              <a:gd name="T67" fmla="*/ 30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0 h 32"/>
              <a:gd name="T74" fmla="*/ 4 w 39"/>
              <a:gd name="T75" fmla="*/ 12 h 32"/>
              <a:gd name="T76" fmla="*/ 4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2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6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0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0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0"/>
                  <a:pt x="8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2"/>
                </a:cubicBezTo>
                <a:cubicBezTo>
                  <a:pt x="37" y="14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2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2"/>
                  <a:pt x="0" y="3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5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8" name="Freeform 352"/>
          <p:cNvSpPr>
            <a:spLocks noEditPoints="1"/>
          </p:cNvSpPr>
          <p:nvPr/>
        </p:nvSpPr>
        <p:spPr bwMode="auto">
          <a:xfrm>
            <a:off x="7879594" y="1694595"/>
            <a:ext cx="401871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4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3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5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9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3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5" y="30"/>
                </a:moveTo>
                <a:cubicBezTo>
                  <a:pt x="34" y="30"/>
                  <a:pt x="35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2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6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9" name="Freeform 353"/>
          <p:cNvSpPr>
            <a:spLocks noEditPoints="1"/>
          </p:cNvSpPr>
          <p:nvPr/>
        </p:nvSpPr>
        <p:spPr bwMode="auto">
          <a:xfrm>
            <a:off x="7879594" y="1694595"/>
            <a:ext cx="401871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4" y="30"/>
                  <a:pt x="35" y="31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5"/>
                  <a:pt x="21" y="2"/>
                  <a:pt x="18" y="2"/>
                </a:cubicBezTo>
                <a:cubicBezTo>
                  <a:pt x="16" y="2"/>
                  <a:pt x="13" y="5"/>
                  <a:pt x="13" y="8"/>
                </a:cubicBezTo>
                <a:cubicBezTo>
                  <a:pt x="13" y="8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0" name="Freeform 354"/>
          <p:cNvSpPr>
            <a:spLocks noEditPoints="1"/>
          </p:cNvSpPr>
          <p:nvPr/>
        </p:nvSpPr>
        <p:spPr bwMode="auto">
          <a:xfrm>
            <a:off x="7879594" y="1694595"/>
            <a:ext cx="401871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2 w 39"/>
              <a:gd name="T45" fmla="*/ 30 h 33"/>
              <a:gd name="T46" fmla="*/ 22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4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9 h 33"/>
              <a:gd name="T84" fmla="*/ 2 w 39"/>
              <a:gd name="T85" fmla="*/ 19 h 33"/>
              <a:gd name="T86" fmla="*/ 2 w 39"/>
              <a:gd name="T87" fmla="*/ 21 h 33"/>
              <a:gd name="T88" fmla="*/ 2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2" y="30"/>
                </a:moveTo>
                <a:cubicBezTo>
                  <a:pt x="20" y="30"/>
                  <a:pt x="20" y="30"/>
                  <a:pt x="20" y="30"/>
                </a:cubicBezTo>
                <a:cubicBezTo>
                  <a:pt x="19" y="30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0"/>
                  <a:pt x="22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6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9"/>
                </a:move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lose/>
                <a:moveTo>
                  <a:pt x="2" y="23"/>
                </a:move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19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2" y="24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1" name="Freeform 355"/>
          <p:cNvSpPr>
            <a:spLocks noEditPoints="1"/>
          </p:cNvSpPr>
          <p:nvPr/>
        </p:nvSpPr>
        <p:spPr bwMode="auto">
          <a:xfrm>
            <a:off x="7879594" y="1694595"/>
            <a:ext cx="401871" cy="345086"/>
          </a:xfrm>
          <a:custGeom>
            <a:avLst/>
            <a:gdLst>
              <a:gd name="T0" fmla="*/ 36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6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6 w 39"/>
              <a:gd name="T13" fmla="*/ 29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1 h 33"/>
              <a:gd name="T20" fmla="*/ 33 w 39"/>
              <a:gd name="T21" fmla="*/ 31 h 33"/>
              <a:gd name="T22" fmla="*/ 30 w 39"/>
              <a:gd name="T23" fmla="*/ 21 h 33"/>
              <a:gd name="T24" fmla="*/ 32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1 h 33"/>
              <a:gd name="T36" fmla="*/ 29 w 39"/>
              <a:gd name="T37" fmla="*/ 31 h 33"/>
              <a:gd name="T38" fmla="*/ 24 w 39"/>
              <a:gd name="T39" fmla="*/ 31 h 33"/>
              <a:gd name="T40" fmla="*/ 26 w 39"/>
              <a:gd name="T41" fmla="*/ 31 h 33"/>
              <a:gd name="T42" fmla="*/ 25 w 39"/>
              <a:gd name="T43" fmla="*/ 12 h 33"/>
              <a:gd name="T44" fmla="*/ 22 w 39"/>
              <a:gd name="T45" fmla="*/ 31 h 33"/>
              <a:gd name="T46" fmla="*/ 22 w 39"/>
              <a:gd name="T47" fmla="*/ 31 h 33"/>
              <a:gd name="T48" fmla="*/ 22 w 39"/>
              <a:gd name="T49" fmla="*/ 12 h 33"/>
              <a:gd name="T50" fmla="*/ 20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1 h 33"/>
              <a:gd name="T60" fmla="*/ 14 w 39"/>
              <a:gd name="T61" fmla="*/ 31 h 33"/>
              <a:gd name="T62" fmla="*/ 14 w 39"/>
              <a:gd name="T63" fmla="*/ 12 h 33"/>
              <a:gd name="T64" fmla="*/ 10 w 39"/>
              <a:gd name="T65" fmla="*/ 31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3 w 39"/>
              <a:gd name="T79" fmla="*/ 13 h 33"/>
              <a:gd name="T80" fmla="*/ 2 w 39"/>
              <a:gd name="T81" fmla="*/ 13 h 33"/>
              <a:gd name="T82" fmla="*/ 3 w 39"/>
              <a:gd name="T83" fmla="*/ 19 h 33"/>
              <a:gd name="T84" fmla="*/ 2 w 39"/>
              <a:gd name="T85" fmla="*/ 19 h 33"/>
              <a:gd name="T86" fmla="*/ 3 w 39"/>
              <a:gd name="T87" fmla="*/ 21 h 33"/>
              <a:gd name="T88" fmla="*/ 3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10 h 33"/>
              <a:gd name="T112" fmla="*/ 15 w 39"/>
              <a:gd name="T113" fmla="*/ 2 h 33"/>
              <a:gd name="T114" fmla="*/ 3 w 39"/>
              <a:gd name="T115" fmla="*/ 10 h 33"/>
              <a:gd name="T116" fmla="*/ 1 w 39"/>
              <a:gd name="T117" fmla="*/ 1 h 33"/>
              <a:gd name="T118" fmla="*/ 3 w 39"/>
              <a:gd name="T119" fmla="*/ 30 h 33"/>
              <a:gd name="T120" fmla="*/ 2 w 39"/>
              <a:gd name="T121" fmla="*/ 30 h 33"/>
              <a:gd name="T122" fmla="*/ 3 w 39"/>
              <a:gd name="T123" fmla="*/ 27 h 33"/>
              <a:gd name="T124" fmla="*/ 2 w 39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6" y="18"/>
                  <a:pt x="36" y="18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6" y="27"/>
                  <a:pt x="36" y="27"/>
                </a:cubicBezTo>
                <a:cubicBezTo>
                  <a:pt x="36" y="26"/>
                  <a:pt x="36" y="26"/>
                  <a:pt x="36" y="25"/>
                </a:cubicBezTo>
                <a:cubicBezTo>
                  <a:pt x="36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6" y="15"/>
                  <a:pt x="36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5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1"/>
                </a:cubicBezTo>
                <a:cubicBezTo>
                  <a:pt x="35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5" y="28"/>
                  <a:pt x="35" y="29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1" y="31"/>
                  <a:pt x="31" y="31"/>
                  <a:pt x="31" y="31"/>
                </a:cubicBezTo>
                <a:close/>
                <a:moveTo>
                  <a:pt x="32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2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2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2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6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4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4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4" y="12"/>
                </a:cubicBezTo>
                <a:close/>
                <a:moveTo>
                  <a:pt x="22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lose/>
                <a:moveTo>
                  <a:pt x="20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20" y="12"/>
                </a:cubicBezTo>
                <a:close/>
                <a:moveTo>
                  <a:pt x="18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6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1"/>
                </a:move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1"/>
                </a:move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6" y="31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3" y="15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lose/>
                <a:moveTo>
                  <a:pt x="3" y="19"/>
                </a:move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3" y="19"/>
                  <a:pt x="3" y="19"/>
                </a:cubicBezTo>
                <a:close/>
                <a:moveTo>
                  <a:pt x="3" y="23"/>
                </a:move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3" y="23"/>
                  <a:pt x="3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5" y="10"/>
                  <a:pt x="35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4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4"/>
                  <a:pt x="5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3" y="31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3" y="27"/>
                </a:move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2" y="24"/>
                  <a:pt x="2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3" y="27"/>
                  <a:pt x="3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2" name="Freeform 356"/>
          <p:cNvSpPr>
            <a:spLocks noEditPoints="1"/>
          </p:cNvSpPr>
          <p:nvPr/>
        </p:nvSpPr>
        <p:spPr bwMode="auto">
          <a:xfrm>
            <a:off x="7879594" y="1694595"/>
            <a:ext cx="401871" cy="345086"/>
          </a:xfrm>
          <a:custGeom>
            <a:avLst/>
            <a:gdLst>
              <a:gd name="T0" fmla="*/ 36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6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6 w 39"/>
              <a:gd name="T13" fmla="*/ 29 h 33"/>
              <a:gd name="T14" fmla="*/ 35 w 39"/>
              <a:gd name="T15" fmla="*/ 30 h 33"/>
              <a:gd name="T16" fmla="*/ 32 w 39"/>
              <a:gd name="T17" fmla="*/ 12 h 33"/>
              <a:gd name="T18" fmla="*/ 31 w 39"/>
              <a:gd name="T19" fmla="*/ 31 h 33"/>
              <a:gd name="T20" fmla="*/ 33 w 39"/>
              <a:gd name="T21" fmla="*/ 31 h 33"/>
              <a:gd name="T22" fmla="*/ 30 w 39"/>
              <a:gd name="T23" fmla="*/ 22 h 33"/>
              <a:gd name="T24" fmla="*/ 32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8 w 39"/>
              <a:gd name="T33" fmla="*/ 12 h 33"/>
              <a:gd name="T34" fmla="*/ 27 w 39"/>
              <a:gd name="T35" fmla="*/ 31 h 33"/>
              <a:gd name="T36" fmla="*/ 29 w 39"/>
              <a:gd name="T37" fmla="*/ 31 h 33"/>
              <a:gd name="T38" fmla="*/ 24 w 39"/>
              <a:gd name="T39" fmla="*/ 31 h 33"/>
              <a:gd name="T40" fmla="*/ 26 w 39"/>
              <a:gd name="T41" fmla="*/ 31 h 33"/>
              <a:gd name="T42" fmla="*/ 26 w 39"/>
              <a:gd name="T43" fmla="*/ 12 h 33"/>
              <a:gd name="T44" fmla="*/ 22 w 39"/>
              <a:gd name="T45" fmla="*/ 31 h 33"/>
              <a:gd name="T46" fmla="*/ 22 w 39"/>
              <a:gd name="T47" fmla="*/ 31 h 33"/>
              <a:gd name="T48" fmla="*/ 22 w 39"/>
              <a:gd name="T49" fmla="*/ 12 h 33"/>
              <a:gd name="T50" fmla="*/ 20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1 h 33"/>
              <a:gd name="T60" fmla="*/ 14 w 39"/>
              <a:gd name="T61" fmla="*/ 31 h 33"/>
              <a:gd name="T62" fmla="*/ 14 w 39"/>
              <a:gd name="T63" fmla="*/ 12 h 33"/>
              <a:gd name="T64" fmla="*/ 10 w 39"/>
              <a:gd name="T65" fmla="*/ 31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3 w 39"/>
              <a:gd name="T79" fmla="*/ 13 h 33"/>
              <a:gd name="T80" fmla="*/ 2 w 39"/>
              <a:gd name="T81" fmla="*/ 13 h 33"/>
              <a:gd name="T82" fmla="*/ 3 w 39"/>
              <a:gd name="T83" fmla="*/ 19 h 33"/>
              <a:gd name="T84" fmla="*/ 2 w 39"/>
              <a:gd name="T85" fmla="*/ 19 h 33"/>
              <a:gd name="T86" fmla="*/ 3 w 39"/>
              <a:gd name="T87" fmla="*/ 21 h 33"/>
              <a:gd name="T88" fmla="*/ 3 w 39"/>
              <a:gd name="T89" fmla="*/ 23 h 33"/>
              <a:gd name="T90" fmla="*/ 37 w 39"/>
              <a:gd name="T91" fmla="*/ 12 h 33"/>
              <a:gd name="T92" fmla="*/ 31 w 39"/>
              <a:gd name="T93" fmla="*/ 19 h 33"/>
              <a:gd name="T94" fmla="*/ 31 w 39"/>
              <a:gd name="T95" fmla="*/ 25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5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10 h 33"/>
              <a:gd name="T112" fmla="*/ 15 w 39"/>
              <a:gd name="T113" fmla="*/ 2 h 33"/>
              <a:gd name="T114" fmla="*/ 3 w 39"/>
              <a:gd name="T115" fmla="*/ 10 h 33"/>
              <a:gd name="T116" fmla="*/ 1 w 39"/>
              <a:gd name="T117" fmla="*/ 1 h 33"/>
              <a:gd name="T118" fmla="*/ 3 w 39"/>
              <a:gd name="T119" fmla="*/ 30 h 33"/>
              <a:gd name="T120" fmla="*/ 2 w 39"/>
              <a:gd name="T121" fmla="*/ 30 h 33"/>
              <a:gd name="T122" fmla="*/ 3 w 39"/>
              <a:gd name="T123" fmla="*/ 27 h 33"/>
              <a:gd name="T124" fmla="*/ 2 w 39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6" y="18"/>
                  <a:pt x="36" y="18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6" y="27"/>
                  <a:pt x="36" y="27"/>
                </a:cubicBezTo>
                <a:cubicBezTo>
                  <a:pt x="36" y="27"/>
                  <a:pt x="36" y="26"/>
                  <a:pt x="36" y="25"/>
                </a:cubicBezTo>
                <a:cubicBezTo>
                  <a:pt x="36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6" y="15"/>
                  <a:pt x="36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1"/>
                  <a:pt x="35" y="31"/>
                  <a:pt x="35" y="31"/>
                </a:cubicBezTo>
                <a:cubicBezTo>
                  <a:pt x="35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5" y="28"/>
                  <a:pt x="35" y="29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4" y="12"/>
                </a:moveTo>
                <a:cubicBezTo>
                  <a:pt x="34" y="12"/>
                  <a:pt x="34" y="12"/>
                  <a:pt x="34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12"/>
                  <a:pt x="31" y="12"/>
                  <a:pt x="32" y="12"/>
                </a:cubicBezTo>
                <a:cubicBezTo>
                  <a:pt x="34" y="12"/>
                  <a:pt x="34" y="12"/>
                  <a:pt x="34" y="12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4" y="31"/>
                  <a:pt x="33" y="31"/>
                </a:cubicBezTo>
                <a:cubicBezTo>
                  <a:pt x="31" y="31"/>
                  <a:pt x="31" y="31"/>
                  <a:pt x="31" y="31"/>
                </a:cubicBezTo>
                <a:close/>
                <a:moveTo>
                  <a:pt x="32" y="20"/>
                </a:moveTo>
                <a:cubicBezTo>
                  <a:pt x="31" y="20"/>
                  <a:pt x="30" y="21"/>
                  <a:pt x="30" y="22"/>
                </a:cubicBezTo>
                <a:cubicBezTo>
                  <a:pt x="30" y="22"/>
                  <a:pt x="31" y="23"/>
                  <a:pt x="32" y="23"/>
                </a:cubicBezTo>
                <a:cubicBezTo>
                  <a:pt x="32" y="23"/>
                  <a:pt x="33" y="22"/>
                  <a:pt x="33" y="22"/>
                </a:cubicBezTo>
                <a:cubicBezTo>
                  <a:pt x="33" y="21"/>
                  <a:pt x="32" y="20"/>
                  <a:pt x="32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2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30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12"/>
                  <a:pt x="27" y="12"/>
                  <a:pt x="28" y="12"/>
                </a:cubicBezTo>
                <a:cubicBezTo>
                  <a:pt x="30" y="12"/>
                  <a:pt x="30" y="12"/>
                  <a:pt x="30" y="12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6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4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4" y="12"/>
                </a:move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4" y="12"/>
                </a:cubicBezTo>
                <a:close/>
                <a:moveTo>
                  <a:pt x="22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lose/>
                <a:moveTo>
                  <a:pt x="20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20" y="12"/>
                </a:cubicBezTo>
                <a:close/>
                <a:moveTo>
                  <a:pt x="18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6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1"/>
                </a:move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lose/>
                <a:moveTo>
                  <a:pt x="10" y="31"/>
                </a:move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6" y="31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3" y="15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lose/>
                <a:moveTo>
                  <a:pt x="3" y="19"/>
                </a:move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3" y="19"/>
                  <a:pt x="3" y="19"/>
                </a:cubicBezTo>
                <a:close/>
                <a:moveTo>
                  <a:pt x="3" y="23"/>
                </a:move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3" y="23"/>
                  <a:pt x="3" y="23"/>
                </a:cubicBezTo>
                <a:close/>
                <a:moveTo>
                  <a:pt x="3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9"/>
                  <a:pt x="37" y="19"/>
                  <a:pt x="37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5"/>
                  <a:pt x="31" y="25"/>
                </a:cubicBezTo>
                <a:cubicBezTo>
                  <a:pt x="33" y="25"/>
                  <a:pt x="35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3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5"/>
                  <a:pt x="35" y="5"/>
                  <a:pt x="35" y="5"/>
                </a:cubicBezTo>
                <a:cubicBezTo>
                  <a:pt x="33" y="5"/>
                  <a:pt x="32" y="4"/>
                  <a:pt x="32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5"/>
                  <a:pt x="22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4"/>
                  <a:pt x="5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3" y="31"/>
                </a:cubicBezTo>
                <a:cubicBezTo>
                  <a:pt x="3" y="31"/>
                  <a:pt x="3" y="31"/>
                  <a:pt x="3" y="30"/>
                </a:cubicBezTo>
                <a:close/>
                <a:moveTo>
                  <a:pt x="3" y="27"/>
                </a:move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2" y="24"/>
                  <a:pt x="2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3" y="27"/>
                  <a:pt x="3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3" name="Freeform 357"/>
          <p:cNvSpPr>
            <a:spLocks noEditPoints="1"/>
          </p:cNvSpPr>
          <p:nvPr/>
        </p:nvSpPr>
        <p:spPr bwMode="auto">
          <a:xfrm>
            <a:off x="7888330" y="1703332"/>
            <a:ext cx="393134" cy="33635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4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0 w 38"/>
              <a:gd name="T19" fmla="*/ 30 h 32"/>
              <a:gd name="T20" fmla="*/ 32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6 w 38"/>
              <a:gd name="T29" fmla="*/ 23 h 32"/>
              <a:gd name="T30" fmla="*/ 36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2 h 32"/>
              <a:gd name="T80" fmla="*/ 1 w 38"/>
              <a:gd name="T81" fmla="*/ 12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6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6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4 w 38"/>
              <a:gd name="T107" fmla="*/ 7 h 32"/>
              <a:gd name="T108" fmla="*/ 23 w 38"/>
              <a:gd name="T109" fmla="*/ 7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4"/>
                </a:cubicBezTo>
                <a:cubicBezTo>
                  <a:pt x="35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30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0" y="30"/>
                  <a:pt x="30" y="30"/>
                  <a:pt x="30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1"/>
                  <a:pt x="30" y="22"/>
                  <a:pt x="31" y="22"/>
                </a:cubicBezTo>
                <a:cubicBezTo>
                  <a:pt x="32" y="22"/>
                  <a:pt x="32" y="21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6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2" y="23"/>
                  <a:pt x="34" y="23"/>
                  <a:pt x="36" y="23"/>
                </a:cubicBezTo>
                <a:cubicBezTo>
                  <a:pt x="37" y="23"/>
                  <a:pt x="38" y="22"/>
                  <a:pt x="38" y="21"/>
                </a:cubicBezTo>
                <a:cubicBezTo>
                  <a:pt x="38" y="21"/>
                  <a:pt x="38" y="20"/>
                  <a:pt x="38" y="20"/>
                </a:cubicBezTo>
                <a:cubicBezTo>
                  <a:pt x="38" y="19"/>
                  <a:pt x="37" y="18"/>
                  <a:pt x="36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11"/>
                  <a:pt x="26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4" y="9"/>
                  <a:pt x="34" y="9"/>
                  <a:pt x="34" y="9"/>
                </a:cubicBezTo>
                <a:cubicBezTo>
                  <a:pt x="36" y="9"/>
                  <a:pt x="36" y="10"/>
                  <a:pt x="36" y="11"/>
                </a:cubicBezTo>
                <a:cubicBezTo>
                  <a:pt x="36" y="13"/>
                  <a:pt x="36" y="15"/>
                  <a:pt x="36" y="17"/>
                </a:cubicBezTo>
                <a:cubicBezTo>
                  <a:pt x="36" y="18"/>
                  <a:pt x="36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1"/>
                  <a:pt x="36" y="32"/>
                  <a:pt x="34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3"/>
                  <a:pt x="24" y="5"/>
                  <a:pt x="24" y="7"/>
                </a:cubicBezTo>
                <a:cubicBezTo>
                  <a:pt x="24" y="8"/>
                  <a:pt x="24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7"/>
                </a:cubicBezTo>
                <a:cubicBezTo>
                  <a:pt x="13" y="8"/>
                  <a:pt x="13" y="8"/>
                  <a:pt x="13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4" name="Freeform 358"/>
          <p:cNvSpPr>
            <a:spLocks noEditPoints="1"/>
          </p:cNvSpPr>
          <p:nvPr/>
        </p:nvSpPr>
        <p:spPr bwMode="auto">
          <a:xfrm>
            <a:off x="7888330" y="1703332"/>
            <a:ext cx="393134" cy="33635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5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1 w 38"/>
              <a:gd name="T19" fmla="*/ 30 h 32"/>
              <a:gd name="T20" fmla="*/ 33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7 w 38"/>
              <a:gd name="T29" fmla="*/ 23 h 32"/>
              <a:gd name="T30" fmla="*/ 37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3 h 32"/>
              <a:gd name="T80" fmla="*/ 1 w 38"/>
              <a:gd name="T81" fmla="*/ 13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7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7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5 w 38"/>
              <a:gd name="T107" fmla="*/ 8 h 32"/>
              <a:gd name="T108" fmla="*/ 23 w 38"/>
              <a:gd name="T109" fmla="*/ 8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4" y="24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3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8" y="22"/>
                  <a:pt x="38" y="21"/>
                </a:cubicBezTo>
                <a:cubicBezTo>
                  <a:pt x="38" y="21"/>
                  <a:pt x="38" y="21"/>
                  <a:pt x="38" y="20"/>
                </a:cubicBezTo>
                <a:cubicBezTo>
                  <a:pt x="38" y="19"/>
                  <a:pt x="38" y="18"/>
                  <a:pt x="37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2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8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5" name="Freeform 359"/>
          <p:cNvSpPr>
            <a:spLocks noEditPoints="1"/>
          </p:cNvSpPr>
          <p:nvPr/>
        </p:nvSpPr>
        <p:spPr bwMode="auto">
          <a:xfrm>
            <a:off x="7888330" y="1703332"/>
            <a:ext cx="406240" cy="33635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6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19 h 32"/>
              <a:gd name="T26" fmla="*/ 29 w 39"/>
              <a:gd name="T27" fmla="*/ 20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0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0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9 w 39"/>
              <a:gd name="T65" fmla="*/ 30 h 32"/>
              <a:gd name="T66" fmla="*/ 9 w 39"/>
              <a:gd name="T67" fmla="*/ 30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0 h 32"/>
              <a:gd name="T74" fmla="*/ 3 w 39"/>
              <a:gd name="T75" fmla="*/ 12 h 32"/>
              <a:gd name="T76" fmla="*/ 3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1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5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6"/>
                </a:moveTo>
                <a:cubicBezTo>
                  <a:pt x="35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5" y="24"/>
                  <a:pt x="35" y="25"/>
                </a:cubicBezTo>
                <a:cubicBezTo>
                  <a:pt x="35" y="26"/>
                  <a:pt x="35" y="26"/>
                  <a:pt x="35" y="26"/>
                </a:cubicBezTo>
                <a:close/>
                <a:moveTo>
                  <a:pt x="35" y="14"/>
                </a:moveTo>
                <a:cubicBezTo>
                  <a:pt x="35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4" y="12"/>
                  <a:pt x="35" y="12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2"/>
                  <a:pt x="39" y="21"/>
                </a:cubicBezTo>
                <a:cubicBezTo>
                  <a:pt x="39" y="21"/>
                  <a:pt x="39" y="21"/>
                  <a:pt x="39" y="20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6" name="Freeform 360"/>
          <p:cNvSpPr>
            <a:spLocks noEditPoints="1"/>
          </p:cNvSpPr>
          <p:nvPr/>
        </p:nvSpPr>
        <p:spPr bwMode="auto">
          <a:xfrm>
            <a:off x="7888330" y="1703332"/>
            <a:ext cx="406240" cy="33635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7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20 h 32"/>
              <a:gd name="T26" fmla="*/ 29 w 39"/>
              <a:gd name="T27" fmla="*/ 21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1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1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10 w 39"/>
              <a:gd name="T65" fmla="*/ 30 h 32"/>
              <a:gd name="T66" fmla="*/ 10 w 39"/>
              <a:gd name="T67" fmla="*/ 31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1 h 32"/>
              <a:gd name="T74" fmla="*/ 4 w 39"/>
              <a:gd name="T75" fmla="*/ 12 h 32"/>
              <a:gd name="T76" fmla="*/ 4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2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6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4" y="31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2"/>
                </a:cubicBezTo>
                <a:cubicBezTo>
                  <a:pt x="37" y="14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2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2"/>
                  <a:pt x="0" y="3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5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7" name="Freeform 361"/>
          <p:cNvSpPr>
            <a:spLocks noEditPoints="1"/>
          </p:cNvSpPr>
          <p:nvPr/>
        </p:nvSpPr>
        <p:spPr bwMode="auto">
          <a:xfrm>
            <a:off x="7888330" y="1703332"/>
            <a:ext cx="406240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4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3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5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9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3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5" y="30"/>
                </a:moveTo>
                <a:cubicBezTo>
                  <a:pt x="34" y="30"/>
                  <a:pt x="35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2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6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8" name="Freeform 362"/>
          <p:cNvSpPr>
            <a:spLocks noEditPoints="1"/>
          </p:cNvSpPr>
          <p:nvPr/>
        </p:nvSpPr>
        <p:spPr bwMode="auto">
          <a:xfrm>
            <a:off x="7888330" y="1703332"/>
            <a:ext cx="406240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4" y="30"/>
                  <a:pt x="35" y="31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1" y="20"/>
                  <a:pt x="30" y="20"/>
                  <a:pt x="30" y="21"/>
                </a:cubicBezTo>
                <a:cubicBezTo>
                  <a:pt x="30" y="22"/>
                  <a:pt x="31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5"/>
                  <a:pt x="21" y="2"/>
                  <a:pt x="18" y="2"/>
                </a:cubicBezTo>
                <a:cubicBezTo>
                  <a:pt x="16" y="2"/>
                  <a:pt x="13" y="5"/>
                  <a:pt x="13" y="8"/>
                </a:cubicBezTo>
                <a:cubicBezTo>
                  <a:pt x="13" y="8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9" name="Freeform 363"/>
          <p:cNvSpPr>
            <a:spLocks noEditPoints="1"/>
          </p:cNvSpPr>
          <p:nvPr/>
        </p:nvSpPr>
        <p:spPr bwMode="auto">
          <a:xfrm>
            <a:off x="7888330" y="1703332"/>
            <a:ext cx="406240" cy="34508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2 w 39"/>
              <a:gd name="T45" fmla="*/ 30 h 33"/>
              <a:gd name="T46" fmla="*/ 22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4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9 h 33"/>
              <a:gd name="T84" fmla="*/ 2 w 39"/>
              <a:gd name="T85" fmla="*/ 19 h 33"/>
              <a:gd name="T86" fmla="*/ 2 w 39"/>
              <a:gd name="T87" fmla="*/ 21 h 33"/>
              <a:gd name="T88" fmla="*/ 2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30 h 33"/>
              <a:gd name="T120" fmla="*/ 2 w 39"/>
              <a:gd name="T121" fmla="*/ 30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2" y="30"/>
                </a:moveTo>
                <a:cubicBezTo>
                  <a:pt x="20" y="30"/>
                  <a:pt x="20" y="30"/>
                  <a:pt x="20" y="30"/>
                </a:cubicBezTo>
                <a:cubicBezTo>
                  <a:pt x="19" y="30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0"/>
                  <a:pt x="22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6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9"/>
                </a:move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lose/>
                <a:moveTo>
                  <a:pt x="2" y="23"/>
                </a:move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19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2" y="30"/>
                  <a:pt x="2" y="30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2" y="24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0" name="Freeform 364"/>
          <p:cNvSpPr>
            <a:spLocks noEditPoints="1"/>
          </p:cNvSpPr>
          <p:nvPr/>
        </p:nvSpPr>
        <p:spPr bwMode="auto">
          <a:xfrm>
            <a:off x="7888330" y="1703332"/>
            <a:ext cx="406240" cy="345086"/>
          </a:xfrm>
          <a:custGeom>
            <a:avLst/>
            <a:gdLst>
              <a:gd name="T0" fmla="*/ 36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6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6 w 39"/>
              <a:gd name="T13" fmla="*/ 29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1 h 33"/>
              <a:gd name="T20" fmla="*/ 33 w 39"/>
              <a:gd name="T21" fmla="*/ 31 h 33"/>
              <a:gd name="T22" fmla="*/ 30 w 39"/>
              <a:gd name="T23" fmla="*/ 21 h 33"/>
              <a:gd name="T24" fmla="*/ 32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1 h 33"/>
              <a:gd name="T36" fmla="*/ 29 w 39"/>
              <a:gd name="T37" fmla="*/ 31 h 33"/>
              <a:gd name="T38" fmla="*/ 24 w 39"/>
              <a:gd name="T39" fmla="*/ 31 h 33"/>
              <a:gd name="T40" fmla="*/ 26 w 39"/>
              <a:gd name="T41" fmla="*/ 31 h 33"/>
              <a:gd name="T42" fmla="*/ 25 w 39"/>
              <a:gd name="T43" fmla="*/ 12 h 33"/>
              <a:gd name="T44" fmla="*/ 22 w 39"/>
              <a:gd name="T45" fmla="*/ 31 h 33"/>
              <a:gd name="T46" fmla="*/ 22 w 39"/>
              <a:gd name="T47" fmla="*/ 31 h 33"/>
              <a:gd name="T48" fmla="*/ 22 w 39"/>
              <a:gd name="T49" fmla="*/ 12 h 33"/>
              <a:gd name="T50" fmla="*/ 20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1 h 33"/>
              <a:gd name="T60" fmla="*/ 14 w 39"/>
              <a:gd name="T61" fmla="*/ 31 h 33"/>
              <a:gd name="T62" fmla="*/ 14 w 39"/>
              <a:gd name="T63" fmla="*/ 12 h 33"/>
              <a:gd name="T64" fmla="*/ 10 w 39"/>
              <a:gd name="T65" fmla="*/ 31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3 w 39"/>
              <a:gd name="T79" fmla="*/ 13 h 33"/>
              <a:gd name="T80" fmla="*/ 2 w 39"/>
              <a:gd name="T81" fmla="*/ 13 h 33"/>
              <a:gd name="T82" fmla="*/ 3 w 39"/>
              <a:gd name="T83" fmla="*/ 19 h 33"/>
              <a:gd name="T84" fmla="*/ 2 w 39"/>
              <a:gd name="T85" fmla="*/ 19 h 33"/>
              <a:gd name="T86" fmla="*/ 3 w 39"/>
              <a:gd name="T87" fmla="*/ 21 h 33"/>
              <a:gd name="T88" fmla="*/ 3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10 h 33"/>
              <a:gd name="T112" fmla="*/ 15 w 39"/>
              <a:gd name="T113" fmla="*/ 2 h 33"/>
              <a:gd name="T114" fmla="*/ 3 w 39"/>
              <a:gd name="T115" fmla="*/ 10 h 33"/>
              <a:gd name="T116" fmla="*/ 1 w 39"/>
              <a:gd name="T117" fmla="*/ 1 h 33"/>
              <a:gd name="T118" fmla="*/ 3 w 39"/>
              <a:gd name="T119" fmla="*/ 30 h 33"/>
              <a:gd name="T120" fmla="*/ 2 w 39"/>
              <a:gd name="T121" fmla="*/ 30 h 33"/>
              <a:gd name="T122" fmla="*/ 3 w 39"/>
              <a:gd name="T123" fmla="*/ 27 h 33"/>
              <a:gd name="T124" fmla="*/ 2 w 39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6" y="18"/>
                  <a:pt x="36" y="18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6" y="27"/>
                  <a:pt x="36" y="27"/>
                </a:cubicBezTo>
                <a:cubicBezTo>
                  <a:pt x="36" y="26"/>
                  <a:pt x="36" y="26"/>
                  <a:pt x="36" y="25"/>
                </a:cubicBezTo>
                <a:cubicBezTo>
                  <a:pt x="36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6" y="15"/>
                  <a:pt x="36" y="15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1"/>
                </a:cubicBezTo>
                <a:cubicBezTo>
                  <a:pt x="35" y="30"/>
                  <a:pt x="36" y="30"/>
                  <a:pt x="36" y="30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8"/>
                  <a:pt x="35" y="28"/>
                  <a:pt x="35" y="29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1" y="31"/>
                  <a:pt x="31" y="31"/>
                  <a:pt x="31" y="31"/>
                </a:cubicBezTo>
                <a:close/>
                <a:moveTo>
                  <a:pt x="32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2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2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2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6" y="31"/>
                </a:move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4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4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4" y="12"/>
                </a:cubicBezTo>
                <a:close/>
                <a:moveTo>
                  <a:pt x="22" y="31"/>
                </a:move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lose/>
                <a:moveTo>
                  <a:pt x="20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19" y="12"/>
                  <a:pt x="19" y="12"/>
                  <a:pt x="20" y="12"/>
                </a:cubicBezTo>
                <a:close/>
                <a:moveTo>
                  <a:pt x="18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16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1"/>
                </a:move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1"/>
                </a:move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1"/>
                  <a:pt x="7" y="31"/>
                  <a:pt x="6" y="31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3" y="15"/>
                </a:move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lose/>
                <a:moveTo>
                  <a:pt x="3" y="19"/>
                </a:move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3" y="19"/>
                  <a:pt x="3" y="19"/>
                </a:cubicBezTo>
                <a:close/>
                <a:moveTo>
                  <a:pt x="3" y="23"/>
                </a:move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3" y="23"/>
                  <a:pt x="3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5" y="10"/>
                  <a:pt x="35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4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4"/>
                  <a:pt x="5" y="5"/>
                  <a:pt x="3" y="5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2" y="28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3" y="31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3" y="27"/>
                </a:move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2" y="24"/>
                  <a:pt x="2" y="25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3" y="27"/>
                  <a:pt x="3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" name="Freeform 365"/>
          <p:cNvSpPr>
            <a:spLocks noEditPoints="1"/>
          </p:cNvSpPr>
          <p:nvPr/>
        </p:nvSpPr>
        <p:spPr bwMode="auto">
          <a:xfrm>
            <a:off x="7901433" y="1703332"/>
            <a:ext cx="393134" cy="345086"/>
          </a:xfrm>
          <a:custGeom>
            <a:avLst/>
            <a:gdLst>
              <a:gd name="T0" fmla="*/ 35 w 38"/>
              <a:gd name="T1" fmla="*/ 16 h 33"/>
              <a:gd name="T2" fmla="*/ 34 w 38"/>
              <a:gd name="T3" fmla="*/ 27 h 33"/>
              <a:gd name="T4" fmla="*/ 34 w 38"/>
              <a:gd name="T5" fmla="*/ 25 h 33"/>
              <a:gd name="T6" fmla="*/ 35 w 38"/>
              <a:gd name="T7" fmla="*/ 15 h 33"/>
              <a:gd name="T8" fmla="*/ 34 w 38"/>
              <a:gd name="T9" fmla="*/ 13 h 33"/>
              <a:gd name="T10" fmla="*/ 34 w 38"/>
              <a:gd name="T11" fmla="*/ 30 h 33"/>
              <a:gd name="T12" fmla="*/ 35 w 38"/>
              <a:gd name="T13" fmla="*/ 29 h 33"/>
              <a:gd name="T14" fmla="*/ 34 w 38"/>
              <a:gd name="T15" fmla="*/ 30 h 33"/>
              <a:gd name="T16" fmla="*/ 31 w 38"/>
              <a:gd name="T17" fmla="*/ 12 h 33"/>
              <a:gd name="T18" fmla="*/ 30 w 38"/>
              <a:gd name="T19" fmla="*/ 31 h 33"/>
              <a:gd name="T20" fmla="*/ 32 w 38"/>
              <a:gd name="T21" fmla="*/ 31 h 33"/>
              <a:gd name="T22" fmla="*/ 29 w 38"/>
              <a:gd name="T23" fmla="*/ 22 h 33"/>
              <a:gd name="T24" fmla="*/ 31 w 38"/>
              <a:gd name="T25" fmla="*/ 20 h 33"/>
              <a:gd name="T26" fmla="*/ 28 w 38"/>
              <a:gd name="T27" fmla="*/ 21 h 33"/>
              <a:gd name="T28" fmla="*/ 36 w 38"/>
              <a:gd name="T29" fmla="*/ 24 h 33"/>
              <a:gd name="T30" fmla="*/ 36 w 38"/>
              <a:gd name="T31" fmla="*/ 19 h 33"/>
              <a:gd name="T32" fmla="*/ 27 w 38"/>
              <a:gd name="T33" fmla="*/ 12 h 33"/>
              <a:gd name="T34" fmla="*/ 26 w 38"/>
              <a:gd name="T35" fmla="*/ 31 h 33"/>
              <a:gd name="T36" fmla="*/ 28 w 38"/>
              <a:gd name="T37" fmla="*/ 31 h 33"/>
              <a:gd name="T38" fmla="*/ 23 w 38"/>
              <a:gd name="T39" fmla="*/ 31 h 33"/>
              <a:gd name="T40" fmla="*/ 25 w 38"/>
              <a:gd name="T41" fmla="*/ 31 h 33"/>
              <a:gd name="T42" fmla="*/ 25 w 38"/>
              <a:gd name="T43" fmla="*/ 12 h 33"/>
              <a:gd name="T44" fmla="*/ 21 w 38"/>
              <a:gd name="T45" fmla="*/ 31 h 33"/>
              <a:gd name="T46" fmla="*/ 21 w 38"/>
              <a:gd name="T47" fmla="*/ 31 h 33"/>
              <a:gd name="T48" fmla="*/ 21 w 38"/>
              <a:gd name="T49" fmla="*/ 12 h 33"/>
              <a:gd name="T50" fmla="*/ 19 w 38"/>
              <a:gd name="T51" fmla="*/ 12 h 33"/>
              <a:gd name="T52" fmla="*/ 15 w 38"/>
              <a:gd name="T53" fmla="*/ 31 h 33"/>
              <a:gd name="T54" fmla="*/ 15 w 38"/>
              <a:gd name="T55" fmla="*/ 12 h 33"/>
              <a:gd name="T56" fmla="*/ 15 w 38"/>
              <a:gd name="T57" fmla="*/ 12 h 33"/>
              <a:gd name="T58" fmla="*/ 11 w 38"/>
              <a:gd name="T59" fmla="*/ 31 h 33"/>
              <a:gd name="T60" fmla="*/ 13 w 38"/>
              <a:gd name="T61" fmla="*/ 31 h 33"/>
              <a:gd name="T62" fmla="*/ 13 w 38"/>
              <a:gd name="T63" fmla="*/ 12 h 33"/>
              <a:gd name="T64" fmla="*/ 9 w 38"/>
              <a:gd name="T65" fmla="*/ 31 h 33"/>
              <a:gd name="T66" fmla="*/ 9 w 38"/>
              <a:gd name="T67" fmla="*/ 31 h 33"/>
              <a:gd name="T68" fmla="*/ 9 w 38"/>
              <a:gd name="T69" fmla="*/ 12 h 33"/>
              <a:gd name="T70" fmla="*/ 7 w 38"/>
              <a:gd name="T71" fmla="*/ 12 h 33"/>
              <a:gd name="T72" fmla="*/ 3 w 38"/>
              <a:gd name="T73" fmla="*/ 31 h 33"/>
              <a:gd name="T74" fmla="*/ 3 w 38"/>
              <a:gd name="T75" fmla="*/ 12 h 33"/>
              <a:gd name="T76" fmla="*/ 3 w 38"/>
              <a:gd name="T77" fmla="*/ 12 h 33"/>
              <a:gd name="T78" fmla="*/ 2 w 38"/>
              <a:gd name="T79" fmla="*/ 13 h 33"/>
              <a:gd name="T80" fmla="*/ 1 w 38"/>
              <a:gd name="T81" fmla="*/ 13 h 33"/>
              <a:gd name="T82" fmla="*/ 2 w 38"/>
              <a:gd name="T83" fmla="*/ 19 h 33"/>
              <a:gd name="T84" fmla="*/ 1 w 38"/>
              <a:gd name="T85" fmla="*/ 19 h 33"/>
              <a:gd name="T86" fmla="*/ 2 w 38"/>
              <a:gd name="T87" fmla="*/ 21 h 33"/>
              <a:gd name="T88" fmla="*/ 2 w 38"/>
              <a:gd name="T89" fmla="*/ 23 h 33"/>
              <a:gd name="T90" fmla="*/ 36 w 38"/>
              <a:gd name="T91" fmla="*/ 12 h 33"/>
              <a:gd name="T92" fmla="*/ 30 w 38"/>
              <a:gd name="T93" fmla="*/ 19 h 33"/>
              <a:gd name="T94" fmla="*/ 30 w 38"/>
              <a:gd name="T95" fmla="*/ 25 h 33"/>
              <a:gd name="T96" fmla="*/ 36 w 38"/>
              <a:gd name="T97" fmla="*/ 31 h 33"/>
              <a:gd name="T98" fmla="*/ 0 w 38"/>
              <a:gd name="T99" fmla="*/ 31 h 33"/>
              <a:gd name="T100" fmla="*/ 1 w 38"/>
              <a:gd name="T101" fmla="*/ 0 h 33"/>
              <a:gd name="T102" fmla="*/ 35 w 38"/>
              <a:gd name="T103" fmla="*/ 10 h 33"/>
              <a:gd name="T104" fmla="*/ 34 w 38"/>
              <a:gd name="T105" fmla="*/ 5 h 33"/>
              <a:gd name="T106" fmla="*/ 24 w 38"/>
              <a:gd name="T107" fmla="*/ 8 h 33"/>
              <a:gd name="T108" fmla="*/ 23 w 38"/>
              <a:gd name="T109" fmla="*/ 8 h 33"/>
              <a:gd name="T110" fmla="*/ 13 w 38"/>
              <a:gd name="T111" fmla="*/ 10 h 33"/>
              <a:gd name="T112" fmla="*/ 14 w 38"/>
              <a:gd name="T113" fmla="*/ 2 h 33"/>
              <a:gd name="T114" fmla="*/ 2 w 38"/>
              <a:gd name="T115" fmla="*/ 10 h 33"/>
              <a:gd name="T116" fmla="*/ 0 w 38"/>
              <a:gd name="T117" fmla="*/ 1 h 33"/>
              <a:gd name="T118" fmla="*/ 2 w 38"/>
              <a:gd name="T119" fmla="*/ 30 h 33"/>
              <a:gd name="T120" fmla="*/ 1 w 38"/>
              <a:gd name="T121" fmla="*/ 30 h 33"/>
              <a:gd name="T122" fmla="*/ 2 w 38"/>
              <a:gd name="T123" fmla="*/ 27 h 33"/>
              <a:gd name="T124" fmla="*/ 1 w 38"/>
              <a:gd name="T125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3">
                <a:moveTo>
                  <a:pt x="34" y="18"/>
                </a:moveTo>
                <a:cubicBezTo>
                  <a:pt x="34" y="18"/>
                  <a:pt x="35" y="18"/>
                  <a:pt x="35" y="18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4" y="16"/>
                  <a:pt x="34" y="16"/>
                </a:cubicBezTo>
                <a:cubicBezTo>
                  <a:pt x="34" y="17"/>
                  <a:pt x="34" y="17"/>
                  <a:pt x="34" y="18"/>
                </a:cubicBezTo>
                <a:close/>
                <a:moveTo>
                  <a:pt x="34" y="27"/>
                </a:moveTo>
                <a:cubicBezTo>
                  <a:pt x="34" y="27"/>
                  <a:pt x="35" y="27"/>
                  <a:pt x="35" y="27"/>
                </a:cubicBezTo>
                <a:cubicBezTo>
                  <a:pt x="35" y="27"/>
                  <a:pt x="35" y="26"/>
                  <a:pt x="35" y="25"/>
                </a:cubicBezTo>
                <a:cubicBezTo>
                  <a:pt x="35" y="25"/>
                  <a:pt x="34" y="25"/>
                  <a:pt x="34" y="25"/>
                </a:cubicBezTo>
                <a:cubicBezTo>
                  <a:pt x="34" y="27"/>
                  <a:pt x="34" y="27"/>
                  <a:pt x="34" y="27"/>
                </a:cubicBezTo>
                <a:close/>
                <a:moveTo>
                  <a:pt x="34" y="15"/>
                </a:moveTo>
                <a:cubicBezTo>
                  <a:pt x="34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5"/>
                  <a:pt x="34" y="15"/>
                  <a:pt x="34" y="15"/>
                </a:cubicBezTo>
                <a:close/>
                <a:moveTo>
                  <a:pt x="34" y="30"/>
                </a:moveTo>
                <a:cubicBezTo>
                  <a:pt x="34" y="31"/>
                  <a:pt x="34" y="31"/>
                  <a:pt x="34" y="31"/>
                </a:cubicBezTo>
                <a:cubicBezTo>
                  <a:pt x="34" y="30"/>
                  <a:pt x="35" y="30"/>
                  <a:pt x="35" y="30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8"/>
                  <a:pt x="34" y="28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0" y="31"/>
                </a:moveTo>
                <a:cubicBezTo>
                  <a:pt x="30" y="31"/>
                  <a:pt x="30" y="31"/>
                  <a:pt x="30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2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1" y="20"/>
                </a:moveTo>
                <a:cubicBezTo>
                  <a:pt x="30" y="20"/>
                  <a:pt x="29" y="21"/>
                  <a:pt x="29" y="22"/>
                </a:cubicBezTo>
                <a:cubicBezTo>
                  <a:pt x="29" y="22"/>
                  <a:pt x="30" y="23"/>
                  <a:pt x="31" y="23"/>
                </a:cubicBezTo>
                <a:cubicBezTo>
                  <a:pt x="31" y="23"/>
                  <a:pt x="32" y="22"/>
                  <a:pt x="32" y="22"/>
                </a:cubicBezTo>
                <a:cubicBezTo>
                  <a:pt x="32" y="21"/>
                  <a:pt x="31" y="20"/>
                  <a:pt x="31" y="20"/>
                </a:cubicBezTo>
                <a:close/>
                <a:moveTo>
                  <a:pt x="36" y="19"/>
                </a:moveTo>
                <a:cubicBezTo>
                  <a:pt x="30" y="19"/>
                  <a:pt x="30" y="19"/>
                  <a:pt x="30" y="19"/>
                </a:cubicBezTo>
                <a:cubicBezTo>
                  <a:pt x="29" y="19"/>
                  <a:pt x="28" y="20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7" y="24"/>
                  <a:pt x="38" y="23"/>
                  <a:pt x="38" y="22"/>
                </a:cubicBezTo>
                <a:cubicBezTo>
                  <a:pt x="38" y="22"/>
                  <a:pt x="38" y="21"/>
                  <a:pt x="38" y="21"/>
                </a:cubicBezTo>
                <a:cubicBezTo>
                  <a:pt x="38" y="20"/>
                  <a:pt x="37" y="19"/>
                  <a:pt x="36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6" y="31"/>
                </a:moveTo>
                <a:cubicBezTo>
                  <a:pt x="26" y="31"/>
                  <a:pt x="26" y="31"/>
                  <a:pt x="26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9" y="31"/>
                  <a:pt x="29" y="31"/>
                  <a:pt x="28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5" y="31"/>
                </a:moveTo>
                <a:cubicBezTo>
                  <a:pt x="23" y="31"/>
                  <a:pt x="23" y="31"/>
                  <a:pt x="23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2" y="12"/>
                  <a:pt x="22" y="12"/>
                  <a:pt x="23" y="12"/>
                </a:cubicBezTo>
                <a:close/>
                <a:moveTo>
                  <a:pt x="21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2"/>
                  <a:pt x="19" y="12"/>
                </a:cubicBezTo>
                <a:close/>
                <a:moveTo>
                  <a:pt x="17" y="31"/>
                </a:move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4" y="12"/>
                  <a:pt x="15" y="12"/>
                </a:cubicBezTo>
                <a:close/>
                <a:moveTo>
                  <a:pt x="13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9" y="31"/>
                </a:move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lose/>
                <a:moveTo>
                  <a:pt x="5" y="31"/>
                </a:move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5" y="31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2" y="15"/>
                  <a:pt x="2" y="15"/>
                </a:cubicBezTo>
                <a:close/>
                <a:moveTo>
                  <a:pt x="2" y="19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lose/>
                <a:moveTo>
                  <a:pt x="2" y="23"/>
                </a:move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1" y="21"/>
                  <a:pt x="1" y="21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2" y="23"/>
                  <a:pt x="2" y="23"/>
                </a:cubicBezTo>
                <a:close/>
                <a:moveTo>
                  <a:pt x="2" y="10"/>
                </a:moveTo>
                <a:cubicBezTo>
                  <a:pt x="34" y="10"/>
                  <a:pt x="34" y="10"/>
                  <a:pt x="34" y="10"/>
                </a:cubicBezTo>
                <a:cubicBezTo>
                  <a:pt x="35" y="10"/>
                  <a:pt x="36" y="11"/>
                  <a:pt x="36" y="12"/>
                </a:cubicBezTo>
                <a:cubicBezTo>
                  <a:pt x="36" y="14"/>
                  <a:pt x="36" y="16"/>
                  <a:pt x="36" y="18"/>
                </a:cubicBezTo>
                <a:cubicBezTo>
                  <a:pt x="36" y="19"/>
                  <a:pt x="36" y="19"/>
                  <a:pt x="36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9" y="19"/>
                  <a:pt x="28" y="20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9" y="25"/>
                  <a:pt x="30" y="25"/>
                </a:cubicBezTo>
                <a:cubicBezTo>
                  <a:pt x="32" y="25"/>
                  <a:pt x="34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32"/>
                  <a:pt x="35" y="33"/>
                  <a:pt x="34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0"/>
                  <a:pt x="2" y="10"/>
                </a:cubicBezTo>
                <a:close/>
                <a:moveTo>
                  <a:pt x="1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5"/>
                  <a:pt x="34" y="5"/>
                  <a:pt x="34" y="5"/>
                </a:cubicBezTo>
                <a:cubicBezTo>
                  <a:pt x="32" y="5"/>
                  <a:pt x="31" y="4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3"/>
                  <a:pt x="24" y="6"/>
                  <a:pt x="24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9"/>
                  <a:pt x="23" y="9"/>
                  <a:pt x="23" y="8"/>
                </a:cubicBezTo>
                <a:cubicBezTo>
                  <a:pt x="23" y="5"/>
                  <a:pt x="21" y="2"/>
                  <a:pt x="18" y="2"/>
                </a:cubicBezTo>
                <a:cubicBezTo>
                  <a:pt x="15" y="2"/>
                  <a:pt x="13" y="5"/>
                  <a:pt x="13" y="8"/>
                </a:cubicBezTo>
                <a:cubicBezTo>
                  <a:pt x="13" y="9"/>
                  <a:pt x="13" y="9"/>
                  <a:pt x="13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6"/>
                  <a:pt x="12" y="3"/>
                  <a:pt x="1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4"/>
                  <a:pt x="4" y="5"/>
                  <a:pt x="2" y="5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1" y="10"/>
                  <a:pt x="0" y="1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30"/>
                </a:move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1" y="28"/>
                  <a:pt x="1" y="29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2" y="31"/>
                </a:cubicBezTo>
                <a:cubicBezTo>
                  <a:pt x="2" y="31"/>
                  <a:pt x="2" y="31"/>
                  <a:pt x="2" y="30"/>
                </a:cubicBezTo>
                <a:close/>
                <a:moveTo>
                  <a:pt x="2" y="27"/>
                </a:move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1" y="24"/>
                  <a:pt x="1" y="25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2" y="27"/>
                  <a:pt x="2" y="2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" name="Freeform 366"/>
          <p:cNvSpPr>
            <a:spLocks noEditPoints="1"/>
          </p:cNvSpPr>
          <p:nvPr/>
        </p:nvSpPr>
        <p:spPr bwMode="auto">
          <a:xfrm>
            <a:off x="7901433" y="1716435"/>
            <a:ext cx="393134" cy="33198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4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0 w 38"/>
              <a:gd name="T19" fmla="*/ 30 h 32"/>
              <a:gd name="T20" fmla="*/ 32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6 w 38"/>
              <a:gd name="T29" fmla="*/ 23 h 32"/>
              <a:gd name="T30" fmla="*/ 36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2 h 32"/>
              <a:gd name="T80" fmla="*/ 1 w 38"/>
              <a:gd name="T81" fmla="*/ 12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6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6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4 w 38"/>
              <a:gd name="T107" fmla="*/ 7 h 32"/>
              <a:gd name="T108" fmla="*/ 23 w 38"/>
              <a:gd name="T109" fmla="*/ 7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4"/>
                </a:cubicBezTo>
                <a:cubicBezTo>
                  <a:pt x="35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30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3" y="30"/>
                  <a:pt x="33" y="30"/>
                  <a:pt x="32" y="30"/>
                </a:cubicBezTo>
                <a:cubicBezTo>
                  <a:pt x="30" y="30"/>
                  <a:pt x="30" y="30"/>
                  <a:pt x="30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1"/>
                  <a:pt x="30" y="22"/>
                  <a:pt x="31" y="22"/>
                </a:cubicBezTo>
                <a:cubicBezTo>
                  <a:pt x="32" y="22"/>
                  <a:pt x="32" y="21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6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2" y="23"/>
                  <a:pt x="34" y="23"/>
                  <a:pt x="36" y="23"/>
                </a:cubicBezTo>
                <a:cubicBezTo>
                  <a:pt x="37" y="23"/>
                  <a:pt x="38" y="22"/>
                  <a:pt x="38" y="21"/>
                </a:cubicBezTo>
                <a:cubicBezTo>
                  <a:pt x="38" y="21"/>
                  <a:pt x="38" y="20"/>
                  <a:pt x="38" y="20"/>
                </a:cubicBezTo>
                <a:cubicBezTo>
                  <a:pt x="38" y="19"/>
                  <a:pt x="37" y="18"/>
                  <a:pt x="36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11"/>
                  <a:pt x="26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4" y="9"/>
                  <a:pt x="34" y="9"/>
                  <a:pt x="34" y="9"/>
                </a:cubicBezTo>
                <a:cubicBezTo>
                  <a:pt x="36" y="9"/>
                  <a:pt x="36" y="10"/>
                  <a:pt x="36" y="11"/>
                </a:cubicBezTo>
                <a:cubicBezTo>
                  <a:pt x="36" y="13"/>
                  <a:pt x="36" y="15"/>
                  <a:pt x="36" y="17"/>
                </a:cubicBezTo>
                <a:cubicBezTo>
                  <a:pt x="36" y="18"/>
                  <a:pt x="36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1"/>
                  <a:pt x="36" y="32"/>
                  <a:pt x="34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3"/>
                  <a:pt x="24" y="5"/>
                  <a:pt x="24" y="7"/>
                </a:cubicBezTo>
                <a:cubicBezTo>
                  <a:pt x="24" y="8"/>
                  <a:pt x="24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7"/>
                </a:cubicBezTo>
                <a:cubicBezTo>
                  <a:pt x="13" y="8"/>
                  <a:pt x="13" y="8"/>
                  <a:pt x="13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" name="Freeform 367"/>
          <p:cNvSpPr>
            <a:spLocks noEditPoints="1"/>
          </p:cNvSpPr>
          <p:nvPr/>
        </p:nvSpPr>
        <p:spPr bwMode="auto">
          <a:xfrm>
            <a:off x="7901433" y="1716435"/>
            <a:ext cx="393134" cy="331980"/>
          </a:xfrm>
          <a:custGeom>
            <a:avLst/>
            <a:gdLst>
              <a:gd name="T0" fmla="*/ 35 w 38"/>
              <a:gd name="T1" fmla="*/ 15 h 32"/>
              <a:gd name="T2" fmla="*/ 34 w 38"/>
              <a:gd name="T3" fmla="*/ 26 h 32"/>
              <a:gd name="T4" fmla="*/ 34 w 38"/>
              <a:gd name="T5" fmla="*/ 25 h 32"/>
              <a:gd name="T6" fmla="*/ 35 w 38"/>
              <a:gd name="T7" fmla="*/ 14 h 32"/>
              <a:gd name="T8" fmla="*/ 34 w 38"/>
              <a:gd name="T9" fmla="*/ 12 h 32"/>
              <a:gd name="T10" fmla="*/ 34 w 38"/>
              <a:gd name="T11" fmla="*/ 30 h 32"/>
              <a:gd name="T12" fmla="*/ 35 w 38"/>
              <a:gd name="T13" fmla="*/ 28 h 32"/>
              <a:gd name="T14" fmla="*/ 34 w 38"/>
              <a:gd name="T15" fmla="*/ 30 h 32"/>
              <a:gd name="T16" fmla="*/ 31 w 38"/>
              <a:gd name="T17" fmla="*/ 11 h 32"/>
              <a:gd name="T18" fmla="*/ 31 w 38"/>
              <a:gd name="T19" fmla="*/ 30 h 32"/>
              <a:gd name="T20" fmla="*/ 33 w 38"/>
              <a:gd name="T21" fmla="*/ 30 h 32"/>
              <a:gd name="T22" fmla="*/ 29 w 38"/>
              <a:gd name="T23" fmla="*/ 21 h 32"/>
              <a:gd name="T24" fmla="*/ 31 w 38"/>
              <a:gd name="T25" fmla="*/ 19 h 32"/>
              <a:gd name="T26" fmla="*/ 29 w 38"/>
              <a:gd name="T27" fmla="*/ 20 h 32"/>
              <a:gd name="T28" fmla="*/ 37 w 38"/>
              <a:gd name="T29" fmla="*/ 23 h 32"/>
              <a:gd name="T30" fmla="*/ 37 w 38"/>
              <a:gd name="T31" fmla="*/ 18 h 32"/>
              <a:gd name="T32" fmla="*/ 27 w 38"/>
              <a:gd name="T33" fmla="*/ 11 h 32"/>
              <a:gd name="T34" fmla="*/ 27 w 38"/>
              <a:gd name="T35" fmla="*/ 30 h 32"/>
              <a:gd name="T36" fmla="*/ 29 w 38"/>
              <a:gd name="T37" fmla="*/ 30 h 32"/>
              <a:gd name="T38" fmla="*/ 23 w 38"/>
              <a:gd name="T39" fmla="*/ 30 h 32"/>
              <a:gd name="T40" fmla="*/ 25 w 38"/>
              <a:gd name="T41" fmla="*/ 30 h 32"/>
              <a:gd name="T42" fmla="*/ 25 w 38"/>
              <a:gd name="T43" fmla="*/ 11 h 32"/>
              <a:gd name="T44" fmla="*/ 21 w 38"/>
              <a:gd name="T45" fmla="*/ 30 h 32"/>
              <a:gd name="T46" fmla="*/ 21 w 38"/>
              <a:gd name="T47" fmla="*/ 30 h 32"/>
              <a:gd name="T48" fmla="*/ 21 w 38"/>
              <a:gd name="T49" fmla="*/ 12 h 32"/>
              <a:gd name="T50" fmla="*/ 19 w 38"/>
              <a:gd name="T51" fmla="*/ 12 h 32"/>
              <a:gd name="T52" fmla="*/ 15 w 38"/>
              <a:gd name="T53" fmla="*/ 30 h 32"/>
              <a:gd name="T54" fmla="*/ 15 w 38"/>
              <a:gd name="T55" fmla="*/ 12 h 32"/>
              <a:gd name="T56" fmla="*/ 15 w 38"/>
              <a:gd name="T57" fmla="*/ 11 h 32"/>
              <a:gd name="T58" fmla="*/ 11 w 38"/>
              <a:gd name="T59" fmla="*/ 30 h 32"/>
              <a:gd name="T60" fmla="*/ 13 w 38"/>
              <a:gd name="T61" fmla="*/ 30 h 32"/>
              <a:gd name="T62" fmla="*/ 13 w 38"/>
              <a:gd name="T63" fmla="*/ 11 h 32"/>
              <a:gd name="T64" fmla="*/ 9 w 38"/>
              <a:gd name="T65" fmla="*/ 30 h 32"/>
              <a:gd name="T66" fmla="*/ 9 w 38"/>
              <a:gd name="T67" fmla="*/ 30 h 32"/>
              <a:gd name="T68" fmla="*/ 9 w 38"/>
              <a:gd name="T69" fmla="*/ 12 h 32"/>
              <a:gd name="T70" fmla="*/ 7 w 38"/>
              <a:gd name="T71" fmla="*/ 12 h 32"/>
              <a:gd name="T72" fmla="*/ 4 w 38"/>
              <a:gd name="T73" fmla="*/ 30 h 32"/>
              <a:gd name="T74" fmla="*/ 3 w 38"/>
              <a:gd name="T75" fmla="*/ 12 h 32"/>
              <a:gd name="T76" fmla="*/ 3 w 38"/>
              <a:gd name="T77" fmla="*/ 11 h 32"/>
              <a:gd name="T78" fmla="*/ 2 w 38"/>
              <a:gd name="T79" fmla="*/ 13 h 32"/>
              <a:gd name="T80" fmla="*/ 1 w 38"/>
              <a:gd name="T81" fmla="*/ 13 h 32"/>
              <a:gd name="T82" fmla="*/ 2 w 38"/>
              <a:gd name="T83" fmla="*/ 18 h 32"/>
              <a:gd name="T84" fmla="*/ 1 w 38"/>
              <a:gd name="T85" fmla="*/ 18 h 32"/>
              <a:gd name="T86" fmla="*/ 2 w 38"/>
              <a:gd name="T87" fmla="*/ 20 h 32"/>
              <a:gd name="T88" fmla="*/ 2 w 38"/>
              <a:gd name="T89" fmla="*/ 22 h 32"/>
              <a:gd name="T90" fmla="*/ 37 w 38"/>
              <a:gd name="T91" fmla="*/ 11 h 32"/>
              <a:gd name="T92" fmla="*/ 30 w 38"/>
              <a:gd name="T93" fmla="*/ 18 h 32"/>
              <a:gd name="T94" fmla="*/ 30 w 38"/>
              <a:gd name="T95" fmla="*/ 24 h 32"/>
              <a:gd name="T96" fmla="*/ 37 w 38"/>
              <a:gd name="T97" fmla="*/ 30 h 32"/>
              <a:gd name="T98" fmla="*/ 0 w 38"/>
              <a:gd name="T99" fmla="*/ 30 h 32"/>
              <a:gd name="T100" fmla="*/ 2 w 38"/>
              <a:gd name="T101" fmla="*/ 0 h 32"/>
              <a:gd name="T102" fmla="*/ 35 w 38"/>
              <a:gd name="T103" fmla="*/ 9 h 32"/>
              <a:gd name="T104" fmla="*/ 34 w 38"/>
              <a:gd name="T105" fmla="*/ 4 h 32"/>
              <a:gd name="T106" fmla="*/ 25 w 38"/>
              <a:gd name="T107" fmla="*/ 8 h 32"/>
              <a:gd name="T108" fmla="*/ 23 w 38"/>
              <a:gd name="T109" fmla="*/ 8 h 32"/>
              <a:gd name="T110" fmla="*/ 13 w 38"/>
              <a:gd name="T111" fmla="*/ 9 h 32"/>
              <a:gd name="T112" fmla="*/ 14 w 38"/>
              <a:gd name="T113" fmla="*/ 1 h 32"/>
              <a:gd name="T114" fmla="*/ 2 w 38"/>
              <a:gd name="T115" fmla="*/ 9 h 32"/>
              <a:gd name="T116" fmla="*/ 1 w 38"/>
              <a:gd name="T117" fmla="*/ 1 h 32"/>
              <a:gd name="T118" fmla="*/ 2 w 38"/>
              <a:gd name="T119" fmla="*/ 29 h 32"/>
              <a:gd name="T120" fmla="*/ 1 w 38"/>
              <a:gd name="T121" fmla="*/ 29 h 32"/>
              <a:gd name="T122" fmla="*/ 2 w 38"/>
              <a:gd name="T123" fmla="*/ 26 h 32"/>
              <a:gd name="T124" fmla="*/ 1 w 38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" h="32">
                <a:moveTo>
                  <a:pt x="34" y="17"/>
                </a:moveTo>
                <a:cubicBezTo>
                  <a:pt x="34" y="17"/>
                  <a:pt x="35" y="17"/>
                  <a:pt x="35" y="17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4" y="15"/>
                  <a:pt x="34" y="15"/>
                </a:cubicBezTo>
                <a:cubicBezTo>
                  <a:pt x="34" y="16"/>
                  <a:pt x="34" y="16"/>
                  <a:pt x="34" y="17"/>
                </a:cubicBezTo>
                <a:close/>
                <a:moveTo>
                  <a:pt x="34" y="26"/>
                </a:move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4" y="24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14"/>
                </a:moveTo>
                <a:cubicBezTo>
                  <a:pt x="34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4" y="12"/>
                  <a:pt x="34" y="12"/>
                  <a:pt x="34" y="13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4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3"/>
                  <a:pt x="30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8" y="22"/>
                  <a:pt x="38" y="21"/>
                </a:cubicBezTo>
                <a:cubicBezTo>
                  <a:pt x="38" y="21"/>
                  <a:pt x="38" y="21"/>
                  <a:pt x="38" y="20"/>
                </a:cubicBezTo>
                <a:cubicBezTo>
                  <a:pt x="38" y="19"/>
                  <a:pt x="38" y="18"/>
                  <a:pt x="37" y="18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6" y="30"/>
                  <a:pt x="26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2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0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6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8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5"/>
                  <a:pt x="12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" name="Freeform 368"/>
          <p:cNvSpPr>
            <a:spLocks noEditPoints="1"/>
          </p:cNvSpPr>
          <p:nvPr/>
        </p:nvSpPr>
        <p:spPr bwMode="auto">
          <a:xfrm>
            <a:off x="7901433" y="1716435"/>
            <a:ext cx="401871" cy="33198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6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19 h 32"/>
              <a:gd name="T26" fmla="*/ 29 w 39"/>
              <a:gd name="T27" fmla="*/ 20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0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0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9 w 39"/>
              <a:gd name="T65" fmla="*/ 30 h 32"/>
              <a:gd name="T66" fmla="*/ 9 w 39"/>
              <a:gd name="T67" fmla="*/ 30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0 h 32"/>
              <a:gd name="T74" fmla="*/ 3 w 39"/>
              <a:gd name="T75" fmla="*/ 12 h 32"/>
              <a:gd name="T76" fmla="*/ 3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1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5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6"/>
                </a:moveTo>
                <a:cubicBezTo>
                  <a:pt x="35" y="27"/>
                  <a:pt x="35" y="27"/>
                  <a:pt x="35" y="26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4"/>
                  <a:pt x="35" y="24"/>
                  <a:pt x="35" y="25"/>
                </a:cubicBezTo>
                <a:cubicBezTo>
                  <a:pt x="35" y="26"/>
                  <a:pt x="35" y="26"/>
                  <a:pt x="35" y="26"/>
                </a:cubicBezTo>
                <a:close/>
                <a:moveTo>
                  <a:pt x="35" y="14"/>
                </a:moveTo>
                <a:cubicBezTo>
                  <a:pt x="35" y="14"/>
                  <a:pt x="35" y="14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4" y="12"/>
                  <a:pt x="35" y="12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4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0" y="30"/>
                  <a:pt x="30" y="30"/>
                  <a:pt x="31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19"/>
                </a:moveTo>
                <a:cubicBezTo>
                  <a:pt x="30" y="19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19"/>
                  <a:pt x="31" y="19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2"/>
                  <a:pt x="39" y="21"/>
                </a:cubicBezTo>
                <a:cubicBezTo>
                  <a:pt x="39" y="21"/>
                  <a:pt x="39" y="21"/>
                  <a:pt x="39" y="20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9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9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3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lose/>
                <a:moveTo>
                  <a:pt x="3" y="12"/>
                </a:move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9"/>
                </a:moveTo>
                <a:cubicBezTo>
                  <a:pt x="35" y="9"/>
                  <a:pt x="35" y="9"/>
                  <a:pt x="35" y="9"/>
                </a:cubicBezTo>
                <a:cubicBezTo>
                  <a:pt x="36" y="9"/>
                  <a:pt x="37" y="10"/>
                  <a:pt x="37" y="11"/>
                </a:cubicBezTo>
                <a:cubicBezTo>
                  <a:pt x="37" y="13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2" y="24"/>
                  <a:pt x="34" y="24"/>
                  <a:pt x="36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lose/>
                <a:moveTo>
                  <a:pt x="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1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1"/>
                  <a:pt x="18" y="1"/>
                </a:cubicBezTo>
                <a:cubicBezTo>
                  <a:pt x="15" y="1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" name="Freeform 369"/>
          <p:cNvSpPr>
            <a:spLocks noEditPoints="1"/>
          </p:cNvSpPr>
          <p:nvPr/>
        </p:nvSpPr>
        <p:spPr bwMode="auto">
          <a:xfrm>
            <a:off x="7901433" y="1716435"/>
            <a:ext cx="401871" cy="331980"/>
          </a:xfrm>
          <a:custGeom>
            <a:avLst/>
            <a:gdLst>
              <a:gd name="T0" fmla="*/ 35 w 39"/>
              <a:gd name="T1" fmla="*/ 16 h 32"/>
              <a:gd name="T2" fmla="*/ 35 w 39"/>
              <a:gd name="T3" fmla="*/ 27 h 32"/>
              <a:gd name="T4" fmla="*/ 35 w 39"/>
              <a:gd name="T5" fmla="*/ 25 h 32"/>
              <a:gd name="T6" fmla="*/ 35 w 39"/>
              <a:gd name="T7" fmla="*/ 14 h 32"/>
              <a:gd name="T8" fmla="*/ 35 w 39"/>
              <a:gd name="T9" fmla="*/ 12 h 32"/>
              <a:gd name="T10" fmla="*/ 34 w 39"/>
              <a:gd name="T11" fmla="*/ 30 h 32"/>
              <a:gd name="T12" fmla="*/ 35 w 39"/>
              <a:gd name="T13" fmla="*/ 28 h 32"/>
              <a:gd name="T14" fmla="*/ 34 w 39"/>
              <a:gd name="T15" fmla="*/ 30 h 32"/>
              <a:gd name="T16" fmla="*/ 31 w 39"/>
              <a:gd name="T17" fmla="*/ 11 h 32"/>
              <a:gd name="T18" fmla="*/ 31 w 39"/>
              <a:gd name="T19" fmla="*/ 30 h 32"/>
              <a:gd name="T20" fmla="*/ 33 w 39"/>
              <a:gd name="T21" fmla="*/ 30 h 32"/>
              <a:gd name="T22" fmla="*/ 30 w 39"/>
              <a:gd name="T23" fmla="*/ 21 h 32"/>
              <a:gd name="T24" fmla="*/ 31 w 39"/>
              <a:gd name="T25" fmla="*/ 20 h 32"/>
              <a:gd name="T26" fmla="*/ 29 w 39"/>
              <a:gd name="T27" fmla="*/ 21 h 32"/>
              <a:gd name="T28" fmla="*/ 37 w 39"/>
              <a:gd name="T29" fmla="*/ 23 h 32"/>
              <a:gd name="T30" fmla="*/ 37 w 39"/>
              <a:gd name="T31" fmla="*/ 19 h 32"/>
              <a:gd name="T32" fmla="*/ 27 w 39"/>
              <a:gd name="T33" fmla="*/ 11 h 32"/>
              <a:gd name="T34" fmla="*/ 27 w 39"/>
              <a:gd name="T35" fmla="*/ 30 h 32"/>
              <a:gd name="T36" fmla="*/ 29 w 39"/>
              <a:gd name="T37" fmla="*/ 30 h 32"/>
              <a:gd name="T38" fmla="*/ 23 w 39"/>
              <a:gd name="T39" fmla="*/ 30 h 32"/>
              <a:gd name="T40" fmla="*/ 25 w 39"/>
              <a:gd name="T41" fmla="*/ 30 h 32"/>
              <a:gd name="T42" fmla="*/ 25 w 39"/>
              <a:gd name="T43" fmla="*/ 11 h 32"/>
              <a:gd name="T44" fmla="*/ 21 w 39"/>
              <a:gd name="T45" fmla="*/ 30 h 32"/>
              <a:gd name="T46" fmla="*/ 21 w 39"/>
              <a:gd name="T47" fmla="*/ 31 h 32"/>
              <a:gd name="T48" fmla="*/ 21 w 39"/>
              <a:gd name="T49" fmla="*/ 12 h 32"/>
              <a:gd name="T50" fmla="*/ 19 w 39"/>
              <a:gd name="T51" fmla="*/ 12 h 32"/>
              <a:gd name="T52" fmla="*/ 15 w 39"/>
              <a:gd name="T53" fmla="*/ 31 h 32"/>
              <a:gd name="T54" fmla="*/ 15 w 39"/>
              <a:gd name="T55" fmla="*/ 12 h 32"/>
              <a:gd name="T56" fmla="*/ 15 w 39"/>
              <a:gd name="T57" fmla="*/ 11 h 32"/>
              <a:gd name="T58" fmla="*/ 11 w 39"/>
              <a:gd name="T59" fmla="*/ 30 h 32"/>
              <a:gd name="T60" fmla="*/ 13 w 39"/>
              <a:gd name="T61" fmla="*/ 30 h 32"/>
              <a:gd name="T62" fmla="*/ 13 w 39"/>
              <a:gd name="T63" fmla="*/ 11 h 32"/>
              <a:gd name="T64" fmla="*/ 10 w 39"/>
              <a:gd name="T65" fmla="*/ 30 h 32"/>
              <a:gd name="T66" fmla="*/ 10 w 39"/>
              <a:gd name="T67" fmla="*/ 31 h 32"/>
              <a:gd name="T68" fmla="*/ 9 w 39"/>
              <a:gd name="T69" fmla="*/ 12 h 32"/>
              <a:gd name="T70" fmla="*/ 7 w 39"/>
              <a:gd name="T71" fmla="*/ 12 h 32"/>
              <a:gd name="T72" fmla="*/ 4 w 39"/>
              <a:gd name="T73" fmla="*/ 31 h 32"/>
              <a:gd name="T74" fmla="*/ 4 w 39"/>
              <a:gd name="T75" fmla="*/ 12 h 32"/>
              <a:gd name="T76" fmla="*/ 4 w 39"/>
              <a:gd name="T77" fmla="*/ 11 h 32"/>
              <a:gd name="T78" fmla="*/ 2 w 39"/>
              <a:gd name="T79" fmla="*/ 13 h 32"/>
              <a:gd name="T80" fmla="*/ 2 w 39"/>
              <a:gd name="T81" fmla="*/ 13 h 32"/>
              <a:gd name="T82" fmla="*/ 2 w 39"/>
              <a:gd name="T83" fmla="*/ 18 h 32"/>
              <a:gd name="T84" fmla="*/ 2 w 39"/>
              <a:gd name="T85" fmla="*/ 18 h 32"/>
              <a:gd name="T86" fmla="*/ 2 w 39"/>
              <a:gd name="T87" fmla="*/ 20 h 32"/>
              <a:gd name="T88" fmla="*/ 2 w 39"/>
              <a:gd name="T89" fmla="*/ 22 h 32"/>
              <a:gd name="T90" fmla="*/ 37 w 39"/>
              <a:gd name="T91" fmla="*/ 12 h 32"/>
              <a:gd name="T92" fmla="*/ 31 w 39"/>
              <a:gd name="T93" fmla="*/ 18 h 32"/>
              <a:gd name="T94" fmla="*/ 31 w 39"/>
              <a:gd name="T95" fmla="*/ 24 h 32"/>
              <a:gd name="T96" fmla="*/ 37 w 39"/>
              <a:gd name="T97" fmla="*/ 30 h 32"/>
              <a:gd name="T98" fmla="*/ 0 w 39"/>
              <a:gd name="T99" fmla="*/ 30 h 32"/>
              <a:gd name="T100" fmla="*/ 2 w 39"/>
              <a:gd name="T101" fmla="*/ 0 h 32"/>
              <a:gd name="T102" fmla="*/ 36 w 39"/>
              <a:gd name="T103" fmla="*/ 9 h 32"/>
              <a:gd name="T104" fmla="*/ 34 w 39"/>
              <a:gd name="T105" fmla="*/ 4 h 32"/>
              <a:gd name="T106" fmla="*/ 25 w 39"/>
              <a:gd name="T107" fmla="*/ 8 h 32"/>
              <a:gd name="T108" fmla="*/ 23 w 39"/>
              <a:gd name="T109" fmla="*/ 8 h 32"/>
              <a:gd name="T110" fmla="*/ 13 w 39"/>
              <a:gd name="T111" fmla="*/ 9 h 32"/>
              <a:gd name="T112" fmla="*/ 14 w 39"/>
              <a:gd name="T113" fmla="*/ 1 h 32"/>
              <a:gd name="T114" fmla="*/ 2 w 39"/>
              <a:gd name="T115" fmla="*/ 9 h 32"/>
              <a:gd name="T116" fmla="*/ 1 w 39"/>
              <a:gd name="T117" fmla="*/ 1 h 32"/>
              <a:gd name="T118" fmla="*/ 2 w 39"/>
              <a:gd name="T119" fmla="*/ 29 h 32"/>
              <a:gd name="T120" fmla="*/ 2 w 39"/>
              <a:gd name="T121" fmla="*/ 29 h 32"/>
              <a:gd name="T122" fmla="*/ 2 w 39"/>
              <a:gd name="T123" fmla="*/ 26 h 32"/>
              <a:gd name="T124" fmla="*/ 2 w 39"/>
              <a:gd name="T125" fmla="*/ 2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2"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5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4" y="30"/>
                </a:moveTo>
                <a:cubicBezTo>
                  <a:pt x="34" y="30"/>
                  <a:pt x="34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30"/>
                  <a:pt x="34" y="30"/>
                </a:cubicBezTo>
                <a:close/>
                <a:moveTo>
                  <a:pt x="33" y="12"/>
                </a:moveTo>
                <a:cubicBezTo>
                  <a:pt x="33" y="12"/>
                  <a:pt x="33" y="11"/>
                  <a:pt x="3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  <a:cubicBezTo>
                  <a:pt x="32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19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1"/>
                  <a:pt x="29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lose/>
                <a:moveTo>
                  <a:pt x="13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4" y="31"/>
                  <a:pt x="14" y="30"/>
                  <a:pt x="13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7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0"/>
                  <a:pt x="37" y="12"/>
                </a:cubicBezTo>
                <a:cubicBezTo>
                  <a:pt x="37" y="14"/>
                  <a:pt x="37" y="15"/>
                  <a:pt x="37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2"/>
                  <a:pt x="36" y="32"/>
                  <a:pt x="35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2"/>
                  <a:pt x="0" y="3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0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1" y="3"/>
                  <a:pt x="3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5" y="5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5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5"/>
                  <a:pt x="13" y="3"/>
                  <a:pt x="1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4" y="4"/>
                  <a:pt x="2" y="4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2" y="30"/>
                </a:moveTo>
                <a:cubicBezTo>
                  <a:pt x="2" y="30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2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" name="Freeform 370"/>
          <p:cNvSpPr>
            <a:spLocks noEditPoints="1"/>
          </p:cNvSpPr>
          <p:nvPr/>
        </p:nvSpPr>
        <p:spPr bwMode="auto">
          <a:xfrm>
            <a:off x="7901433" y="1716435"/>
            <a:ext cx="401871" cy="34071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4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3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5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9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3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4"/>
                </a:moveTo>
                <a:cubicBezTo>
                  <a:pt x="35" y="15"/>
                  <a:pt x="35" y="15"/>
                  <a:pt x="35" y="14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35" y="30"/>
                </a:moveTo>
                <a:cubicBezTo>
                  <a:pt x="34" y="30"/>
                  <a:pt x="35" y="30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3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0" y="20"/>
                  <a:pt x="30" y="20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3"/>
                  <a:pt x="31" y="23"/>
                </a:cubicBezTo>
                <a:cubicBezTo>
                  <a:pt x="33" y="23"/>
                  <a:pt x="35" y="23"/>
                  <a:pt x="37" y="23"/>
                </a:cubicBezTo>
                <a:cubicBezTo>
                  <a:pt x="38" y="23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7" y="30"/>
                </a:move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8" y="30"/>
                  <a:pt x="17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4" y="12"/>
                </a:cubicBezTo>
                <a:close/>
                <a:moveTo>
                  <a:pt x="2" y="14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4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29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29" y="24"/>
                  <a:pt x="31" y="24"/>
                </a:cubicBezTo>
                <a:cubicBezTo>
                  <a:pt x="33" y="24"/>
                  <a:pt x="34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2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4"/>
                  <a:pt x="21" y="2"/>
                  <a:pt x="18" y="2"/>
                </a:cubicBezTo>
                <a:cubicBezTo>
                  <a:pt x="16" y="2"/>
                  <a:pt x="13" y="4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" name="Freeform 371"/>
          <p:cNvSpPr>
            <a:spLocks noEditPoints="1"/>
          </p:cNvSpPr>
          <p:nvPr/>
        </p:nvSpPr>
        <p:spPr bwMode="auto">
          <a:xfrm>
            <a:off x="7901433" y="1716435"/>
            <a:ext cx="401871" cy="34071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1 w 39"/>
              <a:gd name="T45" fmla="*/ 30 h 33"/>
              <a:gd name="T46" fmla="*/ 21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5 w 39"/>
              <a:gd name="T55" fmla="*/ 12 h 33"/>
              <a:gd name="T56" fmla="*/ 15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3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8 h 33"/>
              <a:gd name="T84" fmla="*/ 2 w 39"/>
              <a:gd name="T85" fmla="*/ 18 h 33"/>
              <a:gd name="T86" fmla="*/ 2 w 39"/>
              <a:gd name="T87" fmla="*/ 20 h 33"/>
              <a:gd name="T88" fmla="*/ 2 w 39"/>
              <a:gd name="T89" fmla="*/ 22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9 h 33"/>
              <a:gd name="T104" fmla="*/ 34 w 39"/>
              <a:gd name="T105" fmla="*/ 5 h 33"/>
              <a:gd name="T106" fmla="*/ 25 w 39"/>
              <a:gd name="T107" fmla="*/ 8 h 33"/>
              <a:gd name="T108" fmla="*/ 23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29 h 33"/>
              <a:gd name="T120" fmla="*/ 2 w 39"/>
              <a:gd name="T121" fmla="*/ 29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7"/>
                </a:moveTo>
                <a:cubicBezTo>
                  <a:pt x="35" y="18"/>
                  <a:pt x="35" y="18"/>
                  <a:pt x="35" y="1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2"/>
                </a:cubicBezTo>
                <a:cubicBezTo>
                  <a:pt x="35" y="12"/>
                  <a:pt x="35" y="12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4" y="30"/>
                  <a:pt x="35" y="31"/>
                  <a:pt x="35" y="30"/>
                </a:cubicBezTo>
                <a:cubicBezTo>
                  <a:pt x="35" y="30"/>
                  <a:pt x="35" y="30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3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1" y="20"/>
                  <a:pt x="30" y="20"/>
                  <a:pt x="30" y="21"/>
                </a:cubicBezTo>
                <a:cubicBezTo>
                  <a:pt x="30" y="22"/>
                  <a:pt x="31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0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1" y="30"/>
                </a:move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0"/>
                  <a:pt x="21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5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1" y="30"/>
                  <a:pt x="11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1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8"/>
                </a:move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8"/>
                </a:cubicBezTo>
                <a:close/>
                <a:moveTo>
                  <a:pt x="2" y="22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2" y="23"/>
                  <a:pt x="2" y="22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8" y="19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3" y="8"/>
                </a:cubicBezTo>
                <a:cubicBezTo>
                  <a:pt x="23" y="5"/>
                  <a:pt x="21" y="2"/>
                  <a:pt x="18" y="2"/>
                </a:cubicBezTo>
                <a:cubicBezTo>
                  <a:pt x="16" y="2"/>
                  <a:pt x="13" y="5"/>
                  <a:pt x="13" y="8"/>
                </a:cubicBezTo>
                <a:cubicBezTo>
                  <a:pt x="13" y="8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2" y="30"/>
                  <a:pt x="2" y="30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" name="Freeform 372"/>
          <p:cNvSpPr>
            <a:spLocks noEditPoints="1"/>
          </p:cNvSpPr>
          <p:nvPr/>
        </p:nvSpPr>
        <p:spPr bwMode="auto">
          <a:xfrm>
            <a:off x="7901433" y="1716435"/>
            <a:ext cx="401871" cy="340716"/>
          </a:xfrm>
          <a:custGeom>
            <a:avLst/>
            <a:gdLst>
              <a:gd name="T0" fmla="*/ 35 w 39"/>
              <a:gd name="T1" fmla="*/ 16 h 33"/>
              <a:gd name="T2" fmla="*/ 35 w 39"/>
              <a:gd name="T3" fmla="*/ 27 h 33"/>
              <a:gd name="T4" fmla="*/ 35 w 39"/>
              <a:gd name="T5" fmla="*/ 25 h 33"/>
              <a:gd name="T6" fmla="*/ 35 w 39"/>
              <a:gd name="T7" fmla="*/ 15 h 33"/>
              <a:gd name="T8" fmla="*/ 35 w 39"/>
              <a:gd name="T9" fmla="*/ 13 h 33"/>
              <a:gd name="T10" fmla="*/ 35 w 39"/>
              <a:gd name="T11" fmla="*/ 30 h 33"/>
              <a:gd name="T12" fmla="*/ 35 w 39"/>
              <a:gd name="T13" fmla="*/ 28 h 33"/>
              <a:gd name="T14" fmla="*/ 35 w 39"/>
              <a:gd name="T15" fmla="*/ 30 h 33"/>
              <a:gd name="T16" fmla="*/ 31 w 39"/>
              <a:gd name="T17" fmla="*/ 12 h 33"/>
              <a:gd name="T18" fmla="*/ 31 w 39"/>
              <a:gd name="T19" fmla="*/ 30 h 33"/>
              <a:gd name="T20" fmla="*/ 33 w 39"/>
              <a:gd name="T21" fmla="*/ 30 h 33"/>
              <a:gd name="T22" fmla="*/ 30 w 39"/>
              <a:gd name="T23" fmla="*/ 21 h 33"/>
              <a:gd name="T24" fmla="*/ 31 w 39"/>
              <a:gd name="T25" fmla="*/ 20 h 33"/>
              <a:gd name="T26" fmla="*/ 29 w 39"/>
              <a:gd name="T27" fmla="*/ 21 h 33"/>
              <a:gd name="T28" fmla="*/ 37 w 39"/>
              <a:gd name="T29" fmla="*/ 24 h 33"/>
              <a:gd name="T30" fmla="*/ 37 w 39"/>
              <a:gd name="T31" fmla="*/ 19 h 33"/>
              <a:gd name="T32" fmla="*/ 27 w 39"/>
              <a:gd name="T33" fmla="*/ 12 h 33"/>
              <a:gd name="T34" fmla="*/ 27 w 39"/>
              <a:gd name="T35" fmla="*/ 30 h 33"/>
              <a:gd name="T36" fmla="*/ 29 w 39"/>
              <a:gd name="T37" fmla="*/ 30 h 33"/>
              <a:gd name="T38" fmla="*/ 23 w 39"/>
              <a:gd name="T39" fmla="*/ 30 h 33"/>
              <a:gd name="T40" fmla="*/ 25 w 39"/>
              <a:gd name="T41" fmla="*/ 30 h 33"/>
              <a:gd name="T42" fmla="*/ 25 w 39"/>
              <a:gd name="T43" fmla="*/ 12 h 33"/>
              <a:gd name="T44" fmla="*/ 22 w 39"/>
              <a:gd name="T45" fmla="*/ 30 h 33"/>
              <a:gd name="T46" fmla="*/ 22 w 39"/>
              <a:gd name="T47" fmla="*/ 31 h 33"/>
              <a:gd name="T48" fmla="*/ 21 w 39"/>
              <a:gd name="T49" fmla="*/ 12 h 33"/>
              <a:gd name="T50" fmla="*/ 19 w 39"/>
              <a:gd name="T51" fmla="*/ 12 h 33"/>
              <a:gd name="T52" fmla="*/ 16 w 39"/>
              <a:gd name="T53" fmla="*/ 31 h 33"/>
              <a:gd name="T54" fmla="*/ 16 w 39"/>
              <a:gd name="T55" fmla="*/ 12 h 33"/>
              <a:gd name="T56" fmla="*/ 16 w 39"/>
              <a:gd name="T57" fmla="*/ 12 h 33"/>
              <a:gd name="T58" fmla="*/ 12 w 39"/>
              <a:gd name="T59" fmla="*/ 30 h 33"/>
              <a:gd name="T60" fmla="*/ 14 w 39"/>
              <a:gd name="T61" fmla="*/ 30 h 33"/>
              <a:gd name="T62" fmla="*/ 14 w 39"/>
              <a:gd name="T63" fmla="*/ 12 h 33"/>
              <a:gd name="T64" fmla="*/ 10 w 39"/>
              <a:gd name="T65" fmla="*/ 30 h 33"/>
              <a:gd name="T66" fmla="*/ 10 w 39"/>
              <a:gd name="T67" fmla="*/ 31 h 33"/>
              <a:gd name="T68" fmla="*/ 10 w 39"/>
              <a:gd name="T69" fmla="*/ 12 h 33"/>
              <a:gd name="T70" fmla="*/ 8 w 39"/>
              <a:gd name="T71" fmla="*/ 12 h 33"/>
              <a:gd name="T72" fmla="*/ 4 w 39"/>
              <a:gd name="T73" fmla="*/ 31 h 33"/>
              <a:gd name="T74" fmla="*/ 4 w 39"/>
              <a:gd name="T75" fmla="*/ 12 h 33"/>
              <a:gd name="T76" fmla="*/ 4 w 39"/>
              <a:gd name="T77" fmla="*/ 12 h 33"/>
              <a:gd name="T78" fmla="*/ 2 w 39"/>
              <a:gd name="T79" fmla="*/ 13 h 33"/>
              <a:gd name="T80" fmla="*/ 2 w 39"/>
              <a:gd name="T81" fmla="*/ 13 h 33"/>
              <a:gd name="T82" fmla="*/ 2 w 39"/>
              <a:gd name="T83" fmla="*/ 19 h 33"/>
              <a:gd name="T84" fmla="*/ 2 w 39"/>
              <a:gd name="T85" fmla="*/ 19 h 33"/>
              <a:gd name="T86" fmla="*/ 2 w 39"/>
              <a:gd name="T87" fmla="*/ 21 h 33"/>
              <a:gd name="T88" fmla="*/ 2 w 39"/>
              <a:gd name="T89" fmla="*/ 23 h 33"/>
              <a:gd name="T90" fmla="*/ 37 w 39"/>
              <a:gd name="T91" fmla="*/ 12 h 33"/>
              <a:gd name="T92" fmla="*/ 31 w 39"/>
              <a:gd name="T93" fmla="*/ 18 h 33"/>
              <a:gd name="T94" fmla="*/ 31 w 39"/>
              <a:gd name="T95" fmla="*/ 24 h 33"/>
              <a:gd name="T96" fmla="*/ 37 w 39"/>
              <a:gd name="T97" fmla="*/ 31 h 33"/>
              <a:gd name="T98" fmla="*/ 0 w 39"/>
              <a:gd name="T99" fmla="*/ 31 h 33"/>
              <a:gd name="T100" fmla="*/ 2 w 39"/>
              <a:gd name="T101" fmla="*/ 0 h 33"/>
              <a:gd name="T102" fmla="*/ 36 w 39"/>
              <a:gd name="T103" fmla="*/ 10 h 33"/>
              <a:gd name="T104" fmla="*/ 34 w 39"/>
              <a:gd name="T105" fmla="*/ 5 h 33"/>
              <a:gd name="T106" fmla="*/ 25 w 39"/>
              <a:gd name="T107" fmla="*/ 8 h 33"/>
              <a:gd name="T108" fmla="*/ 24 w 39"/>
              <a:gd name="T109" fmla="*/ 8 h 33"/>
              <a:gd name="T110" fmla="*/ 14 w 39"/>
              <a:gd name="T111" fmla="*/ 9 h 33"/>
              <a:gd name="T112" fmla="*/ 15 w 39"/>
              <a:gd name="T113" fmla="*/ 2 h 33"/>
              <a:gd name="T114" fmla="*/ 3 w 39"/>
              <a:gd name="T115" fmla="*/ 9 h 33"/>
              <a:gd name="T116" fmla="*/ 1 w 39"/>
              <a:gd name="T117" fmla="*/ 1 h 33"/>
              <a:gd name="T118" fmla="*/ 2 w 39"/>
              <a:gd name="T119" fmla="*/ 30 h 33"/>
              <a:gd name="T120" fmla="*/ 2 w 39"/>
              <a:gd name="T121" fmla="*/ 30 h 33"/>
              <a:gd name="T122" fmla="*/ 2 w 39"/>
              <a:gd name="T123" fmla="*/ 26 h 33"/>
              <a:gd name="T124" fmla="*/ 2 w 39"/>
              <a:gd name="T125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33"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8"/>
                </a:cubicBezTo>
                <a:close/>
                <a:moveTo>
                  <a:pt x="35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7"/>
                  <a:pt x="35" y="27"/>
                  <a:pt x="35" y="27"/>
                </a:cubicBezTo>
                <a:close/>
                <a:moveTo>
                  <a:pt x="35" y="15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30"/>
                </a:moveTo>
                <a:cubicBezTo>
                  <a:pt x="35" y="30"/>
                  <a:pt x="35" y="31"/>
                  <a:pt x="3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lose/>
                <a:moveTo>
                  <a:pt x="33" y="12"/>
                </a:moveTo>
                <a:cubicBezTo>
                  <a:pt x="34" y="12"/>
                  <a:pt x="34" y="12"/>
                  <a:pt x="33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3" y="12"/>
                  <a:pt x="33" y="12"/>
                  <a:pt x="33" y="12"/>
                </a:cubicBezTo>
                <a:close/>
                <a:moveTo>
                  <a:pt x="31" y="30"/>
                </a:moveTo>
                <a:cubicBezTo>
                  <a:pt x="31" y="30"/>
                  <a:pt x="31" y="31"/>
                  <a:pt x="31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0"/>
                  <a:pt x="33" y="30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31" y="20"/>
                </a:moveTo>
                <a:cubicBezTo>
                  <a:pt x="31" y="20"/>
                  <a:pt x="30" y="21"/>
                  <a:pt x="30" y="21"/>
                </a:cubicBezTo>
                <a:cubicBezTo>
                  <a:pt x="30" y="22"/>
                  <a:pt x="31" y="23"/>
                  <a:pt x="31" y="23"/>
                </a:cubicBezTo>
                <a:cubicBezTo>
                  <a:pt x="32" y="23"/>
                  <a:pt x="33" y="22"/>
                  <a:pt x="33" y="21"/>
                </a:cubicBezTo>
                <a:cubicBezTo>
                  <a:pt x="33" y="21"/>
                  <a:pt x="32" y="20"/>
                  <a:pt x="31" y="20"/>
                </a:cubicBezTo>
                <a:close/>
                <a:moveTo>
                  <a:pt x="37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20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7" y="24"/>
                </a:cubicBezTo>
                <a:cubicBezTo>
                  <a:pt x="38" y="24"/>
                  <a:pt x="39" y="23"/>
                  <a:pt x="39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0"/>
                  <a:pt x="38" y="19"/>
                  <a:pt x="37" y="19"/>
                </a:cubicBezTo>
                <a:close/>
                <a:moveTo>
                  <a:pt x="29" y="12"/>
                </a:moveTo>
                <a:cubicBezTo>
                  <a:pt x="30" y="12"/>
                  <a:pt x="30" y="12"/>
                  <a:pt x="2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7" y="30"/>
                </a:moveTo>
                <a:cubicBezTo>
                  <a:pt x="27" y="30"/>
                  <a:pt x="27" y="31"/>
                  <a:pt x="27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5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1"/>
                  <a:pt x="23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5" y="30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2" y="30"/>
                </a:moveTo>
                <a:cubicBezTo>
                  <a:pt x="20" y="30"/>
                  <a:pt x="20" y="30"/>
                  <a:pt x="20" y="30"/>
                </a:cubicBezTo>
                <a:cubicBezTo>
                  <a:pt x="19" y="30"/>
                  <a:pt x="19" y="31"/>
                  <a:pt x="20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0"/>
                  <a:pt x="22" y="30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8" y="30"/>
                </a:move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5" y="31"/>
                  <a:pt x="16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lose/>
                <a:moveTo>
                  <a:pt x="16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4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1"/>
                  <a:pt x="12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10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1"/>
                  <a:pt x="8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6" y="30"/>
                </a:move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0"/>
                  <a:pt x="6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2" y="15"/>
                </a:move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3" y="13"/>
                </a:cubicBezTo>
                <a:cubicBezTo>
                  <a:pt x="3" y="13"/>
                  <a:pt x="2" y="12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2" y="19"/>
                </a:move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lose/>
                <a:moveTo>
                  <a:pt x="2" y="23"/>
                </a:move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close/>
                <a:moveTo>
                  <a:pt x="2" y="10"/>
                </a:move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7" y="11"/>
                  <a:pt x="37" y="12"/>
                </a:cubicBezTo>
                <a:cubicBezTo>
                  <a:pt x="37" y="14"/>
                  <a:pt x="37" y="16"/>
                  <a:pt x="37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29" y="19"/>
                  <a:pt x="29" y="21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30" y="24"/>
                  <a:pt x="31" y="24"/>
                </a:cubicBezTo>
                <a:cubicBezTo>
                  <a:pt x="33" y="24"/>
                  <a:pt x="35" y="24"/>
                  <a:pt x="36" y="24"/>
                </a:cubicBezTo>
                <a:cubicBezTo>
                  <a:pt x="37" y="24"/>
                  <a:pt x="37" y="24"/>
                  <a:pt x="37" y="25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2"/>
                  <a:pt x="36" y="33"/>
                  <a:pt x="35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2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lose/>
                <a:moveTo>
                  <a:pt x="2" y="0"/>
                </a:move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lose/>
                <a:moveTo>
                  <a:pt x="3" y="30"/>
                </a:moveTo>
                <a:cubicBezTo>
                  <a:pt x="3" y="30"/>
                  <a:pt x="2" y="30"/>
                  <a:pt x="2" y="30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31"/>
                  <a:pt x="3" y="30"/>
                  <a:pt x="3" y="30"/>
                </a:cubicBezTo>
                <a:close/>
                <a:moveTo>
                  <a:pt x="2" y="26"/>
                </a:move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2" y="24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" name="Freeform 373"/>
          <p:cNvSpPr>
            <a:spLocks noEditPoints="1"/>
          </p:cNvSpPr>
          <p:nvPr/>
        </p:nvSpPr>
        <p:spPr bwMode="auto">
          <a:xfrm>
            <a:off x="7901433" y="1716435"/>
            <a:ext cx="371295" cy="340716"/>
          </a:xfrm>
          <a:custGeom>
            <a:avLst/>
            <a:gdLst>
              <a:gd name="T0" fmla="*/ 8 w 36"/>
              <a:gd name="T1" fmla="*/ 30 h 33"/>
              <a:gd name="T2" fmla="*/ 27 w 36"/>
              <a:gd name="T3" fmla="*/ 12 h 33"/>
              <a:gd name="T4" fmla="*/ 29 w 36"/>
              <a:gd name="T5" fmla="*/ 10 h 33"/>
              <a:gd name="T6" fmla="*/ 0 w 36"/>
              <a:gd name="T7" fmla="*/ 12 h 33"/>
              <a:gd name="T8" fmla="*/ 2 w 36"/>
              <a:gd name="T9" fmla="*/ 33 h 33"/>
              <a:gd name="T10" fmla="*/ 8 w 36"/>
              <a:gd name="T11" fmla="*/ 31 h 33"/>
              <a:gd name="T12" fmla="*/ 25 w 36"/>
              <a:gd name="T13" fmla="*/ 12 h 33"/>
              <a:gd name="T14" fmla="*/ 23 w 36"/>
              <a:gd name="T15" fmla="*/ 12 h 33"/>
              <a:gd name="T16" fmla="*/ 19 w 36"/>
              <a:gd name="T17" fmla="*/ 12 h 33"/>
              <a:gd name="T18" fmla="*/ 21 w 36"/>
              <a:gd name="T19" fmla="*/ 12 h 33"/>
              <a:gd name="T20" fmla="*/ 19 w 36"/>
              <a:gd name="T21" fmla="*/ 12 h 33"/>
              <a:gd name="T22" fmla="*/ 17 w 36"/>
              <a:gd name="T23" fmla="*/ 12 h 33"/>
              <a:gd name="T24" fmla="*/ 16 w 36"/>
              <a:gd name="T25" fmla="*/ 12 h 33"/>
              <a:gd name="T26" fmla="*/ 12 w 36"/>
              <a:gd name="T27" fmla="*/ 12 h 33"/>
              <a:gd name="T28" fmla="*/ 14 w 36"/>
              <a:gd name="T29" fmla="*/ 12 h 33"/>
              <a:gd name="T30" fmla="*/ 12 w 36"/>
              <a:gd name="T31" fmla="*/ 12 h 33"/>
              <a:gd name="T32" fmla="*/ 2 w 36"/>
              <a:gd name="T33" fmla="*/ 13 h 33"/>
              <a:gd name="T34" fmla="*/ 2 w 36"/>
              <a:gd name="T35" fmla="*/ 13 h 33"/>
              <a:gd name="T36" fmla="*/ 2 w 36"/>
              <a:gd name="T37" fmla="*/ 15 h 33"/>
              <a:gd name="T38" fmla="*/ 2 w 36"/>
              <a:gd name="T39" fmla="*/ 17 h 33"/>
              <a:gd name="T40" fmla="*/ 2 w 36"/>
              <a:gd name="T41" fmla="*/ 19 h 33"/>
              <a:gd name="T42" fmla="*/ 2 w 36"/>
              <a:gd name="T43" fmla="*/ 17 h 33"/>
              <a:gd name="T44" fmla="*/ 2 w 36"/>
              <a:gd name="T45" fmla="*/ 21 h 33"/>
              <a:gd name="T46" fmla="*/ 2 w 36"/>
              <a:gd name="T47" fmla="*/ 23 h 33"/>
              <a:gd name="T48" fmla="*/ 2 w 36"/>
              <a:gd name="T49" fmla="*/ 25 h 33"/>
              <a:gd name="T50" fmla="*/ 2 w 36"/>
              <a:gd name="T51" fmla="*/ 26 h 33"/>
              <a:gd name="T52" fmla="*/ 2 w 36"/>
              <a:gd name="T53" fmla="*/ 25 h 33"/>
              <a:gd name="T54" fmla="*/ 2 w 36"/>
              <a:gd name="T55" fmla="*/ 30 h 33"/>
              <a:gd name="T56" fmla="*/ 2 w 36"/>
              <a:gd name="T57" fmla="*/ 28 h 33"/>
              <a:gd name="T58" fmla="*/ 3 w 36"/>
              <a:gd name="T59" fmla="*/ 30 h 33"/>
              <a:gd name="T60" fmla="*/ 4 w 36"/>
              <a:gd name="T61" fmla="*/ 12 h 33"/>
              <a:gd name="T62" fmla="*/ 6 w 36"/>
              <a:gd name="T63" fmla="*/ 12 h 33"/>
              <a:gd name="T64" fmla="*/ 4 w 36"/>
              <a:gd name="T65" fmla="*/ 12 h 33"/>
              <a:gd name="T66" fmla="*/ 4 w 36"/>
              <a:gd name="T67" fmla="*/ 31 h 33"/>
              <a:gd name="T68" fmla="*/ 6 w 36"/>
              <a:gd name="T69" fmla="*/ 30 h 33"/>
              <a:gd name="T70" fmla="*/ 8 w 36"/>
              <a:gd name="T71" fmla="*/ 12 h 33"/>
              <a:gd name="T72" fmla="*/ 10 w 36"/>
              <a:gd name="T73" fmla="*/ 12 h 33"/>
              <a:gd name="T74" fmla="*/ 8 w 36"/>
              <a:gd name="T75" fmla="*/ 12 h 33"/>
              <a:gd name="T76" fmla="*/ 34 w 36"/>
              <a:gd name="T77" fmla="*/ 5 h 33"/>
              <a:gd name="T78" fmla="*/ 22 w 36"/>
              <a:gd name="T79" fmla="*/ 2 h 33"/>
              <a:gd name="T80" fmla="*/ 25 w 36"/>
              <a:gd name="T81" fmla="*/ 9 h 33"/>
              <a:gd name="T82" fmla="*/ 24 w 36"/>
              <a:gd name="T83" fmla="*/ 8 h 33"/>
              <a:gd name="T84" fmla="*/ 14 w 36"/>
              <a:gd name="T85" fmla="*/ 8 h 33"/>
              <a:gd name="T86" fmla="*/ 12 w 36"/>
              <a:gd name="T87" fmla="*/ 9 h 33"/>
              <a:gd name="T88" fmla="*/ 15 w 36"/>
              <a:gd name="T89" fmla="*/ 2 h 33"/>
              <a:gd name="T90" fmla="*/ 3 w 36"/>
              <a:gd name="T91" fmla="*/ 5 h 33"/>
              <a:gd name="T92" fmla="*/ 2 w 36"/>
              <a:gd name="T93" fmla="*/ 9 h 33"/>
              <a:gd name="T94" fmla="*/ 1 w 36"/>
              <a:gd name="T95" fmla="*/ 1 h 33"/>
              <a:gd name="T96" fmla="*/ 35 w 36"/>
              <a:gd name="T97" fmla="*/ 0 h 33"/>
              <a:gd name="T98" fmla="*/ 36 w 36"/>
              <a:gd name="T9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6" h="33">
                <a:moveTo>
                  <a:pt x="8" y="31"/>
                </a:moveTo>
                <a:cubicBezTo>
                  <a:pt x="8" y="31"/>
                  <a:pt x="8" y="30"/>
                  <a:pt x="8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9" y="10"/>
                  <a:pt x="29" y="10"/>
                  <a:pt x="29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11"/>
                  <a:pt x="0" y="1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1" y="33"/>
                  <a:pt x="2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8" y="31"/>
                  <a:pt x="8" y="31"/>
                  <a:pt x="8" y="31"/>
                </a:cubicBezTo>
                <a:close/>
                <a:moveTo>
                  <a:pt x="23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19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1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16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7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2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2" y="12"/>
                </a:cubicBezTo>
                <a:close/>
                <a:moveTo>
                  <a:pt x="2" y="13"/>
                </a:move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lnTo>
                  <a:pt x="2" y="13"/>
                </a:lnTo>
                <a:close/>
                <a:moveTo>
                  <a:pt x="2" y="17"/>
                </a:moveTo>
                <a:cubicBezTo>
                  <a:pt x="2" y="16"/>
                  <a:pt x="2" y="16"/>
                  <a:pt x="2" y="1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lnTo>
                  <a:pt x="2" y="17"/>
                </a:lnTo>
                <a:close/>
                <a:moveTo>
                  <a:pt x="2" y="21"/>
                </a:moveTo>
                <a:cubicBezTo>
                  <a:pt x="2" y="20"/>
                  <a:pt x="2" y="20"/>
                  <a:pt x="2" y="21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3"/>
                  <a:pt x="2" y="23"/>
                  <a:pt x="2" y="23"/>
                </a:cubicBezTo>
                <a:lnTo>
                  <a:pt x="2" y="21"/>
                </a:lnTo>
                <a:close/>
                <a:moveTo>
                  <a:pt x="2" y="25"/>
                </a:moveTo>
                <a:cubicBezTo>
                  <a:pt x="2" y="24"/>
                  <a:pt x="2" y="24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7"/>
                  <a:pt x="2" y="27"/>
                  <a:pt x="2" y="26"/>
                </a:cubicBezTo>
                <a:lnTo>
                  <a:pt x="2" y="25"/>
                </a:lnTo>
                <a:close/>
                <a:moveTo>
                  <a:pt x="2" y="30"/>
                </a:moveTo>
                <a:cubicBezTo>
                  <a:pt x="2" y="30"/>
                  <a:pt x="2" y="30"/>
                  <a:pt x="2" y="30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3" y="30"/>
                  <a:pt x="3" y="30"/>
                </a:cubicBezTo>
                <a:cubicBezTo>
                  <a:pt x="3" y="30"/>
                  <a:pt x="3" y="31"/>
                  <a:pt x="2" y="30"/>
                </a:cubicBezTo>
                <a:close/>
                <a:moveTo>
                  <a:pt x="4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6" y="31"/>
                </a:move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0"/>
                  <a:pt x="4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1"/>
                  <a:pt x="6" y="31"/>
                </a:cubicBezTo>
                <a:close/>
                <a:moveTo>
                  <a:pt x="8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8" y="12"/>
                </a:cubicBezTo>
                <a:close/>
                <a:moveTo>
                  <a:pt x="36" y="3"/>
                </a:move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1" y="3"/>
                  <a:pt x="3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3"/>
                  <a:pt x="25" y="6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9"/>
                  <a:pt x="24" y="8"/>
                </a:cubicBezTo>
                <a:cubicBezTo>
                  <a:pt x="24" y="5"/>
                  <a:pt x="21" y="2"/>
                  <a:pt x="19" y="2"/>
                </a:cubicBezTo>
                <a:cubicBezTo>
                  <a:pt x="16" y="2"/>
                  <a:pt x="14" y="5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6"/>
                  <a:pt x="13" y="3"/>
                  <a:pt x="1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4" y="5"/>
                  <a:pt x="3" y="5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1" y="1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6" y="1"/>
                  <a:pt x="36" y="1"/>
                </a:cubicBezTo>
                <a:lnTo>
                  <a:pt x="36" y="3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" name="Freeform 374"/>
          <p:cNvSpPr>
            <a:spLocks noEditPoints="1"/>
          </p:cNvSpPr>
          <p:nvPr/>
        </p:nvSpPr>
        <p:spPr bwMode="auto">
          <a:xfrm>
            <a:off x="7962588" y="1747013"/>
            <a:ext cx="340716" cy="310141"/>
          </a:xfrm>
          <a:custGeom>
            <a:avLst/>
            <a:gdLst>
              <a:gd name="T0" fmla="*/ 31 w 33"/>
              <a:gd name="T1" fmla="*/ 22 h 30"/>
              <a:gd name="T2" fmla="*/ 25 w 33"/>
              <a:gd name="T3" fmla="*/ 21 h 30"/>
              <a:gd name="T4" fmla="*/ 23 w 33"/>
              <a:gd name="T5" fmla="*/ 18 h 30"/>
              <a:gd name="T6" fmla="*/ 30 w 33"/>
              <a:gd name="T7" fmla="*/ 15 h 30"/>
              <a:gd name="T8" fmla="*/ 31 w 33"/>
              <a:gd name="T9" fmla="*/ 9 h 30"/>
              <a:gd name="T10" fmla="*/ 23 w 33"/>
              <a:gd name="T11" fmla="*/ 7 h 30"/>
              <a:gd name="T12" fmla="*/ 21 w 33"/>
              <a:gd name="T13" fmla="*/ 9 h 30"/>
              <a:gd name="T14" fmla="*/ 23 w 33"/>
              <a:gd name="T15" fmla="*/ 9 h 30"/>
              <a:gd name="T16" fmla="*/ 21 w 33"/>
              <a:gd name="T17" fmla="*/ 9 h 30"/>
              <a:gd name="T18" fmla="*/ 4 w 33"/>
              <a:gd name="T19" fmla="*/ 27 h 30"/>
              <a:gd name="T20" fmla="*/ 2 w 33"/>
              <a:gd name="T21" fmla="*/ 28 h 30"/>
              <a:gd name="T22" fmla="*/ 29 w 33"/>
              <a:gd name="T23" fmla="*/ 30 h 30"/>
              <a:gd name="T24" fmla="*/ 29 w 33"/>
              <a:gd name="T25" fmla="*/ 15 h 30"/>
              <a:gd name="T26" fmla="*/ 29 w 33"/>
              <a:gd name="T27" fmla="*/ 13 h 30"/>
              <a:gd name="T28" fmla="*/ 29 w 33"/>
              <a:gd name="T29" fmla="*/ 15 h 30"/>
              <a:gd name="T30" fmla="*/ 29 w 33"/>
              <a:gd name="T31" fmla="*/ 10 h 30"/>
              <a:gd name="T32" fmla="*/ 29 w 33"/>
              <a:gd name="T33" fmla="*/ 12 h 30"/>
              <a:gd name="T34" fmla="*/ 29 w 33"/>
              <a:gd name="T35" fmla="*/ 10 h 30"/>
              <a:gd name="T36" fmla="*/ 25 w 33"/>
              <a:gd name="T37" fmla="*/ 9 h 30"/>
              <a:gd name="T38" fmla="*/ 27 w 33"/>
              <a:gd name="T39" fmla="*/ 9 h 30"/>
              <a:gd name="T40" fmla="*/ 25 w 33"/>
              <a:gd name="T41" fmla="*/ 9 h 30"/>
              <a:gd name="T42" fmla="*/ 29 w 33"/>
              <a:gd name="T43" fmla="*/ 22 h 30"/>
              <a:gd name="T44" fmla="*/ 29 w 33"/>
              <a:gd name="T45" fmla="*/ 24 h 30"/>
              <a:gd name="T46" fmla="*/ 8 w 33"/>
              <a:gd name="T47" fmla="*/ 28 h 30"/>
              <a:gd name="T48" fmla="*/ 6 w 33"/>
              <a:gd name="T49" fmla="*/ 27 h 30"/>
              <a:gd name="T50" fmla="*/ 8 w 33"/>
              <a:gd name="T51" fmla="*/ 28 h 30"/>
              <a:gd name="T52" fmla="*/ 10 w 33"/>
              <a:gd name="T53" fmla="*/ 28 h 30"/>
              <a:gd name="T54" fmla="*/ 12 w 33"/>
              <a:gd name="T55" fmla="*/ 27 h 30"/>
              <a:gd name="T56" fmla="*/ 16 w 33"/>
              <a:gd name="T57" fmla="*/ 28 h 30"/>
              <a:gd name="T58" fmla="*/ 14 w 33"/>
              <a:gd name="T59" fmla="*/ 27 h 30"/>
              <a:gd name="T60" fmla="*/ 16 w 33"/>
              <a:gd name="T61" fmla="*/ 28 h 30"/>
              <a:gd name="T62" fmla="*/ 17 w 33"/>
              <a:gd name="T63" fmla="*/ 28 h 30"/>
              <a:gd name="T64" fmla="*/ 19 w 33"/>
              <a:gd name="T65" fmla="*/ 27 h 30"/>
              <a:gd name="T66" fmla="*/ 23 w 33"/>
              <a:gd name="T67" fmla="*/ 28 h 30"/>
              <a:gd name="T68" fmla="*/ 21 w 33"/>
              <a:gd name="T69" fmla="*/ 27 h 30"/>
              <a:gd name="T70" fmla="*/ 23 w 33"/>
              <a:gd name="T71" fmla="*/ 28 h 30"/>
              <a:gd name="T72" fmla="*/ 25 w 33"/>
              <a:gd name="T73" fmla="*/ 28 h 30"/>
              <a:gd name="T74" fmla="*/ 27 w 33"/>
              <a:gd name="T75" fmla="*/ 27 h 30"/>
              <a:gd name="T76" fmla="*/ 29 w 33"/>
              <a:gd name="T77" fmla="*/ 27 h 30"/>
              <a:gd name="T78" fmla="*/ 29 w 33"/>
              <a:gd name="T79" fmla="*/ 25 h 30"/>
              <a:gd name="T80" fmla="*/ 29 w 33"/>
              <a:gd name="T81" fmla="*/ 27 h 30"/>
              <a:gd name="T82" fmla="*/ 29 w 33"/>
              <a:gd name="T83" fmla="*/ 27 h 30"/>
              <a:gd name="T84" fmla="*/ 28 w 33"/>
              <a:gd name="T85" fmla="*/ 2 h 30"/>
              <a:gd name="T86" fmla="*/ 30 w 33"/>
              <a:gd name="T87" fmla="*/ 7 h 30"/>
              <a:gd name="T88" fmla="*/ 28 w 33"/>
              <a:gd name="T89" fmla="*/ 6 h 30"/>
              <a:gd name="T90" fmla="*/ 31 w 33"/>
              <a:gd name="T91" fmla="*/ 16 h 30"/>
              <a:gd name="T92" fmla="*/ 23 w 33"/>
              <a:gd name="T93" fmla="*/ 18 h 30"/>
              <a:gd name="T94" fmla="*/ 25 w 33"/>
              <a:gd name="T95" fmla="*/ 21 h 30"/>
              <a:gd name="T96" fmla="*/ 33 w 33"/>
              <a:gd name="T97" fmla="*/ 19 h 30"/>
              <a:gd name="T98" fmla="*/ 31 w 33"/>
              <a:gd name="T99" fmla="*/ 16 h 30"/>
              <a:gd name="T100" fmla="*/ 24 w 33"/>
              <a:gd name="T101" fmla="*/ 18 h 30"/>
              <a:gd name="T102" fmla="*/ 27 w 33"/>
              <a:gd name="T103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30">
                <a:moveTo>
                  <a:pt x="31" y="28"/>
                </a:moveTo>
                <a:cubicBezTo>
                  <a:pt x="31" y="22"/>
                  <a:pt x="31" y="22"/>
                  <a:pt x="31" y="22"/>
                </a:cubicBezTo>
                <a:cubicBezTo>
                  <a:pt x="31" y="21"/>
                  <a:pt x="31" y="21"/>
                  <a:pt x="30" y="21"/>
                </a:cubicBezTo>
                <a:cubicBezTo>
                  <a:pt x="29" y="21"/>
                  <a:pt x="27" y="21"/>
                  <a:pt x="25" y="21"/>
                </a:cubicBezTo>
                <a:cubicBezTo>
                  <a:pt x="24" y="21"/>
                  <a:pt x="23" y="20"/>
                  <a:pt x="23" y="19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6"/>
                  <a:pt x="24" y="15"/>
                  <a:pt x="25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3"/>
                  <a:pt x="31" y="11"/>
                  <a:pt x="31" y="9"/>
                </a:cubicBezTo>
                <a:cubicBezTo>
                  <a:pt x="31" y="8"/>
                  <a:pt x="30" y="7"/>
                  <a:pt x="29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4" y="9"/>
                  <a:pt x="24" y="9"/>
                  <a:pt x="23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8"/>
                  <a:pt x="4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0" y="30"/>
                  <a:pt x="0" y="30"/>
                  <a:pt x="0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30" y="30"/>
                  <a:pt x="31" y="29"/>
                  <a:pt x="31" y="28"/>
                </a:cubicBezTo>
                <a:close/>
                <a:moveTo>
                  <a:pt x="29" y="15"/>
                </a:moveTo>
                <a:cubicBezTo>
                  <a:pt x="29" y="15"/>
                  <a:pt x="29" y="15"/>
                  <a:pt x="29" y="15"/>
                </a:cubicBezTo>
                <a:cubicBezTo>
                  <a:pt x="29" y="14"/>
                  <a:pt x="29" y="14"/>
                  <a:pt x="29" y="13"/>
                </a:cubicBezTo>
                <a:cubicBezTo>
                  <a:pt x="29" y="13"/>
                  <a:pt x="29" y="13"/>
                  <a:pt x="29" y="13"/>
                </a:cubicBezTo>
                <a:lnTo>
                  <a:pt x="29" y="15"/>
                </a:lnTo>
                <a:close/>
                <a:moveTo>
                  <a:pt x="29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9"/>
                  <a:pt x="29" y="10"/>
                </a:cubicBezTo>
                <a:close/>
                <a:moveTo>
                  <a:pt x="25" y="9"/>
                </a:move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lose/>
                <a:moveTo>
                  <a:pt x="29" y="22"/>
                </a:moveTo>
                <a:cubicBezTo>
                  <a:pt x="29" y="22"/>
                  <a:pt x="29" y="22"/>
                  <a:pt x="29" y="22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4"/>
                  <a:pt x="29" y="24"/>
                  <a:pt x="29" y="24"/>
                </a:cubicBezTo>
                <a:lnTo>
                  <a:pt x="29" y="22"/>
                </a:lnTo>
                <a:close/>
                <a:moveTo>
                  <a:pt x="8" y="28"/>
                </a:move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7"/>
                  <a:pt x="6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8"/>
                  <a:pt x="8" y="28"/>
                </a:cubicBezTo>
                <a:close/>
                <a:moveTo>
                  <a:pt x="12" y="28"/>
                </a:moveTo>
                <a:cubicBezTo>
                  <a:pt x="10" y="28"/>
                  <a:pt x="10" y="28"/>
                  <a:pt x="10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lose/>
                <a:moveTo>
                  <a:pt x="16" y="28"/>
                </a:move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7"/>
                  <a:pt x="14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8"/>
                  <a:pt x="16" y="28"/>
                </a:cubicBezTo>
                <a:close/>
                <a:moveTo>
                  <a:pt x="19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7"/>
                  <a:pt x="17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7"/>
                  <a:pt x="20" y="28"/>
                  <a:pt x="19" y="28"/>
                </a:cubicBezTo>
                <a:close/>
                <a:moveTo>
                  <a:pt x="23" y="28"/>
                </a:move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7"/>
                  <a:pt x="21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8"/>
                  <a:pt x="23" y="28"/>
                </a:cubicBezTo>
                <a:close/>
                <a:moveTo>
                  <a:pt x="27" y="28"/>
                </a:move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8"/>
                  <a:pt x="27" y="28"/>
                </a:cubicBezTo>
                <a:close/>
                <a:moveTo>
                  <a:pt x="29" y="27"/>
                </a:moveTo>
                <a:cubicBezTo>
                  <a:pt x="29" y="27"/>
                  <a:pt x="29" y="27"/>
                  <a:pt x="29" y="27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8"/>
                  <a:pt x="29" y="27"/>
                  <a:pt x="29" y="27"/>
                </a:cubicBezTo>
                <a:close/>
                <a:moveTo>
                  <a:pt x="28" y="2"/>
                </a:moveTo>
                <a:cubicBezTo>
                  <a:pt x="28" y="2"/>
                  <a:pt x="28" y="2"/>
                  <a:pt x="28" y="2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6"/>
                  <a:pt x="29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lnTo>
                  <a:pt x="28" y="2"/>
                </a:ln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3" y="17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4" y="21"/>
                  <a:pt x="25" y="21"/>
                </a:cubicBezTo>
                <a:cubicBezTo>
                  <a:pt x="27" y="21"/>
                  <a:pt x="29" y="21"/>
                  <a:pt x="31" y="21"/>
                </a:cubicBezTo>
                <a:cubicBezTo>
                  <a:pt x="32" y="21"/>
                  <a:pt x="33" y="20"/>
                  <a:pt x="33" y="19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7"/>
                  <a:pt x="32" y="16"/>
                  <a:pt x="31" y="16"/>
                </a:cubicBezTo>
                <a:close/>
                <a:moveTo>
                  <a:pt x="25" y="20"/>
                </a:moveTo>
                <a:cubicBezTo>
                  <a:pt x="25" y="20"/>
                  <a:pt x="24" y="19"/>
                  <a:pt x="24" y="18"/>
                </a:cubicBezTo>
                <a:cubicBezTo>
                  <a:pt x="24" y="18"/>
                  <a:pt x="25" y="17"/>
                  <a:pt x="25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6" y="20"/>
                  <a:pt x="25" y="2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" name="Freeform 375"/>
          <p:cNvSpPr>
            <a:spLocks noEditPoints="1"/>
          </p:cNvSpPr>
          <p:nvPr/>
        </p:nvSpPr>
        <p:spPr bwMode="auto">
          <a:xfrm>
            <a:off x="8416876" y="2279929"/>
            <a:ext cx="467394" cy="248986"/>
          </a:xfrm>
          <a:custGeom>
            <a:avLst/>
            <a:gdLst>
              <a:gd name="T0" fmla="*/ 37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1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6 w 45"/>
              <a:gd name="T29" fmla="*/ 8 h 24"/>
              <a:gd name="T30" fmla="*/ 24 w 45"/>
              <a:gd name="T31" fmla="*/ 8 h 24"/>
              <a:gd name="T32" fmla="*/ 27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9 w 45"/>
              <a:gd name="T47" fmla="*/ 21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2" y="2"/>
                  <a:pt x="34" y="2"/>
                  <a:pt x="37" y="2"/>
                </a:cubicBezTo>
                <a:cubicBezTo>
                  <a:pt x="37" y="2"/>
                  <a:pt x="38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2" y="15"/>
                  <a:pt x="41" y="16"/>
                </a:cubicBezTo>
                <a:cubicBezTo>
                  <a:pt x="40" y="16"/>
                  <a:pt x="38" y="18"/>
                  <a:pt x="38" y="20"/>
                </a:cubicBezTo>
                <a:cubicBezTo>
                  <a:pt x="38" y="21"/>
                  <a:pt x="37" y="21"/>
                  <a:pt x="37" y="21"/>
                </a:cubicBezTo>
                <a:cubicBezTo>
                  <a:pt x="34" y="21"/>
                  <a:pt x="32" y="21"/>
                  <a:pt x="30" y="21"/>
                </a:cubicBezTo>
                <a:cubicBezTo>
                  <a:pt x="29" y="21"/>
                  <a:pt x="29" y="21"/>
                  <a:pt x="30" y="20"/>
                </a:cubicBezTo>
                <a:cubicBezTo>
                  <a:pt x="33" y="15"/>
                  <a:pt x="33" y="8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4"/>
                  <a:pt x="19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6" y="6"/>
                  <a:pt x="27" y="7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9"/>
                  <a:pt x="25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1"/>
                  <a:pt x="27" y="9"/>
                  <a:pt x="27" y="14"/>
                </a:cubicBezTo>
                <a:cubicBezTo>
                  <a:pt x="27" y="16"/>
                  <a:pt x="26" y="18"/>
                  <a:pt x="24" y="18"/>
                </a:cubicBezTo>
                <a:cubicBezTo>
                  <a:pt x="24" y="18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0"/>
                  <a:pt x="23" y="21"/>
                  <a:pt x="2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8"/>
                  <a:pt x="20" y="18"/>
                </a:cubicBezTo>
                <a:close/>
                <a:moveTo>
                  <a:pt x="9" y="2"/>
                </a:moveTo>
                <a:cubicBezTo>
                  <a:pt x="10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8"/>
                  <a:pt x="12" y="15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2" y="21"/>
                  <a:pt x="10" y="21"/>
                  <a:pt x="9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29" y="24"/>
                  <a:pt x="15" y="24"/>
                  <a:pt x="1" y="24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" name="Freeform 376"/>
          <p:cNvSpPr>
            <a:spLocks noEditPoints="1"/>
          </p:cNvSpPr>
          <p:nvPr/>
        </p:nvSpPr>
        <p:spPr bwMode="auto">
          <a:xfrm>
            <a:off x="8416876" y="2279929"/>
            <a:ext cx="467394" cy="248986"/>
          </a:xfrm>
          <a:custGeom>
            <a:avLst/>
            <a:gdLst>
              <a:gd name="T0" fmla="*/ 36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1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3 w 45"/>
              <a:gd name="T25" fmla="*/ 4 h 24"/>
              <a:gd name="T26" fmla="*/ 24 w 45"/>
              <a:gd name="T27" fmla="*/ 5 h 24"/>
              <a:gd name="T28" fmla="*/ 26 w 45"/>
              <a:gd name="T29" fmla="*/ 8 h 24"/>
              <a:gd name="T30" fmla="*/ 24 w 45"/>
              <a:gd name="T31" fmla="*/ 8 h 24"/>
              <a:gd name="T32" fmla="*/ 27 w 45"/>
              <a:gd name="T33" fmla="*/ 14 h 24"/>
              <a:gd name="T34" fmla="*/ 23 w 45"/>
              <a:gd name="T35" fmla="*/ 19 h 24"/>
              <a:gd name="T36" fmla="*/ 23 w 45"/>
              <a:gd name="T37" fmla="*/ 20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8 w 45"/>
              <a:gd name="T47" fmla="*/ 21 h 24"/>
              <a:gd name="T48" fmla="*/ 3 w 45"/>
              <a:gd name="T49" fmla="*/ 15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2" y="2"/>
                  <a:pt x="34" y="2"/>
                  <a:pt x="36" y="2"/>
                </a:cubicBezTo>
                <a:cubicBezTo>
                  <a:pt x="37" y="2"/>
                  <a:pt x="38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2" y="15"/>
                  <a:pt x="41" y="16"/>
                </a:cubicBezTo>
                <a:cubicBezTo>
                  <a:pt x="40" y="16"/>
                  <a:pt x="38" y="18"/>
                  <a:pt x="38" y="20"/>
                </a:cubicBezTo>
                <a:cubicBezTo>
                  <a:pt x="38" y="21"/>
                  <a:pt x="37" y="21"/>
                  <a:pt x="36" y="21"/>
                </a:cubicBezTo>
                <a:cubicBezTo>
                  <a:pt x="34" y="21"/>
                  <a:pt x="32" y="21"/>
                  <a:pt x="30" y="21"/>
                </a:cubicBezTo>
                <a:cubicBezTo>
                  <a:pt x="29" y="21"/>
                  <a:pt x="29" y="21"/>
                  <a:pt x="30" y="20"/>
                </a:cubicBezTo>
                <a:cubicBezTo>
                  <a:pt x="33" y="15"/>
                  <a:pt x="33" y="8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4"/>
                  <a:pt x="19" y="14"/>
                </a:cubicBezTo>
                <a:cubicBezTo>
                  <a:pt x="19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3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5"/>
                  <a:pt x="23" y="5"/>
                  <a:pt x="24" y="5"/>
                </a:cubicBezTo>
                <a:cubicBezTo>
                  <a:pt x="25" y="5"/>
                  <a:pt x="26" y="6"/>
                  <a:pt x="27" y="7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8"/>
                  <a:pt x="25" y="9"/>
                </a:cubicBezTo>
                <a:cubicBezTo>
                  <a:pt x="25" y="9"/>
                  <a:pt x="24" y="9"/>
                  <a:pt x="24" y="8"/>
                </a:cubicBezTo>
                <a:cubicBezTo>
                  <a:pt x="23" y="7"/>
                  <a:pt x="21" y="7"/>
                  <a:pt x="21" y="8"/>
                </a:cubicBezTo>
                <a:cubicBezTo>
                  <a:pt x="21" y="11"/>
                  <a:pt x="27" y="9"/>
                  <a:pt x="27" y="14"/>
                </a:cubicBezTo>
                <a:cubicBezTo>
                  <a:pt x="27" y="16"/>
                  <a:pt x="26" y="18"/>
                  <a:pt x="24" y="18"/>
                </a:cubicBezTo>
                <a:cubicBezTo>
                  <a:pt x="24" y="18"/>
                  <a:pt x="23" y="19"/>
                  <a:pt x="23" y="19"/>
                </a:cubicBezTo>
                <a:cubicBezTo>
                  <a:pt x="23" y="19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8"/>
                  <a:pt x="20" y="18"/>
                </a:cubicBezTo>
                <a:close/>
                <a:moveTo>
                  <a:pt x="9" y="2"/>
                </a:moveTo>
                <a:cubicBezTo>
                  <a:pt x="10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8"/>
                  <a:pt x="12" y="15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2" y="21"/>
                  <a:pt x="10" y="21"/>
                  <a:pt x="8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6" y="18"/>
                  <a:pt x="5" y="16"/>
                  <a:pt x="3" y="15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9"/>
                  <a:pt x="2" y="8"/>
                  <a:pt x="3" y="8"/>
                </a:cubicBezTo>
                <a:cubicBezTo>
                  <a:pt x="5" y="8"/>
                  <a:pt x="6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4"/>
                  <a:pt x="44" y="24"/>
                </a:cubicBezTo>
                <a:cubicBezTo>
                  <a:pt x="29" y="24"/>
                  <a:pt x="15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" name="Freeform 377"/>
          <p:cNvSpPr>
            <a:spLocks noEditPoints="1"/>
          </p:cNvSpPr>
          <p:nvPr/>
        </p:nvSpPr>
        <p:spPr bwMode="auto">
          <a:xfrm>
            <a:off x="8408140" y="2279929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4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1 w 46"/>
              <a:gd name="T11" fmla="*/ 3 h 23"/>
              <a:gd name="T12" fmla="*/ 21 w 46"/>
              <a:gd name="T13" fmla="*/ 18 h 23"/>
              <a:gd name="T14" fmla="*/ 19 w 46"/>
              <a:gd name="T15" fmla="*/ 15 h 23"/>
              <a:gd name="T16" fmla="*/ 21 w 46"/>
              <a:gd name="T17" fmla="*/ 15 h 23"/>
              <a:gd name="T18" fmla="*/ 19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4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4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6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3 w 46"/>
              <a:gd name="T51" fmla="*/ 10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5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6"/>
                  <a:pt x="40" y="7"/>
                  <a:pt x="42" y="8"/>
                </a:cubicBezTo>
                <a:cubicBezTo>
                  <a:pt x="43" y="8"/>
                  <a:pt x="44" y="9"/>
                  <a:pt x="44" y="10"/>
                </a:cubicBezTo>
                <a:cubicBezTo>
                  <a:pt x="44" y="11"/>
                  <a:pt x="44" y="12"/>
                  <a:pt x="44" y="14"/>
                </a:cubicBezTo>
                <a:cubicBezTo>
                  <a:pt x="44" y="15"/>
                  <a:pt x="43" y="15"/>
                  <a:pt x="42" y="15"/>
                </a:cubicBezTo>
                <a:cubicBezTo>
                  <a:pt x="41" y="16"/>
                  <a:pt x="39" y="18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1" y="20"/>
                </a:cubicBezTo>
                <a:cubicBezTo>
                  <a:pt x="34" y="15"/>
                  <a:pt x="34" y="8"/>
                  <a:pt x="31" y="3"/>
                </a:cubicBezTo>
                <a:cubicBezTo>
                  <a:pt x="30" y="3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20" y="18"/>
                  <a:pt x="19" y="17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1" y="14"/>
                  <a:pt x="21" y="15"/>
                </a:cubicBezTo>
                <a:cubicBezTo>
                  <a:pt x="22" y="17"/>
                  <a:pt x="25" y="16"/>
                  <a:pt x="25" y="14"/>
                </a:cubicBezTo>
                <a:cubicBezTo>
                  <a:pt x="25" y="12"/>
                  <a:pt x="19" y="14"/>
                  <a:pt x="19" y="9"/>
                </a:cubicBezTo>
                <a:cubicBezTo>
                  <a:pt x="19" y="7"/>
                  <a:pt x="20" y="6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8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9"/>
                  <a:pt x="25" y="9"/>
                  <a:pt x="25" y="8"/>
                </a:cubicBezTo>
                <a:cubicBezTo>
                  <a:pt x="24" y="7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8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3" y="8"/>
                  <a:pt x="13" y="15"/>
                  <a:pt x="16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8"/>
                  <a:pt x="6" y="16"/>
                  <a:pt x="4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2"/>
                  <a:pt x="3" y="11"/>
                  <a:pt x="3" y="10"/>
                </a:cubicBezTo>
                <a:cubicBezTo>
                  <a:pt x="3" y="9"/>
                  <a:pt x="3" y="8"/>
                  <a:pt x="4" y="8"/>
                </a:cubicBezTo>
                <a:cubicBezTo>
                  <a:pt x="6" y="8"/>
                  <a:pt x="7" y="6"/>
                  <a:pt x="8" y="4"/>
                </a:cubicBezTo>
                <a:cubicBezTo>
                  <a:pt x="8" y="3"/>
                  <a:pt x="9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6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6" y="23"/>
                  <a:pt x="45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1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4" name="Freeform 378"/>
          <p:cNvSpPr>
            <a:spLocks noEditPoints="1"/>
          </p:cNvSpPr>
          <p:nvPr/>
        </p:nvSpPr>
        <p:spPr bwMode="auto">
          <a:xfrm>
            <a:off x="8408140" y="2279929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3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1 w 46"/>
              <a:gd name="T11" fmla="*/ 3 h 23"/>
              <a:gd name="T12" fmla="*/ 21 w 46"/>
              <a:gd name="T13" fmla="*/ 18 h 23"/>
              <a:gd name="T14" fmla="*/ 18 w 46"/>
              <a:gd name="T15" fmla="*/ 14 h 23"/>
              <a:gd name="T16" fmla="*/ 21 w 46"/>
              <a:gd name="T17" fmla="*/ 15 h 23"/>
              <a:gd name="T18" fmla="*/ 18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3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4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6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3 w 46"/>
              <a:gd name="T51" fmla="*/ 10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5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6"/>
                  <a:pt x="40" y="7"/>
                  <a:pt x="42" y="8"/>
                </a:cubicBezTo>
                <a:cubicBezTo>
                  <a:pt x="43" y="8"/>
                  <a:pt x="43" y="9"/>
                  <a:pt x="43" y="10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3" y="15"/>
                  <a:pt x="42" y="15"/>
                </a:cubicBezTo>
                <a:cubicBezTo>
                  <a:pt x="41" y="16"/>
                  <a:pt x="39" y="17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1" y="3"/>
                </a:cubicBezTo>
                <a:cubicBezTo>
                  <a:pt x="30" y="3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20" y="18"/>
                  <a:pt x="18" y="17"/>
                  <a:pt x="18" y="15"/>
                </a:cubicBezTo>
                <a:cubicBezTo>
                  <a:pt x="18" y="15"/>
                  <a:pt x="18" y="15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5"/>
                </a:cubicBezTo>
                <a:cubicBezTo>
                  <a:pt x="22" y="17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20" y="5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8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9"/>
                  <a:pt x="25" y="9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3" y="8"/>
                  <a:pt x="13" y="15"/>
                  <a:pt x="16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2"/>
                  <a:pt x="3" y="11"/>
                  <a:pt x="3" y="10"/>
                </a:cubicBezTo>
                <a:cubicBezTo>
                  <a:pt x="3" y="9"/>
                  <a:pt x="3" y="8"/>
                  <a:pt x="4" y="8"/>
                </a:cubicBezTo>
                <a:cubicBezTo>
                  <a:pt x="6" y="7"/>
                  <a:pt x="7" y="6"/>
                  <a:pt x="8" y="4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6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6" y="23"/>
                  <a:pt x="45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5" name="Freeform 379"/>
          <p:cNvSpPr>
            <a:spLocks noEditPoints="1"/>
          </p:cNvSpPr>
          <p:nvPr/>
        </p:nvSpPr>
        <p:spPr bwMode="auto">
          <a:xfrm>
            <a:off x="8408140" y="2279929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3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0 w 46"/>
              <a:gd name="T11" fmla="*/ 3 h 23"/>
              <a:gd name="T12" fmla="*/ 21 w 46"/>
              <a:gd name="T13" fmla="*/ 18 h 23"/>
              <a:gd name="T14" fmla="*/ 18 w 46"/>
              <a:gd name="T15" fmla="*/ 14 h 23"/>
              <a:gd name="T16" fmla="*/ 21 w 46"/>
              <a:gd name="T17" fmla="*/ 14 h 23"/>
              <a:gd name="T18" fmla="*/ 18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3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3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6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2 w 46"/>
              <a:gd name="T51" fmla="*/ 9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4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9"/>
                  <a:pt x="43" y="9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3" y="15"/>
                  <a:pt x="42" y="15"/>
                </a:cubicBezTo>
                <a:cubicBezTo>
                  <a:pt x="40" y="16"/>
                  <a:pt x="39" y="17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8"/>
                  <a:pt x="18" y="17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6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19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2" y="15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3" y="8"/>
                  <a:pt x="4" y="8"/>
                </a:cubicBezTo>
                <a:cubicBezTo>
                  <a:pt x="6" y="7"/>
                  <a:pt x="7" y="6"/>
                  <a:pt x="8" y="4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5" y="23"/>
                  <a:pt x="44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6" name="Freeform 380"/>
          <p:cNvSpPr>
            <a:spLocks noEditPoints="1"/>
          </p:cNvSpPr>
          <p:nvPr/>
        </p:nvSpPr>
        <p:spPr bwMode="auto">
          <a:xfrm>
            <a:off x="8408140" y="2279929"/>
            <a:ext cx="467394" cy="240250"/>
          </a:xfrm>
          <a:custGeom>
            <a:avLst/>
            <a:gdLst>
              <a:gd name="T0" fmla="*/ 37 w 45"/>
              <a:gd name="T1" fmla="*/ 2 h 23"/>
              <a:gd name="T2" fmla="*/ 42 w 45"/>
              <a:gd name="T3" fmla="*/ 8 h 23"/>
              <a:gd name="T4" fmla="*/ 43 w 45"/>
              <a:gd name="T5" fmla="*/ 13 h 23"/>
              <a:gd name="T6" fmla="*/ 38 w 45"/>
              <a:gd name="T7" fmla="*/ 19 h 23"/>
              <a:gd name="T8" fmla="*/ 31 w 45"/>
              <a:gd name="T9" fmla="*/ 21 h 23"/>
              <a:gd name="T10" fmla="*/ 30 w 45"/>
              <a:gd name="T11" fmla="*/ 3 h 23"/>
              <a:gd name="T12" fmla="*/ 21 w 45"/>
              <a:gd name="T13" fmla="*/ 18 h 23"/>
              <a:gd name="T14" fmla="*/ 18 w 45"/>
              <a:gd name="T15" fmla="*/ 14 h 23"/>
              <a:gd name="T16" fmla="*/ 21 w 45"/>
              <a:gd name="T17" fmla="*/ 14 h 23"/>
              <a:gd name="T18" fmla="*/ 18 w 45"/>
              <a:gd name="T19" fmla="*/ 9 h 23"/>
              <a:gd name="T20" fmla="*/ 21 w 45"/>
              <a:gd name="T21" fmla="*/ 4 h 23"/>
              <a:gd name="T22" fmla="*/ 22 w 45"/>
              <a:gd name="T23" fmla="*/ 3 h 23"/>
              <a:gd name="T24" fmla="*/ 24 w 45"/>
              <a:gd name="T25" fmla="*/ 3 h 23"/>
              <a:gd name="T26" fmla="*/ 25 w 45"/>
              <a:gd name="T27" fmla="*/ 5 h 23"/>
              <a:gd name="T28" fmla="*/ 27 w 45"/>
              <a:gd name="T29" fmla="*/ 8 h 23"/>
              <a:gd name="T30" fmla="*/ 25 w 45"/>
              <a:gd name="T31" fmla="*/ 8 h 23"/>
              <a:gd name="T32" fmla="*/ 28 w 45"/>
              <a:gd name="T33" fmla="*/ 14 h 23"/>
              <a:gd name="T34" fmla="*/ 24 w 45"/>
              <a:gd name="T35" fmla="*/ 19 h 23"/>
              <a:gd name="T36" fmla="*/ 23 w 45"/>
              <a:gd name="T37" fmla="*/ 20 h 23"/>
              <a:gd name="T38" fmla="*/ 21 w 45"/>
              <a:gd name="T39" fmla="*/ 19 h 23"/>
              <a:gd name="T40" fmla="*/ 21 w 45"/>
              <a:gd name="T41" fmla="*/ 18 h 23"/>
              <a:gd name="T42" fmla="*/ 15 w 45"/>
              <a:gd name="T43" fmla="*/ 2 h 23"/>
              <a:gd name="T44" fmla="*/ 15 w 45"/>
              <a:gd name="T45" fmla="*/ 20 h 23"/>
              <a:gd name="T46" fmla="*/ 9 w 45"/>
              <a:gd name="T47" fmla="*/ 21 h 23"/>
              <a:gd name="T48" fmla="*/ 4 w 45"/>
              <a:gd name="T49" fmla="*/ 15 h 23"/>
              <a:gd name="T50" fmla="*/ 2 w 45"/>
              <a:gd name="T51" fmla="*/ 9 h 23"/>
              <a:gd name="T52" fmla="*/ 8 w 45"/>
              <a:gd name="T53" fmla="*/ 3 h 23"/>
              <a:gd name="T54" fmla="*/ 1 w 45"/>
              <a:gd name="T55" fmla="*/ 0 h 23"/>
              <a:gd name="T56" fmla="*/ 45 w 45"/>
              <a:gd name="T57" fmla="*/ 1 h 23"/>
              <a:gd name="T58" fmla="*/ 44 w 45"/>
              <a:gd name="T59" fmla="*/ 23 h 23"/>
              <a:gd name="T60" fmla="*/ 0 w 45"/>
              <a:gd name="T61" fmla="*/ 22 h 23"/>
              <a:gd name="T62" fmla="*/ 1 w 45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8" y="3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8"/>
                  <a:pt x="43" y="9"/>
                </a:cubicBezTo>
                <a:cubicBezTo>
                  <a:pt x="43" y="11"/>
                  <a:pt x="43" y="12"/>
                  <a:pt x="43" y="13"/>
                </a:cubicBezTo>
                <a:cubicBezTo>
                  <a:pt x="43" y="15"/>
                  <a:pt x="43" y="15"/>
                  <a:pt x="42" y="15"/>
                </a:cubicBezTo>
                <a:cubicBezTo>
                  <a:pt x="40" y="16"/>
                  <a:pt x="39" y="17"/>
                  <a:pt x="38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7"/>
                  <a:pt x="18" y="17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5"/>
                  <a:pt x="21" y="4"/>
                  <a:pt x="21" y="4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5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7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0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19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2" y="14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2" y="8"/>
                  <a:pt x="4" y="8"/>
                </a:cubicBezTo>
                <a:cubicBezTo>
                  <a:pt x="6" y="7"/>
                  <a:pt x="7" y="6"/>
                  <a:pt x="8" y="3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3"/>
                  <a:pt x="44" y="23"/>
                </a:cubicBezTo>
                <a:cubicBezTo>
                  <a:pt x="30" y="23"/>
                  <a:pt x="16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7" name="Freeform 381"/>
          <p:cNvSpPr>
            <a:spLocks noEditPoints="1"/>
          </p:cNvSpPr>
          <p:nvPr/>
        </p:nvSpPr>
        <p:spPr bwMode="auto">
          <a:xfrm>
            <a:off x="8408140" y="2279929"/>
            <a:ext cx="467394" cy="240250"/>
          </a:xfrm>
          <a:custGeom>
            <a:avLst/>
            <a:gdLst>
              <a:gd name="T0" fmla="*/ 37 w 45"/>
              <a:gd name="T1" fmla="*/ 2 h 23"/>
              <a:gd name="T2" fmla="*/ 42 w 45"/>
              <a:gd name="T3" fmla="*/ 8 h 23"/>
              <a:gd name="T4" fmla="*/ 43 w 45"/>
              <a:gd name="T5" fmla="*/ 13 h 23"/>
              <a:gd name="T6" fmla="*/ 38 w 45"/>
              <a:gd name="T7" fmla="*/ 19 h 23"/>
              <a:gd name="T8" fmla="*/ 31 w 45"/>
              <a:gd name="T9" fmla="*/ 21 h 23"/>
              <a:gd name="T10" fmla="*/ 30 w 45"/>
              <a:gd name="T11" fmla="*/ 3 h 23"/>
              <a:gd name="T12" fmla="*/ 21 w 45"/>
              <a:gd name="T13" fmla="*/ 18 h 23"/>
              <a:gd name="T14" fmla="*/ 18 w 45"/>
              <a:gd name="T15" fmla="*/ 14 h 23"/>
              <a:gd name="T16" fmla="*/ 20 w 45"/>
              <a:gd name="T17" fmla="*/ 14 h 23"/>
              <a:gd name="T18" fmla="*/ 18 w 45"/>
              <a:gd name="T19" fmla="*/ 9 h 23"/>
              <a:gd name="T20" fmla="*/ 21 w 45"/>
              <a:gd name="T21" fmla="*/ 4 h 23"/>
              <a:gd name="T22" fmla="*/ 22 w 45"/>
              <a:gd name="T23" fmla="*/ 3 h 23"/>
              <a:gd name="T24" fmla="*/ 24 w 45"/>
              <a:gd name="T25" fmla="*/ 3 h 23"/>
              <a:gd name="T26" fmla="*/ 25 w 45"/>
              <a:gd name="T27" fmla="*/ 5 h 23"/>
              <a:gd name="T28" fmla="*/ 27 w 45"/>
              <a:gd name="T29" fmla="*/ 8 h 23"/>
              <a:gd name="T30" fmla="*/ 25 w 45"/>
              <a:gd name="T31" fmla="*/ 8 h 23"/>
              <a:gd name="T32" fmla="*/ 28 w 45"/>
              <a:gd name="T33" fmla="*/ 14 h 23"/>
              <a:gd name="T34" fmla="*/ 24 w 45"/>
              <a:gd name="T35" fmla="*/ 19 h 23"/>
              <a:gd name="T36" fmla="*/ 23 w 45"/>
              <a:gd name="T37" fmla="*/ 20 h 23"/>
              <a:gd name="T38" fmla="*/ 21 w 45"/>
              <a:gd name="T39" fmla="*/ 19 h 23"/>
              <a:gd name="T40" fmla="*/ 21 w 45"/>
              <a:gd name="T41" fmla="*/ 18 h 23"/>
              <a:gd name="T42" fmla="*/ 15 w 45"/>
              <a:gd name="T43" fmla="*/ 2 h 23"/>
              <a:gd name="T44" fmla="*/ 15 w 45"/>
              <a:gd name="T45" fmla="*/ 20 h 23"/>
              <a:gd name="T46" fmla="*/ 9 w 45"/>
              <a:gd name="T47" fmla="*/ 21 h 23"/>
              <a:gd name="T48" fmla="*/ 4 w 45"/>
              <a:gd name="T49" fmla="*/ 15 h 23"/>
              <a:gd name="T50" fmla="*/ 2 w 45"/>
              <a:gd name="T51" fmla="*/ 9 h 23"/>
              <a:gd name="T52" fmla="*/ 8 w 45"/>
              <a:gd name="T53" fmla="*/ 3 h 23"/>
              <a:gd name="T54" fmla="*/ 1 w 45"/>
              <a:gd name="T55" fmla="*/ 0 h 23"/>
              <a:gd name="T56" fmla="*/ 45 w 45"/>
              <a:gd name="T57" fmla="*/ 1 h 23"/>
              <a:gd name="T58" fmla="*/ 44 w 45"/>
              <a:gd name="T59" fmla="*/ 23 h 23"/>
              <a:gd name="T60" fmla="*/ 0 w 45"/>
              <a:gd name="T61" fmla="*/ 22 h 23"/>
              <a:gd name="T62" fmla="*/ 1 w 45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8" y="3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8"/>
                  <a:pt x="43" y="9"/>
                </a:cubicBezTo>
                <a:cubicBezTo>
                  <a:pt x="43" y="11"/>
                  <a:pt x="43" y="12"/>
                  <a:pt x="43" y="13"/>
                </a:cubicBezTo>
                <a:cubicBezTo>
                  <a:pt x="43" y="14"/>
                  <a:pt x="43" y="15"/>
                  <a:pt x="42" y="15"/>
                </a:cubicBezTo>
                <a:cubicBezTo>
                  <a:pt x="40" y="16"/>
                  <a:pt x="39" y="17"/>
                  <a:pt x="38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7"/>
                  <a:pt x="18" y="16"/>
                  <a:pt x="18" y="15"/>
                </a:cubicBezTo>
                <a:cubicBezTo>
                  <a:pt x="17" y="14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7"/>
                  <a:pt x="27" y="7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6"/>
                  <a:pt x="21" y="8"/>
                </a:cubicBezTo>
                <a:cubicBezTo>
                  <a:pt x="21" y="10"/>
                  <a:pt x="28" y="8"/>
                  <a:pt x="28" y="14"/>
                </a:cubicBezTo>
                <a:cubicBezTo>
                  <a:pt x="28" y="16"/>
                  <a:pt x="26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0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7" y="19"/>
                </a:cubicBezTo>
                <a:cubicBezTo>
                  <a:pt x="7" y="17"/>
                  <a:pt x="5" y="15"/>
                  <a:pt x="4" y="15"/>
                </a:cubicBezTo>
                <a:cubicBezTo>
                  <a:pt x="3" y="15"/>
                  <a:pt x="2" y="14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2" y="8"/>
                  <a:pt x="4" y="8"/>
                </a:cubicBezTo>
                <a:cubicBezTo>
                  <a:pt x="6" y="7"/>
                  <a:pt x="7" y="5"/>
                  <a:pt x="8" y="3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3"/>
                  <a:pt x="44" y="23"/>
                </a:cubicBezTo>
                <a:cubicBezTo>
                  <a:pt x="30" y="23"/>
                  <a:pt x="16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8" name="Freeform 382"/>
          <p:cNvSpPr>
            <a:spLocks noEditPoints="1"/>
          </p:cNvSpPr>
          <p:nvPr/>
        </p:nvSpPr>
        <p:spPr bwMode="auto">
          <a:xfrm>
            <a:off x="8408140" y="2279929"/>
            <a:ext cx="467394" cy="240250"/>
          </a:xfrm>
          <a:custGeom>
            <a:avLst/>
            <a:gdLst>
              <a:gd name="T0" fmla="*/ 37 w 45"/>
              <a:gd name="T1" fmla="*/ 2 h 23"/>
              <a:gd name="T2" fmla="*/ 42 w 45"/>
              <a:gd name="T3" fmla="*/ 7 h 23"/>
              <a:gd name="T4" fmla="*/ 43 w 45"/>
              <a:gd name="T5" fmla="*/ 13 h 23"/>
              <a:gd name="T6" fmla="*/ 38 w 45"/>
              <a:gd name="T7" fmla="*/ 19 h 23"/>
              <a:gd name="T8" fmla="*/ 31 w 45"/>
              <a:gd name="T9" fmla="*/ 21 h 23"/>
              <a:gd name="T10" fmla="*/ 30 w 45"/>
              <a:gd name="T11" fmla="*/ 3 h 23"/>
              <a:gd name="T12" fmla="*/ 21 w 45"/>
              <a:gd name="T13" fmla="*/ 18 h 23"/>
              <a:gd name="T14" fmla="*/ 18 w 45"/>
              <a:gd name="T15" fmla="*/ 14 h 23"/>
              <a:gd name="T16" fmla="*/ 20 w 45"/>
              <a:gd name="T17" fmla="*/ 14 h 23"/>
              <a:gd name="T18" fmla="*/ 18 w 45"/>
              <a:gd name="T19" fmla="*/ 8 h 23"/>
              <a:gd name="T20" fmla="*/ 21 w 45"/>
              <a:gd name="T21" fmla="*/ 4 h 23"/>
              <a:gd name="T22" fmla="*/ 22 w 45"/>
              <a:gd name="T23" fmla="*/ 3 h 23"/>
              <a:gd name="T24" fmla="*/ 24 w 45"/>
              <a:gd name="T25" fmla="*/ 3 h 23"/>
              <a:gd name="T26" fmla="*/ 24 w 45"/>
              <a:gd name="T27" fmla="*/ 4 h 23"/>
              <a:gd name="T28" fmla="*/ 27 w 45"/>
              <a:gd name="T29" fmla="*/ 8 h 23"/>
              <a:gd name="T30" fmla="*/ 25 w 45"/>
              <a:gd name="T31" fmla="*/ 8 h 23"/>
              <a:gd name="T32" fmla="*/ 28 w 45"/>
              <a:gd name="T33" fmla="*/ 14 h 23"/>
              <a:gd name="T34" fmla="*/ 24 w 45"/>
              <a:gd name="T35" fmla="*/ 18 h 23"/>
              <a:gd name="T36" fmla="*/ 23 w 45"/>
              <a:gd name="T37" fmla="*/ 20 h 23"/>
              <a:gd name="T38" fmla="*/ 21 w 45"/>
              <a:gd name="T39" fmla="*/ 19 h 23"/>
              <a:gd name="T40" fmla="*/ 21 w 45"/>
              <a:gd name="T41" fmla="*/ 18 h 23"/>
              <a:gd name="T42" fmla="*/ 15 w 45"/>
              <a:gd name="T43" fmla="*/ 2 h 23"/>
              <a:gd name="T44" fmla="*/ 15 w 45"/>
              <a:gd name="T45" fmla="*/ 20 h 23"/>
              <a:gd name="T46" fmla="*/ 9 w 45"/>
              <a:gd name="T47" fmla="*/ 21 h 23"/>
              <a:gd name="T48" fmla="*/ 3 w 45"/>
              <a:gd name="T49" fmla="*/ 15 h 23"/>
              <a:gd name="T50" fmla="*/ 2 w 45"/>
              <a:gd name="T51" fmla="*/ 9 h 23"/>
              <a:gd name="T52" fmla="*/ 7 w 45"/>
              <a:gd name="T53" fmla="*/ 3 h 23"/>
              <a:gd name="T54" fmla="*/ 1 w 45"/>
              <a:gd name="T55" fmla="*/ 0 h 23"/>
              <a:gd name="T56" fmla="*/ 45 w 45"/>
              <a:gd name="T57" fmla="*/ 1 h 23"/>
              <a:gd name="T58" fmla="*/ 44 w 45"/>
              <a:gd name="T59" fmla="*/ 23 h 23"/>
              <a:gd name="T60" fmla="*/ 0 w 45"/>
              <a:gd name="T61" fmla="*/ 22 h 23"/>
              <a:gd name="T62" fmla="*/ 1 w 45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8" y="3"/>
                </a:cubicBezTo>
                <a:cubicBezTo>
                  <a:pt x="39" y="5"/>
                  <a:pt x="40" y="7"/>
                  <a:pt x="42" y="7"/>
                </a:cubicBezTo>
                <a:cubicBezTo>
                  <a:pt x="43" y="8"/>
                  <a:pt x="43" y="8"/>
                  <a:pt x="43" y="9"/>
                </a:cubicBezTo>
                <a:cubicBezTo>
                  <a:pt x="43" y="11"/>
                  <a:pt x="43" y="12"/>
                  <a:pt x="43" y="13"/>
                </a:cubicBezTo>
                <a:cubicBezTo>
                  <a:pt x="43" y="14"/>
                  <a:pt x="43" y="15"/>
                  <a:pt x="42" y="15"/>
                </a:cubicBezTo>
                <a:cubicBezTo>
                  <a:pt x="40" y="16"/>
                  <a:pt x="39" y="17"/>
                  <a:pt x="38" y="19"/>
                </a:cubicBezTo>
                <a:cubicBezTo>
                  <a:pt x="38" y="20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0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7"/>
                  <a:pt x="18" y="16"/>
                  <a:pt x="18" y="15"/>
                </a:cubicBezTo>
                <a:cubicBezTo>
                  <a:pt x="17" y="14"/>
                  <a:pt x="17" y="14"/>
                  <a:pt x="18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6"/>
                  <a:pt x="25" y="16"/>
                  <a:pt x="25" y="14"/>
                </a:cubicBezTo>
                <a:cubicBezTo>
                  <a:pt x="25" y="12"/>
                  <a:pt x="18" y="14"/>
                  <a:pt x="18" y="8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5"/>
                  <a:pt x="27" y="6"/>
                  <a:pt x="27" y="7"/>
                </a:cubicBezTo>
                <a:cubicBezTo>
                  <a:pt x="27" y="7"/>
                  <a:pt x="27" y="7"/>
                  <a:pt x="27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6"/>
                  <a:pt x="21" y="8"/>
                </a:cubicBezTo>
                <a:cubicBezTo>
                  <a:pt x="21" y="10"/>
                  <a:pt x="28" y="8"/>
                  <a:pt x="28" y="14"/>
                </a:cubicBezTo>
                <a:cubicBezTo>
                  <a:pt x="28" y="16"/>
                  <a:pt x="26" y="17"/>
                  <a:pt x="25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2" y="20"/>
                  <a:pt x="22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5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0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7" y="19"/>
                </a:cubicBezTo>
                <a:cubicBezTo>
                  <a:pt x="7" y="17"/>
                  <a:pt x="5" y="15"/>
                  <a:pt x="3" y="15"/>
                </a:cubicBezTo>
                <a:cubicBezTo>
                  <a:pt x="2" y="15"/>
                  <a:pt x="2" y="14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2" y="8"/>
                  <a:pt x="3" y="8"/>
                </a:cubicBezTo>
                <a:cubicBezTo>
                  <a:pt x="5" y="7"/>
                  <a:pt x="7" y="5"/>
                  <a:pt x="7" y="3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3"/>
                  <a:pt x="44" y="23"/>
                </a:cubicBezTo>
                <a:cubicBezTo>
                  <a:pt x="30" y="23"/>
                  <a:pt x="16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9" name="Freeform 383"/>
          <p:cNvSpPr>
            <a:spLocks noEditPoints="1"/>
          </p:cNvSpPr>
          <p:nvPr/>
        </p:nvSpPr>
        <p:spPr bwMode="auto">
          <a:xfrm>
            <a:off x="8408140" y="2266823"/>
            <a:ext cx="467394" cy="253353"/>
          </a:xfrm>
          <a:custGeom>
            <a:avLst/>
            <a:gdLst>
              <a:gd name="T0" fmla="*/ 37 w 45"/>
              <a:gd name="T1" fmla="*/ 3 h 24"/>
              <a:gd name="T2" fmla="*/ 42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1 w 45"/>
              <a:gd name="T9" fmla="*/ 22 h 24"/>
              <a:gd name="T10" fmla="*/ 30 w 45"/>
              <a:gd name="T11" fmla="*/ 4 h 24"/>
              <a:gd name="T12" fmla="*/ 21 w 45"/>
              <a:gd name="T13" fmla="*/ 19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5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5 w 45"/>
              <a:gd name="T31" fmla="*/ 9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1 w 45"/>
              <a:gd name="T41" fmla="*/ 19 h 24"/>
              <a:gd name="T42" fmla="*/ 14 w 45"/>
              <a:gd name="T43" fmla="*/ 3 h 24"/>
              <a:gd name="T44" fmla="*/ 15 w 45"/>
              <a:gd name="T45" fmla="*/ 21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3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1" y="3"/>
                </a:moveTo>
                <a:cubicBezTo>
                  <a:pt x="33" y="3"/>
                  <a:pt x="35" y="3"/>
                  <a:pt x="37" y="3"/>
                </a:cubicBezTo>
                <a:cubicBezTo>
                  <a:pt x="38" y="3"/>
                  <a:pt x="38" y="3"/>
                  <a:pt x="38" y="4"/>
                </a:cubicBezTo>
                <a:cubicBezTo>
                  <a:pt x="39" y="6"/>
                  <a:pt x="40" y="8"/>
                  <a:pt x="42" y="8"/>
                </a:cubicBezTo>
                <a:cubicBezTo>
                  <a:pt x="43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3" y="16"/>
                  <a:pt x="42" y="16"/>
                </a:cubicBezTo>
                <a:cubicBezTo>
                  <a:pt x="40" y="16"/>
                  <a:pt x="39" y="18"/>
                  <a:pt x="38" y="20"/>
                </a:cubicBezTo>
                <a:cubicBezTo>
                  <a:pt x="38" y="21"/>
                  <a:pt x="38" y="22"/>
                  <a:pt x="37" y="22"/>
                </a:cubicBezTo>
                <a:cubicBezTo>
                  <a:pt x="35" y="22"/>
                  <a:pt x="33" y="22"/>
                  <a:pt x="31" y="22"/>
                </a:cubicBezTo>
                <a:cubicBezTo>
                  <a:pt x="30" y="22"/>
                  <a:pt x="29" y="21"/>
                  <a:pt x="30" y="20"/>
                </a:cubicBezTo>
                <a:cubicBezTo>
                  <a:pt x="33" y="16"/>
                  <a:pt x="33" y="9"/>
                  <a:pt x="30" y="4"/>
                </a:cubicBezTo>
                <a:cubicBezTo>
                  <a:pt x="30" y="3"/>
                  <a:pt x="30" y="3"/>
                  <a:pt x="31" y="3"/>
                </a:cubicBezTo>
                <a:close/>
                <a:moveTo>
                  <a:pt x="21" y="19"/>
                </a:moveTo>
                <a:cubicBezTo>
                  <a:pt x="19" y="18"/>
                  <a:pt x="18" y="17"/>
                  <a:pt x="18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7"/>
                  <a:pt x="25" y="17"/>
                  <a:pt x="25" y="15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6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6"/>
                  <a:pt x="27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7"/>
                  <a:pt x="26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lose/>
                <a:moveTo>
                  <a:pt x="9" y="3"/>
                </a:moveTo>
                <a:cubicBezTo>
                  <a:pt x="11" y="3"/>
                  <a:pt x="13" y="3"/>
                  <a:pt x="14" y="3"/>
                </a:cubicBezTo>
                <a:cubicBezTo>
                  <a:pt x="15" y="3"/>
                  <a:pt x="16" y="3"/>
                  <a:pt x="15" y="4"/>
                </a:cubicBezTo>
                <a:cubicBezTo>
                  <a:pt x="12" y="9"/>
                  <a:pt x="12" y="16"/>
                  <a:pt x="15" y="21"/>
                </a:cubicBezTo>
                <a:cubicBezTo>
                  <a:pt x="16" y="21"/>
                  <a:pt x="15" y="22"/>
                  <a:pt x="14" y="22"/>
                </a:cubicBezTo>
                <a:cubicBezTo>
                  <a:pt x="13" y="22"/>
                  <a:pt x="11" y="22"/>
                  <a:pt x="9" y="22"/>
                </a:cubicBezTo>
                <a:cubicBezTo>
                  <a:pt x="8" y="22"/>
                  <a:pt x="8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6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9"/>
                </a:cubicBezTo>
                <a:cubicBezTo>
                  <a:pt x="5" y="8"/>
                  <a:pt x="7" y="6"/>
                  <a:pt x="7" y="4"/>
                </a:cubicBezTo>
                <a:cubicBezTo>
                  <a:pt x="8" y="3"/>
                  <a:pt x="8" y="3"/>
                  <a:pt x="9" y="3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1"/>
                  <a:pt x="45" y="2"/>
                </a:cubicBezTo>
                <a:cubicBezTo>
                  <a:pt x="45" y="9"/>
                  <a:pt x="45" y="16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0" name="Freeform 384"/>
          <p:cNvSpPr>
            <a:spLocks noEditPoints="1"/>
          </p:cNvSpPr>
          <p:nvPr/>
        </p:nvSpPr>
        <p:spPr bwMode="auto">
          <a:xfrm>
            <a:off x="8408140" y="2266823"/>
            <a:ext cx="467394" cy="253353"/>
          </a:xfrm>
          <a:custGeom>
            <a:avLst/>
            <a:gdLst>
              <a:gd name="T0" fmla="*/ 37 w 45"/>
              <a:gd name="T1" fmla="*/ 3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1 w 45"/>
              <a:gd name="T9" fmla="*/ 22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5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4 w 45"/>
              <a:gd name="T31" fmla="*/ 9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3 h 24"/>
              <a:gd name="T44" fmla="*/ 15 w 45"/>
              <a:gd name="T45" fmla="*/ 20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3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1" y="3"/>
                </a:moveTo>
                <a:cubicBezTo>
                  <a:pt x="33" y="3"/>
                  <a:pt x="35" y="3"/>
                  <a:pt x="37" y="3"/>
                </a:cubicBezTo>
                <a:cubicBezTo>
                  <a:pt x="38" y="3"/>
                  <a:pt x="38" y="3"/>
                  <a:pt x="38" y="4"/>
                </a:cubicBezTo>
                <a:cubicBezTo>
                  <a:pt x="39" y="6"/>
                  <a:pt x="40" y="8"/>
                  <a:pt x="41" y="8"/>
                </a:cubicBezTo>
                <a:cubicBezTo>
                  <a:pt x="42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3" y="15"/>
                  <a:pt x="42" y="16"/>
                </a:cubicBezTo>
                <a:cubicBezTo>
                  <a:pt x="40" y="16"/>
                  <a:pt x="39" y="18"/>
                  <a:pt x="38" y="20"/>
                </a:cubicBezTo>
                <a:cubicBezTo>
                  <a:pt x="38" y="21"/>
                  <a:pt x="38" y="22"/>
                  <a:pt x="37" y="22"/>
                </a:cubicBezTo>
                <a:cubicBezTo>
                  <a:pt x="35" y="22"/>
                  <a:pt x="33" y="22"/>
                  <a:pt x="31" y="22"/>
                </a:cubicBezTo>
                <a:cubicBezTo>
                  <a:pt x="30" y="22"/>
                  <a:pt x="29" y="21"/>
                  <a:pt x="30" y="20"/>
                </a:cubicBezTo>
                <a:cubicBezTo>
                  <a:pt x="33" y="16"/>
                  <a:pt x="33" y="9"/>
                  <a:pt x="30" y="4"/>
                </a:cubicBezTo>
                <a:cubicBezTo>
                  <a:pt x="29" y="3"/>
                  <a:pt x="29" y="3"/>
                  <a:pt x="31" y="3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5"/>
                </a:cubicBezTo>
                <a:cubicBezTo>
                  <a:pt x="20" y="14"/>
                  <a:pt x="20" y="15"/>
                  <a:pt x="20" y="15"/>
                </a:cubicBezTo>
                <a:cubicBezTo>
                  <a:pt x="21" y="17"/>
                  <a:pt x="25" y="16"/>
                  <a:pt x="25" y="15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6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6"/>
                  <a:pt x="26" y="6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4" y="9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7"/>
                  <a:pt x="26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0" y="18"/>
                </a:cubicBezTo>
                <a:close/>
                <a:moveTo>
                  <a:pt x="9" y="3"/>
                </a:moveTo>
                <a:cubicBezTo>
                  <a:pt x="11" y="3"/>
                  <a:pt x="12" y="3"/>
                  <a:pt x="14" y="3"/>
                </a:cubicBezTo>
                <a:cubicBezTo>
                  <a:pt x="15" y="3"/>
                  <a:pt x="16" y="3"/>
                  <a:pt x="15" y="4"/>
                </a:cubicBezTo>
                <a:cubicBezTo>
                  <a:pt x="12" y="9"/>
                  <a:pt x="12" y="16"/>
                  <a:pt x="15" y="20"/>
                </a:cubicBezTo>
                <a:cubicBezTo>
                  <a:pt x="15" y="21"/>
                  <a:pt x="15" y="22"/>
                  <a:pt x="14" y="22"/>
                </a:cubicBezTo>
                <a:cubicBezTo>
                  <a:pt x="12" y="22"/>
                  <a:pt x="11" y="22"/>
                  <a:pt x="9" y="22"/>
                </a:cubicBezTo>
                <a:cubicBezTo>
                  <a:pt x="8" y="22"/>
                  <a:pt x="8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3"/>
                  <a:pt x="9" y="3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9"/>
                  <a:pt x="45" y="16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1" name="Freeform 385"/>
          <p:cNvSpPr>
            <a:spLocks noEditPoints="1"/>
          </p:cNvSpPr>
          <p:nvPr/>
        </p:nvSpPr>
        <p:spPr bwMode="auto">
          <a:xfrm>
            <a:off x="8408140" y="2266823"/>
            <a:ext cx="467394" cy="253353"/>
          </a:xfrm>
          <a:custGeom>
            <a:avLst/>
            <a:gdLst>
              <a:gd name="T0" fmla="*/ 37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2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4 w 45"/>
              <a:gd name="T31" fmla="*/ 8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3" y="2"/>
                  <a:pt x="35" y="2"/>
                  <a:pt x="37" y="2"/>
                </a:cubicBezTo>
                <a:cubicBezTo>
                  <a:pt x="37" y="2"/>
                  <a:pt x="38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2" y="15"/>
                  <a:pt x="42" y="16"/>
                </a:cubicBezTo>
                <a:cubicBezTo>
                  <a:pt x="40" y="16"/>
                  <a:pt x="39" y="18"/>
                  <a:pt x="38" y="20"/>
                </a:cubicBezTo>
                <a:cubicBezTo>
                  <a:pt x="38" y="21"/>
                  <a:pt x="37" y="22"/>
                  <a:pt x="37" y="22"/>
                </a:cubicBezTo>
                <a:cubicBezTo>
                  <a:pt x="35" y="22"/>
                  <a:pt x="33" y="22"/>
                  <a:pt x="30" y="22"/>
                </a:cubicBezTo>
                <a:cubicBezTo>
                  <a:pt x="29" y="22"/>
                  <a:pt x="29" y="21"/>
                  <a:pt x="30" y="20"/>
                </a:cubicBezTo>
                <a:cubicBezTo>
                  <a:pt x="33" y="15"/>
                  <a:pt x="33" y="9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6"/>
                  <a:pt x="26" y="6"/>
                  <a:pt x="27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6" y="9"/>
                  <a:pt x="25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6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1"/>
                  <a:pt x="23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0" y="18"/>
                </a:cubicBezTo>
                <a:close/>
                <a:moveTo>
                  <a:pt x="9" y="2"/>
                </a:moveTo>
                <a:cubicBezTo>
                  <a:pt x="11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9"/>
                  <a:pt x="12" y="16"/>
                  <a:pt x="15" y="20"/>
                </a:cubicBezTo>
                <a:cubicBezTo>
                  <a:pt x="15" y="21"/>
                  <a:pt x="15" y="22"/>
                  <a:pt x="14" y="22"/>
                </a:cubicBezTo>
                <a:cubicBezTo>
                  <a:pt x="12" y="22"/>
                  <a:pt x="10" y="22"/>
                  <a:pt x="9" y="22"/>
                </a:cubicBezTo>
                <a:cubicBezTo>
                  <a:pt x="8" y="22"/>
                  <a:pt x="7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9"/>
                  <a:pt x="45" y="15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15"/>
                  <a:pt x="0" y="9"/>
                  <a:pt x="0" y="2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2" name="Freeform 386"/>
          <p:cNvSpPr>
            <a:spLocks noEditPoints="1"/>
          </p:cNvSpPr>
          <p:nvPr/>
        </p:nvSpPr>
        <p:spPr bwMode="auto">
          <a:xfrm>
            <a:off x="8408140" y="2266823"/>
            <a:ext cx="467394" cy="253353"/>
          </a:xfrm>
          <a:custGeom>
            <a:avLst/>
            <a:gdLst>
              <a:gd name="T0" fmla="*/ 37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1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3 w 45"/>
              <a:gd name="T25" fmla="*/ 4 h 24"/>
              <a:gd name="T26" fmla="*/ 24 w 45"/>
              <a:gd name="T27" fmla="*/ 5 h 24"/>
              <a:gd name="T28" fmla="*/ 26 w 45"/>
              <a:gd name="T29" fmla="*/ 8 h 24"/>
              <a:gd name="T30" fmla="*/ 24 w 45"/>
              <a:gd name="T31" fmla="*/ 8 h 24"/>
              <a:gd name="T32" fmla="*/ 27 w 45"/>
              <a:gd name="T33" fmla="*/ 14 h 24"/>
              <a:gd name="T34" fmla="*/ 23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9 w 45"/>
              <a:gd name="T47" fmla="*/ 21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2" y="2"/>
                  <a:pt x="34" y="2"/>
                  <a:pt x="37" y="2"/>
                </a:cubicBezTo>
                <a:cubicBezTo>
                  <a:pt x="37" y="2"/>
                  <a:pt x="38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2" y="15"/>
                  <a:pt x="41" y="16"/>
                </a:cubicBezTo>
                <a:cubicBezTo>
                  <a:pt x="40" y="16"/>
                  <a:pt x="38" y="18"/>
                  <a:pt x="38" y="20"/>
                </a:cubicBezTo>
                <a:cubicBezTo>
                  <a:pt x="38" y="21"/>
                  <a:pt x="37" y="21"/>
                  <a:pt x="36" y="21"/>
                </a:cubicBezTo>
                <a:cubicBezTo>
                  <a:pt x="34" y="21"/>
                  <a:pt x="32" y="21"/>
                  <a:pt x="30" y="21"/>
                </a:cubicBezTo>
                <a:cubicBezTo>
                  <a:pt x="29" y="21"/>
                  <a:pt x="29" y="21"/>
                  <a:pt x="30" y="20"/>
                </a:cubicBezTo>
                <a:cubicBezTo>
                  <a:pt x="33" y="15"/>
                  <a:pt x="33" y="8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4"/>
                  <a:pt x="19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3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5"/>
                  <a:pt x="24" y="5"/>
                  <a:pt x="24" y="5"/>
                </a:cubicBezTo>
                <a:cubicBezTo>
                  <a:pt x="25" y="5"/>
                  <a:pt x="26" y="6"/>
                  <a:pt x="27" y="7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9"/>
                  <a:pt x="25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3" y="7"/>
                  <a:pt x="21" y="7"/>
                  <a:pt x="21" y="8"/>
                </a:cubicBezTo>
                <a:cubicBezTo>
                  <a:pt x="21" y="11"/>
                  <a:pt x="27" y="9"/>
                  <a:pt x="27" y="14"/>
                </a:cubicBezTo>
                <a:cubicBezTo>
                  <a:pt x="27" y="16"/>
                  <a:pt x="26" y="18"/>
                  <a:pt x="24" y="18"/>
                </a:cubicBezTo>
                <a:cubicBezTo>
                  <a:pt x="24" y="18"/>
                  <a:pt x="23" y="19"/>
                  <a:pt x="23" y="19"/>
                </a:cubicBezTo>
                <a:cubicBezTo>
                  <a:pt x="23" y="19"/>
                  <a:pt x="23" y="20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8"/>
                  <a:pt x="20" y="18"/>
                </a:cubicBezTo>
                <a:close/>
                <a:moveTo>
                  <a:pt x="9" y="2"/>
                </a:moveTo>
                <a:cubicBezTo>
                  <a:pt x="10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8"/>
                  <a:pt x="12" y="15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2" y="21"/>
                  <a:pt x="10" y="21"/>
                  <a:pt x="9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29" y="24"/>
                  <a:pt x="15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3" name="Freeform 387"/>
          <p:cNvSpPr>
            <a:spLocks noEditPoints="1"/>
          </p:cNvSpPr>
          <p:nvPr/>
        </p:nvSpPr>
        <p:spPr bwMode="auto">
          <a:xfrm>
            <a:off x="8408140" y="2266823"/>
            <a:ext cx="467394" cy="253353"/>
          </a:xfrm>
          <a:custGeom>
            <a:avLst/>
            <a:gdLst>
              <a:gd name="T0" fmla="*/ 36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1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3 w 45"/>
              <a:gd name="T25" fmla="*/ 4 h 24"/>
              <a:gd name="T26" fmla="*/ 24 w 45"/>
              <a:gd name="T27" fmla="*/ 5 h 24"/>
              <a:gd name="T28" fmla="*/ 26 w 45"/>
              <a:gd name="T29" fmla="*/ 8 h 24"/>
              <a:gd name="T30" fmla="*/ 24 w 45"/>
              <a:gd name="T31" fmla="*/ 8 h 24"/>
              <a:gd name="T32" fmla="*/ 27 w 45"/>
              <a:gd name="T33" fmla="*/ 14 h 24"/>
              <a:gd name="T34" fmla="*/ 23 w 45"/>
              <a:gd name="T35" fmla="*/ 19 h 24"/>
              <a:gd name="T36" fmla="*/ 23 w 45"/>
              <a:gd name="T37" fmla="*/ 20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8 w 45"/>
              <a:gd name="T47" fmla="*/ 21 h 24"/>
              <a:gd name="T48" fmla="*/ 3 w 45"/>
              <a:gd name="T49" fmla="*/ 15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2" y="2"/>
                  <a:pt x="34" y="2"/>
                  <a:pt x="36" y="2"/>
                </a:cubicBezTo>
                <a:cubicBezTo>
                  <a:pt x="37" y="2"/>
                  <a:pt x="37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8"/>
                  <a:pt x="43" y="9"/>
                  <a:pt x="43" y="10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2" y="15"/>
                  <a:pt x="41" y="16"/>
                </a:cubicBezTo>
                <a:cubicBezTo>
                  <a:pt x="40" y="16"/>
                  <a:pt x="38" y="18"/>
                  <a:pt x="38" y="20"/>
                </a:cubicBezTo>
                <a:cubicBezTo>
                  <a:pt x="38" y="21"/>
                  <a:pt x="37" y="21"/>
                  <a:pt x="36" y="21"/>
                </a:cubicBezTo>
                <a:cubicBezTo>
                  <a:pt x="34" y="21"/>
                  <a:pt x="32" y="21"/>
                  <a:pt x="30" y="21"/>
                </a:cubicBezTo>
                <a:cubicBezTo>
                  <a:pt x="29" y="21"/>
                  <a:pt x="29" y="21"/>
                  <a:pt x="30" y="20"/>
                </a:cubicBezTo>
                <a:cubicBezTo>
                  <a:pt x="33" y="15"/>
                  <a:pt x="33" y="8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5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4"/>
                  <a:pt x="19" y="14"/>
                </a:cubicBezTo>
                <a:cubicBezTo>
                  <a:pt x="19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3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5"/>
                  <a:pt x="23" y="5"/>
                  <a:pt x="24" y="5"/>
                </a:cubicBezTo>
                <a:cubicBezTo>
                  <a:pt x="25" y="5"/>
                  <a:pt x="26" y="6"/>
                  <a:pt x="27" y="7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8"/>
                  <a:pt x="25" y="9"/>
                </a:cubicBezTo>
                <a:cubicBezTo>
                  <a:pt x="25" y="9"/>
                  <a:pt x="24" y="9"/>
                  <a:pt x="24" y="8"/>
                </a:cubicBezTo>
                <a:cubicBezTo>
                  <a:pt x="23" y="7"/>
                  <a:pt x="21" y="7"/>
                  <a:pt x="21" y="8"/>
                </a:cubicBezTo>
                <a:cubicBezTo>
                  <a:pt x="21" y="11"/>
                  <a:pt x="27" y="9"/>
                  <a:pt x="27" y="14"/>
                </a:cubicBezTo>
                <a:cubicBezTo>
                  <a:pt x="27" y="16"/>
                  <a:pt x="26" y="18"/>
                  <a:pt x="24" y="18"/>
                </a:cubicBezTo>
                <a:cubicBezTo>
                  <a:pt x="24" y="18"/>
                  <a:pt x="23" y="18"/>
                  <a:pt x="23" y="19"/>
                </a:cubicBezTo>
                <a:cubicBezTo>
                  <a:pt x="23" y="19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8"/>
                  <a:pt x="20" y="18"/>
                </a:cubicBezTo>
                <a:close/>
                <a:moveTo>
                  <a:pt x="9" y="2"/>
                </a:moveTo>
                <a:cubicBezTo>
                  <a:pt x="10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8"/>
                  <a:pt x="12" y="15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2" y="21"/>
                  <a:pt x="10" y="21"/>
                  <a:pt x="8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6" y="18"/>
                  <a:pt x="5" y="16"/>
                  <a:pt x="3" y="15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9"/>
                  <a:pt x="2" y="8"/>
                  <a:pt x="3" y="8"/>
                </a:cubicBezTo>
                <a:cubicBezTo>
                  <a:pt x="5" y="8"/>
                  <a:pt x="6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4"/>
                  <a:pt x="44" y="24"/>
                </a:cubicBezTo>
                <a:cubicBezTo>
                  <a:pt x="29" y="24"/>
                  <a:pt x="15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4" name="Freeform 388"/>
          <p:cNvSpPr>
            <a:spLocks noEditPoints="1"/>
          </p:cNvSpPr>
          <p:nvPr/>
        </p:nvSpPr>
        <p:spPr bwMode="auto">
          <a:xfrm>
            <a:off x="8399404" y="2266823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4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1 w 46"/>
              <a:gd name="T11" fmla="*/ 3 h 23"/>
              <a:gd name="T12" fmla="*/ 21 w 46"/>
              <a:gd name="T13" fmla="*/ 18 h 23"/>
              <a:gd name="T14" fmla="*/ 19 w 46"/>
              <a:gd name="T15" fmla="*/ 15 h 23"/>
              <a:gd name="T16" fmla="*/ 21 w 46"/>
              <a:gd name="T17" fmla="*/ 15 h 23"/>
              <a:gd name="T18" fmla="*/ 19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4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4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6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3 w 46"/>
              <a:gd name="T51" fmla="*/ 10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5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6"/>
                  <a:pt x="40" y="7"/>
                  <a:pt x="42" y="8"/>
                </a:cubicBezTo>
                <a:cubicBezTo>
                  <a:pt x="43" y="8"/>
                  <a:pt x="44" y="9"/>
                  <a:pt x="44" y="10"/>
                </a:cubicBezTo>
                <a:cubicBezTo>
                  <a:pt x="44" y="11"/>
                  <a:pt x="44" y="12"/>
                  <a:pt x="44" y="14"/>
                </a:cubicBezTo>
                <a:cubicBezTo>
                  <a:pt x="44" y="15"/>
                  <a:pt x="43" y="15"/>
                  <a:pt x="42" y="15"/>
                </a:cubicBezTo>
                <a:cubicBezTo>
                  <a:pt x="41" y="16"/>
                  <a:pt x="39" y="18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1" y="20"/>
                </a:cubicBezTo>
                <a:cubicBezTo>
                  <a:pt x="34" y="15"/>
                  <a:pt x="34" y="8"/>
                  <a:pt x="31" y="3"/>
                </a:cubicBezTo>
                <a:cubicBezTo>
                  <a:pt x="30" y="3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20" y="18"/>
                  <a:pt x="19" y="17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1" y="14"/>
                  <a:pt x="21" y="15"/>
                </a:cubicBezTo>
                <a:cubicBezTo>
                  <a:pt x="22" y="17"/>
                  <a:pt x="25" y="16"/>
                  <a:pt x="25" y="14"/>
                </a:cubicBezTo>
                <a:cubicBezTo>
                  <a:pt x="25" y="12"/>
                  <a:pt x="19" y="14"/>
                  <a:pt x="19" y="9"/>
                </a:cubicBezTo>
                <a:cubicBezTo>
                  <a:pt x="19" y="7"/>
                  <a:pt x="20" y="6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8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9"/>
                  <a:pt x="25" y="9"/>
                  <a:pt x="25" y="8"/>
                </a:cubicBezTo>
                <a:cubicBezTo>
                  <a:pt x="24" y="7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8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3" y="8"/>
                  <a:pt x="13" y="15"/>
                  <a:pt x="16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8"/>
                  <a:pt x="6" y="16"/>
                  <a:pt x="4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2"/>
                  <a:pt x="3" y="11"/>
                  <a:pt x="3" y="10"/>
                </a:cubicBezTo>
                <a:cubicBezTo>
                  <a:pt x="3" y="9"/>
                  <a:pt x="3" y="8"/>
                  <a:pt x="4" y="8"/>
                </a:cubicBezTo>
                <a:cubicBezTo>
                  <a:pt x="6" y="8"/>
                  <a:pt x="7" y="6"/>
                  <a:pt x="8" y="4"/>
                </a:cubicBezTo>
                <a:cubicBezTo>
                  <a:pt x="8" y="3"/>
                  <a:pt x="9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6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6" y="23"/>
                  <a:pt x="45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1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5" name="Freeform 389"/>
          <p:cNvSpPr>
            <a:spLocks noEditPoints="1"/>
          </p:cNvSpPr>
          <p:nvPr/>
        </p:nvSpPr>
        <p:spPr bwMode="auto">
          <a:xfrm>
            <a:off x="8399404" y="2266823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3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1 w 46"/>
              <a:gd name="T11" fmla="*/ 3 h 23"/>
              <a:gd name="T12" fmla="*/ 21 w 46"/>
              <a:gd name="T13" fmla="*/ 18 h 23"/>
              <a:gd name="T14" fmla="*/ 18 w 46"/>
              <a:gd name="T15" fmla="*/ 14 h 23"/>
              <a:gd name="T16" fmla="*/ 21 w 46"/>
              <a:gd name="T17" fmla="*/ 15 h 23"/>
              <a:gd name="T18" fmla="*/ 18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3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4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6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3 w 46"/>
              <a:gd name="T51" fmla="*/ 10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5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6"/>
                  <a:pt x="40" y="7"/>
                  <a:pt x="42" y="8"/>
                </a:cubicBezTo>
                <a:cubicBezTo>
                  <a:pt x="43" y="8"/>
                  <a:pt x="43" y="9"/>
                  <a:pt x="43" y="10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3" y="15"/>
                  <a:pt x="42" y="15"/>
                </a:cubicBezTo>
                <a:cubicBezTo>
                  <a:pt x="41" y="16"/>
                  <a:pt x="39" y="17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1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20" y="18"/>
                  <a:pt x="18" y="17"/>
                  <a:pt x="18" y="15"/>
                </a:cubicBezTo>
                <a:cubicBezTo>
                  <a:pt x="18" y="15"/>
                  <a:pt x="18" y="15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5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20" y="5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8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9"/>
                  <a:pt x="25" y="9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3" y="8"/>
                  <a:pt x="13" y="15"/>
                  <a:pt x="16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2"/>
                  <a:pt x="3" y="11"/>
                  <a:pt x="3" y="10"/>
                </a:cubicBezTo>
                <a:cubicBezTo>
                  <a:pt x="3" y="9"/>
                  <a:pt x="3" y="8"/>
                  <a:pt x="4" y="8"/>
                </a:cubicBezTo>
                <a:cubicBezTo>
                  <a:pt x="6" y="7"/>
                  <a:pt x="7" y="6"/>
                  <a:pt x="8" y="4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6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6" y="23"/>
                  <a:pt x="45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6" name="Freeform 390"/>
          <p:cNvSpPr>
            <a:spLocks noEditPoints="1"/>
          </p:cNvSpPr>
          <p:nvPr/>
        </p:nvSpPr>
        <p:spPr bwMode="auto">
          <a:xfrm>
            <a:off x="8399404" y="2266823"/>
            <a:ext cx="476131" cy="240250"/>
          </a:xfrm>
          <a:custGeom>
            <a:avLst/>
            <a:gdLst>
              <a:gd name="T0" fmla="*/ 37 w 46"/>
              <a:gd name="T1" fmla="*/ 2 h 23"/>
              <a:gd name="T2" fmla="*/ 42 w 46"/>
              <a:gd name="T3" fmla="*/ 8 h 23"/>
              <a:gd name="T4" fmla="*/ 43 w 46"/>
              <a:gd name="T5" fmla="*/ 14 h 23"/>
              <a:gd name="T6" fmla="*/ 39 w 46"/>
              <a:gd name="T7" fmla="*/ 19 h 23"/>
              <a:gd name="T8" fmla="*/ 31 w 46"/>
              <a:gd name="T9" fmla="*/ 21 h 23"/>
              <a:gd name="T10" fmla="*/ 30 w 46"/>
              <a:gd name="T11" fmla="*/ 3 h 23"/>
              <a:gd name="T12" fmla="*/ 21 w 46"/>
              <a:gd name="T13" fmla="*/ 18 h 23"/>
              <a:gd name="T14" fmla="*/ 18 w 46"/>
              <a:gd name="T15" fmla="*/ 14 h 23"/>
              <a:gd name="T16" fmla="*/ 21 w 46"/>
              <a:gd name="T17" fmla="*/ 14 h 23"/>
              <a:gd name="T18" fmla="*/ 18 w 46"/>
              <a:gd name="T19" fmla="*/ 9 h 23"/>
              <a:gd name="T20" fmla="*/ 22 w 46"/>
              <a:gd name="T21" fmla="*/ 4 h 23"/>
              <a:gd name="T22" fmla="*/ 22 w 46"/>
              <a:gd name="T23" fmla="*/ 3 h 23"/>
              <a:gd name="T24" fmla="*/ 24 w 46"/>
              <a:gd name="T25" fmla="*/ 3 h 23"/>
              <a:gd name="T26" fmla="*/ 25 w 46"/>
              <a:gd name="T27" fmla="*/ 5 h 23"/>
              <a:gd name="T28" fmla="*/ 27 w 46"/>
              <a:gd name="T29" fmla="*/ 8 h 23"/>
              <a:gd name="T30" fmla="*/ 25 w 46"/>
              <a:gd name="T31" fmla="*/ 8 h 23"/>
              <a:gd name="T32" fmla="*/ 28 w 46"/>
              <a:gd name="T33" fmla="*/ 14 h 23"/>
              <a:gd name="T34" fmla="*/ 24 w 46"/>
              <a:gd name="T35" fmla="*/ 19 h 23"/>
              <a:gd name="T36" fmla="*/ 23 w 46"/>
              <a:gd name="T37" fmla="*/ 20 h 23"/>
              <a:gd name="T38" fmla="*/ 22 w 46"/>
              <a:gd name="T39" fmla="*/ 20 h 23"/>
              <a:gd name="T40" fmla="*/ 21 w 46"/>
              <a:gd name="T41" fmla="*/ 18 h 23"/>
              <a:gd name="T42" fmla="*/ 15 w 46"/>
              <a:gd name="T43" fmla="*/ 2 h 23"/>
              <a:gd name="T44" fmla="*/ 15 w 46"/>
              <a:gd name="T45" fmla="*/ 20 h 23"/>
              <a:gd name="T46" fmla="*/ 9 w 46"/>
              <a:gd name="T47" fmla="*/ 21 h 23"/>
              <a:gd name="T48" fmla="*/ 4 w 46"/>
              <a:gd name="T49" fmla="*/ 15 h 23"/>
              <a:gd name="T50" fmla="*/ 2 w 46"/>
              <a:gd name="T51" fmla="*/ 9 h 23"/>
              <a:gd name="T52" fmla="*/ 8 w 46"/>
              <a:gd name="T53" fmla="*/ 4 h 23"/>
              <a:gd name="T54" fmla="*/ 2 w 46"/>
              <a:gd name="T55" fmla="*/ 0 h 23"/>
              <a:gd name="T56" fmla="*/ 46 w 46"/>
              <a:gd name="T57" fmla="*/ 1 h 23"/>
              <a:gd name="T58" fmla="*/ 44 w 46"/>
              <a:gd name="T59" fmla="*/ 23 h 23"/>
              <a:gd name="T60" fmla="*/ 0 w 46"/>
              <a:gd name="T61" fmla="*/ 22 h 23"/>
              <a:gd name="T62" fmla="*/ 2 w 46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9" y="4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9"/>
                  <a:pt x="43" y="9"/>
                </a:cubicBezTo>
                <a:cubicBezTo>
                  <a:pt x="43" y="11"/>
                  <a:pt x="43" y="12"/>
                  <a:pt x="43" y="14"/>
                </a:cubicBezTo>
                <a:cubicBezTo>
                  <a:pt x="43" y="15"/>
                  <a:pt x="43" y="15"/>
                  <a:pt x="42" y="15"/>
                </a:cubicBezTo>
                <a:cubicBezTo>
                  <a:pt x="40" y="16"/>
                  <a:pt x="39" y="17"/>
                  <a:pt x="39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8"/>
                  <a:pt x="18" y="17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5"/>
                  <a:pt x="22" y="5"/>
                  <a:pt x="22" y="4"/>
                </a:cubicBezTo>
                <a:cubicBezTo>
                  <a:pt x="22" y="4"/>
                  <a:pt x="22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8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19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2" y="15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3" y="8"/>
                  <a:pt x="4" y="8"/>
                </a:cubicBezTo>
                <a:cubicBezTo>
                  <a:pt x="6" y="7"/>
                  <a:pt x="7" y="6"/>
                  <a:pt x="8" y="4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2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6" y="0"/>
                  <a:pt x="46" y="1"/>
                </a:cubicBezTo>
                <a:cubicBezTo>
                  <a:pt x="46" y="8"/>
                  <a:pt x="46" y="15"/>
                  <a:pt x="46" y="22"/>
                </a:cubicBezTo>
                <a:cubicBezTo>
                  <a:pt x="46" y="23"/>
                  <a:pt x="45" y="23"/>
                  <a:pt x="44" y="23"/>
                </a:cubicBezTo>
                <a:cubicBezTo>
                  <a:pt x="30" y="23"/>
                  <a:pt x="16" y="23"/>
                  <a:pt x="2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2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7" name="Freeform 391"/>
          <p:cNvSpPr>
            <a:spLocks noEditPoints="1"/>
          </p:cNvSpPr>
          <p:nvPr/>
        </p:nvSpPr>
        <p:spPr bwMode="auto">
          <a:xfrm>
            <a:off x="8399404" y="2266823"/>
            <a:ext cx="463025" cy="240250"/>
          </a:xfrm>
          <a:custGeom>
            <a:avLst/>
            <a:gdLst>
              <a:gd name="T0" fmla="*/ 37 w 45"/>
              <a:gd name="T1" fmla="*/ 2 h 23"/>
              <a:gd name="T2" fmla="*/ 42 w 45"/>
              <a:gd name="T3" fmla="*/ 8 h 23"/>
              <a:gd name="T4" fmla="*/ 43 w 45"/>
              <a:gd name="T5" fmla="*/ 13 h 23"/>
              <a:gd name="T6" fmla="*/ 38 w 45"/>
              <a:gd name="T7" fmla="*/ 19 h 23"/>
              <a:gd name="T8" fmla="*/ 31 w 45"/>
              <a:gd name="T9" fmla="*/ 21 h 23"/>
              <a:gd name="T10" fmla="*/ 30 w 45"/>
              <a:gd name="T11" fmla="*/ 3 h 23"/>
              <a:gd name="T12" fmla="*/ 21 w 45"/>
              <a:gd name="T13" fmla="*/ 18 h 23"/>
              <a:gd name="T14" fmla="*/ 18 w 45"/>
              <a:gd name="T15" fmla="*/ 14 h 23"/>
              <a:gd name="T16" fmla="*/ 21 w 45"/>
              <a:gd name="T17" fmla="*/ 14 h 23"/>
              <a:gd name="T18" fmla="*/ 18 w 45"/>
              <a:gd name="T19" fmla="*/ 9 h 23"/>
              <a:gd name="T20" fmla="*/ 21 w 45"/>
              <a:gd name="T21" fmla="*/ 4 h 23"/>
              <a:gd name="T22" fmla="*/ 22 w 45"/>
              <a:gd name="T23" fmla="*/ 3 h 23"/>
              <a:gd name="T24" fmla="*/ 24 w 45"/>
              <a:gd name="T25" fmla="*/ 3 h 23"/>
              <a:gd name="T26" fmla="*/ 25 w 45"/>
              <a:gd name="T27" fmla="*/ 5 h 23"/>
              <a:gd name="T28" fmla="*/ 27 w 45"/>
              <a:gd name="T29" fmla="*/ 8 h 23"/>
              <a:gd name="T30" fmla="*/ 25 w 45"/>
              <a:gd name="T31" fmla="*/ 8 h 23"/>
              <a:gd name="T32" fmla="*/ 28 w 45"/>
              <a:gd name="T33" fmla="*/ 14 h 23"/>
              <a:gd name="T34" fmla="*/ 24 w 45"/>
              <a:gd name="T35" fmla="*/ 19 h 23"/>
              <a:gd name="T36" fmla="*/ 23 w 45"/>
              <a:gd name="T37" fmla="*/ 20 h 23"/>
              <a:gd name="T38" fmla="*/ 21 w 45"/>
              <a:gd name="T39" fmla="*/ 19 h 23"/>
              <a:gd name="T40" fmla="*/ 21 w 45"/>
              <a:gd name="T41" fmla="*/ 18 h 23"/>
              <a:gd name="T42" fmla="*/ 15 w 45"/>
              <a:gd name="T43" fmla="*/ 2 h 23"/>
              <a:gd name="T44" fmla="*/ 15 w 45"/>
              <a:gd name="T45" fmla="*/ 20 h 23"/>
              <a:gd name="T46" fmla="*/ 9 w 45"/>
              <a:gd name="T47" fmla="*/ 21 h 23"/>
              <a:gd name="T48" fmla="*/ 4 w 45"/>
              <a:gd name="T49" fmla="*/ 15 h 23"/>
              <a:gd name="T50" fmla="*/ 2 w 45"/>
              <a:gd name="T51" fmla="*/ 9 h 23"/>
              <a:gd name="T52" fmla="*/ 8 w 45"/>
              <a:gd name="T53" fmla="*/ 3 h 23"/>
              <a:gd name="T54" fmla="*/ 1 w 45"/>
              <a:gd name="T55" fmla="*/ 0 h 23"/>
              <a:gd name="T56" fmla="*/ 45 w 45"/>
              <a:gd name="T57" fmla="*/ 1 h 23"/>
              <a:gd name="T58" fmla="*/ 44 w 45"/>
              <a:gd name="T59" fmla="*/ 23 h 23"/>
              <a:gd name="T60" fmla="*/ 0 w 45"/>
              <a:gd name="T61" fmla="*/ 22 h 23"/>
              <a:gd name="T62" fmla="*/ 1 w 45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8" y="3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8"/>
                  <a:pt x="43" y="9"/>
                </a:cubicBezTo>
                <a:cubicBezTo>
                  <a:pt x="43" y="11"/>
                  <a:pt x="43" y="12"/>
                  <a:pt x="43" y="13"/>
                </a:cubicBezTo>
                <a:cubicBezTo>
                  <a:pt x="43" y="15"/>
                  <a:pt x="43" y="15"/>
                  <a:pt x="42" y="15"/>
                </a:cubicBezTo>
                <a:cubicBezTo>
                  <a:pt x="40" y="16"/>
                  <a:pt x="39" y="17"/>
                  <a:pt x="38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7"/>
                  <a:pt x="18" y="17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1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5"/>
                  <a:pt x="21" y="4"/>
                  <a:pt x="21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5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7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7"/>
                  <a:pt x="21" y="8"/>
                </a:cubicBezTo>
                <a:cubicBezTo>
                  <a:pt x="21" y="10"/>
                  <a:pt x="28" y="9"/>
                  <a:pt x="28" y="14"/>
                </a:cubicBezTo>
                <a:cubicBezTo>
                  <a:pt x="28" y="16"/>
                  <a:pt x="27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1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8" y="19"/>
                </a:cubicBezTo>
                <a:cubicBezTo>
                  <a:pt x="7" y="17"/>
                  <a:pt x="6" y="16"/>
                  <a:pt x="4" y="15"/>
                </a:cubicBezTo>
                <a:cubicBezTo>
                  <a:pt x="3" y="15"/>
                  <a:pt x="2" y="14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2" y="8"/>
                  <a:pt x="4" y="8"/>
                </a:cubicBezTo>
                <a:cubicBezTo>
                  <a:pt x="6" y="7"/>
                  <a:pt x="7" y="6"/>
                  <a:pt x="8" y="3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3"/>
                  <a:pt x="44" y="23"/>
                </a:cubicBezTo>
                <a:cubicBezTo>
                  <a:pt x="30" y="23"/>
                  <a:pt x="16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8" name="Freeform 392"/>
          <p:cNvSpPr>
            <a:spLocks noEditPoints="1"/>
          </p:cNvSpPr>
          <p:nvPr/>
        </p:nvSpPr>
        <p:spPr bwMode="auto">
          <a:xfrm>
            <a:off x="8399404" y="2266823"/>
            <a:ext cx="463025" cy="240250"/>
          </a:xfrm>
          <a:custGeom>
            <a:avLst/>
            <a:gdLst>
              <a:gd name="T0" fmla="*/ 37 w 45"/>
              <a:gd name="T1" fmla="*/ 2 h 23"/>
              <a:gd name="T2" fmla="*/ 42 w 45"/>
              <a:gd name="T3" fmla="*/ 8 h 23"/>
              <a:gd name="T4" fmla="*/ 43 w 45"/>
              <a:gd name="T5" fmla="*/ 13 h 23"/>
              <a:gd name="T6" fmla="*/ 38 w 45"/>
              <a:gd name="T7" fmla="*/ 19 h 23"/>
              <a:gd name="T8" fmla="*/ 31 w 45"/>
              <a:gd name="T9" fmla="*/ 21 h 23"/>
              <a:gd name="T10" fmla="*/ 30 w 45"/>
              <a:gd name="T11" fmla="*/ 3 h 23"/>
              <a:gd name="T12" fmla="*/ 21 w 45"/>
              <a:gd name="T13" fmla="*/ 18 h 23"/>
              <a:gd name="T14" fmla="*/ 18 w 45"/>
              <a:gd name="T15" fmla="*/ 14 h 23"/>
              <a:gd name="T16" fmla="*/ 20 w 45"/>
              <a:gd name="T17" fmla="*/ 14 h 23"/>
              <a:gd name="T18" fmla="*/ 18 w 45"/>
              <a:gd name="T19" fmla="*/ 9 h 23"/>
              <a:gd name="T20" fmla="*/ 21 w 45"/>
              <a:gd name="T21" fmla="*/ 4 h 23"/>
              <a:gd name="T22" fmla="*/ 22 w 45"/>
              <a:gd name="T23" fmla="*/ 3 h 23"/>
              <a:gd name="T24" fmla="*/ 24 w 45"/>
              <a:gd name="T25" fmla="*/ 3 h 23"/>
              <a:gd name="T26" fmla="*/ 25 w 45"/>
              <a:gd name="T27" fmla="*/ 5 h 23"/>
              <a:gd name="T28" fmla="*/ 27 w 45"/>
              <a:gd name="T29" fmla="*/ 8 h 23"/>
              <a:gd name="T30" fmla="*/ 25 w 45"/>
              <a:gd name="T31" fmla="*/ 8 h 23"/>
              <a:gd name="T32" fmla="*/ 28 w 45"/>
              <a:gd name="T33" fmla="*/ 14 h 23"/>
              <a:gd name="T34" fmla="*/ 24 w 45"/>
              <a:gd name="T35" fmla="*/ 19 h 23"/>
              <a:gd name="T36" fmla="*/ 23 w 45"/>
              <a:gd name="T37" fmla="*/ 20 h 23"/>
              <a:gd name="T38" fmla="*/ 21 w 45"/>
              <a:gd name="T39" fmla="*/ 19 h 23"/>
              <a:gd name="T40" fmla="*/ 21 w 45"/>
              <a:gd name="T41" fmla="*/ 18 h 23"/>
              <a:gd name="T42" fmla="*/ 15 w 45"/>
              <a:gd name="T43" fmla="*/ 2 h 23"/>
              <a:gd name="T44" fmla="*/ 15 w 45"/>
              <a:gd name="T45" fmla="*/ 20 h 23"/>
              <a:gd name="T46" fmla="*/ 9 w 45"/>
              <a:gd name="T47" fmla="*/ 21 h 23"/>
              <a:gd name="T48" fmla="*/ 4 w 45"/>
              <a:gd name="T49" fmla="*/ 15 h 23"/>
              <a:gd name="T50" fmla="*/ 2 w 45"/>
              <a:gd name="T51" fmla="*/ 9 h 23"/>
              <a:gd name="T52" fmla="*/ 8 w 45"/>
              <a:gd name="T53" fmla="*/ 3 h 23"/>
              <a:gd name="T54" fmla="*/ 1 w 45"/>
              <a:gd name="T55" fmla="*/ 0 h 23"/>
              <a:gd name="T56" fmla="*/ 45 w 45"/>
              <a:gd name="T57" fmla="*/ 1 h 23"/>
              <a:gd name="T58" fmla="*/ 44 w 45"/>
              <a:gd name="T59" fmla="*/ 23 h 23"/>
              <a:gd name="T60" fmla="*/ 0 w 45"/>
              <a:gd name="T61" fmla="*/ 22 h 23"/>
              <a:gd name="T62" fmla="*/ 1 w 45"/>
              <a:gd name="T6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3">
                <a:moveTo>
                  <a:pt x="31" y="2"/>
                </a:moveTo>
                <a:cubicBezTo>
                  <a:pt x="33" y="2"/>
                  <a:pt x="35" y="2"/>
                  <a:pt x="37" y="2"/>
                </a:cubicBezTo>
                <a:cubicBezTo>
                  <a:pt x="38" y="2"/>
                  <a:pt x="38" y="2"/>
                  <a:pt x="38" y="3"/>
                </a:cubicBezTo>
                <a:cubicBezTo>
                  <a:pt x="39" y="5"/>
                  <a:pt x="40" y="7"/>
                  <a:pt x="42" y="8"/>
                </a:cubicBezTo>
                <a:cubicBezTo>
                  <a:pt x="43" y="8"/>
                  <a:pt x="43" y="8"/>
                  <a:pt x="43" y="9"/>
                </a:cubicBezTo>
                <a:cubicBezTo>
                  <a:pt x="43" y="11"/>
                  <a:pt x="43" y="12"/>
                  <a:pt x="43" y="13"/>
                </a:cubicBezTo>
                <a:cubicBezTo>
                  <a:pt x="43" y="14"/>
                  <a:pt x="43" y="15"/>
                  <a:pt x="42" y="15"/>
                </a:cubicBezTo>
                <a:cubicBezTo>
                  <a:pt x="40" y="16"/>
                  <a:pt x="39" y="17"/>
                  <a:pt x="38" y="19"/>
                </a:cubicBezTo>
                <a:cubicBezTo>
                  <a:pt x="38" y="21"/>
                  <a:pt x="38" y="21"/>
                  <a:pt x="37" y="21"/>
                </a:cubicBezTo>
                <a:cubicBezTo>
                  <a:pt x="35" y="21"/>
                  <a:pt x="33" y="21"/>
                  <a:pt x="31" y="21"/>
                </a:cubicBezTo>
                <a:cubicBezTo>
                  <a:pt x="30" y="21"/>
                  <a:pt x="30" y="21"/>
                  <a:pt x="30" y="20"/>
                </a:cubicBezTo>
                <a:cubicBezTo>
                  <a:pt x="33" y="15"/>
                  <a:pt x="33" y="8"/>
                  <a:pt x="30" y="3"/>
                </a:cubicBezTo>
                <a:cubicBezTo>
                  <a:pt x="30" y="2"/>
                  <a:pt x="30" y="2"/>
                  <a:pt x="31" y="2"/>
                </a:cubicBezTo>
                <a:close/>
                <a:moveTo>
                  <a:pt x="21" y="18"/>
                </a:moveTo>
                <a:cubicBezTo>
                  <a:pt x="19" y="17"/>
                  <a:pt x="18" y="16"/>
                  <a:pt x="18" y="15"/>
                </a:cubicBezTo>
                <a:cubicBezTo>
                  <a:pt x="17" y="14"/>
                  <a:pt x="18" y="14"/>
                  <a:pt x="18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2" y="16"/>
                  <a:pt x="25" y="16"/>
                  <a:pt x="25" y="14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5" y="5"/>
                </a:cubicBezTo>
                <a:cubicBezTo>
                  <a:pt x="26" y="5"/>
                  <a:pt x="27" y="6"/>
                  <a:pt x="27" y="7"/>
                </a:cubicBezTo>
                <a:cubicBezTo>
                  <a:pt x="28" y="7"/>
                  <a:pt x="27" y="7"/>
                  <a:pt x="27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6"/>
                  <a:pt x="21" y="6"/>
                  <a:pt x="21" y="8"/>
                </a:cubicBezTo>
                <a:cubicBezTo>
                  <a:pt x="21" y="10"/>
                  <a:pt x="28" y="8"/>
                  <a:pt x="28" y="14"/>
                </a:cubicBezTo>
                <a:cubicBezTo>
                  <a:pt x="28" y="16"/>
                  <a:pt x="26" y="17"/>
                  <a:pt x="25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9" y="2"/>
                </a:moveTo>
                <a:cubicBezTo>
                  <a:pt x="11" y="2"/>
                  <a:pt x="13" y="2"/>
                  <a:pt x="15" y="2"/>
                </a:cubicBezTo>
                <a:cubicBezTo>
                  <a:pt x="16" y="2"/>
                  <a:pt x="16" y="2"/>
                  <a:pt x="15" y="3"/>
                </a:cubicBezTo>
                <a:cubicBezTo>
                  <a:pt x="12" y="8"/>
                  <a:pt x="12" y="15"/>
                  <a:pt x="15" y="20"/>
                </a:cubicBezTo>
                <a:cubicBezTo>
                  <a:pt x="16" y="20"/>
                  <a:pt x="16" y="21"/>
                  <a:pt x="15" y="21"/>
                </a:cubicBezTo>
                <a:cubicBezTo>
                  <a:pt x="13" y="21"/>
                  <a:pt x="11" y="21"/>
                  <a:pt x="9" y="21"/>
                </a:cubicBezTo>
                <a:cubicBezTo>
                  <a:pt x="8" y="21"/>
                  <a:pt x="8" y="21"/>
                  <a:pt x="7" y="19"/>
                </a:cubicBezTo>
                <a:cubicBezTo>
                  <a:pt x="7" y="17"/>
                  <a:pt x="5" y="15"/>
                  <a:pt x="4" y="15"/>
                </a:cubicBezTo>
                <a:cubicBezTo>
                  <a:pt x="3" y="15"/>
                  <a:pt x="2" y="14"/>
                  <a:pt x="2" y="13"/>
                </a:cubicBezTo>
                <a:cubicBezTo>
                  <a:pt x="2" y="12"/>
                  <a:pt x="2" y="11"/>
                  <a:pt x="2" y="9"/>
                </a:cubicBezTo>
                <a:cubicBezTo>
                  <a:pt x="2" y="8"/>
                  <a:pt x="2" y="8"/>
                  <a:pt x="4" y="8"/>
                </a:cubicBezTo>
                <a:cubicBezTo>
                  <a:pt x="5" y="7"/>
                  <a:pt x="7" y="5"/>
                  <a:pt x="8" y="3"/>
                </a:cubicBezTo>
                <a:cubicBezTo>
                  <a:pt x="8" y="2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6" y="0"/>
                  <a:pt x="30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8"/>
                  <a:pt x="45" y="15"/>
                  <a:pt x="45" y="22"/>
                </a:cubicBezTo>
                <a:cubicBezTo>
                  <a:pt x="45" y="23"/>
                  <a:pt x="45" y="23"/>
                  <a:pt x="44" y="23"/>
                </a:cubicBezTo>
                <a:cubicBezTo>
                  <a:pt x="30" y="23"/>
                  <a:pt x="16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9" name="Freeform 393"/>
          <p:cNvSpPr>
            <a:spLocks noEditPoints="1"/>
          </p:cNvSpPr>
          <p:nvPr/>
        </p:nvSpPr>
        <p:spPr bwMode="auto">
          <a:xfrm>
            <a:off x="8399404" y="2258087"/>
            <a:ext cx="463025" cy="248986"/>
          </a:xfrm>
          <a:custGeom>
            <a:avLst/>
            <a:gdLst>
              <a:gd name="T0" fmla="*/ 37 w 45"/>
              <a:gd name="T1" fmla="*/ 3 h 24"/>
              <a:gd name="T2" fmla="*/ 42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1 w 45"/>
              <a:gd name="T9" fmla="*/ 22 h 24"/>
              <a:gd name="T10" fmla="*/ 30 w 45"/>
              <a:gd name="T11" fmla="*/ 4 h 24"/>
              <a:gd name="T12" fmla="*/ 21 w 45"/>
              <a:gd name="T13" fmla="*/ 19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5 h 24"/>
              <a:gd name="T22" fmla="*/ 22 w 45"/>
              <a:gd name="T23" fmla="*/ 4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9 h 24"/>
              <a:gd name="T30" fmla="*/ 25 w 45"/>
              <a:gd name="T31" fmla="*/ 9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1 w 45"/>
              <a:gd name="T41" fmla="*/ 19 h 24"/>
              <a:gd name="T42" fmla="*/ 15 w 45"/>
              <a:gd name="T43" fmla="*/ 3 h 24"/>
              <a:gd name="T44" fmla="*/ 15 w 45"/>
              <a:gd name="T45" fmla="*/ 21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3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1" y="3"/>
                </a:moveTo>
                <a:cubicBezTo>
                  <a:pt x="33" y="3"/>
                  <a:pt x="35" y="3"/>
                  <a:pt x="37" y="3"/>
                </a:cubicBezTo>
                <a:cubicBezTo>
                  <a:pt x="38" y="3"/>
                  <a:pt x="38" y="3"/>
                  <a:pt x="38" y="4"/>
                </a:cubicBezTo>
                <a:cubicBezTo>
                  <a:pt x="39" y="6"/>
                  <a:pt x="40" y="8"/>
                  <a:pt x="42" y="8"/>
                </a:cubicBezTo>
                <a:cubicBezTo>
                  <a:pt x="43" y="9"/>
                  <a:pt x="43" y="9"/>
                  <a:pt x="43" y="10"/>
                </a:cubicBezTo>
                <a:cubicBezTo>
                  <a:pt x="43" y="12"/>
                  <a:pt x="43" y="13"/>
                  <a:pt x="43" y="14"/>
                </a:cubicBezTo>
                <a:cubicBezTo>
                  <a:pt x="43" y="15"/>
                  <a:pt x="43" y="16"/>
                  <a:pt x="42" y="16"/>
                </a:cubicBezTo>
                <a:cubicBezTo>
                  <a:pt x="40" y="17"/>
                  <a:pt x="39" y="18"/>
                  <a:pt x="38" y="20"/>
                </a:cubicBezTo>
                <a:cubicBezTo>
                  <a:pt x="38" y="21"/>
                  <a:pt x="38" y="22"/>
                  <a:pt x="37" y="22"/>
                </a:cubicBezTo>
                <a:cubicBezTo>
                  <a:pt x="35" y="22"/>
                  <a:pt x="33" y="22"/>
                  <a:pt x="31" y="22"/>
                </a:cubicBezTo>
                <a:cubicBezTo>
                  <a:pt x="30" y="22"/>
                  <a:pt x="30" y="21"/>
                  <a:pt x="30" y="21"/>
                </a:cubicBezTo>
                <a:cubicBezTo>
                  <a:pt x="33" y="16"/>
                  <a:pt x="33" y="9"/>
                  <a:pt x="30" y="4"/>
                </a:cubicBezTo>
                <a:cubicBezTo>
                  <a:pt x="30" y="3"/>
                  <a:pt x="30" y="3"/>
                  <a:pt x="31" y="3"/>
                </a:cubicBezTo>
                <a:close/>
                <a:moveTo>
                  <a:pt x="21" y="19"/>
                </a:moveTo>
                <a:cubicBezTo>
                  <a:pt x="19" y="18"/>
                  <a:pt x="18" y="17"/>
                  <a:pt x="18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7"/>
                  <a:pt x="25" y="17"/>
                  <a:pt x="25" y="15"/>
                </a:cubicBezTo>
                <a:cubicBezTo>
                  <a:pt x="25" y="13"/>
                  <a:pt x="18" y="15"/>
                  <a:pt x="18" y="9"/>
                </a:cubicBezTo>
                <a:cubicBezTo>
                  <a:pt x="18" y="8"/>
                  <a:pt x="19" y="6"/>
                  <a:pt x="21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6"/>
                  <a:pt x="27" y="7"/>
                  <a:pt x="27" y="8"/>
                </a:cubicBezTo>
                <a:cubicBezTo>
                  <a:pt x="27" y="8"/>
                  <a:pt x="27" y="8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7"/>
                  <a:pt x="26" y="18"/>
                  <a:pt x="25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lose/>
                <a:moveTo>
                  <a:pt x="9" y="3"/>
                </a:moveTo>
                <a:cubicBezTo>
                  <a:pt x="11" y="3"/>
                  <a:pt x="13" y="3"/>
                  <a:pt x="15" y="3"/>
                </a:cubicBezTo>
                <a:cubicBezTo>
                  <a:pt x="15" y="3"/>
                  <a:pt x="16" y="3"/>
                  <a:pt x="15" y="4"/>
                </a:cubicBezTo>
                <a:cubicBezTo>
                  <a:pt x="12" y="9"/>
                  <a:pt x="12" y="16"/>
                  <a:pt x="15" y="21"/>
                </a:cubicBezTo>
                <a:cubicBezTo>
                  <a:pt x="16" y="21"/>
                  <a:pt x="16" y="22"/>
                  <a:pt x="15" y="22"/>
                </a:cubicBezTo>
                <a:cubicBezTo>
                  <a:pt x="13" y="22"/>
                  <a:pt x="11" y="22"/>
                  <a:pt x="9" y="22"/>
                </a:cubicBezTo>
                <a:cubicBezTo>
                  <a:pt x="8" y="22"/>
                  <a:pt x="8" y="22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6"/>
                  <a:pt x="2" y="15"/>
                  <a:pt x="2" y="14"/>
                </a:cubicBezTo>
                <a:cubicBezTo>
                  <a:pt x="2" y="13"/>
                  <a:pt x="2" y="12"/>
                  <a:pt x="2" y="10"/>
                </a:cubicBezTo>
                <a:cubicBezTo>
                  <a:pt x="2" y="9"/>
                  <a:pt x="2" y="9"/>
                  <a:pt x="3" y="9"/>
                </a:cubicBezTo>
                <a:cubicBezTo>
                  <a:pt x="5" y="8"/>
                  <a:pt x="7" y="6"/>
                  <a:pt x="7" y="4"/>
                </a:cubicBezTo>
                <a:cubicBezTo>
                  <a:pt x="8" y="3"/>
                  <a:pt x="8" y="3"/>
                  <a:pt x="9" y="3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1"/>
                  <a:pt x="45" y="2"/>
                </a:cubicBezTo>
                <a:cubicBezTo>
                  <a:pt x="45" y="9"/>
                  <a:pt x="45" y="16"/>
                  <a:pt x="45" y="23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6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0" name="Freeform 394"/>
          <p:cNvSpPr>
            <a:spLocks noEditPoints="1"/>
          </p:cNvSpPr>
          <p:nvPr/>
        </p:nvSpPr>
        <p:spPr bwMode="auto">
          <a:xfrm>
            <a:off x="8399404" y="2258087"/>
            <a:ext cx="463025" cy="248986"/>
          </a:xfrm>
          <a:custGeom>
            <a:avLst/>
            <a:gdLst>
              <a:gd name="T0" fmla="*/ 37 w 45"/>
              <a:gd name="T1" fmla="*/ 3 h 24"/>
              <a:gd name="T2" fmla="*/ 42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1 w 45"/>
              <a:gd name="T9" fmla="*/ 22 h 24"/>
              <a:gd name="T10" fmla="*/ 30 w 45"/>
              <a:gd name="T11" fmla="*/ 4 h 24"/>
              <a:gd name="T12" fmla="*/ 21 w 45"/>
              <a:gd name="T13" fmla="*/ 19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5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5 w 45"/>
              <a:gd name="T31" fmla="*/ 9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1 w 45"/>
              <a:gd name="T41" fmla="*/ 19 h 24"/>
              <a:gd name="T42" fmla="*/ 14 w 45"/>
              <a:gd name="T43" fmla="*/ 3 h 24"/>
              <a:gd name="T44" fmla="*/ 15 w 45"/>
              <a:gd name="T45" fmla="*/ 21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3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1" y="3"/>
                </a:moveTo>
                <a:cubicBezTo>
                  <a:pt x="33" y="3"/>
                  <a:pt x="35" y="3"/>
                  <a:pt x="37" y="3"/>
                </a:cubicBezTo>
                <a:cubicBezTo>
                  <a:pt x="38" y="3"/>
                  <a:pt x="38" y="3"/>
                  <a:pt x="38" y="4"/>
                </a:cubicBezTo>
                <a:cubicBezTo>
                  <a:pt x="39" y="6"/>
                  <a:pt x="40" y="8"/>
                  <a:pt x="42" y="8"/>
                </a:cubicBezTo>
                <a:cubicBezTo>
                  <a:pt x="43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3" y="16"/>
                  <a:pt x="42" y="16"/>
                </a:cubicBezTo>
                <a:cubicBezTo>
                  <a:pt x="40" y="16"/>
                  <a:pt x="39" y="18"/>
                  <a:pt x="38" y="20"/>
                </a:cubicBezTo>
                <a:cubicBezTo>
                  <a:pt x="38" y="21"/>
                  <a:pt x="38" y="22"/>
                  <a:pt x="37" y="22"/>
                </a:cubicBezTo>
                <a:cubicBezTo>
                  <a:pt x="35" y="22"/>
                  <a:pt x="33" y="22"/>
                  <a:pt x="31" y="22"/>
                </a:cubicBezTo>
                <a:cubicBezTo>
                  <a:pt x="30" y="22"/>
                  <a:pt x="29" y="21"/>
                  <a:pt x="30" y="20"/>
                </a:cubicBezTo>
                <a:cubicBezTo>
                  <a:pt x="33" y="16"/>
                  <a:pt x="33" y="9"/>
                  <a:pt x="30" y="4"/>
                </a:cubicBezTo>
                <a:cubicBezTo>
                  <a:pt x="30" y="3"/>
                  <a:pt x="30" y="3"/>
                  <a:pt x="31" y="3"/>
                </a:cubicBezTo>
                <a:close/>
                <a:moveTo>
                  <a:pt x="21" y="19"/>
                </a:moveTo>
                <a:cubicBezTo>
                  <a:pt x="19" y="18"/>
                  <a:pt x="18" y="17"/>
                  <a:pt x="18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7"/>
                  <a:pt x="25" y="17"/>
                  <a:pt x="25" y="15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6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6"/>
                  <a:pt x="27" y="6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7"/>
                  <a:pt x="26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1" y="19"/>
                </a:cubicBezTo>
                <a:close/>
                <a:moveTo>
                  <a:pt x="9" y="3"/>
                </a:moveTo>
                <a:cubicBezTo>
                  <a:pt x="11" y="3"/>
                  <a:pt x="13" y="3"/>
                  <a:pt x="14" y="3"/>
                </a:cubicBezTo>
                <a:cubicBezTo>
                  <a:pt x="15" y="3"/>
                  <a:pt x="16" y="3"/>
                  <a:pt x="15" y="4"/>
                </a:cubicBezTo>
                <a:cubicBezTo>
                  <a:pt x="12" y="9"/>
                  <a:pt x="12" y="16"/>
                  <a:pt x="15" y="21"/>
                </a:cubicBezTo>
                <a:cubicBezTo>
                  <a:pt x="16" y="21"/>
                  <a:pt x="15" y="22"/>
                  <a:pt x="14" y="22"/>
                </a:cubicBezTo>
                <a:cubicBezTo>
                  <a:pt x="13" y="22"/>
                  <a:pt x="11" y="22"/>
                  <a:pt x="9" y="22"/>
                </a:cubicBezTo>
                <a:cubicBezTo>
                  <a:pt x="8" y="22"/>
                  <a:pt x="8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6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9"/>
                </a:cubicBezTo>
                <a:cubicBezTo>
                  <a:pt x="5" y="8"/>
                  <a:pt x="7" y="6"/>
                  <a:pt x="7" y="4"/>
                </a:cubicBezTo>
                <a:cubicBezTo>
                  <a:pt x="8" y="3"/>
                  <a:pt x="8" y="3"/>
                  <a:pt x="9" y="3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1"/>
                  <a:pt x="45" y="2"/>
                </a:cubicBezTo>
                <a:cubicBezTo>
                  <a:pt x="45" y="9"/>
                  <a:pt x="45" y="16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1" name="Freeform 395"/>
          <p:cNvSpPr>
            <a:spLocks noEditPoints="1"/>
          </p:cNvSpPr>
          <p:nvPr/>
        </p:nvSpPr>
        <p:spPr bwMode="auto">
          <a:xfrm>
            <a:off x="8399404" y="2258087"/>
            <a:ext cx="463025" cy="248986"/>
          </a:xfrm>
          <a:custGeom>
            <a:avLst/>
            <a:gdLst>
              <a:gd name="T0" fmla="*/ 37 w 45"/>
              <a:gd name="T1" fmla="*/ 3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1 w 45"/>
              <a:gd name="T9" fmla="*/ 22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5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4 w 45"/>
              <a:gd name="T31" fmla="*/ 9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3 h 24"/>
              <a:gd name="T44" fmla="*/ 15 w 45"/>
              <a:gd name="T45" fmla="*/ 20 h 24"/>
              <a:gd name="T46" fmla="*/ 9 w 45"/>
              <a:gd name="T47" fmla="*/ 22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3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1" y="3"/>
                </a:moveTo>
                <a:cubicBezTo>
                  <a:pt x="33" y="3"/>
                  <a:pt x="35" y="3"/>
                  <a:pt x="37" y="3"/>
                </a:cubicBezTo>
                <a:cubicBezTo>
                  <a:pt x="38" y="3"/>
                  <a:pt x="38" y="3"/>
                  <a:pt x="38" y="4"/>
                </a:cubicBezTo>
                <a:cubicBezTo>
                  <a:pt x="39" y="6"/>
                  <a:pt x="40" y="8"/>
                  <a:pt x="41" y="8"/>
                </a:cubicBezTo>
                <a:cubicBezTo>
                  <a:pt x="42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3" y="15"/>
                  <a:pt x="42" y="16"/>
                </a:cubicBezTo>
                <a:cubicBezTo>
                  <a:pt x="40" y="16"/>
                  <a:pt x="39" y="18"/>
                  <a:pt x="38" y="20"/>
                </a:cubicBezTo>
                <a:cubicBezTo>
                  <a:pt x="38" y="21"/>
                  <a:pt x="38" y="22"/>
                  <a:pt x="37" y="22"/>
                </a:cubicBezTo>
                <a:cubicBezTo>
                  <a:pt x="35" y="22"/>
                  <a:pt x="33" y="22"/>
                  <a:pt x="31" y="22"/>
                </a:cubicBezTo>
                <a:cubicBezTo>
                  <a:pt x="30" y="22"/>
                  <a:pt x="29" y="21"/>
                  <a:pt x="30" y="20"/>
                </a:cubicBezTo>
                <a:cubicBezTo>
                  <a:pt x="33" y="16"/>
                  <a:pt x="33" y="9"/>
                  <a:pt x="30" y="4"/>
                </a:cubicBezTo>
                <a:cubicBezTo>
                  <a:pt x="29" y="3"/>
                  <a:pt x="29" y="3"/>
                  <a:pt x="31" y="3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5"/>
                </a:cubicBezTo>
                <a:cubicBezTo>
                  <a:pt x="20" y="14"/>
                  <a:pt x="20" y="15"/>
                  <a:pt x="20" y="15"/>
                </a:cubicBezTo>
                <a:cubicBezTo>
                  <a:pt x="21" y="17"/>
                  <a:pt x="25" y="16"/>
                  <a:pt x="25" y="15"/>
                </a:cubicBezTo>
                <a:cubicBezTo>
                  <a:pt x="25" y="12"/>
                  <a:pt x="18" y="14"/>
                  <a:pt x="18" y="9"/>
                </a:cubicBezTo>
                <a:cubicBezTo>
                  <a:pt x="18" y="7"/>
                  <a:pt x="19" y="6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6"/>
                  <a:pt x="26" y="6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4" y="9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7"/>
                  <a:pt x="26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1" y="19"/>
                </a:cubicBezTo>
                <a:cubicBezTo>
                  <a:pt x="21" y="19"/>
                  <a:pt x="21" y="19"/>
                  <a:pt x="20" y="18"/>
                </a:cubicBezTo>
                <a:close/>
                <a:moveTo>
                  <a:pt x="9" y="3"/>
                </a:moveTo>
                <a:cubicBezTo>
                  <a:pt x="11" y="3"/>
                  <a:pt x="12" y="3"/>
                  <a:pt x="14" y="3"/>
                </a:cubicBezTo>
                <a:cubicBezTo>
                  <a:pt x="15" y="3"/>
                  <a:pt x="16" y="3"/>
                  <a:pt x="15" y="4"/>
                </a:cubicBezTo>
                <a:cubicBezTo>
                  <a:pt x="12" y="9"/>
                  <a:pt x="12" y="16"/>
                  <a:pt x="15" y="20"/>
                </a:cubicBezTo>
                <a:cubicBezTo>
                  <a:pt x="15" y="21"/>
                  <a:pt x="15" y="22"/>
                  <a:pt x="14" y="22"/>
                </a:cubicBezTo>
                <a:cubicBezTo>
                  <a:pt x="12" y="22"/>
                  <a:pt x="11" y="22"/>
                  <a:pt x="9" y="22"/>
                </a:cubicBezTo>
                <a:cubicBezTo>
                  <a:pt x="8" y="22"/>
                  <a:pt x="8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3"/>
                  <a:pt x="9" y="3"/>
                </a:cubicBezTo>
                <a:close/>
                <a:moveTo>
                  <a:pt x="1" y="0"/>
                </a:moveTo>
                <a:cubicBezTo>
                  <a:pt x="15" y="0"/>
                  <a:pt x="30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9"/>
                  <a:pt x="45" y="15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16"/>
                  <a:pt x="0" y="9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2" name="Freeform 396"/>
          <p:cNvSpPr>
            <a:spLocks noEditPoints="1"/>
          </p:cNvSpPr>
          <p:nvPr/>
        </p:nvSpPr>
        <p:spPr bwMode="auto">
          <a:xfrm>
            <a:off x="8399404" y="2258087"/>
            <a:ext cx="463025" cy="248986"/>
          </a:xfrm>
          <a:custGeom>
            <a:avLst/>
            <a:gdLst>
              <a:gd name="T0" fmla="*/ 37 w 45"/>
              <a:gd name="T1" fmla="*/ 2 h 24"/>
              <a:gd name="T2" fmla="*/ 41 w 45"/>
              <a:gd name="T3" fmla="*/ 8 h 24"/>
              <a:gd name="T4" fmla="*/ 43 w 45"/>
              <a:gd name="T5" fmla="*/ 14 h 24"/>
              <a:gd name="T6" fmla="*/ 38 w 45"/>
              <a:gd name="T7" fmla="*/ 20 h 24"/>
              <a:gd name="T8" fmla="*/ 30 w 45"/>
              <a:gd name="T9" fmla="*/ 21 h 24"/>
              <a:gd name="T10" fmla="*/ 30 w 45"/>
              <a:gd name="T11" fmla="*/ 4 h 24"/>
              <a:gd name="T12" fmla="*/ 20 w 45"/>
              <a:gd name="T13" fmla="*/ 18 h 24"/>
              <a:gd name="T14" fmla="*/ 18 w 45"/>
              <a:gd name="T15" fmla="*/ 15 h 24"/>
              <a:gd name="T16" fmla="*/ 20 w 45"/>
              <a:gd name="T17" fmla="*/ 15 h 24"/>
              <a:gd name="T18" fmla="*/ 18 w 45"/>
              <a:gd name="T19" fmla="*/ 9 h 24"/>
              <a:gd name="T20" fmla="*/ 21 w 45"/>
              <a:gd name="T21" fmla="*/ 4 h 24"/>
              <a:gd name="T22" fmla="*/ 22 w 45"/>
              <a:gd name="T23" fmla="*/ 3 h 24"/>
              <a:gd name="T24" fmla="*/ 24 w 45"/>
              <a:gd name="T25" fmla="*/ 4 h 24"/>
              <a:gd name="T26" fmla="*/ 24 w 45"/>
              <a:gd name="T27" fmla="*/ 5 h 24"/>
              <a:gd name="T28" fmla="*/ 27 w 45"/>
              <a:gd name="T29" fmla="*/ 8 h 24"/>
              <a:gd name="T30" fmla="*/ 24 w 45"/>
              <a:gd name="T31" fmla="*/ 8 h 24"/>
              <a:gd name="T32" fmla="*/ 28 w 45"/>
              <a:gd name="T33" fmla="*/ 14 h 24"/>
              <a:gd name="T34" fmla="*/ 24 w 45"/>
              <a:gd name="T35" fmla="*/ 19 h 24"/>
              <a:gd name="T36" fmla="*/ 23 w 45"/>
              <a:gd name="T37" fmla="*/ 21 h 24"/>
              <a:gd name="T38" fmla="*/ 21 w 45"/>
              <a:gd name="T39" fmla="*/ 20 h 24"/>
              <a:gd name="T40" fmla="*/ 20 w 45"/>
              <a:gd name="T41" fmla="*/ 18 h 24"/>
              <a:gd name="T42" fmla="*/ 14 w 45"/>
              <a:gd name="T43" fmla="*/ 2 h 24"/>
              <a:gd name="T44" fmla="*/ 15 w 45"/>
              <a:gd name="T45" fmla="*/ 20 h 24"/>
              <a:gd name="T46" fmla="*/ 9 w 45"/>
              <a:gd name="T47" fmla="*/ 21 h 24"/>
              <a:gd name="T48" fmla="*/ 3 w 45"/>
              <a:gd name="T49" fmla="*/ 16 h 24"/>
              <a:gd name="T50" fmla="*/ 2 w 45"/>
              <a:gd name="T51" fmla="*/ 10 h 24"/>
              <a:gd name="T52" fmla="*/ 7 w 45"/>
              <a:gd name="T53" fmla="*/ 4 h 24"/>
              <a:gd name="T54" fmla="*/ 1 w 45"/>
              <a:gd name="T55" fmla="*/ 0 h 24"/>
              <a:gd name="T56" fmla="*/ 45 w 45"/>
              <a:gd name="T57" fmla="*/ 2 h 24"/>
              <a:gd name="T58" fmla="*/ 44 w 45"/>
              <a:gd name="T59" fmla="*/ 24 h 24"/>
              <a:gd name="T60" fmla="*/ 0 w 45"/>
              <a:gd name="T61" fmla="*/ 22 h 24"/>
              <a:gd name="T62" fmla="*/ 1 w 45"/>
              <a:gd name="T6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" h="24">
                <a:moveTo>
                  <a:pt x="30" y="2"/>
                </a:moveTo>
                <a:cubicBezTo>
                  <a:pt x="33" y="2"/>
                  <a:pt x="35" y="2"/>
                  <a:pt x="37" y="2"/>
                </a:cubicBezTo>
                <a:cubicBezTo>
                  <a:pt x="37" y="2"/>
                  <a:pt x="38" y="3"/>
                  <a:pt x="38" y="4"/>
                </a:cubicBezTo>
                <a:cubicBezTo>
                  <a:pt x="38" y="6"/>
                  <a:pt x="40" y="7"/>
                  <a:pt x="41" y="8"/>
                </a:cubicBezTo>
                <a:cubicBezTo>
                  <a:pt x="42" y="9"/>
                  <a:pt x="43" y="9"/>
                  <a:pt x="43" y="10"/>
                </a:cubicBezTo>
                <a:cubicBezTo>
                  <a:pt x="43" y="11"/>
                  <a:pt x="43" y="13"/>
                  <a:pt x="43" y="14"/>
                </a:cubicBezTo>
                <a:cubicBezTo>
                  <a:pt x="43" y="15"/>
                  <a:pt x="42" y="15"/>
                  <a:pt x="42" y="16"/>
                </a:cubicBezTo>
                <a:cubicBezTo>
                  <a:pt x="40" y="16"/>
                  <a:pt x="38" y="18"/>
                  <a:pt x="38" y="20"/>
                </a:cubicBezTo>
                <a:cubicBezTo>
                  <a:pt x="38" y="21"/>
                  <a:pt x="37" y="21"/>
                  <a:pt x="37" y="21"/>
                </a:cubicBezTo>
                <a:cubicBezTo>
                  <a:pt x="35" y="21"/>
                  <a:pt x="33" y="21"/>
                  <a:pt x="30" y="21"/>
                </a:cubicBezTo>
                <a:cubicBezTo>
                  <a:pt x="29" y="21"/>
                  <a:pt x="29" y="21"/>
                  <a:pt x="30" y="20"/>
                </a:cubicBezTo>
                <a:cubicBezTo>
                  <a:pt x="33" y="15"/>
                  <a:pt x="33" y="9"/>
                  <a:pt x="30" y="4"/>
                </a:cubicBezTo>
                <a:cubicBezTo>
                  <a:pt x="29" y="3"/>
                  <a:pt x="29" y="2"/>
                  <a:pt x="30" y="2"/>
                </a:cubicBezTo>
                <a:close/>
                <a:moveTo>
                  <a:pt x="20" y="18"/>
                </a:moveTo>
                <a:cubicBezTo>
                  <a:pt x="19" y="18"/>
                  <a:pt x="18" y="17"/>
                  <a:pt x="17" y="16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1" y="17"/>
                  <a:pt x="24" y="16"/>
                  <a:pt x="24" y="15"/>
                </a:cubicBezTo>
                <a:cubicBezTo>
                  <a:pt x="24" y="12"/>
                  <a:pt x="18" y="14"/>
                  <a:pt x="18" y="9"/>
                </a:cubicBezTo>
                <a:cubicBezTo>
                  <a:pt x="18" y="7"/>
                  <a:pt x="19" y="6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6"/>
                  <a:pt x="26" y="6"/>
                  <a:pt x="27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6" y="9"/>
                  <a:pt x="25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1"/>
                  <a:pt x="28" y="9"/>
                  <a:pt x="28" y="14"/>
                </a:cubicBezTo>
                <a:cubicBezTo>
                  <a:pt x="28" y="16"/>
                  <a:pt x="26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1"/>
                  <a:pt x="23" y="21"/>
                  <a:pt x="23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19"/>
                  <a:pt x="21" y="19"/>
                </a:cubicBezTo>
                <a:cubicBezTo>
                  <a:pt x="21" y="19"/>
                  <a:pt x="21" y="19"/>
                  <a:pt x="20" y="18"/>
                </a:cubicBezTo>
                <a:close/>
                <a:moveTo>
                  <a:pt x="9" y="2"/>
                </a:moveTo>
                <a:cubicBezTo>
                  <a:pt x="11" y="2"/>
                  <a:pt x="12" y="2"/>
                  <a:pt x="14" y="2"/>
                </a:cubicBezTo>
                <a:cubicBezTo>
                  <a:pt x="15" y="2"/>
                  <a:pt x="15" y="3"/>
                  <a:pt x="15" y="4"/>
                </a:cubicBezTo>
                <a:cubicBezTo>
                  <a:pt x="12" y="9"/>
                  <a:pt x="12" y="16"/>
                  <a:pt x="15" y="20"/>
                </a:cubicBezTo>
                <a:cubicBezTo>
                  <a:pt x="15" y="21"/>
                  <a:pt x="15" y="21"/>
                  <a:pt x="14" y="21"/>
                </a:cubicBezTo>
                <a:cubicBezTo>
                  <a:pt x="12" y="21"/>
                  <a:pt x="10" y="21"/>
                  <a:pt x="9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7" y="18"/>
                  <a:pt x="5" y="16"/>
                  <a:pt x="3" y="16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3"/>
                  <a:pt x="2" y="11"/>
                  <a:pt x="2" y="10"/>
                </a:cubicBezTo>
                <a:cubicBezTo>
                  <a:pt x="2" y="9"/>
                  <a:pt x="2" y="9"/>
                  <a:pt x="3" y="8"/>
                </a:cubicBezTo>
                <a:cubicBezTo>
                  <a:pt x="5" y="8"/>
                  <a:pt x="7" y="6"/>
                  <a:pt x="7" y="4"/>
                </a:cubicBezTo>
                <a:cubicBezTo>
                  <a:pt x="7" y="3"/>
                  <a:pt x="8" y="2"/>
                  <a:pt x="9" y="2"/>
                </a:cubicBezTo>
                <a:close/>
                <a:moveTo>
                  <a:pt x="1" y="0"/>
                </a:moveTo>
                <a:cubicBezTo>
                  <a:pt x="15" y="0"/>
                  <a:pt x="29" y="0"/>
                  <a:pt x="44" y="0"/>
                </a:cubicBezTo>
                <a:cubicBezTo>
                  <a:pt x="45" y="0"/>
                  <a:pt x="45" y="0"/>
                  <a:pt x="45" y="2"/>
                </a:cubicBezTo>
                <a:cubicBezTo>
                  <a:pt x="45" y="9"/>
                  <a:pt x="45" y="15"/>
                  <a:pt x="45" y="22"/>
                </a:cubicBezTo>
                <a:cubicBezTo>
                  <a:pt x="45" y="24"/>
                  <a:pt x="45" y="24"/>
                  <a:pt x="44" y="24"/>
                </a:cubicBezTo>
                <a:cubicBezTo>
                  <a:pt x="30" y="24"/>
                  <a:pt x="15" y="24"/>
                  <a:pt x="1" y="24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15"/>
                  <a:pt x="0" y="8"/>
                  <a:pt x="0" y="2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3" name="Freeform 397"/>
          <p:cNvSpPr>
            <a:spLocks noEditPoints="1"/>
          </p:cNvSpPr>
          <p:nvPr/>
        </p:nvSpPr>
        <p:spPr bwMode="auto">
          <a:xfrm>
            <a:off x="8416876" y="2279929"/>
            <a:ext cx="353822" cy="248986"/>
          </a:xfrm>
          <a:custGeom>
            <a:avLst/>
            <a:gdLst>
              <a:gd name="T0" fmla="*/ 1 w 34"/>
              <a:gd name="T1" fmla="*/ 0 h 24"/>
              <a:gd name="T2" fmla="*/ 34 w 34"/>
              <a:gd name="T3" fmla="*/ 0 h 24"/>
              <a:gd name="T4" fmla="*/ 32 w 34"/>
              <a:gd name="T5" fmla="*/ 2 h 24"/>
              <a:gd name="T6" fmla="*/ 30 w 34"/>
              <a:gd name="T7" fmla="*/ 2 h 24"/>
              <a:gd name="T8" fmla="*/ 30 w 34"/>
              <a:gd name="T9" fmla="*/ 4 h 24"/>
              <a:gd name="T10" fmla="*/ 30 w 34"/>
              <a:gd name="T11" fmla="*/ 4 h 24"/>
              <a:gd name="T12" fmla="*/ 27 w 34"/>
              <a:gd name="T13" fmla="*/ 7 h 24"/>
              <a:gd name="T14" fmla="*/ 24 w 34"/>
              <a:gd name="T15" fmla="*/ 5 h 24"/>
              <a:gd name="T16" fmla="*/ 24 w 34"/>
              <a:gd name="T17" fmla="*/ 4 h 24"/>
              <a:gd name="T18" fmla="*/ 24 w 34"/>
              <a:gd name="T19" fmla="*/ 4 h 24"/>
              <a:gd name="T20" fmla="*/ 23 w 34"/>
              <a:gd name="T21" fmla="*/ 3 h 24"/>
              <a:gd name="T22" fmla="*/ 22 w 34"/>
              <a:gd name="T23" fmla="*/ 3 h 24"/>
              <a:gd name="T24" fmla="*/ 21 w 34"/>
              <a:gd name="T25" fmla="*/ 4 h 24"/>
              <a:gd name="T26" fmla="*/ 21 w 34"/>
              <a:gd name="T27" fmla="*/ 4 h 24"/>
              <a:gd name="T28" fmla="*/ 20 w 34"/>
              <a:gd name="T29" fmla="*/ 5 h 24"/>
              <a:gd name="T30" fmla="*/ 18 w 34"/>
              <a:gd name="T31" fmla="*/ 9 h 24"/>
              <a:gd name="T32" fmla="*/ 21 w 34"/>
              <a:gd name="T33" fmla="*/ 13 h 24"/>
              <a:gd name="T34" fmla="*/ 20 w 34"/>
              <a:gd name="T35" fmla="*/ 14 h 24"/>
              <a:gd name="T36" fmla="*/ 19 w 34"/>
              <a:gd name="T37" fmla="*/ 14 h 24"/>
              <a:gd name="T38" fmla="*/ 18 w 34"/>
              <a:gd name="T39" fmla="*/ 15 h 24"/>
              <a:gd name="T40" fmla="*/ 17 w 34"/>
              <a:gd name="T41" fmla="*/ 16 h 24"/>
              <a:gd name="T42" fmla="*/ 18 w 34"/>
              <a:gd name="T43" fmla="*/ 16 h 24"/>
              <a:gd name="T44" fmla="*/ 15 w 34"/>
              <a:gd name="T45" fmla="*/ 20 h 24"/>
              <a:gd name="T46" fmla="*/ 15 w 34"/>
              <a:gd name="T47" fmla="*/ 4 h 24"/>
              <a:gd name="T48" fmla="*/ 14 w 34"/>
              <a:gd name="T49" fmla="*/ 2 h 24"/>
              <a:gd name="T50" fmla="*/ 9 w 34"/>
              <a:gd name="T51" fmla="*/ 2 h 24"/>
              <a:gd name="T52" fmla="*/ 7 w 34"/>
              <a:gd name="T53" fmla="*/ 4 h 24"/>
              <a:gd name="T54" fmla="*/ 3 w 34"/>
              <a:gd name="T55" fmla="*/ 8 h 24"/>
              <a:gd name="T56" fmla="*/ 2 w 34"/>
              <a:gd name="T57" fmla="*/ 10 h 24"/>
              <a:gd name="T58" fmla="*/ 2 w 34"/>
              <a:gd name="T59" fmla="*/ 14 h 24"/>
              <a:gd name="T60" fmla="*/ 3 w 34"/>
              <a:gd name="T61" fmla="*/ 16 h 24"/>
              <a:gd name="T62" fmla="*/ 7 w 34"/>
              <a:gd name="T63" fmla="*/ 20 h 24"/>
              <a:gd name="T64" fmla="*/ 9 w 34"/>
              <a:gd name="T65" fmla="*/ 21 h 24"/>
              <a:gd name="T66" fmla="*/ 13 w 34"/>
              <a:gd name="T67" fmla="*/ 21 h 24"/>
              <a:gd name="T68" fmla="*/ 11 w 34"/>
              <a:gd name="T69" fmla="*/ 24 h 24"/>
              <a:gd name="T70" fmla="*/ 1 w 34"/>
              <a:gd name="T71" fmla="*/ 24 h 24"/>
              <a:gd name="T72" fmla="*/ 0 w 34"/>
              <a:gd name="T73" fmla="*/ 22 h 24"/>
              <a:gd name="T74" fmla="*/ 0 w 34"/>
              <a:gd name="T75" fmla="*/ 1 h 24"/>
              <a:gd name="T76" fmla="*/ 1 w 34"/>
              <a:gd name="T77" fmla="*/ 0 h 24"/>
              <a:gd name="T78" fmla="*/ 24 w 34"/>
              <a:gd name="T79" fmla="*/ 10 h 24"/>
              <a:gd name="T80" fmla="*/ 26 w 34"/>
              <a:gd name="T81" fmla="*/ 8 h 24"/>
              <a:gd name="T82" fmla="*/ 25 w 34"/>
              <a:gd name="T83" fmla="*/ 9 h 24"/>
              <a:gd name="T84" fmla="*/ 24 w 34"/>
              <a:gd name="T85" fmla="*/ 8 h 24"/>
              <a:gd name="T86" fmla="*/ 21 w 34"/>
              <a:gd name="T87" fmla="*/ 9 h 24"/>
              <a:gd name="T88" fmla="*/ 24 w 34"/>
              <a:gd name="T89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" h="24">
                <a:moveTo>
                  <a:pt x="1" y="0"/>
                </a:moveTo>
                <a:cubicBezTo>
                  <a:pt x="34" y="0"/>
                  <a:pt x="34" y="0"/>
                  <a:pt x="34" y="0"/>
                </a:cubicBezTo>
                <a:cubicBezTo>
                  <a:pt x="32" y="2"/>
                  <a:pt x="32" y="2"/>
                  <a:pt x="32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9" y="2"/>
                  <a:pt x="29" y="3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6"/>
                  <a:pt x="25" y="5"/>
                  <a:pt x="24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0" y="5"/>
                </a:cubicBezTo>
                <a:cubicBezTo>
                  <a:pt x="19" y="6"/>
                  <a:pt x="18" y="7"/>
                  <a:pt x="18" y="9"/>
                </a:cubicBezTo>
                <a:cubicBezTo>
                  <a:pt x="18" y="12"/>
                  <a:pt x="20" y="12"/>
                  <a:pt x="21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19" y="14"/>
                  <a:pt x="19" y="14"/>
                </a:cubicBezTo>
                <a:cubicBezTo>
                  <a:pt x="19" y="14"/>
                  <a:pt x="18" y="15"/>
                  <a:pt x="18" y="15"/>
                </a:cubicBezTo>
                <a:cubicBezTo>
                  <a:pt x="17" y="15"/>
                  <a:pt x="17" y="15"/>
                  <a:pt x="17" y="16"/>
                </a:cubicBezTo>
                <a:cubicBezTo>
                  <a:pt x="17" y="16"/>
                  <a:pt x="18" y="16"/>
                  <a:pt x="18" y="16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15"/>
                  <a:pt x="12" y="8"/>
                  <a:pt x="15" y="4"/>
                </a:cubicBezTo>
                <a:cubicBezTo>
                  <a:pt x="15" y="3"/>
                  <a:pt x="15" y="2"/>
                  <a:pt x="14" y="2"/>
                </a:cubicBezTo>
                <a:cubicBezTo>
                  <a:pt x="12" y="2"/>
                  <a:pt x="10" y="2"/>
                  <a:pt x="9" y="2"/>
                </a:cubicBezTo>
                <a:cubicBezTo>
                  <a:pt x="8" y="2"/>
                  <a:pt x="7" y="3"/>
                  <a:pt x="7" y="4"/>
                </a:cubicBezTo>
                <a:cubicBezTo>
                  <a:pt x="7" y="6"/>
                  <a:pt x="5" y="8"/>
                  <a:pt x="3" y="8"/>
                </a:cubicBezTo>
                <a:cubicBezTo>
                  <a:pt x="2" y="9"/>
                  <a:pt x="2" y="9"/>
                  <a:pt x="2" y="10"/>
                </a:cubicBezTo>
                <a:cubicBezTo>
                  <a:pt x="2" y="11"/>
                  <a:pt x="2" y="12"/>
                  <a:pt x="2" y="14"/>
                </a:cubicBezTo>
                <a:cubicBezTo>
                  <a:pt x="2" y="15"/>
                  <a:pt x="2" y="15"/>
                  <a:pt x="3" y="16"/>
                </a:cubicBezTo>
                <a:cubicBezTo>
                  <a:pt x="5" y="16"/>
                  <a:pt x="7" y="18"/>
                  <a:pt x="7" y="20"/>
                </a:cubicBezTo>
                <a:cubicBezTo>
                  <a:pt x="7" y="21"/>
                  <a:pt x="8" y="21"/>
                  <a:pt x="9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15"/>
                  <a:pt x="0" y="8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24" y="10"/>
                </a:moveTo>
                <a:cubicBezTo>
                  <a:pt x="26" y="8"/>
                  <a:pt x="26" y="8"/>
                  <a:pt x="26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4" y="8"/>
                </a:cubicBezTo>
                <a:cubicBezTo>
                  <a:pt x="23" y="7"/>
                  <a:pt x="21" y="7"/>
                  <a:pt x="21" y="9"/>
                </a:cubicBezTo>
                <a:cubicBezTo>
                  <a:pt x="21" y="10"/>
                  <a:pt x="22" y="10"/>
                  <a:pt x="24" y="10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4" name="Freeform 398"/>
          <p:cNvSpPr>
            <a:spLocks noEditPoints="1"/>
          </p:cNvSpPr>
          <p:nvPr/>
        </p:nvSpPr>
        <p:spPr bwMode="auto">
          <a:xfrm>
            <a:off x="8530448" y="2279929"/>
            <a:ext cx="353822" cy="248986"/>
          </a:xfrm>
          <a:custGeom>
            <a:avLst/>
            <a:gdLst>
              <a:gd name="T0" fmla="*/ 23 w 34"/>
              <a:gd name="T1" fmla="*/ 0 h 24"/>
              <a:gd name="T2" fmla="*/ 33 w 34"/>
              <a:gd name="T3" fmla="*/ 0 h 24"/>
              <a:gd name="T4" fmla="*/ 34 w 34"/>
              <a:gd name="T5" fmla="*/ 2 h 24"/>
              <a:gd name="T6" fmla="*/ 34 w 34"/>
              <a:gd name="T7" fmla="*/ 22 h 24"/>
              <a:gd name="T8" fmla="*/ 33 w 34"/>
              <a:gd name="T9" fmla="*/ 24 h 24"/>
              <a:gd name="T10" fmla="*/ 0 w 34"/>
              <a:gd name="T11" fmla="*/ 24 h 24"/>
              <a:gd name="T12" fmla="*/ 2 w 34"/>
              <a:gd name="T13" fmla="*/ 21 h 24"/>
              <a:gd name="T14" fmla="*/ 3 w 34"/>
              <a:gd name="T15" fmla="*/ 21 h 24"/>
              <a:gd name="T16" fmla="*/ 4 w 34"/>
              <a:gd name="T17" fmla="*/ 20 h 24"/>
              <a:gd name="T18" fmla="*/ 4 w 34"/>
              <a:gd name="T19" fmla="*/ 20 h 24"/>
              <a:gd name="T20" fmla="*/ 7 w 34"/>
              <a:gd name="T21" fmla="*/ 16 h 24"/>
              <a:gd name="T22" fmla="*/ 9 w 34"/>
              <a:gd name="T23" fmla="*/ 18 h 24"/>
              <a:gd name="T24" fmla="*/ 10 w 34"/>
              <a:gd name="T25" fmla="*/ 19 h 24"/>
              <a:gd name="T26" fmla="*/ 10 w 34"/>
              <a:gd name="T27" fmla="*/ 20 h 24"/>
              <a:gd name="T28" fmla="*/ 11 w 34"/>
              <a:gd name="T29" fmla="*/ 21 h 24"/>
              <a:gd name="T30" fmla="*/ 12 w 34"/>
              <a:gd name="T31" fmla="*/ 21 h 24"/>
              <a:gd name="T32" fmla="*/ 13 w 34"/>
              <a:gd name="T33" fmla="*/ 20 h 24"/>
              <a:gd name="T34" fmla="*/ 13 w 34"/>
              <a:gd name="T35" fmla="*/ 19 h 24"/>
              <a:gd name="T36" fmla="*/ 13 w 34"/>
              <a:gd name="T37" fmla="*/ 18 h 24"/>
              <a:gd name="T38" fmla="*/ 16 w 34"/>
              <a:gd name="T39" fmla="*/ 14 h 24"/>
              <a:gd name="T40" fmla="*/ 13 w 34"/>
              <a:gd name="T41" fmla="*/ 10 h 24"/>
              <a:gd name="T42" fmla="*/ 15 w 34"/>
              <a:gd name="T43" fmla="*/ 8 h 24"/>
              <a:gd name="T44" fmla="*/ 15 w 34"/>
              <a:gd name="T45" fmla="*/ 8 h 24"/>
              <a:gd name="T46" fmla="*/ 16 w 34"/>
              <a:gd name="T47" fmla="*/ 7 h 24"/>
              <a:gd name="T48" fmla="*/ 16 w 34"/>
              <a:gd name="T49" fmla="*/ 7 h 24"/>
              <a:gd name="T50" fmla="*/ 19 w 34"/>
              <a:gd name="T51" fmla="*/ 4 h 24"/>
              <a:gd name="T52" fmla="*/ 19 w 34"/>
              <a:gd name="T53" fmla="*/ 20 h 24"/>
              <a:gd name="T54" fmla="*/ 19 w 34"/>
              <a:gd name="T55" fmla="*/ 21 h 24"/>
              <a:gd name="T56" fmla="*/ 26 w 34"/>
              <a:gd name="T57" fmla="*/ 21 h 24"/>
              <a:gd name="T58" fmla="*/ 27 w 34"/>
              <a:gd name="T59" fmla="*/ 20 h 24"/>
              <a:gd name="T60" fmla="*/ 30 w 34"/>
              <a:gd name="T61" fmla="*/ 16 h 24"/>
              <a:gd name="T62" fmla="*/ 32 w 34"/>
              <a:gd name="T63" fmla="*/ 14 h 24"/>
              <a:gd name="T64" fmla="*/ 32 w 34"/>
              <a:gd name="T65" fmla="*/ 10 h 24"/>
              <a:gd name="T66" fmla="*/ 30 w 34"/>
              <a:gd name="T67" fmla="*/ 8 h 24"/>
              <a:gd name="T68" fmla="*/ 27 w 34"/>
              <a:gd name="T69" fmla="*/ 4 h 24"/>
              <a:gd name="T70" fmla="*/ 26 w 34"/>
              <a:gd name="T71" fmla="*/ 2 h 24"/>
              <a:gd name="T72" fmla="*/ 21 w 34"/>
              <a:gd name="T73" fmla="*/ 2 h 24"/>
              <a:gd name="T74" fmla="*/ 23 w 34"/>
              <a:gd name="T75" fmla="*/ 0 h 24"/>
              <a:gd name="T76" fmla="*/ 9 w 34"/>
              <a:gd name="T77" fmla="*/ 14 h 24"/>
              <a:gd name="T78" fmla="*/ 9 w 34"/>
              <a:gd name="T79" fmla="*/ 15 h 24"/>
              <a:gd name="T80" fmla="*/ 13 w 34"/>
              <a:gd name="T81" fmla="*/ 15 h 24"/>
              <a:gd name="T82" fmla="*/ 10 w 34"/>
              <a:gd name="T83" fmla="*/ 13 h 24"/>
              <a:gd name="T84" fmla="*/ 9 w 34"/>
              <a:gd name="T85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" h="24">
                <a:moveTo>
                  <a:pt x="23" y="0"/>
                </a:move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2"/>
                </a:cubicBezTo>
                <a:cubicBezTo>
                  <a:pt x="34" y="8"/>
                  <a:pt x="34" y="15"/>
                  <a:pt x="34" y="22"/>
                </a:cubicBezTo>
                <a:cubicBezTo>
                  <a:pt x="34" y="24"/>
                  <a:pt x="34" y="24"/>
                  <a:pt x="33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4" y="21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8" y="18"/>
                  <a:pt x="9" y="18"/>
                </a:cubicBezTo>
                <a:cubicBezTo>
                  <a:pt x="10" y="18"/>
                  <a:pt x="10" y="19"/>
                  <a:pt x="10" y="19"/>
                </a:cubicBezTo>
                <a:cubicBezTo>
                  <a:pt x="10" y="19"/>
                  <a:pt x="10" y="20"/>
                  <a:pt x="10" y="20"/>
                </a:cubicBezTo>
                <a:cubicBezTo>
                  <a:pt x="10" y="20"/>
                  <a:pt x="10" y="21"/>
                  <a:pt x="11" y="21"/>
                </a:cubicBezTo>
                <a:cubicBezTo>
                  <a:pt x="11" y="21"/>
                  <a:pt x="11" y="21"/>
                  <a:pt x="12" y="21"/>
                </a:cubicBezTo>
                <a:cubicBezTo>
                  <a:pt x="12" y="21"/>
                  <a:pt x="13" y="20"/>
                  <a:pt x="13" y="20"/>
                </a:cubicBezTo>
                <a:cubicBezTo>
                  <a:pt x="13" y="20"/>
                  <a:pt x="13" y="19"/>
                  <a:pt x="13" y="19"/>
                </a:cubicBezTo>
                <a:cubicBezTo>
                  <a:pt x="13" y="19"/>
                  <a:pt x="13" y="18"/>
                  <a:pt x="13" y="18"/>
                </a:cubicBezTo>
                <a:cubicBezTo>
                  <a:pt x="15" y="18"/>
                  <a:pt x="16" y="16"/>
                  <a:pt x="16" y="14"/>
                </a:cubicBezTo>
                <a:cubicBezTo>
                  <a:pt x="16" y="12"/>
                  <a:pt x="15" y="11"/>
                  <a:pt x="13" y="10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9" y="4"/>
                  <a:pt x="19" y="4"/>
                  <a:pt x="19" y="4"/>
                </a:cubicBezTo>
                <a:cubicBezTo>
                  <a:pt x="22" y="9"/>
                  <a:pt x="22" y="16"/>
                  <a:pt x="19" y="20"/>
                </a:cubicBezTo>
                <a:cubicBezTo>
                  <a:pt x="18" y="21"/>
                  <a:pt x="18" y="21"/>
                  <a:pt x="19" y="21"/>
                </a:cubicBezTo>
                <a:cubicBezTo>
                  <a:pt x="21" y="21"/>
                  <a:pt x="23" y="21"/>
                  <a:pt x="26" y="21"/>
                </a:cubicBezTo>
                <a:cubicBezTo>
                  <a:pt x="26" y="21"/>
                  <a:pt x="27" y="21"/>
                  <a:pt x="27" y="20"/>
                </a:cubicBezTo>
                <a:cubicBezTo>
                  <a:pt x="27" y="18"/>
                  <a:pt x="29" y="16"/>
                  <a:pt x="30" y="16"/>
                </a:cubicBezTo>
                <a:cubicBezTo>
                  <a:pt x="31" y="15"/>
                  <a:pt x="32" y="15"/>
                  <a:pt x="32" y="14"/>
                </a:cubicBezTo>
                <a:cubicBezTo>
                  <a:pt x="32" y="13"/>
                  <a:pt x="32" y="11"/>
                  <a:pt x="32" y="10"/>
                </a:cubicBezTo>
                <a:cubicBezTo>
                  <a:pt x="32" y="9"/>
                  <a:pt x="31" y="8"/>
                  <a:pt x="30" y="8"/>
                </a:cubicBezTo>
                <a:cubicBezTo>
                  <a:pt x="29" y="7"/>
                  <a:pt x="27" y="6"/>
                  <a:pt x="27" y="4"/>
                </a:cubicBezTo>
                <a:cubicBezTo>
                  <a:pt x="27" y="3"/>
                  <a:pt x="26" y="2"/>
                  <a:pt x="26" y="2"/>
                </a:cubicBezTo>
                <a:cubicBezTo>
                  <a:pt x="21" y="2"/>
                  <a:pt x="21" y="2"/>
                  <a:pt x="21" y="2"/>
                </a:cubicBezTo>
                <a:lnTo>
                  <a:pt x="23" y="0"/>
                </a:lnTo>
                <a:close/>
                <a:moveTo>
                  <a:pt x="9" y="14"/>
                </a:moveTo>
                <a:cubicBezTo>
                  <a:pt x="9" y="15"/>
                  <a:pt x="9" y="15"/>
                  <a:pt x="9" y="15"/>
                </a:cubicBezTo>
                <a:cubicBezTo>
                  <a:pt x="10" y="17"/>
                  <a:pt x="13" y="16"/>
                  <a:pt x="13" y="15"/>
                </a:cubicBezTo>
                <a:cubicBezTo>
                  <a:pt x="13" y="13"/>
                  <a:pt x="12" y="13"/>
                  <a:pt x="10" y="13"/>
                </a:cubicBezTo>
                <a:lnTo>
                  <a:pt x="9" y="14"/>
                </a:ln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5" name="Freeform 399"/>
          <p:cNvSpPr>
            <a:spLocks noEditPoints="1"/>
          </p:cNvSpPr>
          <p:nvPr/>
        </p:nvSpPr>
        <p:spPr bwMode="auto">
          <a:xfrm>
            <a:off x="6809394" y="2196932"/>
            <a:ext cx="375662" cy="414977"/>
          </a:xfrm>
          <a:custGeom>
            <a:avLst/>
            <a:gdLst>
              <a:gd name="T0" fmla="*/ 18 w 36"/>
              <a:gd name="T1" fmla="*/ 7 h 40"/>
              <a:gd name="T2" fmla="*/ 29 w 36"/>
              <a:gd name="T3" fmla="*/ 18 h 40"/>
              <a:gd name="T4" fmla="*/ 18 w 36"/>
              <a:gd name="T5" fmla="*/ 30 h 40"/>
              <a:gd name="T6" fmla="*/ 7 w 36"/>
              <a:gd name="T7" fmla="*/ 18 h 40"/>
              <a:gd name="T8" fmla="*/ 18 w 36"/>
              <a:gd name="T9" fmla="*/ 7 h 40"/>
              <a:gd name="T10" fmla="*/ 18 w 36"/>
              <a:gd name="T11" fmla="*/ 0 h 40"/>
              <a:gd name="T12" fmla="*/ 36 w 36"/>
              <a:gd name="T13" fmla="*/ 18 h 40"/>
              <a:gd name="T14" fmla="*/ 34 w 36"/>
              <a:gd name="T15" fmla="*/ 27 h 40"/>
              <a:gd name="T16" fmla="*/ 33 w 36"/>
              <a:gd name="T17" fmla="*/ 32 h 40"/>
              <a:gd name="T18" fmla="*/ 34 w 36"/>
              <a:gd name="T19" fmla="*/ 37 h 40"/>
              <a:gd name="T20" fmla="*/ 33 w 36"/>
              <a:gd name="T21" fmla="*/ 39 h 40"/>
              <a:gd name="T22" fmla="*/ 28 w 36"/>
              <a:gd name="T23" fmla="*/ 36 h 40"/>
              <a:gd name="T24" fmla="*/ 22 w 36"/>
              <a:gd name="T25" fmla="*/ 36 h 40"/>
              <a:gd name="T26" fmla="*/ 18 w 36"/>
              <a:gd name="T27" fmla="*/ 36 h 40"/>
              <a:gd name="T28" fmla="*/ 0 w 36"/>
              <a:gd name="T29" fmla="*/ 18 h 40"/>
              <a:gd name="T30" fmla="*/ 18 w 36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40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5"/>
                  <a:pt x="24" y="30"/>
                  <a:pt x="18" y="30"/>
                </a:cubicBezTo>
                <a:cubicBezTo>
                  <a:pt x="12" y="30"/>
                  <a:pt x="7" y="25"/>
                  <a:pt x="7" y="18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7"/>
                </a:cubicBezTo>
                <a:cubicBezTo>
                  <a:pt x="32" y="30"/>
                  <a:pt x="32" y="30"/>
                  <a:pt x="33" y="32"/>
                </a:cubicBezTo>
                <a:cubicBezTo>
                  <a:pt x="33" y="34"/>
                  <a:pt x="34" y="35"/>
                  <a:pt x="34" y="37"/>
                </a:cubicBezTo>
                <a:cubicBezTo>
                  <a:pt x="35" y="40"/>
                  <a:pt x="35" y="40"/>
                  <a:pt x="33" y="39"/>
                </a:cubicBezTo>
                <a:cubicBezTo>
                  <a:pt x="31" y="38"/>
                  <a:pt x="30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1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6" name="Freeform 400"/>
          <p:cNvSpPr>
            <a:spLocks noEditPoints="1"/>
          </p:cNvSpPr>
          <p:nvPr/>
        </p:nvSpPr>
        <p:spPr bwMode="auto">
          <a:xfrm>
            <a:off x="6809394" y="2196932"/>
            <a:ext cx="375662" cy="414977"/>
          </a:xfrm>
          <a:custGeom>
            <a:avLst/>
            <a:gdLst>
              <a:gd name="T0" fmla="*/ 18 w 36"/>
              <a:gd name="T1" fmla="*/ 7 h 40"/>
              <a:gd name="T2" fmla="*/ 29 w 36"/>
              <a:gd name="T3" fmla="*/ 18 h 40"/>
              <a:gd name="T4" fmla="*/ 18 w 36"/>
              <a:gd name="T5" fmla="*/ 29 h 40"/>
              <a:gd name="T6" fmla="*/ 6 w 36"/>
              <a:gd name="T7" fmla="*/ 18 h 40"/>
              <a:gd name="T8" fmla="*/ 18 w 36"/>
              <a:gd name="T9" fmla="*/ 7 h 40"/>
              <a:gd name="T10" fmla="*/ 18 w 36"/>
              <a:gd name="T11" fmla="*/ 0 h 40"/>
              <a:gd name="T12" fmla="*/ 36 w 36"/>
              <a:gd name="T13" fmla="*/ 18 h 40"/>
              <a:gd name="T14" fmla="*/ 34 w 36"/>
              <a:gd name="T15" fmla="*/ 27 h 40"/>
              <a:gd name="T16" fmla="*/ 33 w 36"/>
              <a:gd name="T17" fmla="*/ 32 h 40"/>
              <a:gd name="T18" fmla="*/ 34 w 36"/>
              <a:gd name="T19" fmla="*/ 37 h 40"/>
              <a:gd name="T20" fmla="*/ 33 w 36"/>
              <a:gd name="T21" fmla="*/ 39 h 40"/>
              <a:gd name="T22" fmla="*/ 28 w 36"/>
              <a:gd name="T23" fmla="*/ 36 h 40"/>
              <a:gd name="T24" fmla="*/ 22 w 36"/>
              <a:gd name="T25" fmla="*/ 36 h 40"/>
              <a:gd name="T26" fmla="*/ 18 w 36"/>
              <a:gd name="T27" fmla="*/ 36 h 40"/>
              <a:gd name="T28" fmla="*/ 0 w 36"/>
              <a:gd name="T29" fmla="*/ 18 h 40"/>
              <a:gd name="T30" fmla="*/ 18 w 36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40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1" y="29"/>
                  <a:pt x="6" y="24"/>
                  <a:pt x="6" y="18"/>
                </a:cubicBezTo>
                <a:cubicBezTo>
                  <a:pt x="6" y="12"/>
                  <a:pt x="11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7"/>
                </a:cubicBezTo>
                <a:cubicBezTo>
                  <a:pt x="32" y="30"/>
                  <a:pt x="32" y="29"/>
                  <a:pt x="33" y="32"/>
                </a:cubicBezTo>
                <a:cubicBezTo>
                  <a:pt x="33" y="33"/>
                  <a:pt x="34" y="35"/>
                  <a:pt x="34" y="37"/>
                </a:cubicBezTo>
                <a:cubicBezTo>
                  <a:pt x="35" y="39"/>
                  <a:pt x="35" y="40"/>
                  <a:pt x="33" y="39"/>
                </a:cubicBezTo>
                <a:cubicBezTo>
                  <a:pt x="31" y="38"/>
                  <a:pt x="30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1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7" name="Freeform 401"/>
          <p:cNvSpPr>
            <a:spLocks noEditPoints="1"/>
          </p:cNvSpPr>
          <p:nvPr/>
        </p:nvSpPr>
        <p:spPr bwMode="auto">
          <a:xfrm>
            <a:off x="6809394" y="2196932"/>
            <a:ext cx="362559" cy="406240"/>
          </a:xfrm>
          <a:custGeom>
            <a:avLst/>
            <a:gdLst>
              <a:gd name="T0" fmla="*/ 18 w 35"/>
              <a:gd name="T1" fmla="*/ 7 h 39"/>
              <a:gd name="T2" fmla="*/ 29 w 35"/>
              <a:gd name="T3" fmla="*/ 18 h 39"/>
              <a:gd name="T4" fmla="*/ 18 w 35"/>
              <a:gd name="T5" fmla="*/ 29 h 39"/>
              <a:gd name="T6" fmla="*/ 6 w 35"/>
              <a:gd name="T7" fmla="*/ 18 h 39"/>
              <a:gd name="T8" fmla="*/ 18 w 35"/>
              <a:gd name="T9" fmla="*/ 7 h 39"/>
              <a:gd name="T10" fmla="*/ 18 w 35"/>
              <a:gd name="T11" fmla="*/ 0 h 39"/>
              <a:gd name="T12" fmla="*/ 35 w 35"/>
              <a:gd name="T13" fmla="*/ 18 h 39"/>
              <a:gd name="T14" fmla="*/ 33 w 35"/>
              <a:gd name="T15" fmla="*/ 26 h 39"/>
              <a:gd name="T16" fmla="*/ 33 w 35"/>
              <a:gd name="T17" fmla="*/ 31 h 39"/>
              <a:gd name="T18" fmla="*/ 34 w 35"/>
              <a:gd name="T19" fmla="*/ 37 h 39"/>
              <a:gd name="T20" fmla="*/ 33 w 35"/>
              <a:gd name="T21" fmla="*/ 38 h 39"/>
              <a:gd name="T22" fmla="*/ 28 w 35"/>
              <a:gd name="T23" fmla="*/ 36 h 39"/>
              <a:gd name="T24" fmla="*/ 22 w 35"/>
              <a:gd name="T25" fmla="*/ 36 h 39"/>
              <a:gd name="T26" fmla="*/ 18 w 35"/>
              <a:gd name="T27" fmla="*/ 36 h 39"/>
              <a:gd name="T28" fmla="*/ 0 w 35"/>
              <a:gd name="T29" fmla="*/ 18 h 39"/>
              <a:gd name="T30" fmla="*/ 18 w 35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" h="39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1" y="29"/>
                  <a:pt x="6" y="24"/>
                  <a:pt x="6" y="18"/>
                </a:cubicBezTo>
                <a:cubicBezTo>
                  <a:pt x="6" y="12"/>
                  <a:pt x="11" y="7"/>
                  <a:pt x="18" y="7"/>
                </a:cubicBezTo>
                <a:close/>
                <a:moveTo>
                  <a:pt x="18" y="0"/>
                </a:moveTo>
                <a:cubicBezTo>
                  <a:pt x="27" y="0"/>
                  <a:pt x="35" y="8"/>
                  <a:pt x="35" y="18"/>
                </a:cubicBezTo>
                <a:cubicBezTo>
                  <a:pt x="35" y="21"/>
                  <a:pt x="35" y="24"/>
                  <a:pt x="33" y="26"/>
                </a:cubicBezTo>
                <a:cubicBezTo>
                  <a:pt x="32" y="29"/>
                  <a:pt x="32" y="29"/>
                  <a:pt x="33" y="31"/>
                </a:cubicBezTo>
                <a:cubicBezTo>
                  <a:pt x="33" y="33"/>
                  <a:pt x="33" y="35"/>
                  <a:pt x="34" y="37"/>
                </a:cubicBezTo>
                <a:cubicBezTo>
                  <a:pt x="35" y="39"/>
                  <a:pt x="35" y="39"/>
                  <a:pt x="33" y="38"/>
                </a:cubicBezTo>
                <a:cubicBezTo>
                  <a:pt x="31" y="38"/>
                  <a:pt x="29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0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8" name="Freeform 402"/>
          <p:cNvSpPr>
            <a:spLocks noEditPoints="1"/>
          </p:cNvSpPr>
          <p:nvPr/>
        </p:nvSpPr>
        <p:spPr bwMode="auto">
          <a:xfrm>
            <a:off x="6800657" y="2196932"/>
            <a:ext cx="371295" cy="406240"/>
          </a:xfrm>
          <a:custGeom>
            <a:avLst/>
            <a:gdLst>
              <a:gd name="T0" fmla="*/ 18 w 36"/>
              <a:gd name="T1" fmla="*/ 7 h 39"/>
              <a:gd name="T2" fmla="*/ 30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7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5 w 36"/>
              <a:gd name="T19" fmla="*/ 36 h 39"/>
              <a:gd name="T20" fmla="*/ 33 w 36"/>
              <a:gd name="T21" fmla="*/ 38 h 39"/>
              <a:gd name="T22" fmla="*/ 29 w 36"/>
              <a:gd name="T23" fmla="*/ 36 h 39"/>
              <a:gd name="T24" fmla="*/ 23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7"/>
                </a:moveTo>
                <a:cubicBezTo>
                  <a:pt x="25" y="7"/>
                  <a:pt x="30" y="12"/>
                  <a:pt x="30" y="18"/>
                </a:cubicBezTo>
                <a:cubicBezTo>
                  <a:pt x="30" y="24"/>
                  <a:pt x="25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6" y="24"/>
                  <a:pt x="34" y="26"/>
                </a:cubicBezTo>
                <a:cubicBezTo>
                  <a:pt x="33" y="29"/>
                  <a:pt x="33" y="29"/>
                  <a:pt x="33" y="31"/>
                </a:cubicBezTo>
                <a:cubicBezTo>
                  <a:pt x="34" y="33"/>
                  <a:pt x="34" y="35"/>
                  <a:pt x="35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2" y="37"/>
                  <a:pt x="30" y="36"/>
                  <a:pt x="29" y="36"/>
                </a:cubicBezTo>
                <a:cubicBezTo>
                  <a:pt x="26" y="34"/>
                  <a:pt x="27" y="34"/>
                  <a:pt x="23" y="35"/>
                </a:cubicBezTo>
                <a:cubicBezTo>
                  <a:pt x="21" y="36"/>
                  <a:pt x="20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9" name="Freeform 403"/>
          <p:cNvSpPr>
            <a:spLocks noEditPoints="1"/>
          </p:cNvSpPr>
          <p:nvPr/>
        </p:nvSpPr>
        <p:spPr bwMode="auto">
          <a:xfrm>
            <a:off x="6800657" y="2196932"/>
            <a:ext cx="371295" cy="406240"/>
          </a:xfrm>
          <a:custGeom>
            <a:avLst/>
            <a:gdLst>
              <a:gd name="T0" fmla="*/ 18 w 36"/>
              <a:gd name="T1" fmla="*/ 6 h 39"/>
              <a:gd name="T2" fmla="*/ 29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6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5 w 36"/>
              <a:gd name="T19" fmla="*/ 36 h 39"/>
              <a:gd name="T20" fmla="*/ 33 w 36"/>
              <a:gd name="T21" fmla="*/ 38 h 39"/>
              <a:gd name="T22" fmla="*/ 28 w 36"/>
              <a:gd name="T23" fmla="*/ 35 h 39"/>
              <a:gd name="T24" fmla="*/ 22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6"/>
                </a:moveTo>
                <a:cubicBezTo>
                  <a:pt x="24" y="6"/>
                  <a:pt x="29" y="12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2"/>
                  <a:pt x="12" y="6"/>
                  <a:pt x="18" y="6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6"/>
                </a:cubicBezTo>
                <a:cubicBezTo>
                  <a:pt x="33" y="29"/>
                  <a:pt x="33" y="29"/>
                  <a:pt x="33" y="31"/>
                </a:cubicBezTo>
                <a:cubicBezTo>
                  <a:pt x="34" y="33"/>
                  <a:pt x="34" y="35"/>
                  <a:pt x="35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2" y="37"/>
                  <a:pt x="30" y="36"/>
                  <a:pt x="28" y="35"/>
                </a:cubicBezTo>
                <a:cubicBezTo>
                  <a:pt x="26" y="34"/>
                  <a:pt x="26" y="34"/>
                  <a:pt x="22" y="35"/>
                </a:cubicBezTo>
                <a:cubicBezTo>
                  <a:pt x="21" y="36"/>
                  <a:pt x="20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0" name="Freeform 404"/>
          <p:cNvSpPr>
            <a:spLocks noEditPoints="1"/>
          </p:cNvSpPr>
          <p:nvPr/>
        </p:nvSpPr>
        <p:spPr bwMode="auto">
          <a:xfrm>
            <a:off x="6800657" y="2196932"/>
            <a:ext cx="371295" cy="406240"/>
          </a:xfrm>
          <a:custGeom>
            <a:avLst/>
            <a:gdLst>
              <a:gd name="T0" fmla="*/ 18 w 36"/>
              <a:gd name="T1" fmla="*/ 6 h 39"/>
              <a:gd name="T2" fmla="*/ 29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6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4 w 36"/>
              <a:gd name="T19" fmla="*/ 36 h 39"/>
              <a:gd name="T20" fmla="*/ 33 w 36"/>
              <a:gd name="T21" fmla="*/ 38 h 39"/>
              <a:gd name="T22" fmla="*/ 28 w 36"/>
              <a:gd name="T23" fmla="*/ 35 h 39"/>
              <a:gd name="T24" fmla="*/ 22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6"/>
                </a:moveTo>
                <a:cubicBezTo>
                  <a:pt x="24" y="6"/>
                  <a:pt x="29" y="11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1"/>
                  <a:pt x="12" y="6"/>
                  <a:pt x="18" y="6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3"/>
                  <a:pt x="34" y="26"/>
                </a:cubicBezTo>
                <a:cubicBezTo>
                  <a:pt x="32" y="29"/>
                  <a:pt x="33" y="29"/>
                  <a:pt x="33" y="31"/>
                </a:cubicBezTo>
                <a:cubicBezTo>
                  <a:pt x="34" y="33"/>
                  <a:pt x="34" y="34"/>
                  <a:pt x="34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2" y="37"/>
                  <a:pt x="30" y="36"/>
                  <a:pt x="28" y="35"/>
                </a:cubicBezTo>
                <a:cubicBezTo>
                  <a:pt x="26" y="34"/>
                  <a:pt x="26" y="34"/>
                  <a:pt x="22" y="35"/>
                </a:cubicBezTo>
                <a:cubicBezTo>
                  <a:pt x="21" y="35"/>
                  <a:pt x="19" y="36"/>
                  <a:pt x="18" y="36"/>
                </a:cubicBezTo>
                <a:cubicBezTo>
                  <a:pt x="8" y="36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1" name="Freeform 405"/>
          <p:cNvSpPr>
            <a:spLocks noEditPoints="1"/>
          </p:cNvSpPr>
          <p:nvPr/>
        </p:nvSpPr>
        <p:spPr bwMode="auto">
          <a:xfrm>
            <a:off x="6800657" y="2183829"/>
            <a:ext cx="371295" cy="419343"/>
          </a:xfrm>
          <a:custGeom>
            <a:avLst/>
            <a:gdLst>
              <a:gd name="T0" fmla="*/ 18 w 36"/>
              <a:gd name="T1" fmla="*/ 7 h 40"/>
              <a:gd name="T2" fmla="*/ 29 w 36"/>
              <a:gd name="T3" fmla="*/ 18 h 40"/>
              <a:gd name="T4" fmla="*/ 18 w 36"/>
              <a:gd name="T5" fmla="*/ 30 h 40"/>
              <a:gd name="T6" fmla="*/ 7 w 36"/>
              <a:gd name="T7" fmla="*/ 18 h 40"/>
              <a:gd name="T8" fmla="*/ 18 w 36"/>
              <a:gd name="T9" fmla="*/ 7 h 40"/>
              <a:gd name="T10" fmla="*/ 18 w 36"/>
              <a:gd name="T11" fmla="*/ 0 h 40"/>
              <a:gd name="T12" fmla="*/ 36 w 36"/>
              <a:gd name="T13" fmla="*/ 18 h 40"/>
              <a:gd name="T14" fmla="*/ 34 w 36"/>
              <a:gd name="T15" fmla="*/ 27 h 40"/>
              <a:gd name="T16" fmla="*/ 33 w 36"/>
              <a:gd name="T17" fmla="*/ 32 h 40"/>
              <a:gd name="T18" fmla="*/ 34 w 36"/>
              <a:gd name="T19" fmla="*/ 37 h 40"/>
              <a:gd name="T20" fmla="*/ 33 w 36"/>
              <a:gd name="T21" fmla="*/ 39 h 40"/>
              <a:gd name="T22" fmla="*/ 28 w 36"/>
              <a:gd name="T23" fmla="*/ 36 h 40"/>
              <a:gd name="T24" fmla="*/ 22 w 36"/>
              <a:gd name="T25" fmla="*/ 36 h 40"/>
              <a:gd name="T26" fmla="*/ 18 w 36"/>
              <a:gd name="T27" fmla="*/ 36 h 40"/>
              <a:gd name="T28" fmla="*/ 0 w 36"/>
              <a:gd name="T29" fmla="*/ 18 h 40"/>
              <a:gd name="T30" fmla="*/ 18 w 36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40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5"/>
                  <a:pt x="24" y="30"/>
                  <a:pt x="18" y="30"/>
                </a:cubicBezTo>
                <a:cubicBezTo>
                  <a:pt x="12" y="30"/>
                  <a:pt x="7" y="25"/>
                  <a:pt x="7" y="18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7"/>
                </a:cubicBezTo>
                <a:cubicBezTo>
                  <a:pt x="32" y="30"/>
                  <a:pt x="32" y="30"/>
                  <a:pt x="33" y="32"/>
                </a:cubicBezTo>
                <a:cubicBezTo>
                  <a:pt x="33" y="34"/>
                  <a:pt x="34" y="35"/>
                  <a:pt x="34" y="37"/>
                </a:cubicBezTo>
                <a:cubicBezTo>
                  <a:pt x="35" y="40"/>
                  <a:pt x="35" y="40"/>
                  <a:pt x="33" y="39"/>
                </a:cubicBezTo>
                <a:cubicBezTo>
                  <a:pt x="31" y="38"/>
                  <a:pt x="30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1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2" name="Freeform 407"/>
          <p:cNvSpPr>
            <a:spLocks noEditPoints="1"/>
          </p:cNvSpPr>
          <p:nvPr/>
        </p:nvSpPr>
        <p:spPr bwMode="auto">
          <a:xfrm>
            <a:off x="6800660" y="2183829"/>
            <a:ext cx="371295" cy="419343"/>
          </a:xfrm>
          <a:custGeom>
            <a:avLst/>
            <a:gdLst>
              <a:gd name="T0" fmla="*/ 18 w 36"/>
              <a:gd name="T1" fmla="*/ 7 h 40"/>
              <a:gd name="T2" fmla="*/ 29 w 36"/>
              <a:gd name="T3" fmla="*/ 18 h 40"/>
              <a:gd name="T4" fmla="*/ 18 w 36"/>
              <a:gd name="T5" fmla="*/ 29 h 40"/>
              <a:gd name="T6" fmla="*/ 6 w 36"/>
              <a:gd name="T7" fmla="*/ 18 h 40"/>
              <a:gd name="T8" fmla="*/ 18 w 36"/>
              <a:gd name="T9" fmla="*/ 7 h 40"/>
              <a:gd name="T10" fmla="*/ 18 w 36"/>
              <a:gd name="T11" fmla="*/ 0 h 40"/>
              <a:gd name="T12" fmla="*/ 36 w 36"/>
              <a:gd name="T13" fmla="*/ 18 h 40"/>
              <a:gd name="T14" fmla="*/ 34 w 36"/>
              <a:gd name="T15" fmla="*/ 27 h 40"/>
              <a:gd name="T16" fmla="*/ 33 w 36"/>
              <a:gd name="T17" fmla="*/ 32 h 40"/>
              <a:gd name="T18" fmla="*/ 34 w 36"/>
              <a:gd name="T19" fmla="*/ 37 h 40"/>
              <a:gd name="T20" fmla="*/ 33 w 36"/>
              <a:gd name="T21" fmla="*/ 39 h 40"/>
              <a:gd name="T22" fmla="*/ 28 w 36"/>
              <a:gd name="T23" fmla="*/ 36 h 40"/>
              <a:gd name="T24" fmla="*/ 22 w 36"/>
              <a:gd name="T25" fmla="*/ 36 h 40"/>
              <a:gd name="T26" fmla="*/ 18 w 36"/>
              <a:gd name="T27" fmla="*/ 36 h 40"/>
              <a:gd name="T28" fmla="*/ 0 w 36"/>
              <a:gd name="T29" fmla="*/ 18 h 40"/>
              <a:gd name="T30" fmla="*/ 18 w 36"/>
              <a:gd name="T3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40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1" y="29"/>
                  <a:pt x="6" y="24"/>
                  <a:pt x="6" y="18"/>
                </a:cubicBezTo>
                <a:cubicBezTo>
                  <a:pt x="6" y="12"/>
                  <a:pt x="11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7"/>
                </a:cubicBezTo>
                <a:cubicBezTo>
                  <a:pt x="32" y="30"/>
                  <a:pt x="32" y="29"/>
                  <a:pt x="33" y="32"/>
                </a:cubicBezTo>
                <a:cubicBezTo>
                  <a:pt x="33" y="33"/>
                  <a:pt x="34" y="35"/>
                  <a:pt x="34" y="37"/>
                </a:cubicBezTo>
                <a:cubicBezTo>
                  <a:pt x="35" y="39"/>
                  <a:pt x="35" y="40"/>
                  <a:pt x="33" y="39"/>
                </a:cubicBezTo>
                <a:cubicBezTo>
                  <a:pt x="31" y="38"/>
                  <a:pt x="30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1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3" name="Freeform 408"/>
          <p:cNvSpPr>
            <a:spLocks noEditPoints="1"/>
          </p:cNvSpPr>
          <p:nvPr/>
        </p:nvSpPr>
        <p:spPr bwMode="auto">
          <a:xfrm>
            <a:off x="6800660" y="2183829"/>
            <a:ext cx="362559" cy="406240"/>
          </a:xfrm>
          <a:custGeom>
            <a:avLst/>
            <a:gdLst>
              <a:gd name="T0" fmla="*/ 18 w 35"/>
              <a:gd name="T1" fmla="*/ 7 h 39"/>
              <a:gd name="T2" fmla="*/ 29 w 35"/>
              <a:gd name="T3" fmla="*/ 18 h 39"/>
              <a:gd name="T4" fmla="*/ 18 w 35"/>
              <a:gd name="T5" fmla="*/ 29 h 39"/>
              <a:gd name="T6" fmla="*/ 6 w 35"/>
              <a:gd name="T7" fmla="*/ 18 h 39"/>
              <a:gd name="T8" fmla="*/ 18 w 35"/>
              <a:gd name="T9" fmla="*/ 7 h 39"/>
              <a:gd name="T10" fmla="*/ 18 w 35"/>
              <a:gd name="T11" fmla="*/ 0 h 39"/>
              <a:gd name="T12" fmla="*/ 35 w 35"/>
              <a:gd name="T13" fmla="*/ 18 h 39"/>
              <a:gd name="T14" fmla="*/ 33 w 35"/>
              <a:gd name="T15" fmla="*/ 26 h 39"/>
              <a:gd name="T16" fmla="*/ 33 w 35"/>
              <a:gd name="T17" fmla="*/ 31 h 39"/>
              <a:gd name="T18" fmla="*/ 34 w 35"/>
              <a:gd name="T19" fmla="*/ 37 h 39"/>
              <a:gd name="T20" fmla="*/ 33 w 35"/>
              <a:gd name="T21" fmla="*/ 38 h 39"/>
              <a:gd name="T22" fmla="*/ 28 w 35"/>
              <a:gd name="T23" fmla="*/ 36 h 39"/>
              <a:gd name="T24" fmla="*/ 22 w 35"/>
              <a:gd name="T25" fmla="*/ 36 h 39"/>
              <a:gd name="T26" fmla="*/ 18 w 35"/>
              <a:gd name="T27" fmla="*/ 36 h 39"/>
              <a:gd name="T28" fmla="*/ 0 w 35"/>
              <a:gd name="T29" fmla="*/ 18 h 39"/>
              <a:gd name="T30" fmla="*/ 18 w 35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" h="39">
                <a:moveTo>
                  <a:pt x="18" y="7"/>
                </a:moveTo>
                <a:cubicBezTo>
                  <a:pt x="24" y="7"/>
                  <a:pt x="29" y="12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1" y="29"/>
                  <a:pt x="6" y="24"/>
                  <a:pt x="6" y="18"/>
                </a:cubicBezTo>
                <a:cubicBezTo>
                  <a:pt x="6" y="12"/>
                  <a:pt x="11" y="7"/>
                  <a:pt x="18" y="7"/>
                </a:cubicBezTo>
                <a:close/>
                <a:moveTo>
                  <a:pt x="18" y="0"/>
                </a:moveTo>
                <a:cubicBezTo>
                  <a:pt x="27" y="0"/>
                  <a:pt x="35" y="8"/>
                  <a:pt x="35" y="18"/>
                </a:cubicBezTo>
                <a:cubicBezTo>
                  <a:pt x="35" y="21"/>
                  <a:pt x="35" y="24"/>
                  <a:pt x="33" y="26"/>
                </a:cubicBezTo>
                <a:cubicBezTo>
                  <a:pt x="32" y="29"/>
                  <a:pt x="32" y="29"/>
                  <a:pt x="33" y="31"/>
                </a:cubicBezTo>
                <a:cubicBezTo>
                  <a:pt x="33" y="33"/>
                  <a:pt x="33" y="35"/>
                  <a:pt x="34" y="37"/>
                </a:cubicBezTo>
                <a:cubicBezTo>
                  <a:pt x="34" y="39"/>
                  <a:pt x="34" y="39"/>
                  <a:pt x="33" y="38"/>
                </a:cubicBezTo>
                <a:cubicBezTo>
                  <a:pt x="31" y="37"/>
                  <a:pt x="29" y="37"/>
                  <a:pt x="28" y="36"/>
                </a:cubicBezTo>
                <a:cubicBezTo>
                  <a:pt x="26" y="35"/>
                  <a:pt x="26" y="35"/>
                  <a:pt x="22" y="36"/>
                </a:cubicBezTo>
                <a:cubicBezTo>
                  <a:pt x="20" y="36"/>
                  <a:pt x="19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4" name="Freeform 409"/>
          <p:cNvSpPr>
            <a:spLocks noEditPoints="1"/>
          </p:cNvSpPr>
          <p:nvPr/>
        </p:nvSpPr>
        <p:spPr bwMode="auto">
          <a:xfrm>
            <a:off x="6791924" y="2183829"/>
            <a:ext cx="371295" cy="406240"/>
          </a:xfrm>
          <a:custGeom>
            <a:avLst/>
            <a:gdLst>
              <a:gd name="T0" fmla="*/ 18 w 36"/>
              <a:gd name="T1" fmla="*/ 7 h 39"/>
              <a:gd name="T2" fmla="*/ 30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7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5 w 36"/>
              <a:gd name="T19" fmla="*/ 36 h 39"/>
              <a:gd name="T20" fmla="*/ 33 w 36"/>
              <a:gd name="T21" fmla="*/ 38 h 39"/>
              <a:gd name="T22" fmla="*/ 29 w 36"/>
              <a:gd name="T23" fmla="*/ 36 h 39"/>
              <a:gd name="T24" fmla="*/ 23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7"/>
                </a:moveTo>
                <a:cubicBezTo>
                  <a:pt x="25" y="7"/>
                  <a:pt x="30" y="12"/>
                  <a:pt x="30" y="18"/>
                </a:cubicBezTo>
                <a:cubicBezTo>
                  <a:pt x="30" y="24"/>
                  <a:pt x="25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2"/>
                  <a:pt x="12" y="7"/>
                  <a:pt x="18" y="7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6" y="24"/>
                  <a:pt x="34" y="26"/>
                </a:cubicBezTo>
                <a:cubicBezTo>
                  <a:pt x="33" y="29"/>
                  <a:pt x="33" y="29"/>
                  <a:pt x="33" y="31"/>
                </a:cubicBezTo>
                <a:cubicBezTo>
                  <a:pt x="34" y="33"/>
                  <a:pt x="34" y="35"/>
                  <a:pt x="35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2" y="37"/>
                  <a:pt x="30" y="36"/>
                  <a:pt x="29" y="36"/>
                </a:cubicBezTo>
                <a:cubicBezTo>
                  <a:pt x="26" y="34"/>
                  <a:pt x="26" y="34"/>
                  <a:pt x="23" y="35"/>
                </a:cubicBezTo>
                <a:cubicBezTo>
                  <a:pt x="21" y="36"/>
                  <a:pt x="20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5" name="Freeform 410"/>
          <p:cNvSpPr>
            <a:spLocks noEditPoints="1"/>
          </p:cNvSpPr>
          <p:nvPr/>
        </p:nvSpPr>
        <p:spPr bwMode="auto">
          <a:xfrm>
            <a:off x="6791924" y="2183829"/>
            <a:ext cx="371295" cy="406240"/>
          </a:xfrm>
          <a:custGeom>
            <a:avLst/>
            <a:gdLst>
              <a:gd name="T0" fmla="*/ 18 w 36"/>
              <a:gd name="T1" fmla="*/ 6 h 39"/>
              <a:gd name="T2" fmla="*/ 29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6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5 w 36"/>
              <a:gd name="T19" fmla="*/ 36 h 39"/>
              <a:gd name="T20" fmla="*/ 33 w 36"/>
              <a:gd name="T21" fmla="*/ 38 h 39"/>
              <a:gd name="T22" fmla="*/ 28 w 36"/>
              <a:gd name="T23" fmla="*/ 35 h 39"/>
              <a:gd name="T24" fmla="*/ 22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6"/>
                </a:moveTo>
                <a:cubicBezTo>
                  <a:pt x="24" y="6"/>
                  <a:pt x="29" y="11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1"/>
                  <a:pt x="12" y="6"/>
                  <a:pt x="18" y="6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4"/>
                  <a:pt x="34" y="26"/>
                </a:cubicBezTo>
                <a:cubicBezTo>
                  <a:pt x="33" y="29"/>
                  <a:pt x="33" y="29"/>
                  <a:pt x="33" y="31"/>
                </a:cubicBezTo>
                <a:cubicBezTo>
                  <a:pt x="34" y="33"/>
                  <a:pt x="34" y="35"/>
                  <a:pt x="35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2" y="37"/>
                  <a:pt x="30" y="36"/>
                  <a:pt x="28" y="35"/>
                </a:cubicBezTo>
                <a:cubicBezTo>
                  <a:pt x="26" y="34"/>
                  <a:pt x="26" y="34"/>
                  <a:pt x="22" y="35"/>
                </a:cubicBezTo>
                <a:cubicBezTo>
                  <a:pt x="21" y="36"/>
                  <a:pt x="20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6" name="Freeform 411"/>
          <p:cNvSpPr>
            <a:spLocks noEditPoints="1"/>
          </p:cNvSpPr>
          <p:nvPr/>
        </p:nvSpPr>
        <p:spPr bwMode="auto">
          <a:xfrm>
            <a:off x="6791924" y="2183829"/>
            <a:ext cx="371295" cy="406240"/>
          </a:xfrm>
          <a:custGeom>
            <a:avLst/>
            <a:gdLst>
              <a:gd name="T0" fmla="*/ 18 w 36"/>
              <a:gd name="T1" fmla="*/ 6 h 39"/>
              <a:gd name="T2" fmla="*/ 29 w 36"/>
              <a:gd name="T3" fmla="*/ 18 h 39"/>
              <a:gd name="T4" fmla="*/ 18 w 36"/>
              <a:gd name="T5" fmla="*/ 29 h 39"/>
              <a:gd name="T6" fmla="*/ 7 w 36"/>
              <a:gd name="T7" fmla="*/ 18 h 39"/>
              <a:gd name="T8" fmla="*/ 18 w 36"/>
              <a:gd name="T9" fmla="*/ 6 h 39"/>
              <a:gd name="T10" fmla="*/ 18 w 36"/>
              <a:gd name="T11" fmla="*/ 0 h 39"/>
              <a:gd name="T12" fmla="*/ 36 w 36"/>
              <a:gd name="T13" fmla="*/ 18 h 39"/>
              <a:gd name="T14" fmla="*/ 34 w 36"/>
              <a:gd name="T15" fmla="*/ 26 h 39"/>
              <a:gd name="T16" fmla="*/ 33 w 36"/>
              <a:gd name="T17" fmla="*/ 31 h 39"/>
              <a:gd name="T18" fmla="*/ 34 w 36"/>
              <a:gd name="T19" fmla="*/ 36 h 39"/>
              <a:gd name="T20" fmla="*/ 33 w 36"/>
              <a:gd name="T21" fmla="*/ 38 h 39"/>
              <a:gd name="T22" fmla="*/ 28 w 36"/>
              <a:gd name="T23" fmla="*/ 35 h 39"/>
              <a:gd name="T24" fmla="*/ 22 w 36"/>
              <a:gd name="T25" fmla="*/ 35 h 39"/>
              <a:gd name="T26" fmla="*/ 18 w 36"/>
              <a:gd name="T27" fmla="*/ 36 h 39"/>
              <a:gd name="T28" fmla="*/ 0 w 36"/>
              <a:gd name="T29" fmla="*/ 18 h 39"/>
              <a:gd name="T30" fmla="*/ 18 w 36"/>
              <a:gd name="T3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9">
                <a:moveTo>
                  <a:pt x="18" y="6"/>
                </a:moveTo>
                <a:cubicBezTo>
                  <a:pt x="24" y="6"/>
                  <a:pt x="29" y="11"/>
                  <a:pt x="29" y="18"/>
                </a:cubicBezTo>
                <a:cubicBezTo>
                  <a:pt x="29" y="24"/>
                  <a:pt x="24" y="29"/>
                  <a:pt x="18" y="29"/>
                </a:cubicBezTo>
                <a:cubicBezTo>
                  <a:pt x="12" y="29"/>
                  <a:pt x="7" y="24"/>
                  <a:pt x="7" y="18"/>
                </a:cubicBezTo>
                <a:cubicBezTo>
                  <a:pt x="7" y="11"/>
                  <a:pt x="12" y="6"/>
                  <a:pt x="18" y="6"/>
                </a:cubicBezTo>
                <a:close/>
                <a:moveTo>
                  <a:pt x="18" y="0"/>
                </a:moveTo>
                <a:cubicBezTo>
                  <a:pt x="28" y="0"/>
                  <a:pt x="36" y="8"/>
                  <a:pt x="36" y="18"/>
                </a:cubicBezTo>
                <a:cubicBezTo>
                  <a:pt x="36" y="21"/>
                  <a:pt x="35" y="23"/>
                  <a:pt x="34" y="26"/>
                </a:cubicBezTo>
                <a:cubicBezTo>
                  <a:pt x="32" y="29"/>
                  <a:pt x="33" y="29"/>
                  <a:pt x="33" y="31"/>
                </a:cubicBezTo>
                <a:cubicBezTo>
                  <a:pt x="33" y="33"/>
                  <a:pt x="34" y="34"/>
                  <a:pt x="34" y="36"/>
                </a:cubicBezTo>
                <a:cubicBezTo>
                  <a:pt x="35" y="39"/>
                  <a:pt x="35" y="39"/>
                  <a:pt x="33" y="38"/>
                </a:cubicBezTo>
                <a:cubicBezTo>
                  <a:pt x="31" y="37"/>
                  <a:pt x="30" y="36"/>
                  <a:pt x="28" y="35"/>
                </a:cubicBezTo>
                <a:cubicBezTo>
                  <a:pt x="26" y="34"/>
                  <a:pt x="26" y="34"/>
                  <a:pt x="22" y="35"/>
                </a:cubicBezTo>
                <a:cubicBezTo>
                  <a:pt x="21" y="35"/>
                  <a:pt x="19" y="36"/>
                  <a:pt x="18" y="36"/>
                </a:cubicBezTo>
                <a:cubicBezTo>
                  <a:pt x="8" y="36"/>
                  <a:pt x="0" y="27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7" name="Freeform 412"/>
          <p:cNvSpPr>
            <a:spLocks/>
          </p:cNvSpPr>
          <p:nvPr/>
        </p:nvSpPr>
        <p:spPr bwMode="auto">
          <a:xfrm>
            <a:off x="6809396" y="2196932"/>
            <a:ext cx="345086" cy="340716"/>
          </a:xfrm>
          <a:custGeom>
            <a:avLst/>
            <a:gdLst>
              <a:gd name="T0" fmla="*/ 18 w 33"/>
              <a:gd name="T1" fmla="*/ 0 h 33"/>
              <a:gd name="T2" fmla="*/ 33 w 33"/>
              <a:gd name="T3" fmla="*/ 8 h 33"/>
              <a:gd name="T4" fmla="*/ 28 w 33"/>
              <a:gd name="T5" fmla="*/ 13 h 33"/>
              <a:gd name="T6" fmla="*/ 18 w 33"/>
              <a:gd name="T7" fmla="*/ 7 h 33"/>
              <a:gd name="T8" fmla="*/ 7 w 33"/>
              <a:gd name="T9" fmla="*/ 18 h 33"/>
              <a:gd name="T10" fmla="*/ 13 w 33"/>
              <a:gd name="T11" fmla="*/ 28 h 33"/>
              <a:gd name="T12" fmla="*/ 8 w 33"/>
              <a:gd name="T13" fmla="*/ 33 h 33"/>
              <a:gd name="T14" fmla="*/ 0 w 33"/>
              <a:gd name="T15" fmla="*/ 18 h 33"/>
              <a:gd name="T16" fmla="*/ 18 w 33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33">
                <a:moveTo>
                  <a:pt x="18" y="0"/>
                </a:moveTo>
                <a:cubicBezTo>
                  <a:pt x="24" y="0"/>
                  <a:pt x="30" y="4"/>
                  <a:pt x="33" y="8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10"/>
                  <a:pt x="22" y="7"/>
                  <a:pt x="18" y="7"/>
                </a:cubicBezTo>
                <a:cubicBezTo>
                  <a:pt x="12" y="7"/>
                  <a:pt x="7" y="12"/>
                  <a:pt x="7" y="18"/>
                </a:cubicBezTo>
                <a:cubicBezTo>
                  <a:pt x="7" y="23"/>
                  <a:pt x="9" y="27"/>
                  <a:pt x="13" y="28"/>
                </a:cubicBezTo>
                <a:cubicBezTo>
                  <a:pt x="8" y="33"/>
                  <a:pt x="8" y="33"/>
                  <a:pt x="8" y="33"/>
                </a:cubicBezTo>
                <a:cubicBezTo>
                  <a:pt x="3" y="30"/>
                  <a:pt x="0" y="25"/>
                  <a:pt x="0" y="18"/>
                </a:cubicBezTo>
                <a:cubicBezTo>
                  <a:pt x="0" y="8"/>
                  <a:pt x="8" y="0"/>
                  <a:pt x="18" y="0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8" name="Freeform 413"/>
          <p:cNvSpPr>
            <a:spLocks/>
          </p:cNvSpPr>
          <p:nvPr/>
        </p:nvSpPr>
        <p:spPr bwMode="auto">
          <a:xfrm>
            <a:off x="6892390" y="2279929"/>
            <a:ext cx="292668" cy="331980"/>
          </a:xfrm>
          <a:custGeom>
            <a:avLst/>
            <a:gdLst>
              <a:gd name="T0" fmla="*/ 25 w 28"/>
              <a:gd name="T1" fmla="*/ 0 h 32"/>
              <a:gd name="T2" fmla="*/ 28 w 28"/>
              <a:gd name="T3" fmla="*/ 10 h 32"/>
              <a:gd name="T4" fmla="*/ 26 w 28"/>
              <a:gd name="T5" fmla="*/ 19 h 32"/>
              <a:gd name="T6" fmla="*/ 25 w 28"/>
              <a:gd name="T7" fmla="*/ 24 h 32"/>
              <a:gd name="T8" fmla="*/ 26 w 28"/>
              <a:gd name="T9" fmla="*/ 29 h 32"/>
              <a:gd name="T10" fmla="*/ 25 w 28"/>
              <a:gd name="T11" fmla="*/ 31 h 32"/>
              <a:gd name="T12" fmla="*/ 20 w 28"/>
              <a:gd name="T13" fmla="*/ 28 h 32"/>
              <a:gd name="T14" fmla="*/ 14 w 28"/>
              <a:gd name="T15" fmla="*/ 28 h 32"/>
              <a:gd name="T16" fmla="*/ 10 w 28"/>
              <a:gd name="T17" fmla="*/ 28 h 32"/>
              <a:gd name="T18" fmla="*/ 0 w 28"/>
              <a:gd name="T19" fmla="*/ 25 h 32"/>
              <a:gd name="T20" fmla="*/ 5 w 28"/>
              <a:gd name="T21" fmla="*/ 20 h 32"/>
              <a:gd name="T22" fmla="*/ 10 w 28"/>
              <a:gd name="T23" fmla="*/ 22 h 32"/>
              <a:gd name="T24" fmla="*/ 21 w 28"/>
              <a:gd name="T25" fmla="*/ 10 h 32"/>
              <a:gd name="T26" fmla="*/ 20 w 28"/>
              <a:gd name="T27" fmla="*/ 5 h 32"/>
              <a:gd name="T28" fmla="*/ 25 w 28"/>
              <a:gd name="T2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" h="32">
                <a:moveTo>
                  <a:pt x="25" y="0"/>
                </a:moveTo>
                <a:cubicBezTo>
                  <a:pt x="27" y="3"/>
                  <a:pt x="28" y="7"/>
                  <a:pt x="28" y="10"/>
                </a:cubicBezTo>
                <a:cubicBezTo>
                  <a:pt x="28" y="13"/>
                  <a:pt x="27" y="16"/>
                  <a:pt x="26" y="19"/>
                </a:cubicBezTo>
                <a:cubicBezTo>
                  <a:pt x="24" y="22"/>
                  <a:pt x="24" y="22"/>
                  <a:pt x="25" y="24"/>
                </a:cubicBezTo>
                <a:cubicBezTo>
                  <a:pt x="25" y="26"/>
                  <a:pt x="26" y="27"/>
                  <a:pt x="26" y="29"/>
                </a:cubicBezTo>
                <a:cubicBezTo>
                  <a:pt x="27" y="32"/>
                  <a:pt x="27" y="32"/>
                  <a:pt x="25" y="31"/>
                </a:cubicBezTo>
                <a:cubicBezTo>
                  <a:pt x="23" y="30"/>
                  <a:pt x="22" y="29"/>
                  <a:pt x="20" y="28"/>
                </a:cubicBezTo>
                <a:cubicBezTo>
                  <a:pt x="18" y="27"/>
                  <a:pt x="18" y="27"/>
                  <a:pt x="14" y="28"/>
                </a:cubicBezTo>
                <a:cubicBezTo>
                  <a:pt x="13" y="28"/>
                  <a:pt x="11" y="28"/>
                  <a:pt x="10" y="28"/>
                </a:cubicBezTo>
                <a:cubicBezTo>
                  <a:pt x="6" y="28"/>
                  <a:pt x="3" y="27"/>
                  <a:pt x="0" y="25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1"/>
                  <a:pt x="8" y="22"/>
                  <a:pt x="10" y="22"/>
                </a:cubicBezTo>
                <a:cubicBezTo>
                  <a:pt x="16" y="22"/>
                  <a:pt x="21" y="17"/>
                  <a:pt x="21" y="10"/>
                </a:cubicBezTo>
                <a:cubicBezTo>
                  <a:pt x="21" y="9"/>
                  <a:pt x="21" y="7"/>
                  <a:pt x="20" y="5"/>
                </a:cubicBezTo>
                <a:lnTo>
                  <a:pt x="2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9" name="Freeform 414"/>
          <p:cNvSpPr>
            <a:spLocks noEditPoints="1"/>
          </p:cNvSpPr>
          <p:nvPr/>
        </p:nvSpPr>
        <p:spPr bwMode="auto">
          <a:xfrm>
            <a:off x="6293953" y="2747321"/>
            <a:ext cx="248986" cy="419343"/>
          </a:xfrm>
          <a:custGeom>
            <a:avLst/>
            <a:gdLst>
              <a:gd name="T0" fmla="*/ 20 w 24"/>
              <a:gd name="T1" fmla="*/ 9 h 40"/>
              <a:gd name="T2" fmla="*/ 20 w 24"/>
              <a:gd name="T3" fmla="*/ 8 h 40"/>
              <a:gd name="T4" fmla="*/ 19 w 24"/>
              <a:gd name="T5" fmla="*/ 6 h 40"/>
              <a:gd name="T6" fmla="*/ 17 w 24"/>
              <a:gd name="T7" fmla="*/ 6 h 40"/>
              <a:gd name="T8" fmla="*/ 11 w 24"/>
              <a:gd name="T9" fmla="*/ 13 h 40"/>
              <a:gd name="T10" fmla="*/ 10 w 24"/>
              <a:gd name="T11" fmla="*/ 13 h 40"/>
              <a:gd name="T12" fmla="*/ 7 w 24"/>
              <a:gd name="T13" fmla="*/ 10 h 40"/>
              <a:gd name="T14" fmla="*/ 5 w 24"/>
              <a:gd name="T15" fmla="*/ 10 h 40"/>
              <a:gd name="T16" fmla="*/ 4 w 24"/>
              <a:gd name="T17" fmla="*/ 11 h 40"/>
              <a:gd name="T18" fmla="*/ 4 w 24"/>
              <a:gd name="T19" fmla="*/ 13 h 40"/>
              <a:gd name="T20" fmla="*/ 10 w 24"/>
              <a:gd name="T21" fmla="*/ 18 h 40"/>
              <a:gd name="T22" fmla="*/ 11 w 24"/>
              <a:gd name="T23" fmla="*/ 18 h 40"/>
              <a:gd name="T24" fmla="*/ 20 w 24"/>
              <a:gd name="T25" fmla="*/ 9 h 40"/>
              <a:gd name="T26" fmla="*/ 11 w 24"/>
              <a:gd name="T27" fmla="*/ 38 h 40"/>
              <a:gd name="T28" fmla="*/ 0 w 24"/>
              <a:gd name="T29" fmla="*/ 12 h 40"/>
              <a:gd name="T30" fmla="*/ 12 w 24"/>
              <a:gd name="T31" fmla="*/ 0 h 40"/>
              <a:gd name="T32" fmla="*/ 24 w 24"/>
              <a:gd name="T33" fmla="*/ 12 h 40"/>
              <a:gd name="T34" fmla="*/ 13 w 24"/>
              <a:gd name="T35" fmla="*/ 38 h 40"/>
              <a:gd name="T36" fmla="*/ 11 w 24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0">
                <a:moveTo>
                  <a:pt x="20" y="9"/>
                </a:moveTo>
                <a:cubicBezTo>
                  <a:pt x="21" y="9"/>
                  <a:pt x="21" y="9"/>
                  <a:pt x="20" y="8"/>
                </a:cubicBezTo>
                <a:cubicBezTo>
                  <a:pt x="20" y="7"/>
                  <a:pt x="20" y="7"/>
                  <a:pt x="19" y="6"/>
                </a:cubicBezTo>
                <a:cubicBezTo>
                  <a:pt x="18" y="6"/>
                  <a:pt x="18" y="6"/>
                  <a:pt x="17" y="6"/>
                </a:cubicBezTo>
                <a:cubicBezTo>
                  <a:pt x="15" y="9"/>
                  <a:pt x="13" y="11"/>
                  <a:pt x="11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2"/>
                  <a:pt x="8" y="10"/>
                  <a:pt x="7" y="10"/>
                </a:cubicBezTo>
                <a:cubicBezTo>
                  <a:pt x="6" y="9"/>
                  <a:pt x="6" y="9"/>
                  <a:pt x="5" y="10"/>
                </a:cubicBezTo>
                <a:cubicBezTo>
                  <a:pt x="5" y="10"/>
                  <a:pt x="4" y="11"/>
                  <a:pt x="4" y="11"/>
                </a:cubicBezTo>
                <a:cubicBezTo>
                  <a:pt x="3" y="12"/>
                  <a:pt x="3" y="12"/>
                  <a:pt x="4" y="13"/>
                </a:cubicBezTo>
                <a:cubicBezTo>
                  <a:pt x="6" y="14"/>
                  <a:pt x="8" y="17"/>
                  <a:pt x="10" y="18"/>
                </a:cubicBezTo>
                <a:cubicBezTo>
                  <a:pt x="11" y="19"/>
                  <a:pt x="11" y="19"/>
                  <a:pt x="11" y="18"/>
                </a:cubicBezTo>
                <a:cubicBezTo>
                  <a:pt x="14" y="15"/>
                  <a:pt x="17" y="12"/>
                  <a:pt x="20" y="9"/>
                </a:cubicBezTo>
                <a:close/>
                <a:moveTo>
                  <a:pt x="11" y="38"/>
                </a:moveTo>
                <a:cubicBezTo>
                  <a:pt x="8" y="31"/>
                  <a:pt x="0" y="17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7"/>
                  <a:pt x="17" y="31"/>
                  <a:pt x="13" y="38"/>
                </a:cubicBezTo>
                <a:cubicBezTo>
                  <a:pt x="12" y="40"/>
                  <a:pt x="12" y="40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0" name="Freeform 415"/>
          <p:cNvSpPr>
            <a:spLocks noEditPoints="1"/>
          </p:cNvSpPr>
          <p:nvPr/>
        </p:nvSpPr>
        <p:spPr bwMode="auto">
          <a:xfrm>
            <a:off x="6302690" y="2747321"/>
            <a:ext cx="240250" cy="419343"/>
          </a:xfrm>
          <a:custGeom>
            <a:avLst/>
            <a:gdLst>
              <a:gd name="T0" fmla="*/ 20 w 23"/>
              <a:gd name="T1" fmla="*/ 10 h 40"/>
              <a:gd name="T2" fmla="*/ 20 w 23"/>
              <a:gd name="T3" fmla="*/ 8 h 40"/>
              <a:gd name="T4" fmla="*/ 18 w 23"/>
              <a:gd name="T5" fmla="*/ 7 h 40"/>
              <a:gd name="T6" fmla="*/ 17 w 23"/>
              <a:gd name="T7" fmla="*/ 7 h 40"/>
              <a:gd name="T8" fmla="*/ 11 w 23"/>
              <a:gd name="T9" fmla="*/ 13 h 40"/>
              <a:gd name="T10" fmla="*/ 9 w 23"/>
              <a:gd name="T11" fmla="*/ 13 h 40"/>
              <a:gd name="T12" fmla="*/ 6 w 23"/>
              <a:gd name="T13" fmla="*/ 10 h 40"/>
              <a:gd name="T14" fmla="*/ 5 w 23"/>
              <a:gd name="T15" fmla="*/ 10 h 40"/>
              <a:gd name="T16" fmla="*/ 3 w 23"/>
              <a:gd name="T17" fmla="*/ 11 h 40"/>
              <a:gd name="T18" fmla="*/ 3 w 23"/>
              <a:gd name="T19" fmla="*/ 13 h 40"/>
              <a:gd name="T20" fmla="*/ 9 w 23"/>
              <a:gd name="T21" fmla="*/ 19 h 40"/>
              <a:gd name="T22" fmla="*/ 11 w 23"/>
              <a:gd name="T23" fmla="*/ 19 h 40"/>
              <a:gd name="T24" fmla="*/ 20 w 23"/>
              <a:gd name="T25" fmla="*/ 10 h 40"/>
              <a:gd name="T26" fmla="*/ 10 w 23"/>
              <a:gd name="T27" fmla="*/ 38 h 40"/>
              <a:gd name="T28" fmla="*/ 0 w 23"/>
              <a:gd name="T29" fmla="*/ 12 h 40"/>
              <a:gd name="T30" fmla="*/ 12 w 23"/>
              <a:gd name="T31" fmla="*/ 0 h 40"/>
              <a:gd name="T32" fmla="*/ 23 w 23"/>
              <a:gd name="T33" fmla="*/ 12 h 40"/>
              <a:gd name="T34" fmla="*/ 13 w 23"/>
              <a:gd name="T35" fmla="*/ 38 h 40"/>
              <a:gd name="T36" fmla="*/ 10 w 23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40">
                <a:moveTo>
                  <a:pt x="20" y="10"/>
                </a:moveTo>
                <a:cubicBezTo>
                  <a:pt x="20" y="9"/>
                  <a:pt x="20" y="9"/>
                  <a:pt x="20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8" y="12"/>
                  <a:pt x="7" y="11"/>
                  <a:pt x="6" y="10"/>
                </a:cubicBezTo>
                <a:cubicBezTo>
                  <a:pt x="5" y="9"/>
                  <a:pt x="5" y="9"/>
                  <a:pt x="5" y="10"/>
                </a:cubicBezTo>
                <a:cubicBezTo>
                  <a:pt x="4" y="10"/>
                  <a:pt x="4" y="11"/>
                  <a:pt x="3" y="11"/>
                </a:cubicBezTo>
                <a:cubicBezTo>
                  <a:pt x="3" y="12"/>
                  <a:pt x="3" y="12"/>
                  <a:pt x="3" y="13"/>
                </a:cubicBezTo>
                <a:cubicBezTo>
                  <a:pt x="5" y="15"/>
                  <a:pt x="7" y="17"/>
                  <a:pt x="9" y="19"/>
                </a:cubicBezTo>
                <a:cubicBezTo>
                  <a:pt x="10" y="19"/>
                  <a:pt x="10" y="19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0" y="38"/>
                </a:moveTo>
                <a:cubicBezTo>
                  <a:pt x="7" y="32"/>
                  <a:pt x="0" y="18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2"/>
                </a:cubicBezTo>
                <a:cubicBezTo>
                  <a:pt x="23" y="18"/>
                  <a:pt x="16" y="32"/>
                  <a:pt x="13" y="38"/>
                </a:cubicBezTo>
                <a:cubicBezTo>
                  <a:pt x="12" y="40"/>
                  <a:pt x="12" y="40"/>
                  <a:pt x="10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1" name="Freeform 416"/>
          <p:cNvSpPr>
            <a:spLocks noEditPoints="1"/>
          </p:cNvSpPr>
          <p:nvPr/>
        </p:nvSpPr>
        <p:spPr bwMode="auto">
          <a:xfrm>
            <a:off x="6302690" y="2747321"/>
            <a:ext cx="248986" cy="428080"/>
          </a:xfrm>
          <a:custGeom>
            <a:avLst/>
            <a:gdLst>
              <a:gd name="T0" fmla="*/ 20 w 24"/>
              <a:gd name="T1" fmla="*/ 10 h 41"/>
              <a:gd name="T2" fmla="*/ 20 w 24"/>
              <a:gd name="T3" fmla="*/ 8 h 41"/>
              <a:gd name="T4" fmla="*/ 19 w 24"/>
              <a:gd name="T5" fmla="*/ 7 h 41"/>
              <a:gd name="T6" fmla="*/ 17 w 24"/>
              <a:gd name="T7" fmla="*/ 7 h 41"/>
              <a:gd name="T8" fmla="*/ 11 w 24"/>
              <a:gd name="T9" fmla="*/ 13 h 41"/>
              <a:gd name="T10" fmla="*/ 9 w 24"/>
              <a:gd name="T11" fmla="*/ 13 h 41"/>
              <a:gd name="T12" fmla="*/ 7 w 24"/>
              <a:gd name="T13" fmla="*/ 10 h 41"/>
              <a:gd name="T14" fmla="*/ 5 w 24"/>
              <a:gd name="T15" fmla="*/ 10 h 41"/>
              <a:gd name="T16" fmla="*/ 4 w 24"/>
              <a:gd name="T17" fmla="*/ 12 h 41"/>
              <a:gd name="T18" fmla="*/ 4 w 24"/>
              <a:gd name="T19" fmla="*/ 13 h 41"/>
              <a:gd name="T20" fmla="*/ 9 w 24"/>
              <a:gd name="T21" fmla="*/ 19 h 41"/>
              <a:gd name="T22" fmla="*/ 11 w 24"/>
              <a:gd name="T23" fmla="*/ 19 h 41"/>
              <a:gd name="T24" fmla="*/ 20 w 24"/>
              <a:gd name="T25" fmla="*/ 10 h 41"/>
              <a:gd name="T26" fmla="*/ 11 w 24"/>
              <a:gd name="T27" fmla="*/ 38 h 41"/>
              <a:gd name="T28" fmla="*/ 0 w 24"/>
              <a:gd name="T29" fmla="*/ 12 h 41"/>
              <a:gd name="T30" fmla="*/ 12 w 24"/>
              <a:gd name="T31" fmla="*/ 0 h 41"/>
              <a:gd name="T32" fmla="*/ 24 w 24"/>
              <a:gd name="T33" fmla="*/ 12 h 41"/>
              <a:gd name="T34" fmla="*/ 13 w 24"/>
              <a:gd name="T35" fmla="*/ 39 h 41"/>
              <a:gd name="T36" fmla="*/ 11 w 24"/>
              <a:gd name="T37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1">
                <a:moveTo>
                  <a:pt x="20" y="10"/>
                </a:moveTo>
                <a:cubicBezTo>
                  <a:pt x="21" y="9"/>
                  <a:pt x="21" y="9"/>
                  <a:pt x="20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9" y="13"/>
                  <a:pt x="7" y="11"/>
                  <a:pt x="7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4" y="11"/>
                  <a:pt x="4" y="11"/>
                  <a:pt x="4" y="12"/>
                </a:cubicBezTo>
                <a:cubicBezTo>
                  <a:pt x="3" y="12"/>
                  <a:pt x="3" y="12"/>
                  <a:pt x="4" y="13"/>
                </a:cubicBezTo>
                <a:cubicBezTo>
                  <a:pt x="5" y="15"/>
                  <a:pt x="8" y="17"/>
                  <a:pt x="9" y="19"/>
                </a:cubicBezTo>
                <a:cubicBezTo>
                  <a:pt x="10" y="20"/>
                  <a:pt x="10" y="20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1" y="38"/>
                </a:moveTo>
                <a:cubicBezTo>
                  <a:pt x="7" y="32"/>
                  <a:pt x="0" y="18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8" y="0"/>
                  <a:pt x="24" y="6"/>
                  <a:pt x="24" y="12"/>
                </a:cubicBezTo>
                <a:cubicBezTo>
                  <a:pt x="24" y="18"/>
                  <a:pt x="16" y="32"/>
                  <a:pt x="13" y="39"/>
                </a:cubicBezTo>
                <a:cubicBezTo>
                  <a:pt x="12" y="41"/>
                  <a:pt x="12" y="41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2" name="Freeform 417"/>
          <p:cNvSpPr>
            <a:spLocks noEditPoints="1"/>
          </p:cNvSpPr>
          <p:nvPr/>
        </p:nvSpPr>
        <p:spPr bwMode="auto">
          <a:xfrm>
            <a:off x="6302690" y="2760426"/>
            <a:ext cx="248986" cy="414977"/>
          </a:xfrm>
          <a:custGeom>
            <a:avLst/>
            <a:gdLst>
              <a:gd name="T0" fmla="*/ 20 w 24"/>
              <a:gd name="T1" fmla="*/ 9 h 40"/>
              <a:gd name="T2" fmla="*/ 20 w 24"/>
              <a:gd name="T3" fmla="*/ 7 h 40"/>
              <a:gd name="T4" fmla="*/ 19 w 24"/>
              <a:gd name="T5" fmla="*/ 6 h 40"/>
              <a:gd name="T6" fmla="*/ 17 w 24"/>
              <a:gd name="T7" fmla="*/ 6 h 40"/>
              <a:gd name="T8" fmla="*/ 11 w 24"/>
              <a:gd name="T9" fmla="*/ 12 h 40"/>
              <a:gd name="T10" fmla="*/ 10 w 24"/>
              <a:gd name="T11" fmla="*/ 12 h 40"/>
              <a:gd name="T12" fmla="*/ 7 w 24"/>
              <a:gd name="T13" fmla="*/ 10 h 40"/>
              <a:gd name="T14" fmla="*/ 5 w 24"/>
              <a:gd name="T15" fmla="*/ 10 h 40"/>
              <a:gd name="T16" fmla="*/ 4 w 24"/>
              <a:gd name="T17" fmla="*/ 11 h 40"/>
              <a:gd name="T18" fmla="*/ 4 w 24"/>
              <a:gd name="T19" fmla="*/ 12 h 40"/>
              <a:gd name="T20" fmla="*/ 10 w 24"/>
              <a:gd name="T21" fmla="*/ 18 h 40"/>
              <a:gd name="T22" fmla="*/ 11 w 24"/>
              <a:gd name="T23" fmla="*/ 18 h 40"/>
              <a:gd name="T24" fmla="*/ 20 w 24"/>
              <a:gd name="T25" fmla="*/ 9 h 40"/>
              <a:gd name="T26" fmla="*/ 11 w 24"/>
              <a:gd name="T27" fmla="*/ 38 h 40"/>
              <a:gd name="T28" fmla="*/ 0 w 24"/>
              <a:gd name="T29" fmla="*/ 11 h 40"/>
              <a:gd name="T30" fmla="*/ 12 w 24"/>
              <a:gd name="T31" fmla="*/ 0 h 40"/>
              <a:gd name="T32" fmla="*/ 24 w 24"/>
              <a:gd name="T33" fmla="*/ 11 h 40"/>
              <a:gd name="T34" fmla="*/ 13 w 24"/>
              <a:gd name="T35" fmla="*/ 38 h 40"/>
              <a:gd name="T36" fmla="*/ 11 w 24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0">
                <a:moveTo>
                  <a:pt x="20" y="9"/>
                </a:moveTo>
                <a:cubicBezTo>
                  <a:pt x="21" y="8"/>
                  <a:pt x="21" y="8"/>
                  <a:pt x="20" y="7"/>
                </a:cubicBezTo>
                <a:cubicBezTo>
                  <a:pt x="20" y="7"/>
                  <a:pt x="19" y="7"/>
                  <a:pt x="19" y="6"/>
                </a:cubicBezTo>
                <a:cubicBezTo>
                  <a:pt x="18" y="6"/>
                  <a:pt x="18" y="6"/>
                  <a:pt x="17" y="6"/>
                </a:cubicBezTo>
                <a:cubicBezTo>
                  <a:pt x="15" y="8"/>
                  <a:pt x="13" y="10"/>
                  <a:pt x="11" y="12"/>
                </a:cubicBezTo>
                <a:cubicBezTo>
                  <a:pt x="10" y="13"/>
                  <a:pt x="10" y="13"/>
                  <a:pt x="10" y="12"/>
                </a:cubicBezTo>
                <a:cubicBezTo>
                  <a:pt x="9" y="12"/>
                  <a:pt x="7" y="10"/>
                  <a:pt x="7" y="10"/>
                </a:cubicBezTo>
                <a:cubicBezTo>
                  <a:pt x="6" y="9"/>
                  <a:pt x="6" y="9"/>
                  <a:pt x="5" y="10"/>
                </a:cubicBezTo>
                <a:cubicBezTo>
                  <a:pt x="5" y="10"/>
                  <a:pt x="4" y="10"/>
                  <a:pt x="4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5" y="14"/>
                  <a:pt x="8" y="17"/>
                  <a:pt x="10" y="18"/>
                </a:cubicBezTo>
                <a:cubicBezTo>
                  <a:pt x="10" y="19"/>
                  <a:pt x="10" y="19"/>
                  <a:pt x="11" y="18"/>
                </a:cubicBezTo>
                <a:cubicBezTo>
                  <a:pt x="14" y="15"/>
                  <a:pt x="17" y="12"/>
                  <a:pt x="20" y="9"/>
                </a:cubicBezTo>
                <a:close/>
                <a:moveTo>
                  <a:pt x="11" y="38"/>
                </a:moveTo>
                <a:cubicBezTo>
                  <a:pt x="8" y="31"/>
                  <a:pt x="0" y="17"/>
                  <a:pt x="0" y="11"/>
                </a:cubicBezTo>
                <a:cubicBezTo>
                  <a:pt x="0" y="5"/>
                  <a:pt x="6" y="0"/>
                  <a:pt x="12" y="0"/>
                </a:cubicBezTo>
                <a:cubicBezTo>
                  <a:pt x="19" y="0"/>
                  <a:pt x="24" y="5"/>
                  <a:pt x="24" y="11"/>
                </a:cubicBezTo>
                <a:cubicBezTo>
                  <a:pt x="24" y="17"/>
                  <a:pt x="16" y="31"/>
                  <a:pt x="13" y="38"/>
                </a:cubicBezTo>
                <a:cubicBezTo>
                  <a:pt x="12" y="40"/>
                  <a:pt x="12" y="40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3" name="Freeform 418"/>
          <p:cNvSpPr>
            <a:spLocks noEditPoints="1"/>
          </p:cNvSpPr>
          <p:nvPr/>
        </p:nvSpPr>
        <p:spPr bwMode="auto">
          <a:xfrm>
            <a:off x="6311426" y="2760426"/>
            <a:ext cx="240250" cy="414977"/>
          </a:xfrm>
          <a:custGeom>
            <a:avLst/>
            <a:gdLst>
              <a:gd name="T0" fmla="*/ 20 w 23"/>
              <a:gd name="T1" fmla="*/ 9 h 40"/>
              <a:gd name="T2" fmla="*/ 19 w 23"/>
              <a:gd name="T3" fmla="*/ 8 h 40"/>
              <a:gd name="T4" fmla="*/ 18 w 23"/>
              <a:gd name="T5" fmla="*/ 7 h 40"/>
              <a:gd name="T6" fmla="*/ 17 w 23"/>
              <a:gd name="T7" fmla="*/ 7 h 40"/>
              <a:gd name="T8" fmla="*/ 10 w 23"/>
              <a:gd name="T9" fmla="*/ 13 h 40"/>
              <a:gd name="T10" fmla="*/ 9 w 23"/>
              <a:gd name="T11" fmla="*/ 13 h 40"/>
              <a:gd name="T12" fmla="*/ 6 w 23"/>
              <a:gd name="T13" fmla="*/ 10 h 40"/>
              <a:gd name="T14" fmla="*/ 4 w 23"/>
              <a:gd name="T15" fmla="*/ 10 h 40"/>
              <a:gd name="T16" fmla="*/ 3 w 23"/>
              <a:gd name="T17" fmla="*/ 11 h 40"/>
              <a:gd name="T18" fmla="*/ 3 w 23"/>
              <a:gd name="T19" fmla="*/ 13 h 40"/>
              <a:gd name="T20" fmla="*/ 9 w 23"/>
              <a:gd name="T21" fmla="*/ 19 h 40"/>
              <a:gd name="T22" fmla="*/ 10 w 23"/>
              <a:gd name="T23" fmla="*/ 19 h 40"/>
              <a:gd name="T24" fmla="*/ 20 w 23"/>
              <a:gd name="T25" fmla="*/ 9 h 40"/>
              <a:gd name="T26" fmla="*/ 10 w 23"/>
              <a:gd name="T27" fmla="*/ 38 h 40"/>
              <a:gd name="T28" fmla="*/ 0 w 23"/>
              <a:gd name="T29" fmla="*/ 12 h 40"/>
              <a:gd name="T30" fmla="*/ 11 w 23"/>
              <a:gd name="T31" fmla="*/ 0 h 40"/>
              <a:gd name="T32" fmla="*/ 23 w 23"/>
              <a:gd name="T33" fmla="*/ 12 h 40"/>
              <a:gd name="T34" fmla="*/ 12 w 23"/>
              <a:gd name="T35" fmla="*/ 38 h 40"/>
              <a:gd name="T36" fmla="*/ 10 w 23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40">
                <a:moveTo>
                  <a:pt x="20" y="9"/>
                </a:moveTo>
                <a:cubicBezTo>
                  <a:pt x="20" y="9"/>
                  <a:pt x="20" y="9"/>
                  <a:pt x="19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7" y="6"/>
                  <a:pt x="17" y="6"/>
                  <a:pt x="17" y="7"/>
                </a:cubicBezTo>
                <a:cubicBezTo>
                  <a:pt x="15" y="9"/>
                  <a:pt x="13" y="11"/>
                  <a:pt x="10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8" y="12"/>
                  <a:pt x="7" y="11"/>
                  <a:pt x="6" y="10"/>
                </a:cubicBezTo>
                <a:cubicBezTo>
                  <a:pt x="5" y="9"/>
                  <a:pt x="5" y="9"/>
                  <a:pt x="4" y="10"/>
                </a:cubicBezTo>
                <a:cubicBezTo>
                  <a:pt x="4" y="10"/>
                  <a:pt x="4" y="11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5" y="14"/>
                  <a:pt x="7" y="17"/>
                  <a:pt x="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6"/>
                  <a:pt x="17" y="13"/>
                  <a:pt x="20" y="9"/>
                </a:cubicBezTo>
                <a:close/>
                <a:moveTo>
                  <a:pt x="10" y="38"/>
                </a:moveTo>
                <a:cubicBezTo>
                  <a:pt x="7" y="31"/>
                  <a:pt x="0" y="17"/>
                  <a:pt x="0" y="12"/>
                </a:cubicBezTo>
                <a:cubicBezTo>
                  <a:pt x="0" y="5"/>
                  <a:pt x="5" y="0"/>
                  <a:pt x="11" y="0"/>
                </a:cubicBezTo>
                <a:cubicBezTo>
                  <a:pt x="18" y="0"/>
                  <a:pt x="23" y="5"/>
                  <a:pt x="23" y="12"/>
                </a:cubicBezTo>
                <a:cubicBezTo>
                  <a:pt x="23" y="17"/>
                  <a:pt x="16" y="31"/>
                  <a:pt x="12" y="38"/>
                </a:cubicBezTo>
                <a:cubicBezTo>
                  <a:pt x="11" y="40"/>
                  <a:pt x="11" y="40"/>
                  <a:pt x="10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4" name="Freeform 419"/>
          <p:cNvSpPr>
            <a:spLocks noEditPoints="1"/>
          </p:cNvSpPr>
          <p:nvPr/>
        </p:nvSpPr>
        <p:spPr bwMode="auto">
          <a:xfrm>
            <a:off x="6311426" y="2760426"/>
            <a:ext cx="240250" cy="428080"/>
          </a:xfrm>
          <a:custGeom>
            <a:avLst/>
            <a:gdLst>
              <a:gd name="T0" fmla="*/ 20 w 23"/>
              <a:gd name="T1" fmla="*/ 10 h 41"/>
              <a:gd name="T2" fmla="*/ 20 w 23"/>
              <a:gd name="T3" fmla="*/ 8 h 41"/>
              <a:gd name="T4" fmla="*/ 19 w 23"/>
              <a:gd name="T5" fmla="*/ 7 h 41"/>
              <a:gd name="T6" fmla="*/ 17 w 23"/>
              <a:gd name="T7" fmla="*/ 7 h 41"/>
              <a:gd name="T8" fmla="*/ 11 w 23"/>
              <a:gd name="T9" fmla="*/ 13 h 41"/>
              <a:gd name="T10" fmla="*/ 9 w 23"/>
              <a:gd name="T11" fmla="*/ 13 h 41"/>
              <a:gd name="T12" fmla="*/ 6 w 23"/>
              <a:gd name="T13" fmla="*/ 10 h 41"/>
              <a:gd name="T14" fmla="*/ 5 w 23"/>
              <a:gd name="T15" fmla="*/ 10 h 41"/>
              <a:gd name="T16" fmla="*/ 3 w 23"/>
              <a:gd name="T17" fmla="*/ 11 h 41"/>
              <a:gd name="T18" fmla="*/ 3 w 23"/>
              <a:gd name="T19" fmla="*/ 13 h 41"/>
              <a:gd name="T20" fmla="*/ 9 w 23"/>
              <a:gd name="T21" fmla="*/ 19 h 41"/>
              <a:gd name="T22" fmla="*/ 11 w 23"/>
              <a:gd name="T23" fmla="*/ 19 h 41"/>
              <a:gd name="T24" fmla="*/ 20 w 23"/>
              <a:gd name="T25" fmla="*/ 10 h 41"/>
              <a:gd name="T26" fmla="*/ 11 w 23"/>
              <a:gd name="T27" fmla="*/ 38 h 41"/>
              <a:gd name="T28" fmla="*/ 0 w 23"/>
              <a:gd name="T29" fmla="*/ 12 h 41"/>
              <a:gd name="T30" fmla="*/ 12 w 23"/>
              <a:gd name="T31" fmla="*/ 0 h 41"/>
              <a:gd name="T32" fmla="*/ 23 w 23"/>
              <a:gd name="T33" fmla="*/ 12 h 41"/>
              <a:gd name="T34" fmla="*/ 13 w 23"/>
              <a:gd name="T35" fmla="*/ 38 h 41"/>
              <a:gd name="T36" fmla="*/ 11 w 23"/>
              <a:gd name="T37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41">
                <a:moveTo>
                  <a:pt x="20" y="10"/>
                </a:moveTo>
                <a:cubicBezTo>
                  <a:pt x="21" y="9"/>
                  <a:pt x="21" y="9"/>
                  <a:pt x="20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9" y="12"/>
                  <a:pt x="7" y="11"/>
                  <a:pt x="6" y="10"/>
                </a:cubicBezTo>
                <a:cubicBezTo>
                  <a:pt x="6" y="9"/>
                  <a:pt x="5" y="9"/>
                  <a:pt x="5" y="10"/>
                </a:cubicBezTo>
                <a:cubicBezTo>
                  <a:pt x="4" y="11"/>
                  <a:pt x="4" y="11"/>
                  <a:pt x="3" y="11"/>
                </a:cubicBezTo>
                <a:cubicBezTo>
                  <a:pt x="3" y="12"/>
                  <a:pt x="3" y="12"/>
                  <a:pt x="3" y="13"/>
                </a:cubicBezTo>
                <a:cubicBezTo>
                  <a:pt x="5" y="15"/>
                  <a:pt x="8" y="17"/>
                  <a:pt x="9" y="19"/>
                </a:cubicBezTo>
                <a:cubicBezTo>
                  <a:pt x="10" y="20"/>
                  <a:pt x="10" y="20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1" y="38"/>
                </a:moveTo>
                <a:cubicBezTo>
                  <a:pt x="7" y="32"/>
                  <a:pt x="0" y="18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2"/>
                </a:cubicBezTo>
                <a:cubicBezTo>
                  <a:pt x="23" y="18"/>
                  <a:pt x="16" y="32"/>
                  <a:pt x="13" y="38"/>
                </a:cubicBezTo>
                <a:cubicBezTo>
                  <a:pt x="12" y="41"/>
                  <a:pt x="12" y="41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5" name="Freeform 420"/>
          <p:cNvSpPr>
            <a:spLocks noEditPoints="1"/>
          </p:cNvSpPr>
          <p:nvPr/>
        </p:nvSpPr>
        <p:spPr bwMode="auto">
          <a:xfrm>
            <a:off x="6311426" y="2760426"/>
            <a:ext cx="248986" cy="428080"/>
          </a:xfrm>
          <a:custGeom>
            <a:avLst/>
            <a:gdLst>
              <a:gd name="T0" fmla="*/ 20 w 24"/>
              <a:gd name="T1" fmla="*/ 10 h 41"/>
              <a:gd name="T2" fmla="*/ 20 w 24"/>
              <a:gd name="T3" fmla="*/ 8 h 41"/>
              <a:gd name="T4" fmla="*/ 19 w 24"/>
              <a:gd name="T5" fmla="*/ 7 h 41"/>
              <a:gd name="T6" fmla="*/ 17 w 24"/>
              <a:gd name="T7" fmla="*/ 7 h 41"/>
              <a:gd name="T8" fmla="*/ 11 w 24"/>
              <a:gd name="T9" fmla="*/ 13 h 41"/>
              <a:gd name="T10" fmla="*/ 9 w 24"/>
              <a:gd name="T11" fmla="*/ 13 h 41"/>
              <a:gd name="T12" fmla="*/ 7 w 24"/>
              <a:gd name="T13" fmla="*/ 10 h 41"/>
              <a:gd name="T14" fmla="*/ 5 w 24"/>
              <a:gd name="T15" fmla="*/ 10 h 41"/>
              <a:gd name="T16" fmla="*/ 4 w 24"/>
              <a:gd name="T17" fmla="*/ 12 h 41"/>
              <a:gd name="T18" fmla="*/ 4 w 24"/>
              <a:gd name="T19" fmla="*/ 13 h 41"/>
              <a:gd name="T20" fmla="*/ 9 w 24"/>
              <a:gd name="T21" fmla="*/ 19 h 41"/>
              <a:gd name="T22" fmla="*/ 11 w 24"/>
              <a:gd name="T23" fmla="*/ 19 h 41"/>
              <a:gd name="T24" fmla="*/ 20 w 24"/>
              <a:gd name="T25" fmla="*/ 10 h 41"/>
              <a:gd name="T26" fmla="*/ 11 w 24"/>
              <a:gd name="T27" fmla="*/ 39 h 41"/>
              <a:gd name="T28" fmla="*/ 0 w 24"/>
              <a:gd name="T29" fmla="*/ 12 h 41"/>
              <a:gd name="T30" fmla="*/ 12 w 24"/>
              <a:gd name="T31" fmla="*/ 0 h 41"/>
              <a:gd name="T32" fmla="*/ 24 w 24"/>
              <a:gd name="T33" fmla="*/ 12 h 41"/>
              <a:gd name="T34" fmla="*/ 13 w 24"/>
              <a:gd name="T35" fmla="*/ 39 h 41"/>
              <a:gd name="T36" fmla="*/ 11 w 24"/>
              <a:gd name="T37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1">
                <a:moveTo>
                  <a:pt x="20" y="10"/>
                </a:moveTo>
                <a:cubicBezTo>
                  <a:pt x="21" y="9"/>
                  <a:pt x="21" y="9"/>
                  <a:pt x="20" y="8"/>
                </a:cubicBezTo>
                <a:cubicBezTo>
                  <a:pt x="20" y="8"/>
                  <a:pt x="19" y="8"/>
                  <a:pt x="19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9" y="13"/>
                  <a:pt x="7" y="11"/>
                  <a:pt x="7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1"/>
                  <a:pt x="4" y="11"/>
                  <a:pt x="4" y="12"/>
                </a:cubicBezTo>
                <a:cubicBezTo>
                  <a:pt x="3" y="12"/>
                  <a:pt x="3" y="13"/>
                  <a:pt x="4" y="13"/>
                </a:cubicBezTo>
                <a:cubicBezTo>
                  <a:pt x="5" y="15"/>
                  <a:pt x="8" y="18"/>
                  <a:pt x="9" y="19"/>
                </a:cubicBezTo>
                <a:cubicBezTo>
                  <a:pt x="10" y="20"/>
                  <a:pt x="10" y="20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1" y="39"/>
                </a:moveTo>
                <a:cubicBezTo>
                  <a:pt x="7" y="32"/>
                  <a:pt x="0" y="18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8" y="0"/>
                  <a:pt x="24" y="6"/>
                  <a:pt x="24" y="12"/>
                </a:cubicBezTo>
                <a:cubicBezTo>
                  <a:pt x="24" y="18"/>
                  <a:pt x="16" y="32"/>
                  <a:pt x="13" y="39"/>
                </a:cubicBezTo>
                <a:cubicBezTo>
                  <a:pt x="12" y="41"/>
                  <a:pt x="12" y="41"/>
                  <a:pt x="11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6" name="Freeform 421"/>
          <p:cNvSpPr>
            <a:spLocks noEditPoints="1"/>
          </p:cNvSpPr>
          <p:nvPr/>
        </p:nvSpPr>
        <p:spPr bwMode="auto">
          <a:xfrm>
            <a:off x="6311426" y="2769163"/>
            <a:ext cx="248986" cy="419343"/>
          </a:xfrm>
          <a:custGeom>
            <a:avLst/>
            <a:gdLst>
              <a:gd name="T0" fmla="*/ 20 w 24"/>
              <a:gd name="T1" fmla="*/ 9 h 40"/>
              <a:gd name="T2" fmla="*/ 20 w 24"/>
              <a:gd name="T3" fmla="*/ 8 h 40"/>
              <a:gd name="T4" fmla="*/ 19 w 24"/>
              <a:gd name="T5" fmla="*/ 6 h 40"/>
              <a:gd name="T6" fmla="*/ 17 w 24"/>
              <a:gd name="T7" fmla="*/ 6 h 40"/>
              <a:gd name="T8" fmla="*/ 11 w 24"/>
              <a:gd name="T9" fmla="*/ 13 h 40"/>
              <a:gd name="T10" fmla="*/ 10 w 24"/>
              <a:gd name="T11" fmla="*/ 13 h 40"/>
              <a:gd name="T12" fmla="*/ 7 w 24"/>
              <a:gd name="T13" fmla="*/ 10 h 40"/>
              <a:gd name="T14" fmla="*/ 5 w 24"/>
              <a:gd name="T15" fmla="*/ 10 h 40"/>
              <a:gd name="T16" fmla="*/ 4 w 24"/>
              <a:gd name="T17" fmla="*/ 11 h 40"/>
              <a:gd name="T18" fmla="*/ 4 w 24"/>
              <a:gd name="T19" fmla="*/ 13 h 40"/>
              <a:gd name="T20" fmla="*/ 10 w 24"/>
              <a:gd name="T21" fmla="*/ 18 h 40"/>
              <a:gd name="T22" fmla="*/ 11 w 24"/>
              <a:gd name="T23" fmla="*/ 18 h 40"/>
              <a:gd name="T24" fmla="*/ 20 w 24"/>
              <a:gd name="T25" fmla="*/ 9 h 40"/>
              <a:gd name="T26" fmla="*/ 11 w 24"/>
              <a:gd name="T27" fmla="*/ 38 h 40"/>
              <a:gd name="T28" fmla="*/ 0 w 24"/>
              <a:gd name="T29" fmla="*/ 12 h 40"/>
              <a:gd name="T30" fmla="*/ 12 w 24"/>
              <a:gd name="T31" fmla="*/ 0 h 40"/>
              <a:gd name="T32" fmla="*/ 24 w 24"/>
              <a:gd name="T33" fmla="*/ 12 h 40"/>
              <a:gd name="T34" fmla="*/ 13 w 24"/>
              <a:gd name="T35" fmla="*/ 38 h 40"/>
              <a:gd name="T36" fmla="*/ 11 w 24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0">
                <a:moveTo>
                  <a:pt x="20" y="9"/>
                </a:moveTo>
                <a:cubicBezTo>
                  <a:pt x="21" y="9"/>
                  <a:pt x="21" y="8"/>
                  <a:pt x="20" y="8"/>
                </a:cubicBezTo>
                <a:cubicBezTo>
                  <a:pt x="20" y="7"/>
                  <a:pt x="19" y="7"/>
                  <a:pt x="19" y="6"/>
                </a:cubicBezTo>
                <a:cubicBezTo>
                  <a:pt x="18" y="6"/>
                  <a:pt x="18" y="6"/>
                  <a:pt x="17" y="6"/>
                </a:cubicBezTo>
                <a:cubicBezTo>
                  <a:pt x="15" y="8"/>
                  <a:pt x="13" y="11"/>
                  <a:pt x="11" y="13"/>
                </a:cubicBezTo>
                <a:cubicBezTo>
                  <a:pt x="11" y="13"/>
                  <a:pt x="10" y="13"/>
                  <a:pt x="10" y="13"/>
                </a:cubicBezTo>
                <a:cubicBezTo>
                  <a:pt x="9" y="12"/>
                  <a:pt x="8" y="10"/>
                  <a:pt x="7" y="10"/>
                </a:cubicBezTo>
                <a:cubicBezTo>
                  <a:pt x="6" y="9"/>
                  <a:pt x="6" y="9"/>
                  <a:pt x="5" y="10"/>
                </a:cubicBezTo>
                <a:cubicBezTo>
                  <a:pt x="5" y="10"/>
                  <a:pt x="4" y="11"/>
                  <a:pt x="4" y="11"/>
                </a:cubicBezTo>
                <a:cubicBezTo>
                  <a:pt x="3" y="12"/>
                  <a:pt x="3" y="12"/>
                  <a:pt x="4" y="13"/>
                </a:cubicBezTo>
                <a:cubicBezTo>
                  <a:pt x="6" y="14"/>
                  <a:pt x="8" y="17"/>
                  <a:pt x="10" y="18"/>
                </a:cubicBezTo>
                <a:cubicBezTo>
                  <a:pt x="10" y="19"/>
                  <a:pt x="11" y="19"/>
                  <a:pt x="11" y="18"/>
                </a:cubicBezTo>
                <a:cubicBezTo>
                  <a:pt x="14" y="15"/>
                  <a:pt x="17" y="12"/>
                  <a:pt x="20" y="9"/>
                </a:cubicBezTo>
                <a:close/>
                <a:moveTo>
                  <a:pt x="11" y="38"/>
                </a:moveTo>
                <a:cubicBezTo>
                  <a:pt x="8" y="31"/>
                  <a:pt x="0" y="17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7"/>
                  <a:pt x="17" y="31"/>
                  <a:pt x="13" y="38"/>
                </a:cubicBezTo>
                <a:cubicBezTo>
                  <a:pt x="12" y="40"/>
                  <a:pt x="12" y="40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7" name="Freeform 422"/>
          <p:cNvSpPr>
            <a:spLocks noEditPoints="1"/>
          </p:cNvSpPr>
          <p:nvPr/>
        </p:nvSpPr>
        <p:spPr bwMode="auto">
          <a:xfrm>
            <a:off x="6324529" y="2769163"/>
            <a:ext cx="235881" cy="419343"/>
          </a:xfrm>
          <a:custGeom>
            <a:avLst/>
            <a:gdLst>
              <a:gd name="T0" fmla="*/ 20 w 23"/>
              <a:gd name="T1" fmla="*/ 10 h 40"/>
              <a:gd name="T2" fmla="*/ 19 w 23"/>
              <a:gd name="T3" fmla="*/ 8 h 40"/>
              <a:gd name="T4" fmla="*/ 18 w 23"/>
              <a:gd name="T5" fmla="*/ 7 h 40"/>
              <a:gd name="T6" fmla="*/ 17 w 23"/>
              <a:gd name="T7" fmla="*/ 7 h 40"/>
              <a:gd name="T8" fmla="*/ 11 w 23"/>
              <a:gd name="T9" fmla="*/ 13 h 40"/>
              <a:gd name="T10" fmla="*/ 9 w 23"/>
              <a:gd name="T11" fmla="*/ 13 h 40"/>
              <a:gd name="T12" fmla="*/ 6 w 23"/>
              <a:gd name="T13" fmla="*/ 10 h 40"/>
              <a:gd name="T14" fmla="*/ 4 w 23"/>
              <a:gd name="T15" fmla="*/ 10 h 40"/>
              <a:gd name="T16" fmla="*/ 3 w 23"/>
              <a:gd name="T17" fmla="*/ 11 h 40"/>
              <a:gd name="T18" fmla="*/ 3 w 23"/>
              <a:gd name="T19" fmla="*/ 13 h 40"/>
              <a:gd name="T20" fmla="*/ 9 w 23"/>
              <a:gd name="T21" fmla="*/ 19 h 40"/>
              <a:gd name="T22" fmla="*/ 11 w 23"/>
              <a:gd name="T23" fmla="*/ 19 h 40"/>
              <a:gd name="T24" fmla="*/ 20 w 23"/>
              <a:gd name="T25" fmla="*/ 10 h 40"/>
              <a:gd name="T26" fmla="*/ 10 w 23"/>
              <a:gd name="T27" fmla="*/ 38 h 40"/>
              <a:gd name="T28" fmla="*/ 0 w 23"/>
              <a:gd name="T29" fmla="*/ 12 h 40"/>
              <a:gd name="T30" fmla="*/ 11 w 23"/>
              <a:gd name="T31" fmla="*/ 0 h 40"/>
              <a:gd name="T32" fmla="*/ 23 w 23"/>
              <a:gd name="T33" fmla="*/ 12 h 40"/>
              <a:gd name="T34" fmla="*/ 13 w 23"/>
              <a:gd name="T35" fmla="*/ 38 h 40"/>
              <a:gd name="T36" fmla="*/ 10 w 23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40">
                <a:moveTo>
                  <a:pt x="20" y="10"/>
                </a:moveTo>
                <a:cubicBezTo>
                  <a:pt x="20" y="9"/>
                  <a:pt x="20" y="9"/>
                  <a:pt x="19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8" y="12"/>
                  <a:pt x="7" y="11"/>
                  <a:pt x="6" y="10"/>
                </a:cubicBezTo>
                <a:cubicBezTo>
                  <a:pt x="5" y="9"/>
                  <a:pt x="5" y="9"/>
                  <a:pt x="4" y="10"/>
                </a:cubicBezTo>
                <a:cubicBezTo>
                  <a:pt x="4" y="10"/>
                  <a:pt x="4" y="11"/>
                  <a:pt x="3" y="11"/>
                </a:cubicBezTo>
                <a:cubicBezTo>
                  <a:pt x="3" y="12"/>
                  <a:pt x="3" y="12"/>
                  <a:pt x="3" y="13"/>
                </a:cubicBezTo>
                <a:cubicBezTo>
                  <a:pt x="5" y="15"/>
                  <a:pt x="7" y="17"/>
                  <a:pt x="9" y="19"/>
                </a:cubicBezTo>
                <a:cubicBezTo>
                  <a:pt x="10" y="19"/>
                  <a:pt x="10" y="19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0" y="38"/>
                </a:moveTo>
                <a:cubicBezTo>
                  <a:pt x="7" y="31"/>
                  <a:pt x="0" y="17"/>
                  <a:pt x="0" y="12"/>
                </a:cubicBezTo>
                <a:cubicBezTo>
                  <a:pt x="0" y="5"/>
                  <a:pt x="5" y="0"/>
                  <a:pt x="11" y="0"/>
                </a:cubicBezTo>
                <a:cubicBezTo>
                  <a:pt x="18" y="0"/>
                  <a:pt x="23" y="5"/>
                  <a:pt x="23" y="12"/>
                </a:cubicBezTo>
                <a:cubicBezTo>
                  <a:pt x="23" y="18"/>
                  <a:pt x="16" y="32"/>
                  <a:pt x="13" y="38"/>
                </a:cubicBezTo>
                <a:cubicBezTo>
                  <a:pt x="12" y="40"/>
                  <a:pt x="11" y="40"/>
                  <a:pt x="10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8" name="Freeform 423"/>
          <p:cNvSpPr>
            <a:spLocks noEditPoints="1"/>
          </p:cNvSpPr>
          <p:nvPr/>
        </p:nvSpPr>
        <p:spPr bwMode="auto">
          <a:xfrm>
            <a:off x="6324529" y="2769163"/>
            <a:ext cx="248986" cy="428080"/>
          </a:xfrm>
          <a:custGeom>
            <a:avLst/>
            <a:gdLst>
              <a:gd name="T0" fmla="*/ 20 w 24"/>
              <a:gd name="T1" fmla="*/ 10 h 41"/>
              <a:gd name="T2" fmla="*/ 20 w 24"/>
              <a:gd name="T3" fmla="*/ 8 h 41"/>
              <a:gd name="T4" fmla="*/ 19 w 24"/>
              <a:gd name="T5" fmla="*/ 7 h 41"/>
              <a:gd name="T6" fmla="*/ 17 w 24"/>
              <a:gd name="T7" fmla="*/ 7 h 41"/>
              <a:gd name="T8" fmla="*/ 11 w 24"/>
              <a:gd name="T9" fmla="*/ 13 h 41"/>
              <a:gd name="T10" fmla="*/ 9 w 24"/>
              <a:gd name="T11" fmla="*/ 13 h 41"/>
              <a:gd name="T12" fmla="*/ 6 w 24"/>
              <a:gd name="T13" fmla="*/ 10 h 41"/>
              <a:gd name="T14" fmla="*/ 5 w 24"/>
              <a:gd name="T15" fmla="*/ 10 h 41"/>
              <a:gd name="T16" fmla="*/ 4 w 24"/>
              <a:gd name="T17" fmla="*/ 12 h 41"/>
              <a:gd name="T18" fmla="*/ 4 w 24"/>
              <a:gd name="T19" fmla="*/ 13 h 41"/>
              <a:gd name="T20" fmla="*/ 9 w 24"/>
              <a:gd name="T21" fmla="*/ 19 h 41"/>
              <a:gd name="T22" fmla="*/ 11 w 24"/>
              <a:gd name="T23" fmla="*/ 19 h 41"/>
              <a:gd name="T24" fmla="*/ 20 w 24"/>
              <a:gd name="T25" fmla="*/ 10 h 41"/>
              <a:gd name="T26" fmla="*/ 11 w 24"/>
              <a:gd name="T27" fmla="*/ 38 h 41"/>
              <a:gd name="T28" fmla="*/ 0 w 24"/>
              <a:gd name="T29" fmla="*/ 12 h 41"/>
              <a:gd name="T30" fmla="*/ 12 w 24"/>
              <a:gd name="T31" fmla="*/ 0 h 41"/>
              <a:gd name="T32" fmla="*/ 24 w 24"/>
              <a:gd name="T33" fmla="*/ 12 h 41"/>
              <a:gd name="T34" fmla="*/ 13 w 24"/>
              <a:gd name="T35" fmla="*/ 39 h 41"/>
              <a:gd name="T36" fmla="*/ 11 w 24"/>
              <a:gd name="T37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1">
                <a:moveTo>
                  <a:pt x="20" y="10"/>
                </a:moveTo>
                <a:cubicBezTo>
                  <a:pt x="21" y="9"/>
                  <a:pt x="21" y="9"/>
                  <a:pt x="20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8" y="6"/>
                  <a:pt x="18" y="6"/>
                  <a:pt x="17" y="7"/>
                </a:cubicBezTo>
                <a:cubicBezTo>
                  <a:pt x="15" y="9"/>
                  <a:pt x="13" y="11"/>
                  <a:pt x="11" y="13"/>
                </a:cubicBezTo>
                <a:cubicBezTo>
                  <a:pt x="10" y="14"/>
                  <a:pt x="10" y="14"/>
                  <a:pt x="9" y="13"/>
                </a:cubicBezTo>
                <a:cubicBezTo>
                  <a:pt x="9" y="12"/>
                  <a:pt x="7" y="11"/>
                  <a:pt x="6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4" y="11"/>
                  <a:pt x="4" y="11"/>
                  <a:pt x="4" y="12"/>
                </a:cubicBezTo>
                <a:cubicBezTo>
                  <a:pt x="3" y="12"/>
                  <a:pt x="3" y="12"/>
                  <a:pt x="4" y="13"/>
                </a:cubicBezTo>
                <a:cubicBezTo>
                  <a:pt x="5" y="15"/>
                  <a:pt x="8" y="17"/>
                  <a:pt x="9" y="19"/>
                </a:cubicBezTo>
                <a:cubicBezTo>
                  <a:pt x="10" y="20"/>
                  <a:pt x="10" y="20"/>
                  <a:pt x="11" y="19"/>
                </a:cubicBezTo>
                <a:cubicBezTo>
                  <a:pt x="14" y="16"/>
                  <a:pt x="17" y="13"/>
                  <a:pt x="20" y="10"/>
                </a:cubicBezTo>
                <a:close/>
                <a:moveTo>
                  <a:pt x="11" y="38"/>
                </a:moveTo>
                <a:cubicBezTo>
                  <a:pt x="7" y="32"/>
                  <a:pt x="0" y="18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8" y="0"/>
                  <a:pt x="24" y="6"/>
                  <a:pt x="24" y="12"/>
                </a:cubicBezTo>
                <a:cubicBezTo>
                  <a:pt x="24" y="18"/>
                  <a:pt x="16" y="32"/>
                  <a:pt x="13" y="39"/>
                </a:cubicBezTo>
                <a:cubicBezTo>
                  <a:pt x="12" y="41"/>
                  <a:pt x="12" y="41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9" name="Freeform 424"/>
          <p:cNvSpPr>
            <a:spLocks noEditPoints="1"/>
          </p:cNvSpPr>
          <p:nvPr/>
        </p:nvSpPr>
        <p:spPr bwMode="auto">
          <a:xfrm>
            <a:off x="6324529" y="2777899"/>
            <a:ext cx="248986" cy="419343"/>
          </a:xfrm>
          <a:custGeom>
            <a:avLst/>
            <a:gdLst>
              <a:gd name="T0" fmla="*/ 20 w 24"/>
              <a:gd name="T1" fmla="*/ 9 h 40"/>
              <a:gd name="T2" fmla="*/ 20 w 24"/>
              <a:gd name="T3" fmla="*/ 7 h 40"/>
              <a:gd name="T4" fmla="*/ 19 w 24"/>
              <a:gd name="T5" fmla="*/ 6 h 40"/>
              <a:gd name="T6" fmla="*/ 17 w 24"/>
              <a:gd name="T7" fmla="*/ 6 h 40"/>
              <a:gd name="T8" fmla="*/ 11 w 24"/>
              <a:gd name="T9" fmla="*/ 12 h 40"/>
              <a:gd name="T10" fmla="*/ 10 w 24"/>
              <a:gd name="T11" fmla="*/ 12 h 40"/>
              <a:gd name="T12" fmla="*/ 7 w 24"/>
              <a:gd name="T13" fmla="*/ 10 h 40"/>
              <a:gd name="T14" fmla="*/ 5 w 24"/>
              <a:gd name="T15" fmla="*/ 10 h 40"/>
              <a:gd name="T16" fmla="*/ 4 w 24"/>
              <a:gd name="T17" fmla="*/ 11 h 40"/>
              <a:gd name="T18" fmla="*/ 4 w 24"/>
              <a:gd name="T19" fmla="*/ 12 h 40"/>
              <a:gd name="T20" fmla="*/ 10 w 24"/>
              <a:gd name="T21" fmla="*/ 18 h 40"/>
              <a:gd name="T22" fmla="*/ 11 w 24"/>
              <a:gd name="T23" fmla="*/ 18 h 40"/>
              <a:gd name="T24" fmla="*/ 20 w 24"/>
              <a:gd name="T25" fmla="*/ 9 h 40"/>
              <a:gd name="T26" fmla="*/ 11 w 24"/>
              <a:gd name="T27" fmla="*/ 38 h 40"/>
              <a:gd name="T28" fmla="*/ 0 w 24"/>
              <a:gd name="T29" fmla="*/ 11 h 40"/>
              <a:gd name="T30" fmla="*/ 12 w 24"/>
              <a:gd name="T31" fmla="*/ 0 h 40"/>
              <a:gd name="T32" fmla="*/ 24 w 24"/>
              <a:gd name="T33" fmla="*/ 11 h 40"/>
              <a:gd name="T34" fmla="*/ 13 w 24"/>
              <a:gd name="T35" fmla="*/ 38 h 40"/>
              <a:gd name="T36" fmla="*/ 11 w 24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40">
                <a:moveTo>
                  <a:pt x="20" y="9"/>
                </a:moveTo>
                <a:cubicBezTo>
                  <a:pt x="21" y="8"/>
                  <a:pt x="21" y="8"/>
                  <a:pt x="20" y="7"/>
                </a:cubicBezTo>
                <a:cubicBezTo>
                  <a:pt x="20" y="7"/>
                  <a:pt x="19" y="7"/>
                  <a:pt x="19" y="6"/>
                </a:cubicBezTo>
                <a:cubicBezTo>
                  <a:pt x="18" y="5"/>
                  <a:pt x="18" y="5"/>
                  <a:pt x="17" y="6"/>
                </a:cubicBezTo>
                <a:cubicBezTo>
                  <a:pt x="15" y="8"/>
                  <a:pt x="13" y="10"/>
                  <a:pt x="11" y="12"/>
                </a:cubicBezTo>
                <a:cubicBezTo>
                  <a:pt x="10" y="13"/>
                  <a:pt x="10" y="13"/>
                  <a:pt x="10" y="12"/>
                </a:cubicBezTo>
                <a:cubicBezTo>
                  <a:pt x="9" y="12"/>
                  <a:pt x="7" y="10"/>
                  <a:pt x="7" y="10"/>
                </a:cubicBezTo>
                <a:cubicBezTo>
                  <a:pt x="6" y="9"/>
                  <a:pt x="6" y="9"/>
                  <a:pt x="5" y="10"/>
                </a:cubicBezTo>
                <a:cubicBezTo>
                  <a:pt x="5" y="10"/>
                  <a:pt x="4" y="10"/>
                  <a:pt x="4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5" y="14"/>
                  <a:pt x="8" y="17"/>
                  <a:pt x="10" y="18"/>
                </a:cubicBezTo>
                <a:cubicBezTo>
                  <a:pt x="10" y="19"/>
                  <a:pt x="10" y="19"/>
                  <a:pt x="11" y="18"/>
                </a:cubicBezTo>
                <a:cubicBezTo>
                  <a:pt x="14" y="15"/>
                  <a:pt x="17" y="12"/>
                  <a:pt x="20" y="9"/>
                </a:cubicBezTo>
                <a:close/>
                <a:moveTo>
                  <a:pt x="11" y="38"/>
                </a:moveTo>
                <a:cubicBezTo>
                  <a:pt x="8" y="31"/>
                  <a:pt x="0" y="17"/>
                  <a:pt x="0" y="11"/>
                </a:cubicBezTo>
                <a:cubicBezTo>
                  <a:pt x="0" y="5"/>
                  <a:pt x="6" y="0"/>
                  <a:pt x="12" y="0"/>
                </a:cubicBezTo>
                <a:cubicBezTo>
                  <a:pt x="19" y="0"/>
                  <a:pt x="24" y="5"/>
                  <a:pt x="24" y="11"/>
                </a:cubicBezTo>
                <a:cubicBezTo>
                  <a:pt x="24" y="17"/>
                  <a:pt x="16" y="31"/>
                  <a:pt x="13" y="38"/>
                </a:cubicBezTo>
                <a:cubicBezTo>
                  <a:pt x="12" y="40"/>
                  <a:pt x="12" y="40"/>
                  <a:pt x="11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0" name="Freeform 425"/>
          <p:cNvSpPr>
            <a:spLocks noEditPoints="1"/>
          </p:cNvSpPr>
          <p:nvPr/>
        </p:nvSpPr>
        <p:spPr bwMode="auto">
          <a:xfrm>
            <a:off x="6333265" y="2777899"/>
            <a:ext cx="240250" cy="419343"/>
          </a:xfrm>
          <a:custGeom>
            <a:avLst/>
            <a:gdLst>
              <a:gd name="T0" fmla="*/ 20 w 23"/>
              <a:gd name="T1" fmla="*/ 9 h 40"/>
              <a:gd name="T2" fmla="*/ 19 w 23"/>
              <a:gd name="T3" fmla="*/ 8 h 40"/>
              <a:gd name="T4" fmla="*/ 18 w 23"/>
              <a:gd name="T5" fmla="*/ 7 h 40"/>
              <a:gd name="T6" fmla="*/ 17 w 23"/>
              <a:gd name="T7" fmla="*/ 7 h 40"/>
              <a:gd name="T8" fmla="*/ 10 w 23"/>
              <a:gd name="T9" fmla="*/ 13 h 40"/>
              <a:gd name="T10" fmla="*/ 9 w 23"/>
              <a:gd name="T11" fmla="*/ 13 h 40"/>
              <a:gd name="T12" fmla="*/ 6 w 23"/>
              <a:gd name="T13" fmla="*/ 10 h 40"/>
              <a:gd name="T14" fmla="*/ 4 w 23"/>
              <a:gd name="T15" fmla="*/ 10 h 40"/>
              <a:gd name="T16" fmla="*/ 3 w 23"/>
              <a:gd name="T17" fmla="*/ 11 h 40"/>
              <a:gd name="T18" fmla="*/ 3 w 23"/>
              <a:gd name="T19" fmla="*/ 13 h 40"/>
              <a:gd name="T20" fmla="*/ 9 w 23"/>
              <a:gd name="T21" fmla="*/ 19 h 40"/>
              <a:gd name="T22" fmla="*/ 10 w 23"/>
              <a:gd name="T23" fmla="*/ 19 h 40"/>
              <a:gd name="T24" fmla="*/ 20 w 23"/>
              <a:gd name="T25" fmla="*/ 9 h 40"/>
              <a:gd name="T26" fmla="*/ 10 w 23"/>
              <a:gd name="T27" fmla="*/ 38 h 40"/>
              <a:gd name="T28" fmla="*/ 0 w 23"/>
              <a:gd name="T29" fmla="*/ 12 h 40"/>
              <a:gd name="T30" fmla="*/ 11 w 23"/>
              <a:gd name="T31" fmla="*/ 0 h 40"/>
              <a:gd name="T32" fmla="*/ 23 w 23"/>
              <a:gd name="T33" fmla="*/ 12 h 40"/>
              <a:gd name="T34" fmla="*/ 12 w 23"/>
              <a:gd name="T35" fmla="*/ 38 h 40"/>
              <a:gd name="T36" fmla="*/ 10 w 23"/>
              <a:gd name="T37" fmla="*/ 3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" h="40">
                <a:moveTo>
                  <a:pt x="20" y="9"/>
                </a:moveTo>
                <a:cubicBezTo>
                  <a:pt x="20" y="9"/>
                  <a:pt x="20" y="9"/>
                  <a:pt x="19" y="8"/>
                </a:cubicBezTo>
                <a:cubicBezTo>
                  <a:pt x="19" y="7"/>
                  <a:pt x="19" y="7"/>
                  <a:pt x="18" y="7"/>
                </a:cubicBezTo>
                <a:cubicBezTo>
                  <a:pt x="17" y="6"/>
                  <a:pt x="17" y="6"/>
                  <a:pt x="17" y="7"/>
                </a:cubicBezTo>
                <a:cubicBezTo>
                  <a:pt x="15" y="9"/>
                  <a:pt x="12" y="11"/>
                  <a:pt x="10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8" y="12"/>
                  <a:pt x="7" y="10"/>
                  <a:pt x="6" y="10"/>
                </a:cubicBezTo>
                <a:cubicBezTo>
                  <a:pt x="5" y="9"/>
                  <a:pt x="5" y="9"/>
                  <a:pt x="4" y="10"/>
                </a:cubicBezTo>
                <a:cubicBezTo>
                  <a:pt x="4" y="10"/>
                  <a:pt x="4" y="11"/>
                  <a:pt x="3" y="11"/>
                </a:cubicBezTo>
                <a:cubicBezTo>
                  <a:pt x="2" y="12"/>
                  <a:pt x="2" y="12"/>
                  <a:pt x="3" y="13"/>
                </a:cubicBezTo>
                <a:cubicBezTo>
                  <a:pt x="5" y="14"/>
                  <a:pt x="7" y="17"/>
                  <a:pt x="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3" y="16"/>
                  <a:pt x="16" y="12"/>
                  <a:pt x="20" y="9"/>
                </a:cubicBezTo>
                <a:close/>
                <a:moveTo>
                  <a:pt x="10" y="38"/>
                </a:moveTo>
                <a:cubicBezTo>
                  <a:pt x="7" y="31"/>
                  <a:pt x="0" y="17"/>
                  <a:pt x="0" y="12"/>
                </a:cubicBezTo>
                <a:cubicBezTo>
                  <a:pt x="0" y="5"/>
                  <a:pt x="5" y="0"/>
                  <a:pt x="11" y="0"/>
                </a:cubicBezTo>
                <a:cubicBezTo>
                  <a:pt x="18" y="0"/>
                  <a:pt x="23" y="5"/>
                  <a:pt x="23" y="12"/>
                </a:cubicBezTo>
                <a:cubicBezTo>
                  <a:pt x="23" y="17"/>
                  <a:pt x="16" y="31"/>
                  <a:pt x="12" y="38"/>
                </a:cubicBezTo>
                <a:cubicBezTo>
                  <a:pt x="11" y="40"/>
                  <a:pt x="11" y="40"/>
                  <a:pt x="10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1" name="Freeform 426"/>
          <p:cNvSpPr>
            <a:spLocks noEditPoints="1"/>
          </p:cNvSpPr>
          <p:nvPr/>
        </p:nvSpPr>
        <p:spPr bwMode="auto">
          <a:xfrm>
            <a:off x="6333265" y="2777899"/>
            <a:ext cx="240250" cy="292668"/>
          </a:xfrm>
          <a:custGeom>
            <a:avLst/>
            <a:gdLst>
              <a:gd name="T0" fmla="*/ 11 w 23"/>
              <a:gd name="T1" fmla="*/ 0 h 28"/>
              <a:gd name="T2" fmla="*/ 0 w 23"/>
              <a:gd name="T3" fmla="*/ 12 h 28"/>
              <a:gd name="T4" fmla="*/ 5 w 23"/>
              <a:gd name="T5" fmla="*/ 28 h 28"/>
              <a:gd name="T6" fmla="*/ 23 w 23"/>
              <a:gd name="T7" fmla="*/ 11 h 28"/>
              <a:gd name="T8" fmla="*/ 11 w 23"/>
              <a:gd name="T9" fmla="*/ 0 h 28"/>
              <a:gd name="T10" fmla="*/ 10 w 23"/>
              <a:gd name="T11" fmla="*/ 19 h 28"/>
              <a:gd name="T12" fmla="*/ 9 w 23"/>
              <a:gd name="T13" fmla="*/ 19 h 28"/>
              <a:gd name="T14" fmla="*/ 3 w 23"/>
              <a:gd name="T15" fmla="*/ 13 h 28"/>
              <a:gd name="T16" fmla="*/ 3 w 23"/>
              <a:gd name="T17" fmla="*/ 11 h 28"/>
              <a:gd name="T18" fmla="*/ 4 w 23"/>
              <a:gd name="T19" fmla="*/ 10 h 28"/>
              <a:gd name="T20" fmla="*/ 6 w 23"/>
              <a:gd name="T21" fmla="*/ 10 h 28"/>
              <a:gd name="T22" fmla="*/ 9 w 23"/>
              <a:gd name="T23" fmla="*/ 13 h 28"/>
              <a:gd name="T24" fmla="*/ 10 w 23"/>
              <a:gd name="T25" fmla="*/ 13 h 28"/>
              <a:gd name="T26" fmla="*/ 17 w 23"/>
              <a:gd name="T27" fmla="*/ 7 h 28"/>
              <a:gd name="T28" fmla="*/ 18 w 23"/>
              <a:gd name="T29" fmla="*/ 7 h 28"/>
              <a:gd name="T30" fmla="*/ 19 w 23"/>
              <a:gd name="T31" fmla="*/ 8 h 28"/>
              <a:gd name="T32" fmla="*/ 20 w 23"/>
              <a:gd name="T33" fmla="*/ 9 h 28"/>
              <a:gd name="T34" fmla="*/ 10 w 23"/>
              <a:gd name="T35" fmla="*/ 1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" h="28">
                <a:moveTo>
                  <a:pt x="11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15"/>
                  <a:pt x="2" y="22"/>
                  <a:pt x="5" y="28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5"/>
                  <a:pt x="17" y="0"/>
                  <a:pt x="11" y="0"/>
                </a:cubicBezTo>
                <a:close/>
                <a:moveTo>
                  <a:pt x="10" y="19"/>
                </a:moveTo>
                <a:cubicBezTo>
                  <a:pt x="10" y="19"/>
                  <a:pt x="10" y="19"/>
                  <a:pt x="9" y="19"/>
                </a:cubicBezTo>
                <a:cubicBezTo>
                  <a:pt x="7" y="17"/>
                  <a:pt x="5" y="14"/>
                  <a:pt x="3" y="13"/>
                </a:cubicBezTo>
                <a:cubicBezTo>
                  <a:pt x="2" y="12"/>
                  <a:pt x="2" y="12"/>
                  <a:pt x="3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5" y="9"/>
                  <a:pt x="5" y="9"/>
                  <a:pt x="6" y="10"/>
                </a:cubicBezTo>
                <a:cubicBezTo>
                  <a:pt x="7" y="10"/>
                  <a:pt x="8" y="12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2" y="11"/>
                  <a:pt x="15" y="9"/>
                  <a:pt x="17" y="7"/>
                </a:cubicBezTo>
                <a:cubicBezTo>
                  <a:pt x="17" y="6"/>
                  <a:pt x="17" y="6"/>
                  <a:pt x="18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16" y="12"/>
                  <a:pt x="13" y="16"/>
                  <a:pt x="10" y="19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2" name="Freeform 427"/>
          <p:cNvSpPr>
            <a:spLocks/>
          </p:cNvSpPr>
          <p:nvPr/>
        </p:nvSpPr>
        <p:spPr bwMode="auto">
          <a:xfrm>
            <a:off x="6385683" y="2895838"/>
            <a:ext cx="187832" cy="301404"/>
          </a:xfrm>
          <a:custGeom>
            <a:avLst/>
            <a:gdLst>
              <a:gd name="T0" fmla="*/ 7 w 18"/>
              <a:gd name="T1" fmla="*/ 27 h 29"/>
              <a:gd name="T2" fmla="*/ 18 w 18"/>
              <a:gd name="T3" fmla="*/ 1 h 29"/>
              <a:gd name="T4" fmla="*/ 18 w 18"/>
              <a:gd name="T5" fmla="*/ 0 h 29"/>
              <a:gd name="T6" fmla="*/ 0 w 18"/>
              <a:gd name="T7" fmla="*/ 17 h 29"/>
              <a:gd name="T8" fmla="*/ 5 w 18"/>
              <a:gd name="T9" fmla="*/ 27 h 29"/>
              <a:gd name="T10" fmla="*/ 7 w 18"/>
              <a:gd name="T11" fmla="*/ 2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9">
                <a:moveTo>
                  <a:pt x="7" y="27"/>
                </a:moveTo>
                <a:cubicBezTo>
                  <a:pt x="11" y="20"/>
                  <a:pt x="18" y="6"/>
                  <a:pt x="18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21"/>
                  <a:pt x="4" y="25"/>
                  <a:pt x="5" y="27"/>
                </a:cubicBezTo>
                <a:cubicBezTo>
                  <a:pt x="6" y="29"/>
                  <a:pt x="6" y="29"/>
                  <a:pt x="7" y="27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3" name="Freeform 428"/>
          <p:cNvSpPr>
            <a:spLocks/>
          </p:cNvSpPr>
          <p:nvPr/>
        </p:nvSpPr>
        <p:spPr bwMode="auto">
          <a:xfrm>
            <a:off x="7320470" y="567610"/>
            <a:ext cx="463025" cy="393134"/>
          </a:xfrm>
          <a:custGeom>
            <a:avLst/>
            <a:gdLst>
              <a:gd name="T0" fmla="*/ 20 w 45"/>
              <a:gd name="T1" fmla="*/ 0 h 38"/>
              <a:gd name="T2" fmla="*/ 39 w 45"/>
              <a:gd name="T3" fmla="*/ 18 h 38"/>
              <a:gd name="T4" fmla="*/ 38 w 45"/>
              <a:gd name="T5" fmla="*/ 23 h 38"/>
              <a:gd name="T6" fmla="*/ 39 w 45"/>
              <a:gd name="T7" fmla="*/ 23 h 38"/>
              <a:gd name="T8" fmla="*/ 39 w 45"/>
              <a:gd name="T9" fmla="*/ 28 h 38"/>
              <a:gd name="T10" fmla="*/ 39 w 45"/>
              <a:gd name="T11" fmla="*/ 28 h 38"/>
              <a:gd name="T12" fmla="*/ 40 w 45"/>
              <a:gd name="T13" fmla="*/ 29 h 38"/>
              <a:gd name="T14" fmla="*/ 39 w 45"/>
              <a:gd name="T15" fmla="*/ 6 h 38"/>
              <a:gd name="T16" fmla="*/ 39 w 45"/>
              <a:gd name="T17" fmla="*/ 6 h 38"/>
              <a:gd name="T18" fmla="*/ 37 w 45"/>
              <a:gd name="T19" fmla="*/ 6 h 38"/>
              <a:gd name="T20" fmla="*/ 35 w 45"/>
              <a:gd name="T21" fmla="*/ 3 h 38"/>
              <a:gd name="T22" fmla="*/ 35 w 45"/>
              <a:gd name="T23" fmla="*/ 1 h 38"/>
              <a:gd name="T24" fmla="*/ 37 w 45"/>
              <a:gd name="T25" fmla="*/ 0 h 38"/>
              <a:gd name="T26" fmla="*/ 38 w 45"/>
              <a:gd name="T27" fmla="*/ 0 h 38"/>
              <a:gd name="T28" fmla="*/ 41 w 45"/>
              <a:gd name="T29" fmla="*/ 4 h 38"/>
              <a:gd name="T30" fmla="*/ 41 w 45"/>
              <a:gd name="T31" fmla="*/ 5 h 38"/>
              <a:gd name="T32" fmla="*/ 40 w 45"/>
              <a:gd name="T33" fmla="*/ 6 h 38"/>
              <a:gd name="T34" fmla="*/ 40 w 45"/>
              <a:gd name="T35" fmla="*/ 30 h 38"/>
              <a:gd name="T36" fmla="*/ 39 w 45"/>
              <a:gd name="T37" fmla="*/ 33 h 38"/>
              <a:gd name="T38" fmla="*/ 35 w 45"/>
              <a:gd name="T39" fmla="*/ 34 h 38"/>
              <a:gd name="T40" fmla="*/ 34 w 45"/>
              <a:gd name="T41" fmla="*/ 35 h 38"/>
              <a:gd name="T42" fmla="*/ 33 w 45"/>
              <a:gd name="T43" fmla="*/ 36 h 38"/>
              <a:gd name="T44" fmla="*/ 28 w 45"/>
              <a:gd name="T45" fmla="*/ 37 h 38"/>
              <a:gd name="T46" fmla="*/ 24 w 45"/>
              <a:gd name="T47" fmla="*/ 33 h 38"/>
              <a:gd name="T48" fmla="*/ 23 w 45"/>
              <a:gd name="T49" fmla="*/ 29 h 38"/>
              <a:gd name="T50" fmla="*/ 30 w 45"/>
              <a:gd name="T51" fmla="*/ 20 h 38"/>
              <a:gd name="T52" fmla="*/ 34 w 45"/>
              <a:gd name="T53" fmla="*/ 20 h 38"/>
              <a:gd name="T54" fmla="*/ 36 w 45"/>
              <a:gd name="T55" fmla="*/ 21 h 38"/>
              <a:gd name="T56" fmla="*/ 37 w 45"/>
              <a:gd name="T57" fmla="*/ 18 h 38"/>
              <a:gd name="T58" fmla="*/ 20 w 45"/>
              <a:gd name="T59" fmla="*/ 2 h 38"/>
              <a:gd name="T60" fmla="*/ 4 w 45"/>
              <a:gd name="T61" fmla="*/ 18 h 38"/>
              <a:gd name="T62" fmla="*/ 4 w 45"/>
              <a:gd name="T63" fmla="*/ 21 h 38"/>
              <a:gd name="T64" fmla="*/ 6 w 45"/>
              <a:gd name="T65" fmla="*/ 20 h 38"/>
              <a:gd name="T66" fmla="*/ 10 w 45"/>
              <a:gd name="T67" fmla="*/ 20 h 38"/>
              <a:gd name="T68" fmla="*/ 17 w 45"/>
              <a:gd name="T69" fmla="*/ 29 h 38"/>
              <a:gd name="T70" fmla="*/ 17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3 h 38"/>
              <a:gd name="T80" fmla="*/ 2 w 45"/>
              <a:gd name="T81" fmla="*/ 23 h 38"/>
              <a:gd name="T82" fmla="*/ 2 w 45"/>
              <a:gd name="T83" fmla="*/ 18 h 38"/>
              <a:gd name="T84" fmla="*/ 20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0" y="0"/>
                </a:moveTo>
                <a:cubicBezTo>
                  <a:pt x="30" y="0"/>
                  <a:pt x="39" y="8"/>
                  <a:pt x="39" y="18"/>
                </a:cubicBezTo>
                <a:cubicBezTo>
                  <a:pt x="39" y="20"/>
                  <a:pt x="38" y="21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4"/>
                  <a:pt x="40" y="26"/>
                  <a:pt x="3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8" y="30"/>
                  <a:pt x="39" y="30"/>
                  <a:pt x="40" y="29"/>
                </a:cubicBezTo>
                <a:cubicBezTo>
                  <a:pt x="44" y="23"/>
                  <a:pt x="44" y="13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7"/>
                  <a:pt x="38" y="7"/>
                  <a:pt x="37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1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0" y="30"/>
                </a:cubicBezTo>
                <a:cubicBezTo>
                  <a:pt x="39" y="31"/>
                  <a:pt x="40" y="31"/>
                  <a:pt x="39" y="33"/>
                </a:cubicBezTo>
                <a:cubicBezTo>
                  <a:pt x="37" y="35"/>
                  <a:pt x="36" y="35"/>
                  <a:pt x="35" y="34"/>
                </a:cubicBezTo>
                <a:cubicBezTo>
                  <a:pt x="35" y="34"/>
                  <a:pt x="34" y="34"/>
                  <a:pt x="34" y="35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7"/>
                  <a:pt x="30" y="38"/>
                  <a:pt x="28" y="37"/>
                </a:cubicBezTo>
                <a:cubicBezTo>
                  <a:pt x="24" y="33"/>
                  <a:pt x="24" y="34"/>
                  <a:pt x="24" y="33"/>
                </a:cubicBezTo>
                <a:cubicBezTo>
                  <a:pt x="23" y="32"/>
                  <a:pt x="22" y="30"/>
                  <a:pt x="23" y="2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3" y="19"/>
                  <a:pt x="34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0"/>
                  <a:pt x="37" y="19"/>
                  <a:pt x="37" y="18"/>
                </a:cubicBezTo>
                <a:cubicBezTo>
                  <a:pt x="37" y="9"/>
                  <a:pt x="29" y="2"/>
                  <a:pt x="20" y="2"/>
                </a:cubicBezTo>
                <a:cubicBezTo>
                  <a:pt x="11" y="2"/>
                  <a:pt x="4" y="9"/>
                  <a:pt x="4" y="18"/>
                </a:cubicBezTo>
                <a:cubicBezTo>
                  <a:pt x="4" y="19"/>
                  <a:pt x="4" y="20"/>
                  <a:pt x="4" y="21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19"/>
                  <a:pt x="10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7" y="33"/>
                </a:cubicBezTo>
                <a:cubicBezTo>
                  <a:pt x="15" y="34"/>
                  <a:pt x="15" y="34"/>
                  <a:pt x="12" y="37"/>
                </a:cubicBezTo>
                <a:cubicBezTo>
                  <a:pt x="11" y="38"/>
                  <a:pt x="9" y="37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8"/>
                  <a:pt x="10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4" name="Freeform 429"/>
          <p:cNvSpPr>
            <a:spLocks/>
          </p:cNvSpPr>
          <p:nvPr/>
        </p:nvSpPr>
        <p:spPr bwMode="auto">
          <a:xfrm>
            <a:off x="7320470" y="554504"/>
            <a:ext cx="463025" cy="406240"/>
          </a:xfrm>
          <a:custGeom>
            <a:avLst/>
            <a:gdLst>
              <a:gd name="T0" fmla="*/ 20 w 45"/>
              <a:gd name="T1" fmla="*/ 1 h 39"/>
              <a:gd name="T2" fmla="*/ 38 w 45"/>
              <a:gd name="T3" fmla="*/ 19 h 39"/>
              <a:gd name="T4" fmla="*/ 38 w 45"/>
              <a:gd name="T5" fmla="*/ 23 h 39"/>
              <a:gd name="T6" fmla="*/ 39 w 45"/>
              <a:gd name="T7" fmla="*/ 24 h 39"/>
              <a:gd name="T8" fmla="*/ 39 w 45"/>
              <a:gd name="T9" fmla="*/ 28 h 39"/>
              <a:gd name="T10" fmla="*/ 39 w 45"/>
              <a:gd name="T11" fmla="*/ 29 h 39"/>
              <a:gd name="T12" fmla="*/ 39 w 45"/>
              <a:gd name="T13" fmla="*/ 30 h 39"/>
              <a:gd name="T14" fmla="*/ 39 w 45"/>
              <a:gd name="T15" fmla="*/ 7 h 39"/>
              <a:gd name="T16" fmla="*/ 39 w 45"/>
              <a:gd name="T17" fmla="*/ 7 h 39"/>
              <a:gd name="T18" fmla="*/ 37 w 45"/>
              <a:gd name="T19" fmla="*/ 7 h 39"/>
              <a:gd name="T20" fmla="*/ 35 w 45"/>
              <a:gd name="T21" fmla="*/ 4 h 39"/>
              <a:gd name="T22" fmla="*/ 35 w 45"/>
              <a:gd name="T23" fmla="*/ 2 h 39"/>
              <a:gd name="T24" fmla="*/ 36 w 45"/>
              <a:gd name="T25" fmla="*/ 1 h 39"/>
              <a:gd name="T26" fmla="*/ 38 w 45"/>
              <a:gd name="T27" fmla="*/ 1 h 39"/>
              <a:gd name="T28" fmla="*/ 41 w 45"/>
              <a:gd name="T29" fmla="*/ 4 h 39"/>
              <a:gd name="T30" fmla="*/ 40 w 45"/>
              <a:gd name="T31" fmla="*/ 6 h 39"/>
              <a:gd name="T32" fmla="*/ 40 w 45"/>
              <a:gd name="T33" fmla="*/ 6 h 39"/>
              <a:gd name="T34" fmla="*/ 40 w 45"/>
              <a:gd name="T35" fmla="*/ 31 h 39"/>
              <a:gd name="T36" fmla="*/ 39 w 45"/>
              <a:gd name="T37" fmla="*/ 34 h 39"/>
              <a:gd name="T38" fmla="*/ 35 w 45"/>
              <a:gd name="T39" fmla="*/ 35 h 39"/>
              <a:gd name="T40" fmla="*/ 34 w 45"/>
              <a:gd name="T41" fmla="*/ 35 h 39"/>
              <a:gd name="T42" fmla="*/ 33 w 45"/>
              <a:gd name="T43" fmla="*/ 37 h 39"/>
              <a:gd name="T44" fmla="*/ 28 w 45"/>
              <a:gd name="T45" fmla="*/ 38 h 39"/>
              <a:gd name="T46" fmla="*/ 24 w 45"/>
              <a:gd name="T47" fmla="*/ 34 h 39"/>
              <a:gd name="T48" fmla="*/ 23 w 45"/>
              <a:gd name="T49" fmla="*/ 30 h 39"/>
              <a:gd name="T50" fmla="*/ 30 w 45"/>
              <a:gd name="T51" fmla="*/ 21 h 39"/>
              <a:gd name="T52" fmla="*/ 34 w 45"/>
              <a:gd name="T53" fmla="*/ 21 h 39"/>
              <a:gd name="T54" fmla="*/ 36 w 45"/>
              <a:gd name="T55" fmla="*/ 22 h 39"/>
              <a:gd name="T56" fmla="*/ 36 w 45"/>
              <a:gd name="T57" fmla="*/ 19 h 39"/>
              <a:gd name="T58" fmla="*/ 20 w 45"/>
              <a:gd name="T59" fmla="*/ 3 h 39"/>
              <a:gd name="T60" fmla="*/ 4 w 45"/>
              <a:gd name="T61" fmla="*/ 19 h 39"/>
              <a:gd name="T62" fmla="*/ 4 w 45"/>
              <a:gd name="T63" fmla="*/ 22 h 39"/>
              <a:gd name="T64" fmla="*/ 6 w 45"/>
              <a:gd name="T65" fmla="*/ 21 h 39"/>
              <a:gd name="T66" fmla="*/ 10 w 45"/>
              <a:gd name="T67" fmla="*/ 21 h 39"/>
              <a:gd name="T68" fmla="*/ 17 w 45"/>
              <a:gd name="T69" fmla="*/ 30 h 39"/>
              <a:gd name="T70" fmla="*/ 16 w 45"/>
              <a:gd name="T71" fmla="*/ 34 h 39"/>
              <a:gd name="T72" fmla="*/ 12 w 45"/>
              <a:gd name="T73" fmla="*/ 38 h 39"/>
              <a:gd name="T74" fmla="*/ 8 w 45"/>
              <a:gd name="T75" fmla="*/ 37 h 39"/>
              <a:gd name="T76" fmla="*/ 1 w 45"/>
              <a:gd name="T77" fmla="*/ 28 h 39"/>
              <a:gd name="T78" fmla="*/ 1 w 45"/>
              <a:gd name="T79" fmla="*/ 24 h 39"/>
              <a:gd name="T80" fmla="*/ 2 w 45"/>
              <a:gd name="T81" fmla="*/ 23 h 39"/>
              <a:gd name="T82" fmla="*/ 2 w 45"/>
              <a:gd name="T83" fmla="*/ 19 h 39"/>
              <a:gd name="T84" fmla="*/ 20 w 45"/>
              <a:gd name="T85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9">
                <a:moveTo>
                  <a:pt x="20" y="1"/>
                </a:moveTo>
                <a:cubicBezTo>
                  <a:pt x="30" y="1"/>
                  <a:pt x="38" y="9"/>
                  <a:pt x="38" y="19"/>
                </a:cubicBezTo>
                <a:cubicBezTo>
                  <a:pt x="38" y="21"/>
                  <a:pt x="38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5"/>
                  <a:pt x="40" y="27"/>
                  <a:pt x="39" y="28"/>
                </a:cubicBezTo>
                <a:cubicBezTo>
                  <a:pt x="39" y="29"/>
                  <a:pt x="39" y="29"/>
                  <a:pt x="39" y="29"/>
                </a:cubicBezTo>
                <a:cubicBezTo>
                  <a:pt x="38" y="30"/>
                  <a:pt x="39" y="31"/>
                  <a:pt x="39" y="30"/>
                </a:cubicBezTo>
                <a:cubicBezTo>
                  <a:pt x="44" y="23"/>
                  <a:pt x="44" y="14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8" y="8"/>
                  <a:pt x="38" y="8"/>
                  <a:pt x="37" y="7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5" y="2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8" y="1"/>
                  <a:pt x="38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5"/>
                  <a:pt x="41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4"/>
                  <a:pt x="40" y="31"/>
                </a:cubicBezTo>
                <a:cubicBezTo>
                  <a:pt x="39" y="32"/>
                  <a:pt x="40" y="32"/>
                  <a:pt x="39" y="34"/>
                </a:cubicBezTo>
                <a:cubicBezTo>
                  <a:pt x="37" y="36"/>
                  <a:pt x="36" y="36"/>
                  <a:pt x="35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3" y="36"/>
                  <a:pt x="33" y="36"/>
                  <a:pt x="33" y="37"/>
                </a:cubicBezTo>
                <a:cubicBezTo>
                  <a:pt x="31" y="38"/>
                  <a:pt x="30" y="39"/>
                  <a:pt x="28" y="38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3"/>
                  <a:pt x="22" y="31"/>
                  <a:pt x="23" y="30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0"/>
                  <a:pt x="33" y="20"/>
                  <a:pt x="34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6" y="20"/>
                  <a:pt x="36" y="19"/>
                </a:cubicBezTo>
                <a:cubicBezTo>
                  <a:pt x="36" y="10"/>
                  <a:pt x="29" y="3"/>
                  <a:pt x="20" y="3"/>
                </a:cubicBezTo>
                <a:cubicBezTo>
                  <a:pt x="11" y="3"/>
                  <a:pt x="4" y="10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0"/>
                  <a:pt x="9" y="20"/>
                  <a:pt x="10" y="21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1"/>
                  <a:pt x="18" y="33"/>
                  <a:pt x="16" y="34"/>
                </a:cubicBezTo>
                <a:cubicBezTo>
                  <a:pt x="15" y="35"/>
                  <a:pt x="15" y="35"/>
                  <a:pt x="12" y="38"/>
                </a:cubicBezTo>
                <a:cubicBezTo>
                  <a:pt x="11" y="39"/>
                  <a:pt x="9" y="38"/>
                  <a:pt x="8" y="37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1"/>
                  <a:pt x="2" y="19"/>
                </a:cubicBezTo>
                <a:cubicBezTo>
                  <a:pt x="2" y="9"/>
                  <a:pt x="10" y="1"/>
                  <a:pt x="20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5" name="Freeform 430"/>
          <p:cNvSpPr>
            <a:spLocks/>
          </p:cNvSpPr>
          <p:nvPr/>
        </p:nvSpPr>
        <p:spPr bwMode="auto">
          <a:xfrm>
            <a:off x="7320470" y="554504"/>
            <a:ext cx="454289" cy="397504"/>
          </a:xfrm>
          <a:custGeom>
            <a:avLst/>
            <a:gdLst>
              <a:gd name="T0" fmla="*/ 20 w 44"/>
              <a:gd name="T1" fmla="*/ 1 h 38"/>
              <a:gd name="T2" fmla="*/ 38 w 44"/>
              <a:gd name="T3" fmla="*/ 19 h 38"/>
              <a:gd name="T4" fmla="*/ 38 w 44"/>
              <a:gd name="T5" fmla="*/ 23 h 38"/>
              <a:gd name="T6" fmla="*/ 38 w 44"/>
              <a:gd name="T7" fmla="*/ 24 h 38"/>
              <a:gd name="T8" fmla="*/ 39 w 44"/>
              <a:gd name="T9" fmla="*/ 28 h 38"/>
              <a:gd name="T10" fmla="*/ 38 w 44"/>
              <a:gd name="T11" fmla="*/ 29 h 38"/>
              <a:gd name="T12" fmla="*/ 39 w 44"/>
              <a:gd name="T13" fmla="*/ 30 h 38"/>
              <a:gd name="T14" fmla="*/ 39 w 44"/>
              <a:gd name="T15" fmla="*/ 7 h 38"/>
              <a:gd name="T16" fmla="*/ 39 w 44"/>
              <a:gd name="T17" fmla="*/ 7 h 38"/>
              <a:gd name="T18" fmla="*/ 37 w 44"/>
              <a:gd name="T19" fmla="*/ 7 h 38"/>
              <a:gd name="T20" fmla="*/ 35 w 44"/>
              <a:gd name="T21" fmla="*/ 3 h 38"/>
              <a:gd name="T22" fmla="*/ 35 w 44"/>
              <a:gd name="T23" fmla="*/ 2 h 38"/>
              <a:gd name="T24" fmla="*/ 36 w 44"/>
              <a:gd name="T25" fmla="*/ 1 h 38"/>
              <a:gd name="T26" fmla="*/ 38 w 44"/>
              <a:gd name="T27" fmla="*/ 1 h 38"/>
              <a:gd name="T28" fmla="*/ 40 w 44"/>
              <a:gd name="T29" fmla="*/ 4 h 38"/>
              <a:gd name="T30" fmla="*/ 40 w 44"/>
              <a:gd name="T31" fmla="*/ 6 h 38"/>
              <a:gd name="T32" fmla="*/ 40 w 44"/>
              <a:gd name="T33" fmla="*/ 6 h 38"/>
              <a:gd name="T34" fmla="*/ 40 w 44"/>
              <a:gd name="T35" fmla="*/ 30 h 38"/>
              <a:gd name="T36" fmla="*/ 38 w 44"/>
              <a:gd name="T37" fmla="*/ 34 h 38"/>
              <a:gd name="T38" fmla="*/ 35 w 44"/>
              <a:gd name="T39" fmla="*/ 35 h 38"/>
              <a:gd name="T40" fmla="*/ 34 w 44"/>
              <a:gd name="T41" fmla="*/ 35 h 38"/>
              <a:gd name="T42" fmla="*/ 32 w 44"/>
              <a:gd name="T43" fmla="*/ 37 h 38"/>
              <a:gd name="T44" fmla="*/ 28 w 44"/>
              <a:gd name="T45" fmla="*/ 37 h 38"/>
              <a:gd name="T46" fmla="*/ 24 w 44"/>
              <a:gd name="T47" fmla="*/ 34 h 38"/>
              <a:gd name="T48" fmla="*/ 23 w 44"/>
              <a:gd name="T49" fmla="*/ 29 h 38"/>
              <a:gd name="T50" fmla="*/ 30 w 44"/>
              <a:gd name="T51" fmla="*/ 21 h 38"/>
              <a:gd name="T52" fmla="*/ 34 w 44"/>
              <a:gd name="T53" fmla="*/ 20 h 38"/>
              <a:gd name="T54" fmla="*/ 36 w 44"/>
              <a:gd name="T55" fmla="*/ 22 h 38"/>
              <a:gd name="T56" fmla="*/ 36 w 44"/>
              <a:gd name="T57" fmla="*/ 19 h 38"/>
              <a:gd name="T58" fmla="*/ 20 w 44"/>
              <a:gd name="T59" fmla="*/ 3 h 38"/>
              <a:gd name="T60" fmla="*/ 3 w 44"/>
              <a:gd name="T61" fmla="*/ 19 h 38"/>
              <a:gd name="T62" fmla="*/ 4 w 44"/>
              <a:gd name="T63" fmla="*/ 22 h 38"/>
              <a:gd name="T64" fmla="*/ 6 w 44"/>
              <a:gd name="T65" fmla="*/ 20 h 38"/>
              <a:gd name="T66" fmla="*/ 10 w 44"/>
              <a:gd name="T67" fmla="*/ 21 h 38"/>
              <a:gd name="T68" fmla="*/ 17 w 44"/>
              <a:gd name="T69" fmla="*/ 29 h 38"/>
              <a:gd name="T70" fmla="*/ 16 w 44"/>
              <a:gd name="T71" fmla="*/ 34 h 38"/>
              <a:gd name="T72" fmla="*/ 12 w 44"/>
              <a:gd name="T73" fmla="*/ 37 h 38"/>
              <a:gd name="T74" fmla="*/ 7 w 44"/>
              <a:gd name="T75" fmla="*/ 37 h 38"/>
              <a:gd name="T76" fmla="*/ 1 w 44"/>
              <a:gd name="T77" fmla="*/ 28 h 38"/>
              <a:gd name="T78" fmla="*/ 1 w 44"/>
              <a:gd name="T79" fmla="*/ 24 h 38"/>
              <a:gd name="T80" fmla="*/ 2 w 44"/>
              <a:gd name="T81" fmla="*/ 23 h 38"/>
              <a:gd name="T82" fmla="*/ 2 w 44"/>
              <a:gd name="T83" fmla="*/ 19 h 38"/>
              <a:gd name="T84" fmla="*/ 20 w 44"/>
              <a:gd name="T85" fmla="*/ 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4" h="38">
                <a:moveTo>
                  <a:pt x="20" y="1"/>
                </a:moveTo>
                <a:cubicBezTo>
                  <a:pt x="30" y="1"/>
                  <a:pt x="38" y="9"/>
                  <a:pt x="38" y="19"/>
                </a:cubicBezTo>
                <a:cubicBezTo>
                  <a:pt x="38" y="20"/>
                  <a:pt x="38" y="22"/>
                  <a:pt x="38" y="23"/>
                </a:cubicBezTo>
                <a:cubicBezTo>
                  <a:pt x="38" y="24"/>
                  <a:pt x="38" y="24"/>
                  <a:pt x="38" y="24"/>
                </a:cubicBezTo>
                <a:cubicBezTo>
                  <a:pt x="40" y="25"/>
                  <a:pt x="40" y="27"/>
                  <a:pt x="39" y="28"/>
                </a:cubicBezTo>
                <a:cubicBezTo>
                  <a:pt x="39" y="29"/>
                  <a:pt x="39" y="29"/>
                  <a:pt x="38" y="29"/>
                </a:cubicBezTo>
                <a:cubicBezTo>
                  <a:pt x="37" y="30"/>
                  <a:pt x="39" y="31"/>
                  <a:pt x="39" y="30"/>
                </a:cubicBezTo>
                <a:cubicBezTo>
                  <a:pt x="44" y="23"/>
                  <a:pt x="44" y="13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8" y="7"/>
                  <a:pt x="37" y="7"/>
                  <a:pt x="37" y="7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8" y="0"/>
                  <a:pt x="38" y="1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5"/>
                  <a:pt x="41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4" y="13"/>
                  <a:pt x="44" y="23"/>
                  <a:pt x="40" y="30"/>
                </a:cubicBezTo>
                <a:cubicBezTo>
                  <a:pt x="39" y="32"/>
                  <a:pt x="40" y="32"/>
                  <a:pt x="38" y="34"/>
                </a:cubicBezTo>
                <a:cubicBezTo>
                  <a:pt x="37" y="36"/>
                  <a:pt x="36" y="36"/>
                  <a:pt x="35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3" y="36"/>
                  <a:pt x="33" y="36"/>
                  <a:pt x="32" y="37"/>
                </a:cubicBezTo>
                <a:cubicBezTo>
                  <a:pt x="31" y="38"/>
                  <a:pt x="29" y="38"/>
                  <a:pt x="28" y="37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3"/>
                  <a:pt x="22" y="31"/>
                  <a:pt x="23" y="29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0"/>
                  <a:pt x="33" y="19"/>
                  <a:pt x="34" y="2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6" y="20"/>
                  <a:pt x="36" y="19"/>
                </a:cubicBezTo>
                <a:cubicBezTo>
                  <a:pt x="36" y="10"/>
                  <a:pt x="29" y="3"/>
                  <a:pt x="20" y="3"/>
                </a:cubicBezTo>
                <a:cubicBezTo>
                  <a:pt x="11" y="3"/>
                  <a:pt x="3" y="10"/>
                  <a:pt x="3" y="19"/>
                </a:cubicBezTo>
                <a:cubicBezTo>
                  <a:pt x="3" y="20"/>
                  <a:pt x="4" y="21"/>
                  <a:pt x="4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20"/>
                  <a:pt x="10" y="21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1"/>
                  <a:pt x="18" y="33"/>
                  <a:pt x="16" y="34"/>
                </a:cubicBezTo>
                <a:cubicBezTo>
                  <a:pt x="15" y="35"/>
                  <a:pt x="15" y="35"/>
                  <a:pt x="12" y="37"/>
                </a:cubicBezTo>
                <a:cubicBezTo>
                  <a:pt x="10" y="38"/>
                  <a:pt x="8" y="38"/>
                  <a:pt x="7" y="37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0"/>
                  <a:pt x="2" y="19"/>
                </a:cubicBezTo>
                <a:cubicBezTo>
                  <a:pt x="2" y="9"/>
                  <a:pt x="10" y="1"/>
                  <a:pt x="20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6" name="Freeform 431"/>
          <p:cNvSpPr>
            <a:spLocks/>
          </p:cNvSpPr>
          <p:nvPr/>
        </p:nvSpPr>
        <p:spPr bwMode="auto">
          <a:xfrm>
            <a:off x="7307366" y="554504"/>
            <a:ext cx="467394" cy="397504"/>
          </a:xfrm>
          <a:custGeom>
            <a:avLst/>
            <a:gdLst>
              <a:gd name="T0" fmla="*/ 21 w 45"/>
              <a:gd name="T1" fmla="*/ 1 h 38"/>
              <a:gd name="T2" fmla="*/ 39 w 45"/>
              <a:gd name="T3" fmla="*/ 19 h 38"/>
              <a:gd name="T4" fmla="*/ 38 w 45"/>
              <a:gd name="T5" fmla="*/ 23 h 38"/>
              <a:gd name="T6" fmla="*/ 39 w 45"/>
              <a:gd name="T7" fmla="*/ 24 h 38"/>
              <a:gd name="T8" fmla="*/ 40 w 45"/>
              <a:gd name="T9" fmla="*/ 28 h 38"/>
              <a:gd name="T10" fmla="*/ 39 w 45"/>
              <a:gd name="T11" fmla="*/ 29 h 38"/>
              <a:gd name="T12" fmla="*/ 40 w 45"/>
              <a:gd name="T13" fmla="*/ 30 h 38"/>
              <a:gd name="T14" fmla="*/ 40 w 45"/>
              <a:gd name="T15" fmla="*/ 7 h 38"/>
              <a:gd name="T16" fmla="*/ 40 w 45"/>
              <a:gd name="T17" fmla="*/ 7 h 38"/>
              <a:gd name="T18" fmla="*/ 38 w 45"/>
              <a:gd name="T19" fmla="*/ 7 h 38"/>
              <a:gd name="T20" fmla="*/ 35 w 45"/>
              <a:gd name="T21" fmla="*/ 3 h 38"/>
              <a:gd name="T22" fmla="*/ 36 w 45"/>
              <a:gd name="T23" fmla="*/ 2 h 38"/>
              <a:gd name="T24" fmla="*/ 37 w 45"/>
              <a:gd name="T25" fmla="*/ 1 h 38"/>
              <a:gd name="T26" fmla="*/ 39 w 45"/>
              <a:gd name="T27" fmla="*/ 1 h 38"/>
              <a:gd name="T28" fmla="*/ 41 w 45"/>
              <a:gd name="T29" fmla="*/ 4 h 38"/>
              <a:gd name="T30" fmla="*/ 41 w 45"/>
              <a:gd name="T31" fmla="*/ 6 h 38"/>
              <a:gd name="T32" fmla="*/ 41 w 45"/>
              <a:gd name="T33" fmla="*/ 6 h 38"/>
              <a:gd name="T34" fmla="*/ 41 w 45"/>
              <a:gd name="T35" fmla="*/ 30 h 38"/>
              <a:gd name="T36" fmla="*/ 39 w 45"/>
              <a:gd name="T37" fmla="*/ 34 h 38"/>
              <a:gd name="T38" fmla="*/ 36 w 45"/>
              <a:gd name="T39" fmla="*/ 35 h 38"/>
              <a:gd name="T40" fmla="*/ 34 w 45"/>
              <a:gd name="T41" fmla="*/ 35 h 38"/>
              <a:gd name="T42" fmla="*/ 33 w 45"/>
              <a:gd name="T43" fmla="*/ 37 h 38"/>
              <a:gd name="T44" fmla="*/ 29 w 45"/>
              <a:gd name="T45" fmla="*/ 37 h 38"/>
              <a:gd name="T46" fmla="*/ 24 w 45"/>
              <a:gd name="T47" fmla="*/ 34 h 38"/>
              <a:gd name="T48" fmla="*/ 24 w 45"/>
              <a:gd name="T49" fmla="*/ 29 h 38"/>
              <a:gd name="T50" fmla="*/ 31 w 45"/>
              <a:gd name="T51" fmla="*/ 21 h 38"/>
              <a:gd name="T52" fmla="*/ 35 w 45"/>
              <a:gd name="T53" fmla="*/ 20 h 38"/>
              <a:gd name="T54" fmla="*/ 37 w 45"/>
              <a:gd name="T55" fmla="*/ 22 h 38"/>
              <a:gd name="T56" fmla="*/ 37 w 45"/>
              <a:gd name="T57" fmla="*/ 19 h 38"/>
              <a:gd name="T58" fmla="*/ 21 w 45"/>
              <a:gd name="T59" fmla="*/ 2 h 38"/>
              <a:gd name="T60" fmla="*/ 4 w 45"/>
              <a:gd name="T61" fmla="*/ 19 h 38"/>
              <a:gd name="T62" fmla="*/ 5 w 45"/>
              <a:gd name="T63" fmla="*/ 22 h 38"/>
              <a:gd name="T64" fmla="*/ 7 w 45"/>
              <a:gd name="T65" fmla="*/ 20 h 38"/>
              <a:gd name="T66" fmla="*/ 11 w 45"/>
              <a:gd name="T67" fmla="*/ 21 h 38"/>
              <a:gd name="T68" fmla="*/ 18 w 45"/>
              <a:gd name="T69" fmla="*/ 29 h 38"/>
              <a:gd name="T70" fmla="*/ 17 w 45"/>
              <a:gd name="T71" fmla="*/ 34 h 38"/>
              <a:gd name="T72" fmla="*/ 13 w 45"/>
              <a:gd name="T73" fmla="*/ 37 h 38"/>
              <a:gd name="T74" fmla="*/ 8 w 45"/>
              <a:gd name="T75" fmla="*/ 37 h 38"/>
              <a:gd name="T76" fmla="*/ 2 w 45"/>
              <a:gd name="T77" fmla="*/ 28 h 38"/>
              <a:gd name="T78" fmla="*/ 2 w 45"/>
              <a:gd name="T79" fmla="*/ 24 h 38"/>
              <a:gd name="T80" fmla="*/ 3 w 45"/>
              <a:gd name="T81" fmla="*/ 23 h 38"/>
              <a:gd name="T82" fmla="*/ 2 w 45"/>
              <a:gd name="T83" fmla="*/ 19 h 38"/>
              <a:gd name="T84" fmla="*/ 21 w 45"/>
              <a:gd name="T85" fmla="*/ 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1" y="1"/>
                </a:moveTo>
                <a:cubicBezTo>
                  <a:pt x="31" y="1"/>
                  <a:pt x="39" y="9"/>
                  <a:pt x="39" y="19"/>
                </a:cubicBezTo>
                <a:cubicBezTo>
                  <a:pt x="39" y="20"/>
                  <a:pt x="39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1" y="25"/>
                  <a:pt x="41" y="27"/>
                  <a:pt x="40" y="28"/>
                </a:cubicBezTo>
                <a:cubicBezTo>
                  <a:pt x="40" y="28"/>
                  <a:pt x="39" y="29"/>
                  <a:pt x="39" y="29"/>
                </a:cubicBezTo>
                <a:cubicBezTo>
                  <a:pt x="38" y="30"/>
                  <a:pt x="39" y="31"/>
                  <a:pt x="40" y="30"/>
                </a:cubicBezTo>
                <a:cubicBezTo>
                  <a:pt x="44" y="23"/>
                  <a:pt x="44" y="13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9" y="7"/>
                  <a:pt x="38" y="7"/>
                  <a:pt x="38" y="7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2"/>
                  <a:pt x="36" y="2"/>
                </a:cubicBezTo>
                <a:cubicBezTo>
                  <a:pt x="37" y="1"/>
                  <a:pt x="37" y="1"/>
                  <a:pt x="37" y="1"/>
                </a:cubicBezTo>
                <a:cubicBezTo>
                  <a:pt x="38" y="0"/>
                  <a:pt x="38" y="0"/>
                  <a:pt x="39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2" y="5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5" y="13"/>
                  <a:pt x="45" y="23"/>
                  <a:pt x="41" y="30"/>
                </a:cubicBezTo>
                <a:cubicBezTo>
                  <a:pt x="40" y="32"/>
                  <a:pt x="41" y="32"/>
                  <a:pt x="39" y="34"/>
                </a:cubicBezTo>
                <a:cubicBezTo>
                  <a:pt x="38" y="36"/>
                  <a:pt x="37" y="35"/>
                  <a:pt x="36" y="35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6"/>
                  <a:pt x="34" y="36"/>
                  <a:pt x="33" y="37"/>
                </a:cubicBezTo>
                <a:cubicBezTo>
                  <a:pt x="32" y="38"/>
                  <a:pt x="30" y="38"/>
                  <a:pt x="29" y="37"/>
                </a:cubicBezTo>
                <a:cubicBezTo>
                  <a:pt x="25" y="34"/>
                  <a:pt x="25" y="34"/>
                  <a:pt x="24" y="34"/>
                </a:cubicBezTo>
                <a:cubicBezTo>
                  <a:pt x="23" y="33"/>
                  <a:pt x="23" y="31"/>
                  <a:pt x="24" y="29"/>
                </a:cubicBezTo>
                <a:cubicBezTo>
                  <a:pt x="31" y="21"/>
                  <a:pt x="31" y="21"/>
                  <a:pt x="31" y="21"/>
                </a:cubicBezTo>
                <a:cubicBezTo>
                  <a:pt x="32" y="19"/>
                  <a:pt x="34" y="19"/>
                  <a:pt x="35" y="20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37" y="20"/>
                  <a:pt x="37" y="19"/>
                </a:cubicBezTo>
                <a:cubicBezTo>
                  <a:pt x="37" y="10"/>
                  <a:pt x="30" y="2"/>
                  <a:pt x="21" y="2"/>
                </a:cubicBezTo>
                <a:cubicBezTo>
                  <a:pt x="12" y="2"/>
                  <a:pt x="4" y="10"/>
                  <a:pt x="4" y="19"/>
                </a:cubicBezTo>
                <a:cubicBezTo>
                  <a:pt x="4" y="20"/>
                  <a:pt x="4" y="21"/>
                  <a:pt x="5" y="22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19"/>
                  <a:pt x="10" y="19"/>
                  <a:pt x="11" y="21"/>
                </a:cubicBezTo>
                <a:cubicBezTo>
                  <a:pt x="18" y="29"/>
                  <a:pt x="18" y="29"/>
                  <a:pt x="18" y="29"/>
                </a:cubicBezTo>
                <a:cubicBezTo>
                  <a:pt x="19" y="31"/>
                  <a:pt x="18" y="33"/>
                  <a:pt x="17" y="34"/>
                </a:cubicBezTo>
                <a:cubicBezTo>
                  <a:pt x="16" y="35"/>
                  <a:pt x="16" y="35"/>
                  <a:pt x="13" y="37"/>
                </a:cubicBezTo>
                <a:cubicBezTo>
                  <a:pt x="11" y="38"/>
                  <a:pt x="9" y="38"/>
                  <a:pt x="8" y="37"/>
                </a:cubicBezTo>
                <a:cubicBezTo>
                  <a:pt x="2" y="28"/>
                  <a:pt x="2" y="28"/>
                  <a:pt x="2" y="28"/>
                </a:cubicBezTo>
                <a:cubicBezTo>
                  <a:pt x="0" y="27"/>
                  <a:pt x="1" y="25"/>
                  <a:pt x="2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2"/>
                  <a:pt x="2" y="20"/>
                  <a:pt x="2" y="19"/>
                </a:cubicBezTo>
                <a:cubicBezTo>
                  <a:pt x="2" y="9"/>
                  <a:pt x="11" y="1"/>
                  <a:pt x="2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7" name="Freeform 432"/>
          <p:cNvSpPr>
            <a:spLocks/>
          </p:cNvSpPr>
          <p:nvPr/>
        </p:nvSpPr>
        <p:spPr bwMode="auto">
          <a:xfrm>
            <a:off x="7307366" y="554504"/>
            <a:ext cx="467394" cy="397504"/>
          </a:xfrm>
          <a:custGeom>
            <a:avLst/>
            <a:gdLst>
              <a:gd name="T0" fmla="*/ 21 w 45"/>
              <a:gd name="T1" fmla="*/ 0 h 38"/>
              <a:gd name="T2" fmla="*/ 39 w 45"/>
              <a:gd name="T3" fmla="*/ 19 h 38"/>
              <a:gd name="T4" fmla="*/ 38 w 45"/>
              <a:gd name="T5" fmla="*/ 23 h 38"/>
              <a:gd name="T6" fmla="*/ 39 w 45"/>
              <a:gd name="T7" fmla="*/ 24 h 38"/>
              <a:gd name="T8" fmla="*/ 40 w 45"/>
              <a:gd name="T9" fmla="*/ 28 h 38"/>
              <a:gd name="T10" fmla="*/ 39 w 45"/>
              <a:gd name="T11" fmla="*/ 29 h 38"/>
              <a:gd name="T12" fmla="*/ 40 w 45"/>
              <a:gd name="T13" fmla="*/ 30 h 38"/>
              <a:gd name="T14" fmla="*/ 40 w 45"/>
              <a:gd name="T15" fmla="*/ 6 h 38"/>
              <a:gd name="T16" fmla="*/ 39 w 45"/>
              <a:gd name="T17" fmla="*/ 7 h 38"/>
              <a:gd name="T18" fmla="*/ 38 w 45"/>
              <a:gd name="T19" fmla="*/ 6 h 38"/>
              <a:gd name="T20" fmla="*/ 35 w 45"/>
              <a:gd name="T21" fmla="*/ 3 h 38"/>
              <a:gd name="T22" fmla="*/ 36 w 45"/>
              <a:gd name="T23" fmla="*/ 1 h 38"/>
              <a:gd name="T24" fmla="*/ 37 w 45"/>
              <a:gd name="T25" fmla="*/ 0 h 38"/>
              <a:gd name="T26" fmla="*/ 39 w 45"/>
              <a:gd name="T27" fmla="*/ 1 h 38"/>
              <a:gd name="T28" fmla="*/ 41 w 45"/>
              <a:gd name="T29" fmla="*/ 4 h 38"/>
              <a:gd name="T30" fmla="*/ 41 w 45"/>
              <a:gd name="T31" fmla="*/ 6 h 38"/>
              <a:gd name="T32" fmla="*/ 40 w 45"/>
              <a:gd name="T33" fmla="*/ 6 h 38"/>
              <a:gd name="T34" fmla="*/ 41 w 45"/>
              <a:gd name="T35" fmla="*/ 30 h 38"/>
              <a:gd name="T36" fmla="*/ 39 w 45"/>
              <a:gd name="T37" fmla="*/ 34 h 38"/>
              <a:gd name="T38" fmla="*/ 36 w 45"/>
              <a:gd name="T39" fmla="*/ 35 h 38"/>
              <a:gd name="T40" fmla="*/ 34 w 45"/>
              <a:gd name="T41" fmla="*/ 35 h 38"/>
              <a:gd name="T42" fmla="*/ 33 w 45"/>
              <a:gd name="T43" fmla="*/ 36 h 38"/>
              <a:gd name="T44" fmla="*/ 29 w 45"/>
              <a:gd name="T45" fmla="*/ 37 h 38"/>
              <a:gd name="T46" fmla="*/ 24 w 45"/>
              <a:gd name="T47" fmla="*/ 33 h 38"/>
              <a:gd name="T48" fmla="*/ 24 w 45"/>
              <a:gd name="T49" fmla="*/ 29 h 38"/>
              <a:gd name="T50" fmla="*/ 30 w 45"/>
              <a:gd name="T51" fmla="*/ 21 h 38"/>
              <a:gd name="T52" fmla="*/ 35 w 45"/>
              <a:gd name="T53" fmla="*/ 20 h 38"/>
              <a:gd name="T54" fmla="*/ 37 w 45"/>
              <a:gd name="T55" fmla="*/ 22 h 38"/>
              <a:gd name="T56" fmla="*/ 37 w 45"/>
              <a:gd name="T57" fmla="*/ 19 h 38"/>
              <a:gd name="T58" fmla="*/ 21 w 45"/>
              <a:gd name="T59" fmla="*/ 2 h 38"/>
              <a:gd name="T60" fmla="*/ 4 w 45"/>
              <a:gd name="T61" fmla="*/ 19 h 38"/>
              <a:gd name="T62" fmla="*/ 4 w 45"/>
              <a:gd name="T63" fmla="*/ 22 h 38"/>
              <a:gd name="T64" fmla="*/ 6 w 45"/>
              <a:gd name="T65" fmla="*/ 20 h 38"/>
              <a:gd name="T66" fmla="*/ 11 w 45"/>
              <a:gd name="T67" fmla="*/ 21 h 38"/>
              <a:gd name="T68" fmla="*/ 17 w 45"/>
              <a:gd name="T69" fmla="*/ 29 h 38"/>
              <a:gd name="T70" fmla="*/ 17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4 h 38"/>
              <a:gd name="T80" fmla="*/ 3 w 45"/>
              <a:gd name="T81" fmla="*/ 23 h 38"/>
              <a:gd name="T82" fmla="*/ 2 w 45"/>
              <a:gd name="T83" fmla="*/ 19 h 38"/>
              <a:gd name="T84" fmla="*/ 21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1" y="0"/>
                </a:moveTo>
                <a:cubicBezTo>
                  <a:pt x="31" y="0"/>
                  <a:pt x="39" y="9"/>
                  <a:pt x="39" y="19"/>
                </a:cubicBezTo>
                <a:cubicBezTo>
                  <a:pt x="39" y="20"/>
                  <a:pt x="39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5"/>
                  <a:pt x="41" y="27"/>
                  <a:pt x="40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8" y="30"/>
                  <a:pt x="39" y="31"/>
                  <a:pt x="40" y="30"/>
                </a:cubicBezTo>
                <a:cubicBezTo>
                  <a:pt x="44" y="23"/>
                  <a:pt x="44" y="13"/>
                  <a:pt x="40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2"/>
                  <a:pt x="36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2" y="5"/>
                  <a:pt x="41" y="5"/>
                  <a:pt x="41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1" y="30"/>
                </a:cubicBezTo>
                <a:cubicBezTo>
                  <a:pt x="40" y="32"/>
                  <a:pt x="41" y="32"/>
                  <a:pt x="39" y="34"/>
                </a:cubicBezTo>
                <a:cubicBezTo>
                  <a:pt x="38" y="35"/>
                  <a:pt x="36" y="35"/>
                  <a:pt x="36" y="35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8"/>
                  <a:pt x="30" y="38"/>
                  <a:pt x="29" y="37"/>
                </a:cubicBezTo>
                <a:cubicBezTo>
                  <a:pt x="24" y="34"/>
                  <a:pt x="25" y="34"/>
                  <a:pt x="24" y="33"/>
                </a:cubicBezTo>
                <a:cubicBezTo>
                  <a:pt x="23" y="32"/>
                  <a:pt x="23" y="30"/>
                  <a:pt x="24" y="29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19"/>
                  <a:pt x="33" y="19"/>
                  <a:pt x="35" y="20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37" y="20"/>
                  <a:pt x="37" y="19"/>
                </a:cubicBezTo>
                <a:cubicBezTo>
                  <a:pt x="37" y="10"/>
                  <a:pt x="30" y="2"/>
                  <a:pt x="21" y="2"/>
                </a:cubicBezTo>
                <a:cubicBezTo>
                  <a:pt x="11" y="2"/>
                  <a:pt x="4" y="10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8" y="19"/>
                  <a:pt x="10" y="19"/>
                  <a:pt x="11" y="21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7" y="33"/>
                </a:cubicBezTo>
                <a:cubicBezTo>
                  <a:pt x="15" y="35"/>
                  <a:pt x="15" y="35"/>
                  <a:pt x="12" y="37"/>
                </a:cubicBezTo>
                <a:cubicBezTo>
                  <a:pt x="11" y="38"/>
                  <a:pt x="9" y="38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1" y="25"/>
                  <a:pt x="2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2"/>
                  <a:pt x="2" y="20"/>
                  <a:pt x="2" y="19"/>
                </a:cubicBezTo>
                <a:cubicBezTo>
                  <a:pt x="2" y="9"/>
                  <a:pt x="10" y="0"/>
                  <a:pt x="2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8" name="Freeform 433"/>
          <p:cNvSpPr>
            <a:spLocks/>
          </p:cNvSpPr>
          <p:nvPr/>
        </p:nvSpPr>
        <p:spPr bwMode="auto">
          <a:xfrm>
            <a:off x="7307366" y="554504"/>
            <a:ext cx="467394" cy="397504"/>
          </a:xfrm>
          <a:custGeom>
            <a:avLst/>
            <a:gdLst>
              <a:gd name="T0" fmla="*/ 20 w 45"/>
              <a:gd name="T1" fmla="*/ 0 h 38"/>
              <a:gd name="T2" fmla="*/ 39 w 45"/>
              <a:gd name="T3" fmla="*/ 18 h 38"/>
              <a:gd name="T4" fmla="*/ 38 w 45"/>
              <a:gd name="T5" fmla="*/ 23 h 38"/>
              <a:gd name="T6" fmla="*/ 39 w 45"/>
              <a:gd name="T7" fmla="*/ 23 h 38"/>
              <a:gd name="T8" fmla="*/ 39 w 45"/>
              <a:gd name="T9" fmla="*/ 28 h 38"/>
              <a:gd name="T10" fmla="*/ 39 w 45"/>
              <a:gd name="T11" fmla="*/ 29 h 38"/>
              <a:gd name="T12" fmla="*/ 40 w 45"/>
              <a:gd name="T13" fmla="*/ 29 h 38"/>
              <a:gd name="T14" fmla="*/ 40 w 45"/>
              <a:gd name="T15" fmla="*/ 6 h 38"/>
              <a:gd name="T16" fmla="*/ 39 w 45"/>
              <a:gd name="T17" fmla="*/ 7 h 38"/>
              <a:gd name="T18" fmla="*/ 38 w 45"/>
              <a:gd name="T19" fmla="*/ 6 h 38"/>
              <a:gd name="T20" fmla="*/ 35 w 45"/>
              <a:gd name="T21" fmla="*/ 3 h 38"/>
              <a:gd name="T22" fmla="*/ 35 w 45"/>
              <a:gd name="T23" fmla="*/ 1 h 38"/>
              <a:gd name="T24" fmla="*/ 37 w 45"/>
              <a:gd name="T25" fmla="*/ 0 h 38"/>
              <a:gd name="T26" fmla="*/ 38 w 45"/>
              <a:gd name="T27" fmla="*/ 0 h 38"/>
              <a:gd name="T28" fmla="*/ 41 w 45"/>
              <a:gd name="T29" fmla="*/ 4 h 38"/>
              <a:gd name="T30" fmla="*/ 41 w 45"/>
              <a:gd name="T31" fmla="*/ 6 h 38"/>
              <a:gd name="T32" fmla="*/ 40 w 45"/>
              <a:gd name="T33" fmla="*/ 6 h 38"/>
              <a:gd name="T34" fmla="*/ 40 w 45"/>
              <a:gd name="T35" fmla="*/ 30 h 38"/>
              <a:gd name="T36" fmla="*/ 39 w 45"/>
              <a:gd name="T37" fmla="*/ 33 h 38"/>
              <a:gd name="T38" fmla="*/ 35 w 45"/>
              <a:gd name="T39" fmla="*/ 35 h 38"/>
              <a:gd name="T40" fmla="*/ 34 w 45"/>
              <a:gd name="T41" fmla="*/ 35 h 38"/>
              <a:gd name="T42" fmla="*/ 33 w 45"/>
              <a:gd name="T43" fmla="*/ 36 h 38"/>
              <a:gd name="T44" fmla="*/ 28 w 45"/>
              <a:gd name="T45" fmla="*/ 37 h 38"/>
              <a:gd name="T46" fmla="*/ 24 w 45"/>
              <a:gd name="T47" fmla="*/ 33 h 38"/>
              <a:gd name="T48" fmla="*/ 23 w 45"/>
              <a:gd name="T49" fmla="*/ 29 h 38"/>
              <a:gd name="T50" fmla="*/ 30 w 45"/>
              <a:gd name="T51" fmla="*/ 20 h 38"/>
              <a:gd name="T52" fmla="*/ 35 w 45"/>
              <a:gd name="T53" fmla="*/ 20 h 38"/>
              <a:gd name="T54" fmla="*/ 36 w 45"/>
              <a:gd name="T55" fmla="*/ 21 h 38"/>
              <a:gd name="T56" fmla="*/ 37 w 45"/>
              <a:gd name="T57" fmla="*/ 18 h 38"/>
              <a:gd name="T58" fmla="*/ 20 w 45"/>
              <a:gd name="T59" fmla="*/ 2 h 38"/>
              <a:gd name="T60" fmla="*/ 4 w 45"/>
              <a:gd name="T61" fmla="*/ 18 h 38"/>
              <a:gd name="T62" fmla="*/ 4 w 45"/>
              <a:gd name="T63" fmla="*/ 21 h 38"/>
              <a:gd name="T64" fmla="*/ 6 w 45"/>
              <a:gd name="T65" fmla="*/ 20 h 38"/>
              <a:gd name="T66" fmla="*/ 11 w 45"/>
              <a:gd name="T67" fmla="*/ 20 h 38"/>
              <a:gd name="T68" fmla="*/ 17 w 45"/>
              <a:gd name="T69" fmla="*/ 29 h 38"/>
              <a:gd name="T70" fmla="*/ 17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3 h 38"/>
              <a:gd name="T80" fmla="*/ 3 w 45"/>
              <a:gd name="T81" fmla="*/ 23 h 38"/>
              <a:gd name="T82" fmla="*/ 2 w 45"/>
              <a:gd name="T83" fmla="*/ 18 h 38"/>
              <a:gd name="T84" fmla="*/ 20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0" y="0"/>
                </a:moveTo>
                <a:cubicBezTo>
                  <a:pt x="30" y="0"/>
                  <a:pt x="39" y="8"/>
                  <a:pt x="39" y="18"/>
                </a:cubicBezTo>
                <a:cubicBezTo>
                  <a:pt x="39" y="20"/>
                  <a:pt x="38" y="21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4"/>
                  <a:pt x="41" y="26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8" y="30"/>
                  <a:pt x="39" y="30"/>
                  <a:pt x="40" y="29"/>
                </a:cubicBezTo>
                <a:cubicBezTo>
                  <a:pt x="44" y="23"/>
                  <a:pt x="44" y="13"/>
                  <a:pt x="40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2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5"/>
                  <a:pt x="41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0" y="30"/>
                </a:cubicBezTo>
                <a:cubicBezTo>
                  <a:pt x="39" y="31"/>
                  <a:pt x="41" y="31"/>
                  <a:pt x="39" y="33"/>
                </a:cubicBezTo>
                <a:cubicBezTo>
                  <a:pt x="38" y="35"/>
                  <a:pt x="36" y="35"/>
                  <a:pt x="35" y="35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8"/>
                  <a:pt x="30" y="38"/>
                  <a:pt x="28" y="37"/>
                </a:cubicBezTo>
                <a:cubicBezTo>
                  <a:pt x="24" y="33"/>
                  <a:pt x="25" y="34"/>
                  <a:pt x="24" y="33"/>
                </a:cubicBezTo>
                <a:cubicBezTo>
                  <a:pt x="23" y="32"/>
                  <a:pt x="22" y="30"/>
                  <a:pt x="23" y="2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3" y="19"/>
                  <a:pt x="35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0"/>
                  <a:pt x="37" y="20"/>
                  <a:pt x="37" y="18"/>
                </a:cubicBezTo>
                <a:cubicBezTo>
                  <a:pt x="37" y="9"/>
                  <a:pt x="29" y="2"/>
                  <a:pt x="20" y="2"/>
                </a:cubicBezTo>
                <a:cubicBezTo>
                  <a:pt x="11" y="2"/>
                  <a:pt x="4" y="9"/>
                  <a:pt x="4" y="18"/>
                </a:cubicBezTo>
                <a:cubicBezTo>
                  <a:pt x="4" y="20"/>
                  <a:pt x="4" y="20"/>
                  <a:pt x="4" y="21"/>
                </a:cubicBezTo>
                <a:cubicBezTo>
                  <a:pt x="6" y="20"/>
                  <a:pt x="6" y="20"/>
                  <a:pt x="6" y="20"/>
                </a:cubicBezTo>
                <a:cubicBezTo>
                  <a:pt x="8" y="19"/>
                  <a:pt x="9" y="19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7" y="33"/>
                </a:cubicBezTo>
                <a:cubicBezTo>
                  <a:pt x="15" y="34"/>
                  <a:pt x="15" y="34"/>
                  <a:pt x="12" y="37"/>
                </a:cubicBezTo>
                <a:cubicBezTo>
                  <a:pt x="11" y="38"/>
                  <a:pt x="9" y="38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4"/>
                  <a:pt x="2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8"/>
                  <a:pt x="10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9" name="Freeform 434"/>
          <p:cNvSpPr>
            <a:spLocks/>
          </p:cNvSpPr>
          <p:nvPr/>
        </p:nvSpPr>
        <p:spPr bwMode="auto">
          <a:xfrm>
            <a:off x="7307366" y="554504"/>
            <a:ext cx="467394" cy="397504"/>
          </a:xfrm>
          <a:custGeom>
            <a:avLst/>
            <a:gdLst>
              <a:gd name="T0" fmla="*/ 20 w 45"/>
              <a:gd name="T1" fmla="*/ 0 h 38"/>
              <a:gd name="T2" fmla="*/ 38 w 45"/>
              <a:gd name="T3" fmla="*/ 18 h 38"/>
              <a:gd name="T4" fmla="*/ 38 w 45"/>
              <a:gd name="T5" fmla="*/ 23 h 38"/>
              <a:gd name="T6" fmla="*/ 39 w 45"/>
              <a:gd name="T7" fmla="*/ 23 h 38"/>
              <a:gd name="T8" fmla="*/ 39 w 45"/>
              <a:gd name="T9" fmla="*/ 28 h 38"/>
              <a:gd name="T10" fmla="*/ 39 w 45"/>
              <a:gd name="T11" fmla="*/ 28 h 38"/>
              <a:gd name="T12" fmla="*/ 39 w 45"/>
              <a:gd name="T13" fmla="*/ 29 h 38"/>
              <a:gd name="T14" fmla="*/ 39 w 45"/>
              <a:gd name="T15" fmla="*/ 6 h 38"/>
              <a:gd name="T16" fmla="*/ 39 w 45"/>
              <a:gd name="T17" fmla="*/ 6 h 38"/>
              <a:gd name="T18" fmla="*/ 37 w 45"/>
              <a:gd name="T19" fmla="*/ 6 h 38"/>
              <a:gd name="T20" fmla="*/ 35 w 45"/>
              <a:gd name="T21" fmla="*/ 3 h 38"/>
              <a:gd name="T22" fmla="*/ 35 w 45"/>
              <a:gd name="T23" fmla="*/ 1 h 38"/>
              <a:gd name="T24" fmla="*/ 37 w 45"/>
              <a:gd name="T25" fmla="*/ 0 h 38"/>
              <a:gd name="T26" fmla="*/ 38 w 45"/>
              <a:gd name="T27" fmla="*/ 0 h 38"/>
              <a:gd name="T28" fmla="*/ 41 w 45"/>
              <a:gd name="T29" fmla="*/ 4 h 38"/>
              <a:gd name="T30" fmla="*/ 41 w 45"/>
              <a:gd name="T31" fmla="*/ 5 h 38"/>
              <a:gd name="T32" fmla="*/ 40 w 45"/>
              <a:gd name="T33" fmla="*/ 6 h 38"/>
              <a:gd name="T34" fmla="*/ 40 w 45"/>
              <a:gd name="T35" fmla="*/ 30 h 38"/>
              <a:gd name="T36" fmla="*/ 39 w 45"/>
              <a:gd name="T37" fmla="*/ 33 h 38"/>
              <a:gd name="T38" fmla="*/ 35 w 45"/>
              <a:gd name="T39" fmla="*/ 34 h 38"/>
              <a:gd name="T40" fmla="*/ 34 w 45"/>
              <a:gd name="T41" fmla="*/ 34 h 38"/>
              <a:gd name="T42" fmla="*/ 33 w 45"/>
              <a:gd name="T43" fmla="*/ 36 h 38"/>
              <a:gd name="T44" fmla="*/ 28 w 45"/>
              <a:gd name="T45" fmla="*/ 37 h 38"/>
              <a:gd name="T46" fmla="*/ 24 w 45"/>
              <a:gd name="T47" fmla="*/ 33 h 38"/>
              <a:gd name="T48" fmla="*/ 23 w 45"/>
              <a:gd name="T49" fmla="*/ 29 h 38"/>
              <a:gd name="T50" fmla="*/ 30 w 45"/>
              <a:gd name="T51" fmla="*/ 20 h 38"/>
              <a:gd name="T52" fmla="*/ 34 w 45"/>
              <a:gd name="T53" fmla="*/ 20 h 38"/>
              <a:gd name="T54" fmla="*/ 36 w 45"/>
              <a:gd name="T55" fmla="*/ 21 h 38"/>
              <a:gd name="T56" fmla="*/ 37 w 45"/>
              <a:gd name="T57" fmla="*/ 18 h 38"/>
              <a:gd name="T58" fmla="*/ 20 w 45"/>
              <a:gd name="T59" fmla="*/ 2 h 38"/>
              <a:gd name="T60" fmla="*/ 4 w 45"/>
              <a:gd name="T61" fmla="*/ 18 h 38"/>
              <a:gd name="T62" fmla="*/ 4 w 45"/>
              <a:gd name="T63" fmla="*/ 21 h 38"/>
              <a:gd name="T64" fmla="*/ 6 w 45"/>
              <a:gd name="T65" fmla="*/ 20 h 38"/>
              <a:gd name="T66" fmla="*/ 10 w 45"/>
              <a:gd name="T67" fmla="*/ 20 h 38"/>
              <a:gd name="T68" fmla="*/ 17 w 45"/>
              <a:gd name="T69" fmla="*/ 29 h 38"/>
              <a:gd name="T70" fmla="*/ 16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3 h 38"/>
              <a:gd name="T80" fmla="*/ 2 w 45"/>
              <a:gd name="T81" fmla="*/ 23 h 38"/>
              <a:gd name="T82" fmla="*/ 2 w 45"/>
              <a:gd name="T83" fmla="*/ 18 h 38"/>
              <a:gd name="T84" fmla="*/ 20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0" y="0"/>
                </a:moveTo>
                <a:cubicBezTo>
                  <a:pt x="30" y="0"/>
                  <a:pt x="38" y="8"/>
                  <a:pt x="38" y="18"/>
                </a:cubicBezTo>
                <a:cubicBezTo>
                  <a:pt x="38" y="20"/>
                  <a:pt x="38" y="21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4"/>
                  <a:pt x="40" y="26"/>
                  <a:pt x="3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8" y="30"/>
                  <a:pt x="39" y="30"/>
                  <a:pt x="39" y="29"/>
                </a:cubicBezTo>
                <a:cubicBezTo>
                  <a:pt x="44" y="23"/>
                  <a:pt x="44" y="13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7"/>
                  <a:pt x="38" y="7"/>
                  <a:pt x="37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1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0" y="30"/>
                </a:cubicBezTo>
                <a:cubicBezTo>
                  <a:pt x="39" y="31"/>
                  <a:pt x="40" y="31"/>
                  <a:pt x="39" y="33"/>
                </a:cubicBezTo>
                <a:cubicBezTo>
                  <a:pt x="37" y="35"/>
                  <a:pt x="36" y="35"/>
                  <a:pt x="35" y="34"/>
                </a:cubicBezTo>
                <a:cubicBezTo>
                  <a:pt x="35" y="34"/>
                  <a:pt x="34" y="34"/>
                  <a:pt x="34" y="34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7"/>
                  <a:pt x="30" y="38"/>
                  <a:pt x="28" y="37"/>
                </a:cubicBezTo>
                <a:cubicBezTo>
                  <a:pt x="24" y="33"/>
                  <a:pt x="24" y="34"/>
                  <a:pt x="24" y="33"/>
                </a:cubicBezTo>
                <a:cubicBezTo>
                  <a:pt x="22" y="32"/>
                  <a:pt x="22" y="30"/>
                  <a:pt x="23" y="2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3" y="19"/>
                  <a:pt x="34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0"/>
                  <a:pt x="37" y="19"/>
                  <a:pt x="37" y="18"/>
                </a:cubicBezTo>
                <a:cubicBezTo>
                  <a:pt x="37" y="9"/>
                  <a:pt x="29" y="2"/>
                  <a:pt x="20" y="2"/>
                </a:cubicBezTo>
                <a:cubicBezTo>
                  <a:pt x="11" y="2"/>
                  <a:pt x="4" y="9"/>
                  <a:pt x="4" y="18"/>
                </a:cubicBezTo>
                <a:cubicBezTo>
                  <a:pt x="4" y="19"/>
                  <a:pt x="4" y="20"/>
                  <a:pt x="4" y="21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19"/>
                  <a:pt x="10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6" y="33"/>
                </a:cubicBezTo>
                <a:cubicBezTo>
                  <a:pt x="15" y="34"/>
                  <a:pt x="15" y="34"/>
                  <a:pt x="12" y="37"/>
                </a:cubicBezTo>
                <a:cubicBezTo>
                  <a:pt x="11" y="38"/>
                  <a:pt x="9" y="37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8"/>
                  <a:pt x="10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0" name="Freeform 435"/>
          <p:cNvSpPr>
            <a:spLocks/>
          </p:cNvSpPr>
          <p:nvPr/>
        </p:nvSpPr>
        <p:spPr bwMode="auto">
          <a:xfrm>
            <a:off x="7307366" y="545768"/>
            <a:ext cx="467394" cy="406240"/>
          </a:xfrm>
          <a:custGeom>
            <a:avLst/>
            <a:gdLst>
              <a:gd name="T0" fmla="*/ 20 w 45"/>
              <a:gd name="T1" fmla="*/ 1 h 39"/>
              <a:gd name="T2" fmla="*/ 38 w 45"/>
              <a:gd name="T3" fmla="*/ 19 h 39"/>
              <a:gd name="T4" fmla="*/ 38 w 45"/>
              <a:gd name="T5" fmla="*/ 23 h 39"/>
              <a:gd name="T6" fmla="*/ 39 w 45"/>
              <a:gd name="T7" fmla="*/ 24 h 39"/>
              <a:gd name="T8" fmla="*/ 39 w 45"/>
              <a:gd name="T9" fmla="*/ 28 h 39"/>
              <a:gd name="T10" fmla="*/ 38 w 45"/>
              <a:gd name="T11" fmla="*/ 29 h 39"/>
              <a:gd name="T12" fmla="*/ 39 w 45"/>
              <a:gd name="T13" fmla="*/ 30 h 39"/>
              <a:gd name="T14" fmla="*/ 39 w 45"/>
              <a:gd name="T15" fmla="*/ 7 h 39"/>
              <a:gd name="T16" fmla="*/ 39 w 45"/>
              <a:gd name="T17" fmla="*/ 7 h 39"/>
              <a:gd name="T18" fmla="*/ 37 w 45"/>
              <a:gd name="T19" fmla="*/ 7 h 39"/>
              <a:gd name="T20" fmla="*/ 35 w 45"/>
              <a:gd name="T21" fmla="*/ 4 h 39"/>
              <a:gd name="T22" fmla="*/ 35 w 45"/>
              <a:gd name="T23" fmla="*/ 2 h 39"/>
              <a:gd name="T24" fmla="*/ 36 w 45"/>
              <a:gd name="T25" fmla="*/ 1 h 39"/>
              <a:gd name="T26" fmla="*/ 38 w 45"/>
              <a:gd name="T27" fmla="*/ 1 h 39"/>
              <a:gd name="T28" fmla="*/ 41 w 45"/>
              <a:gd name="T29" fmla="*/ 4 h 39"/>
              <a:gd name="T30" fmla="*/ 40 w 45"/>
              <a:gd name="T31" fmla="*/ 6 h 39"/>
              <a:gd name="T32" fmla="*/ 40 w 45"/>
              <a:gd name="T33" fmla="*/ 6 h 39"/>
              <a:gd name="T34" fmla="*/ 40 w 45"/>
              <a:gd name="T35" fmla="*/ 31 h 39"/>
              <a:gd name="T36" fmla="*/ 39 w 45"/>
              <a:gd name="T37" fmla="*/ 34 h 39"/>
              <a:gd name="T38" fmla="*/ 35 w 45"/>
              <a:gd name="T39" fmla="*/ 35 h 39"/>
              <a:gd name="T40" fmla="*/ 34 w 45"/>
              <a:gd name="T41" fmla="*/ 35 h 39"/>
              <a:gd name="T42" fmla="*/ 32 w 45"/>
              <a:gd name="T43" fmla="*/ 37 h 39"/>
              <a:gd name="T44" fmla="*/ 28 w 45"/>
              <a:gd name="T45" fmla="*/ 37 h 39"/>
              <a:gd name="T46" fmla="*/ 24 w 45"/>
              <a:gd name="T47" fmla="*/ 34 h 39"/>
              <a:gd name="T48" fmla="*/ 23 w 45"/>
              <a:gd name="T49" fmla="*/ 30 h 39"/>
              <a:gd name="T50" fmla="*/ 30 w 45"/>
              <a:gd name="T51" fmla="*/ 21 h 39"/>
              <a:gd name="T52" fmla="*/ 34 w 45"/>
              <a:gd name="T53" fmla="*/ 21 h 39"/>
              <a:gd name="T54" fmla="*/ 36 w 45"/>
              <a:gd name="T55" fmla="*/ 22 h 39"/>
              <a:gd name="T56" fmla="*/ 36 w 45"/>
              <a:gd name="T57" fmla="*/ 19 h 39"/>
              <a:gd name="T58" fmla="*/ 20 w 45"/>
              <a:gd name="T59" fmla="*/ 3 h 39"/>
              <a:gd name="T60" fmla="*/ 4 w 45"/>
              <a:gd name="T61" fmla="*/ 19 h 39"/>
              <a:gd name="T62" fmla="*/ 4 w 45"/>
              <a:gd name="T63" fmla="*/ 22 h 39"/>
              <a:gd name="T64" fmla="*/ 6 w 45"/>
              <a:gd name="T65" fmla="*/ 21 h 39"/>
              <a:gd name="T66" fmla="*/ 10 w 45"/>
              <a:gd name="T67" fmla="*/ 21 h 39"/>
              <a:gd name="T68" fmla="*/ 17 w 45"/>
              <a:gd name="T69" fmla="*/ 30 h 39"/>
              <a:gd name="T70" fmla="*/ 16 w 45"/>
              <a:gd name="T71" fmla="*/ 34 h 39"/>
              <a:gd name="T72" fmla="*/ 12 w 45"/>
              <a:gd name="T73" fmla="*/ 37 h 39"/>
              <a:gd name="T74" fmla="*/ 8 w 45"/>
              <a:gd name="T75" fmla="*/ 37 h 39"/>
              <a:gd name="T76" fmla="*/ 1 w 45"/>
              <a:gd name="T77" fmla="*/ 28 h 39"/>
              <a:gd name="T78" fmla="*/ 1 w 45"/>
              <a:gd name="T79" fmla="*/ 24 h 39"/>
              <a:gd name="T80" fmla="*/ 2 w 45"/>
              <a:gd name="T81" fmla="*/ 23 h 39"/>
              <a:gd name="T82" fmla="*/ 2 w 45"/>
              <a:gd name="T83" fmla="*/ 19 h 39"/>
              <a:gd name="T84" fmla="*/ 20 w 45"/>
              <a:gd name="T85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9">
                <a:moveTo>
                  <a:pt x="20" y="1"/>
                </a:moveTo>
                <a:cubicBezTo>
                  <a:pt x="30" y="1"/>
                  <a:pt x="38" y="9"/>
                  <a:pt x="38" y="19"/>
                </a:cubicBezTo>
                <a:cubicBezTo>
                  <a:pt x="38" y="21"/>
                  <a:pt x="38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5"/>
                  <a:pt x="40" y="27"/>
                  <a:pt x="39" y="28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30"/>
                  <a:pt x="39" y="31"/>
                  <a:pt x="39" y="30"/>
                </a:cubicBezTo>
                <a:cubicBezTo>
                  <a:pt x="44" y="23"/>
                  <a:pt x="44" y="14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8" y="8"/>
                  <a:pt x="38" y="7"/>
                  <a:pt x="37" y="7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5" y="2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8" y="1"/>
                  <a:pt x="38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5"/>
                  <a:pt x="41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4" y="23"/>
                  <a:pt x="40" y="31"/>
                </a:cubicBezTo>
                <a:cubicBezTo>
                  <a:pt x="39" y="32"/>
                  <a:pt x="40" y="32"/>
                  <a:pt x="39" y="34"/>
                </a:cubicBezTo>
                <a:cubicBezTo>
                  <a:pt x="37" y="36"/>
                  <a:pt x="36" y="36"/>
                  <a:pt x="35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3" y="36"/>
                  <a:pt x="33" y="36"/>
                  <a:pt x="32" y="37"/>
                </a:cubicBezTo>
                <a:cubicBezTo>
                  <a:pt x="31" y="38"/>
                  <a:pt x="29" y="39"/>
                  <a:pt x="28" y="37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3"/>
                  <a:pt x="22" y="31"/>
                  <a:pt x="23" y="30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0"/>
                  <a:pt x="33" y="20"/>
                  <a:pt x="34" y="21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6" y="20"/>
                  <a:pt x="36" y="19"/>
                </a:cubicBezTo>
                <a:cubicBezTo>
                  <a:pt x="36" y="10"/>
                  <a:pt x="29" y="3"/>
                  <a:pt x="20" y="3"/>
                </a:cubicBezTo>
                <a:cubicBezTo>
                  <a:pt x="11" y="3"/>
                  <a:pt x="4" y="10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0"/>
                  <a:pt x="9" y="20"/>
                  <a:pt x="10" y="21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1"/>
                  <a:pt x="18" y="33"/>
                  <a:pt x="16" y="34"/>
                </a:cubicBezTo>
                <a:cubicBezTo>
                  <a:pt x="15" y="35"/>
                  <a:pt x="15" y="35"/>
                  <a:pt x="12" y="37"/>
                </a:cubicBezTo>
                <a:cubicBezTo>
                  <a:pt x="11" y="39"/>
                  <a:pt x="9" y="38"/>
                  <a:pt x="8" y="37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1"/>
                  <a:pt x="2" y="19"/>
                </a:cubicBezTo>
                <a:cubicBezTo>
                  <a:pt x="2" y="9"/>
                  <a:pt x="10" y="1"/>
                  <a:pt x="20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1" name="Freeform 436"/>
          <p:cNvSpPr>
            <a:spLocks/>
          </p:cNvSpPr>
          <p:nvPr/>
        </p:nvSpPr>
        <p:spPr bwMode="auto">
          <a:xfrm>
            <a:off x="7307366" y="545768"/>
            <a:ext cx="458658" cy="397504"/>
          </a:xfrm>
          <a:custGeom>
            <a:avLst/>
            <a:gdLst>
              <a:gd name="T0" fmla="*/ 20 w 44"/>
              <a:gd name="T1" fmla="*/ 1 h 38"/>
              <a:gd name="T2" fmla="*/ 38 w 44"/>
              <a:gd name="T3" fmla="*/ 19 h 38"/>
              <a:gd name="T4" fmla="*/ 38 w 44"/>
              <a:gd name="T5" fmla="*/ 23 h 38"/>
              <a:gd name="T6" fmla="*/ 38 w 44"/>
              <a:gd name="T7" fmla="*/ 24 h 38"/>
              <a:gd name="T8" fmla="*/ 39 w 44"/>
              <a:gd name="T9" fmla="*/ 28 h 38"/>
              <a:gd name="T10" fmla="*/ 38 w 44"/>
              <a:gd name="T11" fmla="*/ 29 h 38"/>
              <a:gd name="T12" fmla="*/ 39 w 44"/>
              <a:gd name="T13" fmla="*/ 30 h 38"/>
              <a:gd name="T14" fmla="*/ 39 w 44"/>
              <a:gd name="T15" fmla="*/ 7 h 38"/>
              <a:gd name="T16" fmla="*/ 39 w 44"/>
              <a:gd name="T17" fmla="*/ 7 h 38"/>
              <a:gd name="T18" fmla="*/ 37 w 44"/>
              <a:gd name="T19" fmla="*/ 7 h 38"/>
              <a:gd name="T20" fmla="*/ 35 w 44"/>
              <a:gd name="T21" fmla="*/ 3 h 38"/>
              <a:gd name="T22" fmla="*/ 35 w 44"/>
              <a:gd name="T23" fmla="*/ 2 h 38"/>
              <a:gd name="T24" fmla="*/ 36 w 44"/>
              <a:gd name="T25" fmla="*/ 1 h 38"/>
              <a:gd name="T26" fmla="*/ 38 w 44"/>
              <a:gd name="T27" fmla="*/ 1 h 38"/>
              <a:gd name="T28" fmla="*/ 40 w 44"/>
              <a:gd name="T29" fmla="*/ 4 h 38"/>
              <a:gd name="T30" fmla="*/ 40 w 44"/>
              <a:gd name="T31" fmla="*/ 6 h 38"/>
              <a:gd name="T32" fmla="*/ 40 w 44"/>
              <a:gd name="T33" fmla="*/ 6 h 38"/>
              <a:gd name="T34" fmla="*/ 40 w 44"/>
              <a:gd name="T35" fmla="*/ 30 h 38"/>
              <a:gd name="T36" fmla="*/ 38 w 44"/>
              <a:gd name="T37" fmla="*/ 34 h 38"/>
              <a:gd name="T38" fmla="*/ 35 w 44"/>
              <a:gd name="T39" fmla="*/ 35 h 38"/>
              <a:gd name="T40" fmla="*/ 34 w 44"/>
              <a:gd name="T41" fmla="*/ 35 h 38"/>
              <a:gd name="T42" fmla="*/ 32 w 44"/>
              <a:gd name="T43" fmla="*/ 37 h 38"/>
              <a:gd name="T44" fmla="*/ 28 w 44"/>
              <a:gd name="T45" fmla="*/ 37 h 38"/>
              <a:gd name="T46" fmla="*/ 23 w 44"/>
              <a:gd name="T47" fmla="*/ 34 h 38"/>
              <a:gd name="T48" fmla="*/ 23 w 44"/>
              <a:gd name="T49" fmla="*/ 29 h 38"/>
              <a:gd name="T50" fmla="*/ 30 w 44"/>
              <a:gd name="T51" fmla="*/ 21 h 38"/>
              <a:gd name="T52" fmla="*/ 34 w 44"/>
              <a:gd name="T53" fmla="*/ 20 h 38"/>
              <a:gd name="T54" fmla="*/ 36 w 44"/>
              <a:gd name="T55" fmla="*/ 22 h 38"/>
              <a:gd name="T56" fmla="*/ 36 w 44"/>
              <a:gd name="T57" fmla="*/ 19 h 38"/>
              <a:gd name="T58" fmla="*/ 20 w 44"/>
              <a:gd name="T59" fmla="*/ 3 h 38"/>
              <a:gd name="T60" fmla="*/ 3 w 44"/>
              <a:gd name="T61" fmla="*/ 19 h 38"/>
              <a:gd name="T62" fmla="*/ 4 w 44"/>
              <a:gd name="T63" fmla="*/ 22 h 38"/>
              <a:gd name="T64" fmla="*/ 6 w 44"/>
              <a:gd name="T65" fmla="*/ 20 h 38"/>
              <a:gd name="T66" fmla="*/ 10 w 44"/>
              <a:gd name="T67" fmla="*/ 21 h 38"/>
              <a:gd name="T68" fmla="*/ 17 w 44"/>
              <a:gd name="T69" fmla="*/ 29 h 38"/>
              <a:gd name="T70" fmla="*/ 16 w 44"/>
              <a:gd name="T71" fmla="*/ 34 h 38"/>
              <a:gd name="T72" fmla="*/ 12 w 44"/>
              <a:gd name="T73" fmla="*/ 37 h 38"/>
              <a:gd name="T74" fmla="*/ 7 w 44"/>
              <a:gd name="T75" fmla="*/ 37 h 38"/>
              <a:gd name="T76" fmla="*/ 1 w 44"/>
              <a:gd name="T77" fmla="*/ 28 h 38"/>
              <a:gd name="T78" fmla="*/ 1 w 44"/>
              <a:gd name="T79" fmla="*/ 24 h 38"/>
              <a:gd name="T80" fmla="*/ 2 w 44"/>
              <a:gd name="T81" fmla="*/ 23 h 38"/>
              <a:gd name="T82" fmla="*/ 2 w 44"/>
              <a:gd name="T83" fmla="*/ 19 h 38"/>
              <a:gd name="T84" fmla="*/ 20 w 44"/>
              <a:gd name="T85" fmla="*/ 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4" h="38">
                <a:moveTo>
                  <a:pt x="20" y="1"/>
                </a:moveTo>
                <a:cubicBezTo>
                  <a:pt x="30" y="1"/>
                  <a:pt x="38" y="9"/>
                  <a:pt x="38" y="19"/>
                </a:cubicBezTo>
                <a:cubicBezTo>
                  <a:pt x="38" y="20"/>
                  <a:pt x="38" y="22"/>
                  <a:pt x="38" y="23"/>
                </a:cubicBezTo>
                <a:cubicBezTo>
                  <a:pt x="38" y="24"/>
                  <a:pt x="38" y="24"/>
                  <a:pt x="38" y="24"/>
                </a:cubicBezTo>
                <a:cubicBezTo>
                  <a:pt x="40" y="25"/>
                  <a:pt x="40" y="27"/>
                  <a:pt x="39" y="28"/>
                </a:cubicBezTo>
                <a:cubicBezTo>
                  <a:pt x="39" y="29"/>
                  <a:pt x="39" y="29"/>
                  <a:pt x="38" y="29"/>
                </a:cubicBezTo>
                <a:cubicBezTo>
                  <a:pt x="37" y="30"/>
                  <a:pt x="38" y="31"/>
                  <a:pt x="39" y="30"/>
                </a:cubicBezTo>
                <a:cubicBezTo>
                  <a:pt x="44" y="23"/>
                  <a:pt x="44" y="13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8" y="7"/>
                  <a:pt x="37" y="7"/>
                  <a:pt x="37" y="7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4" y="2"/>
                  <a:pt x="35" y="2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38" y="0"/>
                  <a:pt x="38" y="1"/>
                </a:cubicBezTo>
                <a:cubicBezTo>
                  <a:pt x="40" y="4"/>
                  <a:pt x="40" y="4"/>
                  <a:pt x="40" y="4"/>
                </a:cubicBezTo>
                <a:cubicBezTo>
                  <a:pt x="41" y="5"/>
                  <a:pt x="41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4" y="13"/>
                  <a:pt x="44" y="23"/>
                  <a:pt x="40" y="30"/>
                </a:cubicBezTo>
                <a:cubicBezTo>
                  <a:pt x="39" y="32"/>
                  <a:pt x="40" y="32"/>
                  <a:pt x="38" y="34"/>
                </a:cubicBezTo>
                <a:cubicBezTo>
                  <a:pt x="37" y="36"/>
                  <a:pt x="36" y="36"/>
                  <a:pt x="35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3" y="36"/>
                  <a:pt x="33" y="36"/>
                  <a:pt x="32" y="37"/>
                </a:cubicBezTo>
                <a:cubicBezTo>
                  <a:pt x="31" y="38"/>
                  <a:pt x="29" y="38"/>
                  <a:pt x="28" y="37"/>
                </a:cubicBezTo>
                <a:cubicBezTo>
                  <a:pt x="24" y="34"/>
                  <a:pt x="24" y="34"/>
                  <a:pt x="23" y="34"/>
                </a:cubicBezTo>
                <a:cubicBezTo>
                  <a:pt x="22" y="33"/>
                  <a:pt x="22" y="31"/>
                  <a:pt x="23" y="29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0"/>
                  <a:pt x="33" y="19"/>
                  <a:pt x="34" y="2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1"/>
                  <a:pt x="36" y="20"/>
                  <a:pt x="36" y="19"/>
                </a:cubicBezTo>
                <a:cubicBezTo>
                  <a:pt x="36" y="10"/>
                  <a:pt x="29" y="3"/>
                  <a:pt x="20" y="3"/>
                </a:cubicBezTo>
                <a:cubicBezTo>
                  <a:pt x="11" y="3"/>
                  <a:pt x="3" y="10"/>
                  <a:pt x="3" y="19"/>
                </a:cubicBezTo>
                <a:cubicBezTo>
                  <a:pt x="3" y="20"/>
                  <a:pt x="4" y="21"/>
                  <a:pt x="4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20"/>
                  <a:pt x="10" y="21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1"/>
                  <a:pt x="17" y="33"/>
                  <a:pt x="16" y="34"/>
                </a:cubicBezTo>
                <a:cubicBezTo>
                  <a:pt x="15" y="35"/>
                  <a:pt x="15" y="35"/>
                  <a:pt x="12" y="37"/>
                </a:cubicBezTo>
                <a:cubicBezTo>
                  <a:pt x="10" y="38"/>
                  <a:pt x="8" y="38"/>
                  <a:pt x="7" y="37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0" y="25"/>
                  <a:pt x="1" y="24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0"/>
                  <a:pt x="2" y="19"/>
                </a:cubicBezTo>
                <a:cubicBezTo>
                  <a:pt x="2" y="9"/>
                  <a:pt x="10" y="1"/>
                  <a:pt x="20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2" name="Freeform 437"/>
          <p:cNvSpPr>
            <a:spLocks/>
          </p:cNvSpPr>
          <p:nvPr/>
        </p:nvSpPr>
        <p:spPr bwMode="auto">
          <a:xfrm>
            <a:off x="7298630" y="545768"/>
            <a:ext cx="467394" cy="397504"/>
          </a:xfrm>
          <a:custGeom>
            <a:avLst/>
            <a:gdLst>
              <a:gd name="T0" fmla="*/ 21 w 45"/>
              <a:gd name="T1" fmla="*/ 1 h 38"/>
              <a:gd name="T2" fmla="*/ 39 w 45"/>
              <a:gd name="T3" fmla="*/ 19 h 38"/>
              <a:gd name="T4" fmla="*/ 38 w 45"/>
              <a:gd name="T5" fmla="*/ 23 h 38"/>
              <a:gd name="T6" fmla="*/ 39 w 45"/>
              <a:gd name="T7" fmla="*/ 24 h 38"/>
              <a:gd name="T8" fmla="*/ 40 w 45"/>
              <a:gd name="T9" fmla="*/ 28 h 38"/>
              <a:gd name="T10" fmla="*/ 39 w 45"/>
              <a:gd name="T11" fmla="*/ 29 h 38"/>
              <a:gd name="T12" fmla="*/ 40 w 45"/>
              <a:gd name="T13" fmla="*/ 30 h 38"/>
              <a:gd name="T14" fmla="*/ 40 w 45"/>
              <a:gd name="T15" fmla="*/ 7 h 38"/>
              <a:gd name="T16" fmla="*/ 40 w 45"/>
              <a:gd name="T17" fmla="*/ 7 h 38"/>
              <a:gd name="T18" fmla="*/ 38 w 45"/>
              <a:gd name="T19" fmla="*/ 7 h 38"/>
              <a:gd name="T20" fmla="*/ 35 w 45"/>
              <a:gd name="T21" fmla="*/ 3 h 38"/>
              <a:gd name="T22" fmla="*/ 36 w 45"/>
              <a:gd name="T23" fmla="*/ 2 h 38"/>
              <a:gd name="T24" fmla="*/ 37 w 45"/>
              <a:gd name="T25" fmla="*/ 0 h 38"/>
              <a:gd name="T26" fmla="*/ 39 w 45"/>
              <a:gd name="T27" fmla="*/ 1 h 38"/>
              <a:gd name="T28" fmla="*/ 41 w 45"/>
              <a:gd name="T29" fmla="*/ 4 h 38"/>
              <a:gd name="T30" fmla="*/ 41 w 45"/>
              <a:gd name="T31" fmla="*/ 6 h 38"/>
              <a:gd name="T32" fmla="*/ 41 w 45"/>
              <a:gd name="T33" fmla="*/ 6 h 38"/>
              <a:gd name="T34" fmla="*/ 41 w 45"/>
              <a:gd name="T35" fmla="*/ 30 h 38"/>
              <a:gd name="T36" fmla="*/ 39 w 45"/>
              <a:gd name="T37" fmla="*/ 34 h 38"/>
              <a:gd name="T38" fmla="*/ 36 w 45"/>
              <a:gd name="T39" fmla="*/ 35 h 38"/>
              <a:gd name="T40" fmla="*/ 34 w 45"/>
              <a:gd name="T41" fmla="*/ 35 h 38"/>
              <a:gd name="T42" fmla="*/ 33 w 45"/>
              <a:gd name="T43" fmla="*/ 37 h 38"/>
              <a:gd name="T44" fmla="*/ 29 w 45"/>
              <a:gd name="T45" fmla="*/ 37 h 38"/>
              <a:gd name="T46" fmla="*/ 24 w 45"/>
              <a:gd name="T47" fmla="*/ 34 h 38"/>
              <a:gd name="T48" fmla="*/ 24 w 45"/>
              <a:gd name="T49" fmla="*/ 29 h 38"/>
              <a:gd name="T50" fmla="*/ 30 w 45"/>
              <a:gd name="T51" fmla="*/ 21 h 38"/>
              <a:gd name="T52" fmla="*/ 35 w 45"/>
              <a:gd name="T53" fmla="*/ 20 h 38"/>
              <a:gd name="T54" fmla="*/ 37 w 45"/>
              <a:gd name="T55" fmla="*/ 22 h 38"/>
              <a:gd name="T56" fmla="*/ 37 w 45"/>
              <a:gd name="T57" fmla="*/ 19 h 38"/>
              <a:gd name="T58" fmla="*/ 21 w 45"/>
              <a:gd name="T59" fmla="*/ 2 h 38"/>
              <a:gd name="T60" fmla="*/ 4 w 45"/>
              <a:gd name="T61" fmla="*/ 19 h 38"/>
              <a:gd name="T62" fmla="*/ 5 w 45"/>
              <a:gd name="T63" fmla="*/ 22 h 38"/>
              <a:gd name="T64" fmla="*/ 6 w 45"/>
              <a:gd name="T65" fmla="*/ 20 h 38"/>
              <a:gd name="T66" fmla="*/ 11 w 45"/>
              <a:gd name="T67" fmla="*/ 21 h 38"/>
              <a:gd name="T68" fmla="*/ 17 w 45"/>
              <a:gd name="T69" fmla="*/ 29 h 38"/>
              <a:gd name="T70" fmla="*/ 17 w 45"/>
              <a:gd name="T71" fmla="*/ 34 h 38"/>
              <a:gd name="T72" fmla="*/ 13 w 45"/>
              <a:gd name="T73" fmla="*/ 37 h 38"/>
              <a:gd name="T74" fmla="*/ 8 w 45"/>
              <a:gd name="T75" fmla="*/ 37 h 38"/>
              <a:gd name="T76" fmla="*/ 1 w 45"/>
              <a:gd name="T77" fmla="*/ 28 h 38"/>
              <a:gd name="T78" fmla="*/ 2 w 45"/>
              <a:gd name="T79" fmla="*/ 24 h 38"/>
              <a:gd name="T80" fmla="*/ 3 w 45"/>
              <a:gd name="T81" fmla="*/ 23 h 38"/>
              <a:gd name="T82" fmla="*/ 2 w 45"/>
              <a:gd name="T83" fmla="*/ 19 h 38"/>
              <a:gd name="T84" fmla="*/ 21 w 45"/>
              <a:gd name="T85" fmla="*/ 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1" y="1"/>
                </a:moveTo>
                <a:cubicBezTo>
                  <a:pt x="31" y="1"/>
                  <a:pt x="39" y="9"/>
                  <a:pt x="39" y="19"/>
                </a:cubicBezTo>
                <a:cubicBezTo>
                  <a:pt x="39" y="20"/>
                  <a:pt x="39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1" y="25"/>
                  <a:pt x="41" y="27"/>
                  <a:pt x="40" y="28"/>
                </a:cubicBezTo>
                <a:cubicBezTo>
                  <a:pt x="40" y="28"/>
                  <a:pt x="39" y="29"/>
                  <a:pt x="39" y="29"/>
                </a:cubicBezTo>
                <a:cubicBezTo>
                  <a:pt x="38" y="30"/>
                  <a:pt x="39" y="31"/>
                  <a:pt x="40" y="30"/>
                </a:cubicBezTo>
                <a:cubicBezTo>
                  <a:pt x="44" y="23"/>
                  <a:pt x="44" y="13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39" y="7"/>
                  <a:pt x="38" y="7"/>
                  <a:pt x="38" y="7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2"/>
                  <a:pt x="36" y="2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8" y="0"/>
                  <a:pt x="39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2" y="5"/>
                  <a:pt x="42" y="5"/>
                  <a:pt x="41" y="6"/>
                </a:cubicBezTo>
                <a:cubicBezTo>
                  <a:pt x="41" y="6"/>
                  <a:pt x="41" y="6"/>
                  <a:pt x="41" y="6"/>
                </a:cubicBezTo>
                <a:cubicBezTo>
                  <a:pt x="45" y="13"/>
                  <a:pt x="45" y="23"/>
                  <a:pt x="41" y="30"/>
                </a:cubicBezTo>
                <a:cubicBezTo>
                  <a:pt x="40" y="32"/>
                  <a:pt x="41" y="32"/>
                  <a:pt x="39" y="34"/>
                </a:cubicBezTo>
                <a:cubicBezTo>
                  <a:pt x="38" y="36"/>
                  <a:pt x="37" y="35"/>
                  <a:pt x="36" y="35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5"/>
                  <a:pt x="34" y="36"/>
                  <a:pt x="33" y="37"/>
                </a:cubicBezTo>
                <a:cubicBezTo>
                  <a:pt x="32" y="38"/>
                  <a:pt x="30" y="38"/>
                  <a:pt x="29" y="37"/>
                </a:cubicBezTo>
                <a:cubicBezTo>
                  <a:pt x="25" y="34"/>
                  <a:pt x="25" y="34"/>
                  <a:pt x="24" y="34"/>
                </a:cubicBezTo>
                <a:cubicBezTo>
                  <a:pt x="23" y="33"/>
                  <a:pt x="23" y="31"/>
                  <a:pt x="24" y="29"/>
                </a:cubicBezTo>
                <a:cubicBezTo>
                  <a:pt x="30" y="21"/>
                  <a:pt x="30" y="21"/>
                  <a:pt x="30" y="21"/>
                </a:cubicBezTo>
                <a:cubicBezTo>
                  <a:pt x="32" y="19"/>
                  <a:pt x="33" y="19"/>
                  <a:pt x="35" y="20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37" y="20"/>
                  <a:pt x="37" y="19"/>
                </a:cubicBezTo>
                <a:cubicBezTo>
                  <a:pt x="37" y="10"/>
                  <a:pt x="30" y="2"/>
                  <a:pt x="21" y="2"/>
                </a:cubicBezTo>
                <a:cubicBezTo>
                  <a:pt x="12" y="2"/>
                  <a:pt x="4" y="10"/>
                  <a:pt x="4" y="19"/>
                </a:cubicBezTo>
                <a:cubicBezTo>
                  <a:pt x="4" y="20"/>
                  <a:pt x="4" y="21"/>
                  <a:pt x="5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8" y="19"/>
                  <a:pt x="10" y="19"/>
                  <a:pt x="11" y="21"/>
                </a:cubicBezTo>
                <a:cubicBezTo>
                  <a:pt x="17" y="29"/>
                  <a:pt x="17" y="29"/>
                  <a:pt x="17" y="29"/>
                </a:cubicBezTo>
                <a:cubicBezTo>
                  <a:pt x="19" y="31"/>
                  <a:pt x="18" y="33"/>
                  <a:pt x="17" y="34"/>
                </a:cubicBezTo>
                <a:cubicBezTo>
                  <a:pt x="16" y="35"/>
                  <a:pt x="15" y="35"/>
                  <a:pt x="13" y="37"/>
                </a:cubicBezTo>
                <a:cubicBezTo>
                  <a:pt x="11" y="38"/>
                  <a:pt x="9" y="38"/>
                  <a:pt x="8" y="37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1" y="25"/>
                  <a:pt x="2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2"/>
                  <a:pt x="2" y="20"/>
                  <a:pt x="2" y="19"/>
                </a:cubicBezTo>
                <a:cubicBezTo>
                  <a:pt x="2" y="9"/>
                  <a:pt x="11" y="1"/>
                  <a:pt x="2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3" name="Freeform 438"/>
          <p:cNvSpPr>
            <a:spLocks/>
          </p:cNvSpPr>
          <p:nvPr/>
        </p:nvSpPr>
        <p:spPr bwMode="auto">
          <a:xfrm>
            <a:off x="7298630" y="545768"/>
            <a:ext cx="467394" cy="397504"/>
          </a:xfrm>
          <a:custGeom>
            <a:avLst/>
            <a:gdLst>
              <a:gd name="T0" fmla="*/ 20 w 45"/>
              <a:gd name="T1" fmla="*/ 0 h 38"/>
              <a:gd name="T2" fmla="*/ 39 w 45"/>
              <a:gd name="T3" fmla="*/ 19 h 38"/>
              <a:gd name="T4" fmla="*/ 38 w 45"/>
              <a:gd name="T5" fmla="*/ 23 h 38"/>
              <a:gd name="T6" fmla="*/ 39 w 45"/>
              <a:gd name="T7" fmla="*/ 24 h 38"/>
              <a:gd name="T8" fmla="*/ 40 w 45"/>
              <a:gd name="T9" fmla="*/ 28 h 38"/>
              <a:gd name="T10" fmla="*/ 39 w 45"/>
              <a:gd name="T11" fmla="*/ 29 h 38"/>
              <a:gd name="T12" fmla="*/ 40 w 45"/>
              <a:gd name="T13" fmla="*/ 30 h 38"/>
              <a:gd name="T14" fmla="*/ 40 w 45"/>
              <a:gd name="T15" fmla="*/ 6 h 38"/>
              <a:gd name="T16" fmla="*/ 39 w 45"/>
              <a:gd name="T17" fmla="*/ 7 h 38"/>
              <a:gd name="T18" fmla="*/ 38 w 45"/>
              <a:gd name="T19" fmla="*/ 6 h 38"/>
              <a:gd name="T20" fmla="*/ 35 w 45"/>
              <a:gd name="T21" fmla="*/ 3 h 38"/>
              <a:gd name="T22" fmla="*/ 35 w 45"/>
              <a:gd name="T23" fmla="*/ 1 h 38"/>
              <a:gd name="T24" fmla="*/ 37 w 45"/>
              <a:gd name="T25" fmla="*/ 0 h 38"/>
              <a:gd name="T26" fmla="*/ 39 w 45"/>
              <a:gd name="T27" fmla="*/ 1 h 38"/>
              <a:gd name="T28" fmla="*/ 41 w 45"/>
              <a:gd name="T29" fmla="*/ 4 h 38"/>
              <a:gd name="T30" fmla="*/ 41 w 45"/>
              <a:gd name="T31" fmla="*/ 6 h 38"/>
              <a:gd name="T32" fmla="*/ 40 w 45"/>
              <a:gd name="T33" fmla="*/ 6 h 38"/>
              <a:gd name="T34" fmla="*/ 41 w 45"/>
              <a:gd name="T35" fmla="*/ 30 h 38"/>
              <a:gd name="T36" fmla="*/ 39 w 45"/>
              <a:gd name="T37" fmla="*/ 34 h 38"/>
              <a:gd name="T38" fmla="*/ 36 w 45"/>
              <a:gd name="T39" fmla="*/ 35 h 38"/>
              <a:gd name="T40" fmla="*/ 34 w 45"/>
              <a:gd name="T41" fmla="*/ 35 h 38"/>
              <a:gd name="T42" fmla="*/ 33 w 45"/>
              <a:gd name="T43" fmla="*/ 36 h 38"/>
              <a:gd name="T44" fmla="*/ 29 w 45"/>
              <a:gd name="T45" fmla="*/ 37 h 38"/>
              <a:gd name="T46" fmla="*/ 24 w 45"/>
              <a:gd name="T47" fmla="*/ 33 h 38"/>
              <a:gd name="T48" fmla="*/ 24 w 45"/>
              <a:gd name="T49" fmla="*/ 29 h 38"/>
              <a:gd name="T50" fmla="*/ 30 w 45"/>
              <a:gd name="T51" fmla="*/ 21 h 38"/>
              <a:gd name="T52" fmla="*/ 35 w 45"/>
              <a:gd name="T53" fmla="*/ 20 h 38"/>
              <a:gd name="T54" fmla="*/ 37 w 45"/>
              <a:gd name="T55" fmla="*/ 22 h 38"/>
              <a:gd name="T56" fmla="*/ 37 w 45"/>
              <a:gd name="T57" fmla="*/ 19 h 38"/>
              <a:gd name="T58" fmla="*/ 20 w 45"/>
              <a:gd name="T59" fmla="*/ 2 h 38"/>
              <a:gd name="T60" fmla="*/ 4 w 45"/>
              <a:gd name="T61" fmla="*/ 19 h 38"/>
              <a:gd name="T62" fmla="*/ 4 w 45"/>
              <a:gd name="T63" fmla="*/ 22 h 38"/>
              <a:gd name="T64" fmla="*/ 6 w 45"/>
              <a:gd name="T65" fmla="*/ 20 h 38"/>
              <a:gd name="T66" fmla="*/ 11 w 45"/>
              <a:gd name="T67" fmla="*/ 21 h 38"/>
              <a:gd name="T68" fmla="*/ 17 w 45"/>
              <a:gd name="T69" fmla="*/ 29 h 38"/>
              <a:gd name="T70" fmla="*/ 17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4 h 38"/>
              <a:gd name="T80" fmla="*/ 3 w 45"/>
              <a:gd name="T81" fmla="*/ 23 h 38"/>
              <a:gd name="T82" fmla="*/ 2 w 45"/>
              <a:gd name="T83" fmla="*/ 19 h 38"/>
              <a:gd name="T84" fmla="*/ 20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0" y="0"/>
                </a:moveTo>
                <a:cubicBezTo>
                  <a:pt x="31" y="0"/>
                  <a:pt x="39" y="9"/>
                  <a:pt x="39" y="19"/>
                </a:cubicBezTo>
                <a:cubicBezTo>
                  <a:pt x="39" y="20"/>
                  <a:pt x="39" y="22"/>
                  <a:pt x="38" y="23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5"/>
                  <a:pt x="41" y="27"/>
                  <a:pt x="40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8" y="30"/>
                  <a:pt x="39" y="31"/>
                  <a:pt x="40" y="30"/>
                </a:cubicBezTo>
                <a:cubicBezTo>
                  <a:pt x="44" y="23"/>
                  <a:pt x="44" y="13"/>
                  <a:pt x="40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2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5"/>
                  <a:pt x="41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1" y="30"/>
                </a:cubicBezTo>
                <a:cubicBezTo>
                  <a:pt x="40" y="31"/>
                  <a:pt x="41" y="32"/>
                  <a:pt x="39" y="34"/>
                </a:cubicBezTo>
                <a:cubicBezTo>
                  <a:pt x="38" y="35"/>
                  <a:pt x="36" y="35"/>
                  <a:pt x="36" y="35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8"/>
                  <a:pt x="30" y="38"/>
                  <a:pt x="29" y="37"/>
                </a:cubicBezTo>
                <a:cubicBezTo>
                  <a:pt x="24" y="34"/>
                  <a:pt x="25" y="34"/>
                  <a:pt x="24" y="33"/>
                </a:cubicBezTo>
                <a:cubicBezTo>
                  <a:pt x="23" y="32"/>
                  <a:pt x="23" y="30"/>
                  <a:pt x="24" y="29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19"/>
                  <a:pt x="33" y="19"/>
                  <a:pt x="35" y="20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37" y="20"/>
                  <a:pt x="37" y="19"/>
                </a:cubicBezTo>
                <a:cubicBezTo>
                  <a:pt x="37" y="10"/>
                  <a:pt x="30" y="2"/>
                  <a:pt x="20" y="2"/>
                </a:cubicBezTo>
                <a:cubicBezTo>
                  <a:pt x="11" y="2"/>
                  <a:pt x="4" y="10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8" y="19"/>
                  <a:pt x="10" y="19"/>
                  <a:pt x="11" y="21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7" y="33"/>
                </a:cubicBezTo>
                <a:cubicBezTo>
                  <a:pt x="15" y="35"/>
                  <a:pt x="15" y="35"/>
                  <a:pt x="12" y="37"/>
                </a:cubicBezTo>
                <a:cubicBezTo>
                  <a:pt x="11" y="38"/>
                  <a:pt x="9" y="38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7"/>
                  <a:pt x="1" y="25"/>
                  <a:pt x="2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2"/>
                  <a:pt x="2" y="20"/>
                  <a:pt x="2" y="19"/>
                </a:cubicBezTo>
                <a:cubicBezTo>
                  <a:pt x="2" y="9"/>
                  <a:pt x="10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4" name="Freeform 439"/>
          <p:cNvSpPr>
            <a:spLocks/>
          </p:cNvSpPr>
          <p:nvPr/>
        </p:nvSpPr>
        <p:spPr bwMode="auto">
          <a:xfrm>
            <a:off x="7298630" y="545768"/>
            <a:ext cx="467394" cy="397504"/>
          </a:xfrm>
          <a:custGeom>
            <a:avLst/>
            <a:gdLst>
              <a:gd name="T0" fmla="*/ 20 w 45"/>
              <a:gd name="T1" fmla="*/ 0 h 38"/>
              <a:gd name="T2" fmla="*/ 39 w 45"/>
              <a:gd name="T3" fmla="*/ 18 h 38"/>
              <a:gd name="T4" fmla="*/ 38 w 45"/>
              <a:gd name="T5" fmla="*/ 23 h 38"/>
              <a:gd name="T6" fmla="*/ 39 w 45"/>
              <a:gd name="T7" fmla="*/ 23 h 38"/>
              <a:gd name="T8" fmla="*/ 39 w 45"/>
              <a:gd name="T9" fmla="*/ 28 h 38"/>
              <a:gd name="T10" fmla="*/ 39 w 45"/>
              <a:gd name="T11" fmla="*/ 29 h 38"/>
              <a:gd name="T12" fmla="*/ 40 w 45"/>
              <a:gd name="T13" fmla="*/ 29 h 38"/>
              <a:gd name="T14" fmla="*/ 40 w 45"/>
              <a:gd name="T15" fmla="*/ 6 h 38"/>
              <a:gd name="T16" fmla="*/ 39 w 45"/>
              <a:gd name="T17" fmla="*/ 7 h 38"/>
              <a:gd name="T18" fmla="*/ 38 w 45"/>
              <a:gd name="T19" fmla="*/ 6 h 38"/>
              <a:gd name="T20" fmla="*/ 35 w 45"/>
              <a:gd name="T21" fmla="*/ 3 h 38"/>
              <a:gd name="T22" fmla="*/ 35 w 45"/>
              <a:gd name="T23" fmla="*/ 1 h 38"/>
              <a:gd name="T24" fmla="*/ 37 w 45"/>
              <a:gd name="T25" fmla="*/ 0 h 38"/>
              <a:gd name="T26" fmla="*/ 38 w 45"/>
              <a:gd name="T27" fmla="*/ 0 h 38"/>
              <a:gd name="T28" fmla="*/ 41 w 45"/>
              <a:gd name="T29" fmla="*/ 4 h 38"/>
              <a:gd name="T30" fmla="*/ 41 w 45"/>
              <a:gd name="T31" fmla="*/ 5 h 38"/>
              <a:gd name="T32" fmla="*/ 40 w 45"/>
              <a:gd name="T33" fmla="*/ 6 h 38"/>
              <a:gd name="T34" fmla="*/ 40 w 45"/>
              <a:gd name="T35" fmla="*/ 30 h 38"/>
              <a:gd name="T36" fmla="*/ 39 w 45"/>
              <a:gd name="T37" fmla="*/ 33 h 38"/>
              <a:gd name="T38" fmla="*/ 35 w 45"/>
              <a:gd name="T39" fmla="*/ 34 h 38"/>
              <a:gd name="T40" fmla="*/ 34 w 45"/>
              <a:gd name="T41" fmla="*/ 35 h 38"/>
              <a:gd name="T42" fmla="*/ 33 w 45"/>
              <a:gd name="T43" fmla="*/ 36 h 38"/>
              <a:gd name="T44" fmla="*/ 28 w 45"/>
              <a:gd name="T45" fmla="*/ 37 h 38"/>
              <a:gd name="T46" fmla="*/ 24 w 45"/>
              <a:gd name="T47" fmla="*/ 33 h 38"/>
              <a:gd name="T48" fmla="*/ 23 w 45"/>
              <a:gd name="T49" fmla="*/ 29 h 38"/>
              <a:gd name="T50" fmla="*/ 30 w 45"/>
              <a:gd name="T51" fmla="*/ 20 h 38"/>
              <a:gd name="T52" fmla="*/ 34 w 45"/>
              <a:gd name="T53" fmla="*/ 20 h 38"/>
              <a:gd name="T54" fmla="*/ 36 w 45"/>
              <a:gd name="T55" fmla="*/ 21 h 38"/>
              <a:gd name="T56" fmla="*/ 37 w 45"/>
              <a:gd name="T57" fmla="*/ 18 h 38"/>
              <a:gd name="T58" fmla="*/ 20 w 45"/>
              <a:gd name="T59" fmla="*/ 2 h 38"/>
              <a:gd name="T60" fmla="*/ 4 w 45"/>
              <a:gd name="T61" fmla="*/ 18 h 38"/>
              <a:gd name="T62" fmla="*/ 4 w 45"/>
              <a:gd name="T63" fmla="*/ 21 h 38"/>
              <a:gd name="T64" fmla="*/ 6 w 45"/>
              <a:gd name="T65" fmla="*/ 20 h 38"/>
              <a:gd name="T66" fmla="*/ 10 w 45"/>
              <a:gd name="T67" fmla="*/ 20 h 38"/>
              <a:gd name="T68" fmla="*/ 17 w 45"/>
              <a:gd name="T69" fmla="*/ 29 h 38"/>
              <a:gd name="T70" fmla="*/ 17 w 45"/>
              <a:gd name="T71" fmla="*/ 33 h 38"/>
              <a:gd name="T72" fmla="*/ 12 w 45"/>
              <a:gd name="T73" fmla="*/ 37 h 38"/>
              <a:gd name="T74" fmla="*/ 8 w 45"/>
              <a:gd name="T75" fmla="*/ 36 h 38"/>
              <a:gd name="T76" fmla="*/ 1 w 45"/>
              <a:gd name="T77" fmla="*/ 28 h 38"/>
              <a:gd name="T78" fmla="*/ 2 w 45"/>
              <a:gd name="T79" fmla="*/ 23 h 38"/>
              <a:gd name="T80" fmla="*/ 2 w 45"/>
              <a:gd name="T81" fmla="*/ 23 h 38"/>
              <a:gd name="T82" fmla="*/ 2 w 45"/>
              <a:gd name="T83" fmla="*/ 18 h 38"/>
              <a:gd name="T84" fmla="*/ 20 w 45"/>
              <a:gd name="T8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" h="38">
                <a:moveTo>
                  <a:pt x="20" y="0"/>
                </a:moveTo>
                <a:cubicBezTo>
                  <a:pt x="30" y="0"/>
                  <a:pt x="39" y="8"/>
                  <a:pt x="39" y="18"/>
                </a:cubicBezTo>
                <a:cubicBezTo>
                  <a:pt x="39" y="20"/>
                  <a:pt x="38" y="21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4"/>
                  <a:pt x="41" y="26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8" y="30"/>
                  <a:pt x="39" y="30"/>
                  <a:pt x="40" y="29"/>
                </a:cubicBezTo>
                <a:cubicBezTo>
                  <a:pt x="44" y="23"/>
                  <a:pt x="44" y="13"/>
                  <a:pt x="40" y="6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8" y="7"/>
                  <a:pt x="38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2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0" y="6"/>
                  <a:pt x="40" y="6"/>
                  <a:pt x="40" y="6"/>
                </a:cubicBezTo>
                <a:cubicBezTo>
                  <a:pt x="45" y="13"/>
                  <a:pt x="45" y="23"/>
                  <a:pt x="40" y="30"/>
                </a:cubicBezTo>
                <a:cubicBezTo>
                  <a:pt x="39" y="31"/>
                  <a:pt x="41" y="31"/>
                  <a:pt x="39" y="33"/>
                </a:cubicBezTo>
                <a:cubicBezTo>
                  <a:pt x="37" y="35"/>
                  <a:pt x="36" y="35"/>
                  <a:pt x="35" y="34"/>
                </a:cubicBezTo>
                <a:cubicBezTo>
                  <a:pt x="35" y="34"/>
                  <a:pt x="35" y="34"/>
                  <a:pt x="34" y="35"/>
                </a:cubicBezTo>
                <a:cubicBezTo>
                  <a:pt x="34" y="35"/>
                  <a:pt x="33" y="36"/>
                  <a:pt x="33" y="36"/>
                </a:cubicBezTo>
                <a:cubicBezTo>
                  <a:pt x="32" y="38"/>
                  <a:pt x="30" y="38"/>
                  <a:pt x="28" y="37"/>
                </a:cubicBezTo>
                <a:cubicBezTo>
                  <a:pt x="24" y="33"/>
                  <a:pt x="25" y="34"/>
                  <a:pt x="24" y="33"/>
                </a:cubicBezTo>
                <a:cubicBezTo>
                  <a:pt x="23" y="32"/>
                  <a:pt x="22" y="30"/>
                  <a:pt x="23" y="2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3" y="19"/>
                  <a:pt x="34" y="20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0"/>
                  <a:pt x="37" y="19"/>
                  <a:pt x="37" y="18"/>
                </a:cubicBezTo>
                <a:cubicBezTo>
                  <a:pt x="37" y="9"/>
                  <a:pt x="29" y="2"/>
                  <a:pt x="20" y="2"/>
                </a:cubicBezTo>
                <a:cubicBezTo>
                  <a:pt x="11" y="2"/>
                  <a:pt x="4" y="9"/>
                  <a:pt x="4" y="18"/>
                </a:cubicBezTo>
                <a:cubicBezTo>
                  <a:pt x="4" y="19"/>
                  <a:pt x="4" y="20"/>
                  <a:pt x="4" y="21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19"/>
                  <a:pt x="10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8" y="30"/>
                  <a:pt x="18" y="32"/>
                  <a:pt x="17" y="33"/>
                </a:cubicBezTo>
                <a:cubicBezTo>
                  <a:pt x="15" y="34"/>
                  <a:pt x="15" y="34"/>
                  <a:pt x="12" y="37"/>
                </a:cubicBezTo>
                <a:cubicBezTo>
                  <a:pt x="11" y="38"/>
                  <a:pt x="9" y="38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8"/>
                  <a:pt x="10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5" name="Freeform 440"/>
          <p:cNvSpPr>
            <a:spLocks noEditPoints="1"/>
          </p:cNvSpPr>
          <p:nvPr/>
        </p:nvSpPr>
        <p:spPr bwMode="auto">
          <a:xfrm>
            <a:off x="7320470" y="567610"/>
            <a:ext cx="401871" cy="353822"/>
          </a:xfrm>
          <a:custGeom>
            <a:avLst/>
            <a:gdLst>
              <a:gd name="T0" fmla="*/ 20 w 39"/>
              <a:gd name="T1" fmla="*/ 0 h 34"/>
              <a:gd name="T2" fmla="*/ 34 w 39"/>
              <a:gd name="T3" fmla="*/ 6 h 34"/>
              <a:gd name="T4" fmla="*/ 33 w 39"/>
              <a:gd name="T5" fmla="*/ 8 h 34"/>
              <a:gd name="T6" fmla="*/ 20 w 39"/>
              <a:gd name="T7" fmla="*/ 2 h 34"/>
              <a:gd name="T8" fmla="*/ 4 w 39"/>
              <a:gd name="T9" fmla="*/ 18 h 34"/>
              <a:gd name="T10" fmla="*/ 4 w 39"/>
              <a:gd name="T11" fmla="*/ 21 h 34"/>
              <a:gd name="T12" fmla="*/ 6 w 39"/>
              <a:gd name="T13" fmla="*/ 20 h 34"/>
              <a:gd name="T14" fmla="*/ 10 w 39"/>
              <a:gd name="T15" fmla="*/ 20 h 34"/>
              <a:gd name="T16" fmla="*/ 15 w 39"/>
              <a:gd name="T17" fmla="*/ 26 h 34"/>
              <a:gd name="T18" fmla="*/ 6 w 39"/>
              <a:gd name="T19" fmla="*/ 34 h 34"/>
              <a:gd name="T20" fmla="*/ 1 w 39"/>
              <a:gd name="T21" fmla="*/ 28 h 34"/>
              <a:gd name="T22" fmla="*/ 2 w 39"/>
              <a:gd name="T23" fmla="*/ 23 h 34"/>
              <a:gd name="T24" fmla="*/ 2 w 39"/>
              <a:gd name="T25" fmla="*/ 23 h 34"/>
              <a:gd name="T26" fmla="*/ 2 w 39"/>
              <a:gd name="T27" fmla="*/ 18 h 34"/>
              <a:gd name="T28" fmla="*/ 20 w 39"/>
              <a:gd name="T29" fmla="*/ 0 h 34"/>
              <a:gd name="T30" fmla="*/ 36 w 39"/>
              <a:gd name="T31" fmla="*/ 4 h 34"/>
              <a:gd name="T32" fmla="*/ 35 w 39"/>
              <a:gd name="T33" fmla="*/ 3 h 34"/>
              <a:gd name="T34" fmla="*/ 35 w 39"/>
              <a:gd name="T35" fmla="*/ 1 h 34"/>
              <a:gd name="T36" fmla="*/ 37 w 39"/>
              <a:gd name="T37" fmla="*/ 0 h 34"/>
              <a:gd name="T38" fmla="*/ 38 w 39"/>
              <a:gd name="T39" fmla="*/ 0 h 34"/>
              <a:gd name="T40" fmla="*/ 39 w 39"/>
              <a:gd name="T41" fmla="*/ 1 h 34"/>
              <a:gd name="T42" fmla="*/ 36 w 39"/>
              <a:gd name="T43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26" y="0"/>
                  <a:pt x="31" y="3"/>
                  <a:pt x="34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0" y="4"/>
                  <a:pt x="25" y="2"/>
                  <a:pt x="20" y="2"/>
                </a:cubicBezTo>
                <a:cubicBezTo>
                  <a:pt x="11" y="2"/>
                  <a:pt x="4" y="9"/>
                  <a:pt x="4" y="18"/>
                </a:cubicBezTo>
                <a:cubicBezTo>
                  <a:pt x="4" y="19"/>
                  <a:pt x="4" y="20"/>
                  <a:pt x="4" y="21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9" y="19"/>
                  <a:pt x="10" y="20"/>
                </a:cubicBezTo>
                <a:cubicBezTo>
                  <a:pt x="15" y="26"/>
                  <a:pt x="15" y="26"/>
                  <a:pt x="15" y="26"/>
                </a:cubicBezTo>
                <a:cubicBezTo>
                  <a:pt x="6" y="34"/>
                  <a:pt x="6" y="34"/>
                  <a:pt x="6" y="34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8"/>
                  <a:pt x="10" y="0"/>
                  <a:pt x="20" y="0"/>
                </a:cubicBezTo>
                <a:close/>
                <a:moveTo>
                  <a:pt x="36" y="4"/>
                </a:moveTo>
                <a:cubicBezTo>
                  <a:pt x="35" y="3"/>
                  <a:pt x="35" y="3"/>
                  <a:pt x="35" y="3"/>
                </a:cubicBezTo>
                <a:cubicBezTo>
                  <a:pt x="35" y="2"/>
                  <a:pt x="35" y="1"/>
                  <a:pt x="35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9" y="1"/>
                  <a:pt x="39" y="1"/>
                  <a:pt x="39" y="1"/>
                </a:cubicBezTo>
                <a:lnTo>
                  <a:pt x="36" y="4"/>
                </a:ln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6" name="Freeform 441"/>
          <p:cNvSpPr>
            <a:spLocks noEditPoints="1"/>
          </p:cNvSpPr>
          <p:nvPr/>
        </p:nvSpPr>
        <p:spPr bwMode="auto">
          <a:xfrm>
            <a:off x="7381624" y="576347"/>
            <a:ext cx="401871" cy="384398"/>
          </a:xfrm>
          <a:custGeom>
            <a:avLst/>
            <a:gdLst>
              <a:gd name="T0" fmla="*/ 28 w 39"/>
              <a:gd name="T1" fmla="*/ 5 h 37"/>
              <a:gd name="T2" fmla="*/ 33 w 39"/>
              <a:gd name="T3" fmla="*/ 17 h 37"/>
              <a:gd name="T4" fmla="*/ 32 w 39"/>
              <a:gd name="T5" fmla="*/ 22 h 37"/>
              <a:gd name="T6" fmla="*/ 33 w 39"/>
              <a:gd name="T7" fmla="*/ 22 h 37"/>
              <a:gd name="T8" fmla="*/ 33 w 39"/>
              <a:gd name="T9" fmla="*/ 27 h 37"/>
              <a:gd name="T10" fmla="*/ 33 w 39"/>
              <a:gd name="T11" fmla="*/ 27 h 37"/>
              <a:gd name="T12" fmla="*/ 34 w 39"/>
              <a:gd name="T13" fmla="*/ 28 h 37"/>
              <a:gd name="T14" fmla="*/ 33 w 39"/>
              <a:gd name="T15" fmla="*/ 5 h 37"/>
              <a:gd name="T16" fmla="*/ 33 w 39"/>
              <a:gd name="T17" fmla="*/ 5 h 37"/>
              <a:gd name="T18" fmla="*/ 31 w 39"/>
              <a:gd name="T19" fmla="*/ 5 h 37"/>
              <a:gd name="T20" fmla="*/ 30 w 39"/>
              <a:gd name="T21" fmla="*/ 3 h 37"/>
              <a:gd name="T22" fmla="*/ 33 w 39"/>
              <a:gd name="T23" fmla="*/ 0 h 37"/>
              <a:gd name="T24" fmla="*/ 35 w 39"/>
              <a:gd name="T25" fmla="*/ 3 h 37"/>
              <a:gd name="T26" fmla="*/ 35 w 39"/>
              <a:gd name="T27" fmla="*/ 4 h 37"/>
              <a:gd name="T28" fmla="*/ 34 w 39"/>
              <a:gd name="T29" fmla="*/ 5 h 37"/>
              <a:gd name="T30" fmla="*/ 34 w 39"/>
              <a:gd name="T31" fmla="*/ 29 h 37"/>
              <a:gd name="T32" fmla="*/ 33 w 39"/>
              <a:gd name="T33" fmla="*/ 32 h 37"/>
              <a:gd name="T34" fmla="*/ 29 w 39"/>
              <a:gd name="T35" fmla="*/ 33 h 37"/>
              <a:gd name="T36" fmla="*/ 28 w 39"/>
              <a:gd name="T37" fmla="*/ 34 h 37"/>
              <a:gd name="T38" fmla="*/ 27 w 39"/>
              <a:gd name="T39" fmla="*/ 35 h 37"/>
              <a:gd name="T40" fmla="*/ 22 w 39"/>
              <a:gd name="T41" fmla="*/ 36 h 37"/>
              <a:gd name="T42" fmla="*/ 18 w 39"/>
              <a:gd name="T43" fmla="*/ 32 h 37"/>
              <a:gd name="T44" fmla="*/ 17 w 39"/>
              <a:gd name="T45" fmla="*/ 28 h 37"/>
              <a:gd name="T46" fmla="*/ 24 w 39"/>
              <a:gd name="T47" fmla="*/ 19 h 37"/>
              <a:gd name="T48" fmla="*/ 28 w 39"/>
              <a:gd name="T49" fmla="*/ 19 h 37"/>
              <a:gd name="T50" fmla="*/ 30 w 39"/>
              <a:gd name="T51" fmla="*/ 20 h 37"/>
              <a:gd name="T52" fmla="*/ 31 w 39"/>
              <a:gd name="T53" fmla="*/ 17 h 37"/>
              <a:gd name="T54" fmla="*/ 27 w 39"/>
              <a:gd name="T55" fmla="*/ 7 h 37"/>
              <a:gd name="T56" fmla="*/ 28 w 39"/>
              <a:gd name="T57" fmla="*/ 5 h 37"/>
              <a:gd name="T58" fmla="*/ 9 w 39"/>
              <a:gd name="T59" fmla="*/ 25 h 37"/>
              <a:gd name="T60" fmla="*/ 11 w 39"/>
              <a:gd name="T61" fmla="*/ 28 h 37"/>
              <a:gd name="T62" fmla="*/ 11 w 39"/>
              <a:gd name="T63" fmla="*/ 32 h 37"/>
              <a:gd name="T64" fmla="*/ 6 w 39"/>
              <a:gd name="T65" fmla="*/ 36 h 37"/>
              <a:gd name="T66" fmla="*/ 2 w 39"/>
              <a:gd name="T67" fmla="*/ 35 h 37"/>
              <a:gd name="T68" fmla="*/ 0 w 39"/>
              <a:gd name="T69" fmla="*/ 33 h 37"/>
              <a:gd name="T70" fmla="*/ 9 w 39"/>
              <a:gd name="T71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" h="37">
                <a:moveTo>
                  <a:pt x="28" y="5"/>
                </a:moveTo>
                <a:cubicBezTo>
                  <a:pt x="31" y="9"/>
                  <a:pt x="33" y="13"/>
                  <a:pt x="33" y="17"/>
                </a:cubicBezTo>
                <a:cubicBezTo>
                  <a:pt x="33" y="19"/>
                  <a:pt x="32" y="20"/>
                  <a:pt x="32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4" y="23"/>
                  <a:pt x="34" y="25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2" y="29"/>
                  <a:pt x="33" y="29"/>
                  <a:pt x="34" y="28"/>
                </a:cubicBezTo>
                <a:cubicBezTo>
                  <a:pt x="38" y="22"/>
                  <a:pt x="38" y="12"/>
                  <a:pt x="33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6"/>
                  <a:pt x="32" y="6"/>
                  <a:pt x="31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0"/>
                  <a:pt x="33" y="0"/>
                  <a:pt x="33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4"/>
                  <a:pt x="35" y="4"/>
                </a:cubicBezTo>
                <a:cubicBezTo>
                  <a:pt x="34" y="5"/>
                  <a:pt x="34" y="5"/>
                  <a:pt x="34" y="5"/>
                </a:cubicBezTo>
                <a:cubicBezTo>
                  <a:pt x="39" y="12"/>
                  <a:pt x="39" y="22"/>
                  <a:pt x="34" y="29"/>
                </a:cubicBezTo>
                <a:cubicBezTo>
                  <a:pt x="33" y="30"/>
                  <a:pt x="34" y="30"/>
                  <a:pt x="33" y="32"/>
                </a:cubicBezTo>
                <a:cubicBezTo>
                  <a:pt x="31" y="34"/>
                  <a:pt x="30" y="34"/>
                  <a:pt x="29" y="33"/>
                </a:cubicBezTo>
                <a:cubicBezTo>
                  <a:pt x="29" y="33"/>
                  <a:pt x="28" y="33"/>
                  <a:pt x="28" y="34"/>
                </a:cubicBezTo>
                <a:cubicBezTo>
                  <a:pt x="28" y="34"/>
                  <a:pt x="27" y="35"/>
                  <a:pt x="27" y="35"/>
                </a:cubicBezTo>
                <a:cubicBezTo>
                  <a:pt x="26" y="36"/>
                  <a:pt x="24" y="37"/>
                  <a:pt x="22" y="36"/>
                </a:cubicBezTo>
                <a:cubicBezTo>
                  <a:pt x="18" y="32"/>
                  <a:pt x="18" y="33"/>
                  <a:pt x="18" y="32"/>
                </a:cubicBezTo>
                <a:cubicBezTo>
                  <a:pt x="17" y="31"/>
                  <a:pt x="16" y="29"/>
                  <a:pt x="17" y="28"/>
                </a:cubicBezTo>
                <a:cubicBezTo>
                  <a:pt x="24" y="19"/>
                  <a:pt x="24" y="19"/>
                  <a:pt x="24" y="19"/>
                </a:cubicBezTo>
                <a:cubicBezTo>
                  <a:pt x="25" y="18"/>
                  <a:pt x="27" y="18"/>
                  <a:pt x="28" y="19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3"/>
                  <a:pt x="29" y="10"/>
                  <a:pt x="27" y="7"/>
                </a:cubicBezTo>
                <a:lnTo>
                  <a:pt x="28" y="5"/>
                </a:lnTo>
                <a:close/>
                <a:moveTo>
                  <a:pt x="9" y="25"/>
                </a:moveTo>
                <a:cubicBezTo>
                  <a:pt x="11" y="28"/>
                  <a:pt x="11" y="28"/>
                  <a:pt x="11" y="28"/>
                </a:cubicBezTo>
                <a:cubicBezTo>
                  <a:pt x="12" y="29"/>
                  <a:pt x="12" y="31"/>
                  <a:pt x="11" y="32"/>
                </a:cubicBezTo>
                <a:cubicBezTo>
                  <a:pt x="9" y="33"/>
                  <a:pt x="9" y="33"/>
                  <a:pt x="6" y="36"/>
                </a:cubicBezTo>
                <a:cubicBezTo>
                  <a:pt x="5" y="37"/>
                  <a:pt x="3" y="36"/>
                  <a:pt x="2" y="35"/>
                </a:cubicBezTo>
                <a:cubicBezTo>
                  <a:pt x="0" y="33"/>
                  <a:pt x="0" y="33"/>
                  <a:pt x="0" y="33"/>
                </a:cubicBezTo>
                <a:lnTo>
                  <a:pt x="9" y="25"/>
                </a:ln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7" name="Freeform 442"/>
          <p:cNvSpPr>
            <a:spLocks noEditPoints="1"/>
          </p:cNvSpPr>
          <p:nvPr/>
        </p:nvSpPr>
        <p:spPr bwMode="auto">
          <a:xfrm>
            <a:off x="7329206" y="1078684"/>
            <a:ext cx="384398" cy="414977"/>
          </a:xfrm>
          <a:custGeom>
            <a:avLst/>
            <a:gdLst>
              <a:gd name="T0" fmla="*/ 11 w 37"/>
              <a:gd name="T1" fmla="*/ 16 h 40"/>
              <a:gd name="T2" fmla="*/ 7 w 37"/>
              <a:gd name="T3" fmla="*/ 16 h 40"/>
              <a:gd name="T4" fmla="*/ 11 w 37"/>
              <a:gd name="T5" fmla="*/ 16 h 40"/>
              <a:gd name="T6" fmla="*/ 20 w 37"/>
              <a:gd name="T7" fmla="*/ 0 h 40"/>
              <a:gd name="T8" fmla="*/ 36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8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9 w 37"/>
              <a:gd name="T25" fmla="*/ 33 h 40"/>
              <a:gd name="T26" fmla="*/ 10 w 37"/>
              <a:gd name="T27" fmla="*/ 32 h 40"/>
              <a:gd name="T28" fmla="*/ 10 w 37"/>
              <a:gd name="T29" fmla="*/ 31 h 40"/>
              <a:gd name="T30" fmla="*/ 9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5 w 37"/>
              <a:gd name="T37" fmla="*/ 26 h 40"/>
              <a:gd name="T38" fmla="*/ 2 w 37"/>
              <a:gd name="T39" fmla="*/ 24 h 40"/>
              <a:gd name="T40" fmla="*/ 1 w 37"/>
              <a:gd name="T41" fmla="*/ 21 h 40"/>
              <a:gd name="T42" fmla="*/ 20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39"/>
                  <a:pt x="33" y="40"/>
                  <a:pt x="31" y="40"/>
                </a:cubicBezTo>
                <a:cubicBezTo>
                  <a:pt x="23" y="40"/>
                  <a:pt x="16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7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3"/>
                  <a:pt x="10" y="32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0"/>
                  <a:pt x="10" y="30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30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3" y="13"/>
                  <a:pt x="6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8" name="Freeform 443"/>
          <p:cNvSpPr>
            <a:spLocks noEditPoints="1"/>
          </p:cNvSpPr>
          <p:nvPr/>
        </p:nvSpPr>
        <p:spPr bwMode="auto">
          <a:xfrm>
            <a:off x="7337942" y="1087420"/>
            <a:ext cx="384398" cy="406240"/>
          </a:xfrm>
          <a:custGeom>
            <a:avLst/>
            <a:gdLst>
              <a:gd name="T0" fmla="*/ 10 w 37"/>
              <a:gd name="T1" fmla="*/ 15 h 39"/>
              <a:gd name="T2" fmla="*/ 7 w 37"/>
              <a:gd name="T3" fmla="*/ 15 h 39"/>
              <a:gd name="T4" fmla="*/ 10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7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4 w 37"/>
              <a:gd name="T37" fmla="*/ 25 h 39"/>
              <a:gd name="T38" fmla="*/ 1 w 37"/>
              <a:gd name="T39" fmla="*/ 24 h 39"/>
              <a:gd name="T40" fmla="*/ 0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0" y="15"/>
                </a:moveTo>
                <a:cubicBezTo>
                  <a:pt x="10" y="13"/>
                  <a:pt x="7" y="13"/>
                  <a:pt x="7" y="15"/>
                </a:cubicBezTo>
                <a:cubicBezTo>
                  <a:pt x="7" y="18"/>
                  <a:pt x="10" y="18"/>
                  <a:pt x="10" y="15"/>
                </a:cubicBezTo>
                <a:close/>
                <a:moveTo>
                  <a:pt x="19" y="0"/>
                </a:moveTo>
                <a:cubicBezTo>
                  <a:pt x="26" y="0"/>
                  <a:pt x="33" y="4"/>
                  <a:pt x="35" y="11"/>
                </a:cubicBezTo>
                <a:cubicBezTo>
                  <a:pt x="37" y="17"/>
                  <a:pt x="33" y="24"/>
                  <a:pt x="33" y="31"/>
                </a:cubicBezTo>
                <a:cubicBezTo>
                  <a:pt x="33" y="33"/>
                  <a:pt x="33" y="34"/>
                  <a:pt x="33" y="37"/>
                </a:cubicBezTo>
                <a:cubicBezTo>
                  <a:pt x="33" y="39"/>
                  <a:pt x="32" y="39"/>
                  <a:pt x="31" y="39"/>
                </a:cubicBezTo>
                <a:cubicBezTo>
                  <a:pt x="23" y="39"/>
                  <a:pt x="15" y="39"/>
                  <a:pt x="7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5" y="26"/>
                  <a:pt x="4" y="25"/>
                </a:cubicBezTo>
                <a:cubicBezTo>
                  <a:pt x="3" y="25"/>
                  <a:pt x="2" y="24"/>
                  <a:pt x="1" y="24"/>
                </a:cubicBezTo>
                <a:cubicBezTo>
                  <a:pt x="0" y="23"/>
                  <a:pt x="0" y="22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9" name="Freeform 444"/>
          <p:cNvSpPr>
            <a:spLocks noEditPoints="1"/>
          </p:cNvSpPr>
          <p:nvPr/>
        </p:nvSpPr>
        <p:spPr bwMode="auto">
          <a:xfrm>
            <a:off x="7337942" y="1087420"/>
            <a:ext cx="384398" cy="406240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1 w 37"/>
              <a:gd name="T39" fmla="*/ 24 h 39"/>
              <a:gd name="T40" fmla="*/ 1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1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5"/>
                  <a:pt x="3" y="24"/>
                  <a:pt x="1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0" name="Freeform 445"/>
          <p:cNvSpPr>
            <a:spLocks noEditPoints="1"/>
          </p:cNvSpPr>
          <p:nvPr/>
        </p:nvSpPr>
        <p:spPr bwMode="auto">
          <a:xfrm>
            <a:off x="7337942" y="1087420"/>
            <a:ext cx="384398" cy="419343"/>
          </a:xfrm>
          <a:custGeom>
            <a:avLst/>
            <a:gdLst>
              <a:gd name="T0" fmla="*/ 11 w 37"/>
              <a:gd name="T1" fmla="*/ 16 h 40"/>
              <a:gd name="T2" fmla="*/ 7 w 37"/>
              <a:gd name="T3" fmla="*/ 16 h 40"/>
              <a:gd name="T4" fmla="*/ 11 w 37"/>
              <a:gd name="T5" fmla="*/ 16 h 40"/>
              <a:gd name="T6" fmla="*/ 20 w 37"/>
              <a:gd name="T7" fmla="*/ 0 h 40"/>
              <a:gd name="T8" fmla="*/ 36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8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9 w 37"/>
              <a:gd name="T25" fmla="*/ 33 h 40"/>
              <a:gd name="T26" fmla="*/ 10 w 37"/>
              <a:gd name="T27" fmla="*/ 32 h 40"/>
              <a:gd name="T28" fmla="*/ 10 w 37"/>
              <a:gd name="T29" fmla="*/ 30 h 40"/>
              <a:gd name="T30" fmla="*/ 9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5 w 37"/>
              <a:gd name="T37" fmla="*/ 26 h 40"/>
              <a:gd name="T38" fmla="*/ 2 w 37"/>
              <a:gd name="T39" fmla="*/ 24 h 40"/>
              <a:gd name="T40" fmla="*/ 1 w 37"/>
              <a:gd name="T41" fmla="*/ 21 h 40"/>
              <a:gd name="T42" fmla="*/ 20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4"/>
                  <a:pt x="33" y="35"/>
                  <a:pt x="33" y="38"/>
                </a:cubicBezTo>
                <a:cubicBezTo>
                  <a:pt x="33" y="39"/>
                  <a:pt x="33" y="40"/>
                  <a:pt x="31" y="40"/>
                </a:cubicBezTo>
                <a:cubicBezTo>
                  <a:pt x="23" y="40"/>
                  <a:pt x="16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3"/>
                  <a:pt x="10" y="32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30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3" y="13"/>
                  <a:pt x="6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1" name="Freeform 446"/>
          <p:cNvSpPr>
            <a:spLocks noEditPoints="1"/>
          </p:cNvSpPr>
          <p:nvPr/>
        </p:nvSpPr>
        <p:spPr bwMode="auto">
          <a:xfrm>
            <a:off x="7351048" y="1100526"/>
            <a:ext cx="384398" cy="406240"/>
          </a:xfrm>
          <a:custGeom>
            <a:avLst/>
            <a:gdLst>
              <a:gd name="T0" fmla="*/ 10 w 37"/>
              <a:gd name="T1" fmla="*/ 15 h 39"/>
              <a:gd name="T2" fmla="*/ 7 w 37"/>
              <a:gd name="T3" fmla="*/ 15 h 39"/>
              <a:gd name="T4" fmla="*/ 10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7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4 w 37"/>
              <a:gd name="T37" fmla="*/ 25 h 39"/>
              <a:gd name="T38" fmla="*/ 1 w 37"/>
              <a:gd name="T39" fmla="*/ 23 h 39"/>
              <a:gd name="T40" fmla="*/ 0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0" y="15"/>
                </a:moveTo>
                <a:cubicBezTo>
                  <a:pt x="10" y="13"/>
                  <a:pt x="7" y="13"/>
                  <a:pt x="7" y="15"/>
                </a:cubicBezTo>
                <a:cubicBezTo>
                  <a:pt x="7" y="18"/>
                  <a:pt x="10" y="18"/>
                  <a:pt x="10" y="15"/>
                </a:cubicBezTo>
                <a:close/>
                <a:moveTo>
                  <a:pt x="19" y="0"/>
                </a:moveTo>
                <a:cubicBezTo>
                  <a:pt x="26" y="0"/>
                  <a:pt x="33" y="4"/>
                  <a:pt x="35" y="11"/>
                </a:cubicBezTo>
                <a:cubicBezTo>
                  <a:pt x="37" y="17"/>
                  <a:pt x="33" y="24"/>
                  <a:pt x="33" y="31"/>
                </a:cubicBezTo>
                <a:cubicBezTo>
                  <a:pt x="33" y="33"/>
                  <a:pt x="33" y="34"/>
                  <a:pt x="33" y="37"/>
                </a:cubicBezTo>
                <a:cubicBezTo>
                  <a:pt x="33" y="39"/>
                  <a:pt x="32" y="39"/>
                  <a:pt x="31" y="39"/>
                </a:cubicBezTo>
                <a:cubicBezTo>
                  <a:pt x="23" y="39"/>
                  <a:pt x="15" y="39"/>
                  <a:pt x="7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5" y="26"/>
                  <a:pt x="4" y="25"/>
                </a:cubicBezTo>
                <a:cubicBezTo>
                  <a:pt x="3" y="25"/>
                  <a:pt x="2" y="24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2" name="Freeform 447"/>
          <p:cNvSpPr>
            <a:spLocks noEditPoints="1"/>
          </p:cNvSpPr>
          <p:nvPr/>
        </p:nvSpPr>
        <p:spPr bwMode="auto">
          <a:xfrm>
            <a:off x="7351048" y="1100526"/>
            <a:ext cx="384398" cy="406240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1 w 37"/>
              <a:gd name="T39" fmla="*/ 24 h 39"/>
              <a:gd name="T40" fmla="*/ 0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1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5"/>
                  <a:pt x="3" y="24"/>
                  <a:pt x="1" y="24"/>
                </a:cubicBezTo>
                <a:cubicBezTo>
                  <a:pt x="0" y="23"/>
                  <a:pt x="0" y="23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3" name="Freeform 448"/>
          <p:cNvSpPr>
            <a:spLocks noEditPoints="1"/>
          </p:cNvSpPr>
          <p:nvPr/>
        </p:nvSpPr>
        <p:spPr bwMode="auto">
          <a:xfrm>
            <a:off x="7351048" y="1100526"/>
            <a:ext cx="384398" cy="414977"/>
          </a:xfrm>
          <a:custGeom>
            <a:avLst/>
            <a:gdLst>
              <a:gd name="T0" fmla="*/ 11 w 37"/>
              <a:gd name="T1" fmla="*/ 16 h 40"/>
              <a:gd name="T2" fmla="*/ 7 w 37"/>
              <a:gd name="T3" fmla="*/ 16 h 40"/>
              <a:gd name="T4" fmla="*/ 11 w 37"/>
              <a:gd name="T5" fmla="*/ 16 h 40"/>
              <a:gd name="T6" fmla="*/ 20 w 37"/>
              <a:gd name="T7" fmla="*/ 0 h 40"/>
              <a:gd name="T8" fmla="*/ 36 w 37"/>
              <a:gd name="T9" fmla="*/ 11 h 40"/>
              <a:gd name="T10" fmla="*/ 33 w 37"/>
              <a:gd name="T11" fmla="*/ 31 h 40"/>
              <a:gd name="T12" fmla="*/ 33 w 37"/>
              <a:gd name="T13" fmla="*/ 38 h 40"/>
              <a:gd name="T14" fmla="*/ 31 w 37"/>
              <a:gd name="T15" fmla="*/ 40 h 40"/>
              <a:gd name="T16" fmla="*/ 8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9 w 37"/>
              <a:gd name="T25" fmla="*/ 33 h 40"/>
              <a:gd name="T26" fmla="*/ 10 w 37"/>
              <a:gd name="T27" fmla="*/ 32 h 40"/>
              <a:gd name="T28" fmla="*/ 10 w 37"/>
              <a:gd name="T29" fmla="*/ 30 h 40"/>
              <a:gd name="T30" fmla="*/ 9 w 37"/>
              <a:gd name="T31" fmla="*/ 30 h 40"/>
              <a:gd name="T32" fmla="*/ 7 w 37"/>
              <a:gd name="T33" fmla="*/ 30 h 40"/>
              <a:gd name="T34" fmla="*/ 6 w 37"/>
              <a:gd name="T35" fmla="*/ 28 h 40"/>
              <a:gd name="T36" fmla="*/ 5 w 37"/>
              <a:gd name="T37" fmla="*/ 26 h 40"/>
              <a:gd name="T38" fmla="*/ 2 w 37"/>
              <a:gd name="T39" fmla="*/ 24 h 40"/>
              <a:gd name="T40" fmla="*/ 1 w 37"/>
              <a:gd name="T41" fmla="*/ 21 h 40"/>
              <a:gd name="T42" fmla="*/ 20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8"/>
                </a:cubicBezTo>
                <a:cubicBezTo>
                  <a:pt x="33" y="39"/>
                  <a:pt x="33" y="40"/>
                  <a:pt x="31" y="40"/>
                </a:cubicBezTo>
                <a:cubicBezTo>
                  <a:pt x="23" y="40"/>
                  <a:pt x="16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3"/>
                  <a:pt x="10" y="32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30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6" y="30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3" y="13"/>
                  <a:pt x="5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4" name="Freeform 449"/>
          <p:cNvSpPr>
            <a:spLocks noEditPoints="1"/>
          </p:cNvSpPr>
          <p:nvPr/>
        </p:nvSpPr>
        <p:spPr bwMode="auto">
          <a:xfrm>
            <a:off x="7359784" y="1109262"/>
            <a:ext cx="384398" cy="406240"/>
          </a:xfrm>
          <a:custGeom>
            <a:avLst/>
            <a:gdLst>
              <a:gd name="T0" fmla="*/ 10 w 37"/>
              <a:gd name="T1" fmla="*/ 15 h 39"/>
              <a:gd name="T2" fmla="*/ 7 w 37"/>
              <a:gd name="T3" fmla="*/ 15 h 39"/>
              <a:gd name="T4" fmla="*/ 10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0 w 37"/>
              <a:gd name="T15" fmla="*/ 39 h 39"/>
              <a:gd name="T16" fmla="*/ 7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4 w 37"/>
              <a:gd name="T37" fmla="*/ 25 h 39"/>
              <a:gd name="T38" fmla="*/ 1 w 37"/>
              <a:gd name="T39" fmla="*/ 23 h 39"/>
              <a:gd name="T40" fmla="*/ 0 w 37"/>
              <a:gd name="T41" fmla="*/ 20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0" y="15"/>
                </a:moveTo>
                <a:cubicBezTo>
                  <a:pt x="10" y="13"/>
                  <a:pt x="7" y="13"/>
                  <a:pt x="7" y="15"/>
                </a:cubicBezTo>
                <a:cubicBezTo>
                  <a:pt x="7" y="18"/>
                  <a:pt x="10" y="18"/>
                  <a:pt x="10" y="15"/>
                </a:cubicBezTo>
                <a:close/>
                <a:moveTo>
                  <a:pt x="19" y="0"/>
                </a:moveTo>
                <a:cubicBezTo>
                  <a:pt x="26" y="0"/>
                  <a:pt x="33" y="4"/>
                  <a:pt x="35" y="11"/>
                </a:cubicBezTo>
                <a:cubicBezTo>
                  <a:pt x="37" y="17"/>
                  <a:pt x="33" y="24"/>
                  <a:pt x="33" y="31"/>
                </a:cubicBezTo>
                <a:cubicBezTo>
                  <a:pt x="33" y="33"/>
                  <a:pt x="33" y="34"/>
                  <a:pt x="33" y="37"/>
                </a:cubicBezTo>
                <a:cubicBezTo>
                  <a:pt x="33" y="39"/>
                  <a:pt x="32" y="39"/>
                  <a:pt x="30" y="39"/>
                </a:cubicBezTo>
                <a:cubicBezTo>
                  <a:pt x="23" y="39"/>
                  <a:pt x="15" y="39"/>
                  <a:pt x="7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5" y="26"/>
                  <a:pt x="4" y="25"/>
                </a:cubicBezTo>
                <a:cubicBezTo>
                  <a:pt x="3" y="25"/>
                  <a:pt x="2" y="24"/>
                  <a:pt x="1" y="23"/>
                </a:cubicBezTo>
                <a:cubicBezTo>
                  <a:pt x="0" y="23"/>
                  <a:pt x="0" y="22"/>
                  <a:pt x="0" y="20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5" name="Freeform 450"/>
          <p:cNvSpPr>
            <a:spLocks noEditPoints="1"/>
          </p:cNvSpPr>
          <p:nvPr/>
        </p:nvSpPr>
        <p:spPr bwMode="auto">
          <a:xfrm>
            <a:off x="7359784" y="1109262"/>
            <a:ext cx="384398" cy="406240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1 w 37"/>
              <a:gd name="T39" fmla="*/ 24 h 39"/>
              <a:gd name="T40" fmla="*/ 0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5"/>
                  <a:pt x="2" y="24"/>
                  <a:pt x="1" y="24"/>
                </a:cubicBezTo>
                <a:cubicBezTo>
                  <a:pt x="0" y="23"/>
                  <a:pt x="0" y="23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6" name="Freeform 451"/>
          <p:cNvSpPr>
            <a:spLocks noEditPoints="1"/>
          </p:cNvSpPr>
          <p:nvPr/>
        </p:nvSpPr>
        <p:spPr bwMode="auto">
          <a:xfrm>
            <a:off x="7359784" y="1109262"/>
            <a:ext cx="384398" cy="419343"/>
          </a:xfrm>
          <a:custGeom>
            <a:avLst/>
            <a:gdLst>
              <a:gd name="T0" fmla="*/ 11 w 37"/>
              <a:gd name="T1" fmla="*/ 16 h 40"/>
              <a:gd name="T2" fmla="*/ 7 w 37"/>
              <a:gd name="T3" fmla="*/ 16 h 40"/>
              <a:gd name="T4" fmla="*/ 11 w 37"/>
              <a:gd name="T5" fmla="*/ 16 h 40"/>
              <a:gd name="T6" fmla="*/ 20 w 37"/>
              <a:gd name="T7" fmla="*/ 0 h 40"/>
              <a:gd name="T8" fmla="*/ 36 w 37"/>
              <a:gd name="T9" fmla="*/ 11 h 40"/>
              <a:gd name="T10" fmla="*/ 33 w 37"/>
              <a:gd name="T11" fmla="*/ 31 h 40"/>
              <a:gd name="T12" fmla="*/ 33 w 37"/>
              <a:gd name="T13" fmla="*/ 37 h 40"/>
              <a:gd name="T14" fmla="*/ 31 w 37"/>
              <a:gd name="T15" fmla="*/ 40 h 40"/>
              <a:gd name="T16" fmla="*/ 8 w 37"/>
              <a:gd name="T17" fmla="*/ 40 h 40"/>
              <a:gd name="T18" fmla="*/ 6 w 37"/>
              <a:gd name="T19" fmla="*/ 38 h 40"/>
              <a:gd name="T20" fmla="*/ 6 w 37"/>
              <a:gd name="T21" fmla="*/ 34 h 40"/>
              <a:gd name="T22" fmla="*/ 7 w 37"/>
              <a:gd name="T23" fmla="*/ 33 h 40"/>
              <a:gd name="T24" fmla="*/ 9 w 37"/>
              <a:gd name="T25" fmla="*/ 33 h 40"/>
              <a:gd name="T26" fmla="*/ 10 w 37"/>
              <a:gd name="T27" fmla="*/ 32 h 40"/>
              <a:gd name="T28" fmla="*/ 10 w 37"/>
              <a:gd name="T29" fmla="*/ 30 h 40"/>
              <a:gd name="T30" fmla="*/ 9 w 37"/>
              <a:gd name="T31" fmla="*/ 29 h 40"/>
              <a:gd name="T32" fmla="*/ 7 w 37"/>
              <a:gd name="T33" fmla="*/ 29 h 40"/>
              <a:gd name="T34" fmla="*/ 6 w 37"/>
              <a:gd name="T35" fmla="*/ 28 h 40"/>
              <a:gd name="T36" fmla="*/ 5 w 37"/>
              <a:gd name="T37" fmla="*/ 26 h 40"/>
              <a:gd name="T38" fmla="*/ 2 w 37"/>
              <a:gd name="T39" fmla="*/ 24 h 40"/>
              <a:gd name="T40" fmla="*/ 1 w 37"/>
              <a:gd name="T41" fmla="*/ 21 h 40"/>
              <a:gd name="T42" fmla="*/ 20 w 37"/>
              <a:gd name="T4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40">
                <a:moveTo>
                  <a:pt x="11" y="16"/>
                </a:moveTo>
                <a:cubicBezTo>
                  <a:pt x="11" y="13"/>
                  <a:pt x="7" y="13"/>
                  <a:pt x="7" y="16"/>
                </a:cubicBezTo>
                <a:cubicBezTo>
                  <a:pt x="7" y="18"/>
                  <a:pt x="11" y="18"/>
                  <a:pt x="11" y="16"/>
                </a:cubicBezTo>
                <a:close/>
                <a:moveTo>
                  <a:pt x="20" y="0"/>
                </a:moveTo>
                <a:cubicBezTo>
                  <a:pt x="26" y="0"/>
                  <a:pt x="34" y="5"/>
                  <a:pt x="36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40"/>
                  <a:pt x="31" y="40"/>
                </a:cubicBezTo>
                <a:cubicBezTo>
                  <a:pt x="23" y="40"/>
                  <a:pt x="16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3"/>
                  <a:pt x="6" y="33"/>
                  <a:pt x="7" y="33"/>
                </a:cubicBezTo>
                <a:cubicBezTo>
                  <a:pt x="8" y="33"/>
                  <a:pt x="8" y="33"/>
                  <a:pt x="9" y="33"/>
                </a:cubicBezTo>
                <a:cubicBezTo>
                  <a:pt x="10" y="33"/>
                  <a:pt x="10" y="32"/>
                  <a:pt x="10" y="32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9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7"/>
                  <a:pt x="6" y="26"/>
                  <a:pt x="5" y="26"/>
                </a:cubicBezTo>
                <a:cubicBezTo>
                  <a:pt x="4" y="25"/>
                  <a:pt x="3" y="25"/>
                  <a:pt x="2" y="24"/>
                </a:cubicBezTo>
                <a:cubicBezTo>
                  <a:pt x="0" y="23"/>
                  <a:pt x="0" y="23"/>
                  <a:pt x="1" y="21"/>
                </a:cubicBezTo>
                <a:cubicBezTo>
                  <a:pt x="3" y="13"/>
                  <a:pt x="5" y="0"/>
                  <a:pt x="20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7" name="Freeform 452"/>
          <p:cNvSpPr>
            <a:spLocks noEditPoints="1"/>
          </p:cNvSpPr>
          <p:nvPr/>
        </p:nvSpPr>
        <p:spPr bwMode="auto">
          <a:xfrm>
            <a:off x="7368521" y="1117998"/>
            <a:ext cx="384398" cy="410607"/>
          </a:xfrm>
          <a:custGeom>
            <a:avLst/>
            <a:gdLst>
              <a:gd name="T0" fmla="*/ 10 w 37"/>
              <a:gd name="T1" fmla="*/ 15 h 39"/>
              <a:gd name="T2" fmla="*/ 6 w 37"/>
              <a:gd name="T3" fmla="*/ 15 h 39"/>
              <a:gd name="T4" fmla="*/ 10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0 h 39"/>
              <a:gd name="T12" fmla="*/ 33 w 37"/>
              <a:gd name="T13" fmla="*/ 37 h 39"/>
              <a:gd name="T14" fmla="*/ 30 w 37"/>
              <a:gd name="T15" fmla="*/ 39 h 39"/>
              <a:gd name="T16" fmla="*/ 7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7 h 39"/>
              <a:gd name="T36" fmla="*/ 4 w 37"/>
              <a:gd name="T37" fmla="*/ 25 h 39"/>
              <a:gd name="T38" fmla="*/ 1 w 37"/>
              <a:gd name="T39" fmla="*/ 23 h 39"/>
              <a:gd name="T40" fmla="*/ 0 w 37"/>
              <a:gd name="T41" fmla="*/ 20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0" y="15"/>
                </a:moveTo>
                <a:cubicBezTo>
                  <a:pt x="10" y="13"/>
                  <a:pt x="6" y="13"/>
                  <a:pt x="6" y="15"/>
                </a:cubicBezTo>
                <a:cubicBezTo>
                  <a:pt x="6" y="18"/>
                  <a:pt x="10" y="18"/>
                  <a:pt x="10" y="15"/>
                </a:cubicBezTo>
                <a:close/>
                <a:moveTo>
                  <a:pt x="19" y="0"/>
                </a:moveTo>
                <a:cubicBezTo>
                  <a:pt x="26" y="0"/>
                  <a:pt x="33" y="4"/>
                  <a:pt x="35" y="11"/>
                </a:cubicBezTo>
                <a:cubicBezTo>
                  <a:pt x="37" y="17"/>
                  <a:pt x="33" y="24"/>
                  <a:pt x="33" y="30"/>
                </a:cubicBezTo>
                <a:cubicBezTo>
                  <a:pt x="33" y="33"/>
                  <a:pt x="33" y="34"/>
                  <a:pt x="33" y="37"/>
                </a:cubicBezTo>
                <a:cubicBezTo>
                  <a:pt x="33" y="39"/>
                  <a:pt x="32" y="39"/>
                  <a:pt x="30" y="39"/>
                </a:cubicBezTo>
                <a:cubicBezTo>
                  <a:pt x="23" y="39"/>
                  <a:pt x="15" y="39"/>
                  <a:pt x="7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4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7"/>
                </a:cubicBezTo>
                <a:cubicBezTo>
                  <a:pt x="6" y="26"/>
                  <a:pt x="5" y="26"/>
                  <a:pt x="4" y="25"/>
                </a:cubicBezTo>
                <a:cubicBezTo>
                  <a:pt x="3" y="25"/>
                  <a:pt x="2" y="24"/>
                  <a:pt x="1" y="23"/>
                </a:cubicBezTo>
                <a:cubicBezTo>
                  <a:pt x="0" y="23"/>
                  <a:pt x="0" y="22"/>
                  <a:pt x="0" y="20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8" name="Freeform 453"/>
          <p:cNvSpPr>
            <a:spLocks noEditPoints="1"/>
          </p:cNvSpPr>
          <p:nvPr/>
        </p:nvSpPr>
        <p:spPr bwMode="auto">
          <a:xfrm>
            <a:off x="7368521" y="1117998"/>
            <a:ext cx="384398" cy="410607"/>
          </a:xfrm>
          <a:custGeom>
            <a:avLst/>
            <a:gdLst>
              <a:gd name="T0" fmla="*/ 11 w 37"/>
              <a:gd name="T1" fmla="*/ 15 h 39"/>
              <a:gd name="T2" fmla="*/ 7 w 37"/>
              <a:gd name="T3" fmla="*/ 15 h 39"/>
              <a:gd name="T4" fmla="*/ 11 w 37"/>
              <a:gd name="T5" fmla="*/ 15 h 39"/>
              <a:gd name="T6" fmla="*/ 19 w 37"/>
              <a:gd name="T7" fmla="*/ 0 h 39"/>
              <a:gd name="T8" fmla="*/ 35 w 37"/>
              <a:gd name="T9" fmla="*/ 11 h 39"/>
              <a:gd name="T10" fmla="*/ 33 w 37"/>
              <a:gd name="T11" fmla="*/ 31 h 39"/>
              <a:gd name="T12" fmla="*/ 33 w 37"/>
              <a:gd name="T13" fmla="*/ 37 h 39"/>
              <a:gd name="T14" fmla="*/ 31 w 37"/>
              <a:gd name="T15" fmla="*/ 39 h 39"/>
              <a:gd name="T16" fmla="*/ 8 w 37"/>
              <a:gd name="T17" fmla="*/ 39 h 39"/>
              <a:gd name="T18" fmla="*/ 6 w 37"/>
              <a:gd name="T19" fmla="*/ 37 h 39"/>
              <a:gd name="T20" fmla="*/ 6 w 37"/>
              <a:gd name="T21" fmla="*/ 33 h 39"/>
              <a:gd name="T22" fmla="*/ 7 w 37"/>
              <a:gd name="T23" fmla="*/ 32 h 39"/>
              <a:gd name="T24" fmla="*/ 8 w 37"/>
              <a:gd name="T25" fmla="*/ 32 h 39"/>
              <a:gd name="T26" fmla="*/ 9 w 37"/>
              <a:gd name="T27" fmla="*/ 31 h 39"/>
              <a:gd name="T28" fmla="*/ 9 w 37"/>
              <a:gd name="T29" fmla="*/ 30 h 39"/>
              <a:gd name="T30" fmla="*/ 8 w 37"/>
              <a:gd name="T31" fmla="*/ 29 h 39"/>
              <a:gd name="T32" fmla="*/ 7 w 37"/>
              <a:gd name="T33" fmla="*/ 29 h 39"/>
              <a:gd name="T34" fmla="*/ 6 w 37"/>
              <a:gd name="T35" fmla="*/ 28 h 39"/>
              <a:gd name="T36" fmla="*/ 5 w 37"/>
              <a:gd name="T37" fmla="*/ 26 h 39"/>
              <a:gd name="T38" fmla="*/ 1 w 37"/>
              <a:gd name="T39" fmla="*/ 24 h 39"/>
              <a:gd name="T40" fmla="*/ 0 w 37"/>
              <a:gd name="T41" fmla="*/ 21 h 39"/>
              <a:gd name="T42" fmla="*/ 19 w 37"/>
              <a:gd name="T4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" h="39">
                <a:moveTo>
                  <a:pt x="11" y="15"/>
                </a:moveTo>
                <a:cubicBezTo>
                  <a:pt x="11" y="13"/>
                  <a:pt x="7" y="13"/>
                  <a:pt x="7" y="15"/>
                </a:cubicBezTo>
                <a:cubicBezTo>
                  <a:pt x="7" y="18"/>
                  <a:pt x="11" y="18"/>
                  <a:pt x="11" y="15"/>
                </a:cubicBezTo>
                <a:close/>
                <a:moveTo>
                  <a:pt x="19" y="0"/>
                </a:moveTo>
                <a:cubicBezTo>
                  <a:pt x="26" y="0"/>
                  <a:pt x="34" y="4"/>
                  <a:pt x="35" y="11"/>
                </a:cubicBezTo>
                <a:cubicBezTo>
                  <a:pt x="37" y="18"/>
                  <a:pt x="33" y="24"/>
                  <a:pt x="33" y="31"/>
                </a:cubicBezTo>
                <a:cubicBezTo>
                  <a:pt x="33" y="33"/>
                  <a:pt x="33" y="35"/>
                  <a:pt x="33" y="37"/>
                </a:cubicBezTo>
                <a:cubicBezTo>
                  <a:pt x="33" y="39"/>
                  <a:pt x="33" y="39"/>
                  <a:pt x="31" y="39"/>
                </a:cubicBezTo>
                <a:cubicBezTo>
                  <a:pt x="23" y="39"/>
                  <a:pt x="15" y="39"/>
                  <a:pt x="8" y="39"/>
                </a:cubicBezTo>
                <a:cubicBezTo>
                  <a:pt x="6" y="39"/>
                  <a:pt x="6" y="39"/>
                  <a:pt x="6" y="37"/>
                </a:cubicBezTo>
                <a:cubicBezTo>
                  <a:pt x="6" y="36"/>
                  <a:pt x="6" y="35"/>
                  <a:pt x="6" y="33"/>
                </a:cubicBezTo>
                <a:cubicBezTo>
                  <a:pt x="6" y="32"/>
                  <a:pt x="6" y="32"/>
                  <a:pt x="7" y="32"/>
                </a:cubicBezTo>
                <a:cubicBezTo>
                  <a:pt x="7" y="32"/>
                  <a:pt x="8" y="32"/>
                  <a:pt x="8" y="32"/>
                </a:cubicBezTo>
                <a:cubicBezTo>
                  <a:pt x="9" y="32"/>
                  <a:pt x="9" y="32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9" y="29"/>
                  <a:pt x="9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6"/>
                  <a:pt x="6" y="26"/>
                  <a:pt x="5" y="26"/>
                </a:cubicBezTo>
                <a:cubicBezTo>
                  <a:pt x="4" y="25"/>
                  <a:pt x="2" y="24"/>
                  <a:pt x="1" y="24"/>
                </a:cubicBezTo>
                <a:cubicBezTo>
                  <a:pt x="0" y="23"/>
                  <a:pt x="0" y="23"/>
                  <a:pt x="0" y="21"/>
                </a:cubicBezTo>
                <a:cubicBezTo>
                  <a:pt x="3" y="13"/>
                  <a:pt x="5" y="0"/>
                  <a:pt x="1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9" name="Freeform 454"/>
          <p:cNvSpPr>
            <a:spLocks noEditPoints="1"/>
          </p:cNvSpPr>
          <p:nvPr/>
        </p:nvSpPr>
        <p:spPr bwMode="auto">
          <a:xfrm>
            <a:off x="7368521" y="1117998"/>
            <a:ext cx="353822" cy="375662"/>
          </a:xfrm>
          <a:custGeom>
            <a:avLst/>
            <a:gdLst>
              <a:gd name="T0" fmla="*/ 19 w 34"/>
              <a:gd name="T1" fmla="*/ 0 h 36"/>
              <a:gd name="T2" fmla="*/ 0 w 34"/>
              <a:gd name="T3" fmla="*/ 21 h 36"/>
              <a:gd name="T4" fmla="*/ 1 w 34"/>
              <a:gd name="T5" fmla="*/ 24 h 36"/>
              <a:gd name="T6" fmla="*/ 5 w 34"/>
              <a:gd name="T7" fmla="*/ 26 h 36"/>
              <a:gd name="T8" fmla="*/ 6 w 34"/>
              <a:gd name="T9" fmla="*/ 28 h 36"/>
              <a:gd name="T10" fmla="*/ 7 w 34"/>
              <a:gd name="T11" fmla="*/ 29 h 36"/>
              <a:gd name="T12" fmla="*/ 8 w 34"/>
              <a:gd name="T13" fmla="*/ 29 h 36"/>
              <a:gd name="T14" fmla="*/ 9 w 34"/>
              <a:gd name="T15" fmla="*/ 30 h 36"/>
              <a:gd name="T16" fmla="*/ 9 w 34"/>
              <a:gd name="T17" fmla="*/ 31 h 36"/>
              <a:gd name="T18" fmla="*/ 8 w 34"/>
              <a:gd name="T19" fmla="*/ 32 h 36"/>
              <a:gd name="T20" fmla="*/ 7 w 34"/>
              <a:gd name="T21" fmla="*/ 32 h 36"/>
              <a:gd name="T22" fmla="*/ 6 w 34"/>
              <a:gd name="T23" fmla="*/ 33 h 36"/>
              <a:gd name="T24" fmla="*/ 6 w 34"/>
              <a:gd name="T25" fmla="*/ 36 h 36"/>
              <a:gd name="T26" fmla="*/ 34 w 34"/>
              <a:gd name="T27" fmla="*/ 8 h 36"/>
              <a:gd name="T28" fmla="*/ 19 w 34"/>
              <a:gd name="T29" fmla="*/ 0 h 36"/>
              <a:gd name="T30" fmla="*/ 7 w 34"/>
              <a:gd name="T31" fmla="*/ 15 h 36"/>
              <a:gd name="T32" fmla="*/ 11 w 34"/>
              <a:gd name="T33" fmla="*/ 15 h 36"/>
              <a:gd name="T34" fmla="*/ 7 w 34"/>
              <a:gd name="T35" fmla="*/ 1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" h="36">
                <a:moveTo>
                  <a:pt x="19" y="0"/>
                </a:moveTo>
                <a:cubicBezTo>
                  <a:pt x="5" y="0"/>
                  <a:pt x="3" y="13"/>
                  <a:pt x="0" y="21"/>
                </a:cubicBezTo>
                <a:cubicBezTo>
                  <a:pt x="0" y="23"/>
                  <a:pt x="0" y="23"/>
                  <a:pt x="1" y="24"/>
                </a:cubicBezTo>
                <a:cubicBezTo>
                  <a:pt x="2" y="24"/>
                  <a:pt x="4" y="25"/>
                  <a:pt x="5" y="26"/>
                </a:cubicBezTo>
                <a:cubicBezTo>
                  <a:pt x="6" y="26"/>
                  <a:pt x="6" y="26"/>
                  <a:pt x="6" y="28"/>
                </a:cubicBezTo>
                <a:cubicBezTo>
                  <a:pt x="6" y="29"/>
                  <a:pt x="6" y="29"/>
                  <a:pt x="7" y="29"/>
                </a:cubicBezTo>
                <a:cubicBezTo>
                  <a:pt x="7" y="29"/>
                  <a:pt x="8" y="29"/>
                  <a:pt x="8" y="29"/>
                </a:cubicBezTo>
                <a:cubicBezTo>
                  <a:pt x="9" y="29"/>
                  <a:pt x="9" y="29"/>
                  <a:pt x="9" y="30"/>
                </a:cubicBezTo>
                <a:cubicBezTo>
                  <a:pt x="9" y="30"/>
                  <a:pt x="9" y="31"/>
                  <a:pt x="9" y="31"/>
                </a:cubicBezTo>
                <a:cubicBezTo>
                  <a:pt x="9" y="32"/>
                  <a:pt x="9" y="32"/>
                  <a:pt x="8" y="32"/>
                </a:cubicBezTo>
                <a:cubicBezTo>
                  <a:pt x="8" y="32"/>
                  <a:pt x="7" y="32"/>
                  <a:pt x="7" y="32"/>
                </a:cubicBezTo>
                <a:cubicBezTo>
                  <a:pt x="6" y="32"/>
                  <a:pt x="6" y="32"/>
                  <a:pt x="6" y="33"/>
                </a:cubicBezTo>
                <a:cubicBezTo>
                  <a:pt x="6" y="34"/>
                  <a:pt x="6" y="35"/>
                  <a:pt x="6" y="36"/>
                </a:cubicBezTo>
                <a:cubicBezTo>
                  <a:pt x="34" y="8"/>
                  <a:pt x="34" y="8"/>
                  <a:pt x="34" y="8"/>
                </a:cubicBezTo>
                <a:cubicBezTo>
                  <a:pt x="31" y="3"/>
                  <a:pt x="25" y="0"/>
                  <a:pt x="19" y="0"/>
                </a:cubicBezTo>
                <a:close/>
                <a:moveTo>
                  <a:pt x="7" y="15"/>
                </a:moveTo>
                <a:cubicBezTo>
                  <a:pt x="7" y="13"/>
                  <a:pt x="11" y="13"/>
                  <a:pt x="11" y="15"/>
                </a:cubicBezTo>
                <a:cubicBezTo>
                  <a:pt x="11" y="18"/>
                  <a:pt x="7" y="18"/>
                  <a:pt x="7" y="15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0" name="Freeform 455"/>
          <p:cNvSpPr>
            <a:spLocks/>
          </p:cNvSpPr>
          <p:nvPr/>
        </p:nvSpPr>
        <p:spPr bwMode="auto">
          <a:xfrm>
            <a:off x="7434042" y="1200992"/>
            <a:ext cx="318877" cy="327613"/>
          </a:xfrm>
          <a:custGeom>
            <a:avLst/>
            <a:gdLst>
              <a:gd name="T0" fmla="*/ 2 w 31"/>
              <a:gd name="T1" fmla="*/ 31 h 31"/>
              <a:gd name="T2" fmla="*/ 25 w 31"/>
              <a:gd name="T3" fmla="*/ 31 h 31"/>
              <a:gd name="T4" fmla="*/ 27 w 31"/>
              <a:gd name="T5" fmla="*/ 29 h 31"/>
              <a:gd name="T6" fmla="*/ 27 w 31"/>
              <a:gd name="T7" fmla="*/ 23 h 31"/>
              <a:gd name="T8" fmla="*/ 29 w 31"/>
              <a:gd name="T9" fmla="*/ 3 h 31"/>
              <a:gd name="T10" fmla="*/ 28 w 31"/>
              <a:gd name="T11" fmla="*/ 0 h 31"/>
              <a:gd name="T12" fmla="*/ 0 w 31"/>
              <a:gd name="T13" fmla="*/ 28 h 31"/>
              <a:gd name="T14" fmla="*/ 0 w 31"/>
              <a:gd name="T15" fmla="*/ 29 h 31"/>
              <a:gd name="T16" fmla="*/ 2 w 31"/>
              <a:gd name="T1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31">
                <a:moveTo>
                  <a:pt x="2" y="31"/>
                </a:moveTo>
                <a:cubicBezTo>
                  <a:pt x="9" y="31"/>
                  <a:pt x="17" y="31"/>
                  <a:pt x="25" y="31"/>
                </a:cubicBezTo>
                <a:cubicBezTo>
                  <a:pt x="27" y="31"/>
                  <a:pt x="27" y="31"/>
                  <a:pt x="27" y="29"/>
                </a:cubicBezTo>
                <a:cubicBezTo>
                  <a:pt x="27" y="27"/>
                  <a:pt x="27" y="25"/>
                  <a:pt x="27" y="23"/>
                </a:cubicBezTo>
                <a:cubicBezTo>
                  <a:pt x="27" y="16"/>
                  <a:pt x="31" y="10"/>
                  <a:pt x="29" y="3"/>
                </a:cubicBezTo>
                <a:cubicBezTo>
                  <a:pt x="29" y="2"/>
                  <a:pt x="28" y="1"/>
                  <a:pt x="28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9"/>
                  <a:pt x="0" y="29"/>
                </a:cubicBezTo>
                <a:cubicBezTo>
                  <a:pt x="0" y="31"/>
                  <a:pt x="0" y="31"/>
                  <a:pt x="2" y="31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1" name="Freeform 456"/>
          <p:cNvSpPr>
            <a:spLocks noEditPoints="1"/>
          </p:cNvSpPr>
          <p:nvPr/>
        </p:nvSpPr>
        <p:spPr bwMode="auto">
          <a:xfrm>
            <a:off x="6259008" y="1672753"/>
            <a:ext cx="323244" cy="366925"/>
          </a:xfrm>
          <a:custGeom>
            <a:avLst/>
            <a:gdLst>
              <a:gd name="T0" fmla="*/ 17 w 31"/>
              <a:gd name="T1" fmla="*/ 33 h 35"/>
              <a:gd name="T2" fmla="*/ 16 w 31"/>
              <a:gd name="T3" fmla="*/ 33 h 35"/>
              <a:gd name="T4" fmla="*/ 16 w 31"/>
              <a:gd name="T5" fmla="*/ 32 h 35"/>
              <a:gd name="T6" fmla="*/ 17 w 31"/>
              <a:gd name="T7" fmla="*/ 32 h 35"/>
              <a:gd name="T8" fmla="*/ 17 w 31"/>
              <a:gd name="T9" fmla="*/ 33 h 35"/>
              <a:gd name="T10" fmla="*/ 15 w 31"/>
              <a:gd name="T11" fmla="*/ 33 h 35"/>
              <a:gd name="T12" fmla="*/ 13 w 31"/>
              <a:gd name="T13" fmla="*/ 33 h 35"/>
              <a:gd name="T14" fmla="*/ 13 w 31"/>
              <a:gd name="T15" fmla="*/ 32 h 35"/>
              <a:gd name="T16" fmla="*/ 15 w 31"/>
              <a:gd name="T17" fmla="*/ 32 h 35"/>
              <a:gd name="T18" fmla="*/ 15 w 31"/>
              <a:gd name="T19" fmla="*/ 33 h 35"/>
              <a:gd name="T20" fmla="*/ 29 w 31"/>
              <a:gd name="T21" fmla="*/ 30 h 35"/>
              <a:gd name="T22" fmla="*/ 6 w 31"/>
              <a:gd name="T23" fmla="*/ 30 h 35"/>
              <a:gd name="T24" fmla="*/ 2 w 31"/>
              <a:gd name="T25" fmla="*/ 30 h 35"/>
              <a:gd name="T26" fmla="*/ 2 w 31"/>
              <a:gd name="T27" fmla="*/ 2 h 35"/>
              <a:gd name="T28" fmla="*/ 29 w 31"/>
              <a:gd name="T29" fmla="*/ 2 h 35"/>
              <a:gd name="T30" fmla="*/ 29 w 31"/>
              <a:gd name="T31" fmla="*/ 8 h 35"/>
              <a:gd name="T32" fmla="*/ 29 w 31"/>
              <a:gd name="T33" fmla="*/ 30 h 35"/>
              <a:gd name="T34" fmla="*/ 29 w 31"/>
              <a:gd name="T35" fmla="*/ 0 h 35"/>
              <a:gd name="T36" fmla="*/ 2 w 31"/>
              <a:gd name="T37" fmla="*/ 0 h 35"/>
              <a:gd name="T38" fmla="*/ 0 w 31"/>
              <a:gd name="T39" fmla="*/ 2 h 35"/>
              <a:gd name="T40" fmla="*/ 0 w 31"/>
              <a:gd name="T41" fmla="*/ 33 h 35"/>
              <a:gd name="T42" fmla="*/ 1 w 31"/>
              <a:gd name="T43" fmla="*/ 35 h 35"/>
              <a:gd name="T44" fmla="*/ 2 w 31"/>
              <a:gd name="T45" fmla="*/ 35 h 35"/>
              <a:gd name="T46" fmla="*/ 29 w 31"/>
              <a:gd name="T47" fmla="*/ 35 h 35"/>
              <a:gd name="T48" fmla="*/ 31 w 31"/>
              <a:gd name="T49" fmla="*/ 33 h 35"/>
              <a:gd name="T50" fmla="*/ 31 w 31"/>
              <a:gd name="T51" fmla="*/ 6 h 35"/>
              <a:gd name="T52" fmla="*/ 31 w 31"/>
              <a:gd name="T53" fmla="*/ 2 h 35"/>
              <a:gd name="T54" fmla="*/ 29 w 31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5">
                <a:moveTo>
                  <a:pt x="17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7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9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1" y="35"/>
                  <a:pt x="2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4"/>
                  <a:pt x="31" y="33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2" name="Freeform 457"/>
          <p:cNvSpPr>
            <a:spLocks noEditPoints="1"/>
          </p:cNvSpPr>
          <p:nvPr/>
        </p:nvSpPr>
        <p:spPr bwMode="auto">
          <a:xfrm>
            <a:off x="6259008" y="1672753"/>
            <a:ext cx="323244" cy="375662"/>
          </a:xfrm>
          <a:custGeom>
            <a:avLst/>
            <a:gdLst>
              <a:gd name="T0" fmla="*/ 18 w 31"/>
              <a:gd name="T1" fmla="*/ 34 h 36"/>
              <a:gd name="T2" fmla="*/ 16 w 31"/>
              <a:gd name="T3" fmla="*/ 34 h 36"/>
              <a:gd name="T4" fmla="*/ 16 w 31"/>
              <a:gd name="T5" fmla="*/ 32 h 36"/>
              <a:gd name="T6" fmla="*/ 18 w 31"/>
              <a:gd name="T7" fmla="*/ 32 h 36"/>
              <a:gd name="T8" fmla="*/ 18 w 31"/>
              <a:gd name="T9" fmla="*/ 34 h 36"/>
              <a:gd name="T10" fmla="*/ 15 w 31"/>
              <a:gd name="T11" fmla="*/ 34 h 36"/>
              <a:gd name="T12" fmla="*/ 13 w 31"/>
              <a:gd name="T13" fmla="*/ 34 h 36"/>
              <a:gd name="T14" fmla="*/ 13 w 31"/>
              <a:gd name="T15" fmla="*/ 32 h 36"/>
              <a:gd name="T16" fmla="*/ 15 w 31"/>
              <a:gd name="T17" fmla="*/ 32 h 36"/>
              <a:gd name="T18" fmla="*/ 15 w 31"/>
              <a:gd name="T19" fmla="*/ 34 h 36"/>
              <a:gd name="T20" fmla="*/ 29 w 31"/>
              <a:gd name="T21" fmla="*/ 30 h 36"/>
              <a:gd name="T22" fmla="*/ 6 w 31"/>
              <a:gd name="T23" fmla="*/ 30 h 36"/>
              <a:gd name="T24" fmla="*/ 2 w 31"/>
              <a:gd name="T25" fmla="*/ 30 h 36"/>
              <a:gd name="T26" fmla="*/ 2 w 31"/>
              <a:gd name="T27" fmla="*/ 2 h 36"/>
              <a:gd name="T28" fmla="*/ 29 w 31"/>
              <a:gd name="T29" fmla="*/ 2 h 36"/>
              <a:gd name="T30" fmla="*/ 29 w 31"/>
              <a:gd name="T31" fmla="*/ 8 h 36"/>
              <a:gd name="T32" fmla="*/ 29 w 31"/>
              <a:gd name="T33" fmla="*/ 30 h 36"/>
              <a:gd name="T34" fmla="*/ 29 w 31"/>
              <a:gd name="T35" fmla="*/ 0 h 36"/>
              <a:gd name="T36" fmla="*/ 2 w 31"/>
              <a:gd name="T37" fmla="*/ 0 h 36"/>
              <a:gd name="T38" fmla="*/ 0 w 31"/>
              <a:gd name="T39" fmla="*/ 2 h 36"/>
              <a:gd name="T40" fmla="*/ 0 w 31"/>
              <a:gd name="T41" fmla="*/ 34 h 36"/>
              <a:gd name="T42" fmla="*/ 1 w 31"/>
              <a:gd name="T43" fmla="*/ 35 h 36"/>
              <a:gd name="T44" fmla="*/ 2 w 31"/>
              <a:gd name="T45" fmla="*/ 36 h 36"/>
              <a:gd name="T46" fmla="*/ 29 w 31"/>
              <a:gd name="T47" fmla="*/ 36 h 36"/>
              <a:gd name="T48" fmla="*/ 31 w 31"/>
              <a:gd name="T49" fmla="*/ 34 h 36"/>
              <a:gd name="T50" fmla="*/ 31 w 31"/>
              <a:gd name="T51" fmla="*/ 6 h 36"/>
              <a:gd name="T52" fmla="*/ 31 w 31"/>
              <a:gd name="T53" fmla="*/ 2 h 36"/>
              <a:gd name="T54" fmla="*/ 29 w 31"/>
              <a:gd name="T5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6">
                <a:moveTo>
                  <a:pt x="18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6" y="32"/>
                  <a:pt x="16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4"/>
                  <a:pt x="18" y="34"/>
                </a:cubicBezTo>
                <a:close/>
                <a:moveTo>
                  <a:pt x="15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4"/>
                </a:lnTo>
                <a:close/>
                <a:moveTo>
                  <a:pt x="29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4"/>
                  <a:pt x="1" y="35"/>
                  <a:pt x="1" y="35"/>
                </a:cubicBezTo>
                <a:cubicBezTo>
                  <a:pt x="2" y="35"/>
                  <a:pt x="2" y="36"/>
                  <a:pt x="2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5"/>
                  <a:pt x="31" y="34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3" name="Freeform 458"/>
          <p:cNvSpPr>
            <a:spLocks noEditPoints="1"/>
          </p:cNvSpPr>
          <p:nvPr/>
        </p:nvSpPr>
        <p:spPr bwMode="auto">
          <a:xfrm>
            <a:off x="6272111" y="1672753"/>
            <a:ext cx="310141" cy="375662"/>
          </a:xfrm>
          <a:custGeom>
            <a:avLst/>
            <a:gdLst>
              <a:gd name="T0" fmla="*/ 17 w 30"/>
              <a:gd name="T1" fmla="*/ 34 h 36"/>
              <a:gd name="T2" fmla="*/ 15 w 30"/>
              <a:gd name="T3" fmla="*/ 34 h 36"/>
              <a:gd name="T4" fmla="*/ 15 w 30"/>
              <a:gd name="T5" fmla="*/ 32 h 36"/>
              <a:gd name="T6" fmla="*/ 17 w 30"/>
              <a:gd name="T7" fmla="*/ 32 h 36"/>
              <a:gd name="T8" fmla="*/ 17 w 30"/>
              <a:gd name="T9" fmla="*/ 34 h 36"/>
              <a:gd name="T10" fmla="*/ 14 w 30"/>
              <a:gd name="T11" fmla="*/ 34 h 36"/>
              <a:gd name="T12" fmla="*/ 13 w 30"/>
              <a:gd name="T13" fmla="*/ 34 h 36"/>
              <a:gd name="T14" fmla="*/ 13 w 30"/>
              <a:gd name="T15" fmla="*/ 32 h 36"/>
              <a:gd name="T16" fmla="*/ 14 w 30"/>
              <a:gd name="T17" fmla="*/ 32 h 36"/>
              <a:gd name="T18" fmla="*/ 14 w 30"/>
              <a:gd name="T19" fmla="*/ 34 h 36"/>
              <a:gd name="T20" fmla="*/ 28 w 30"/>
              <a:gd name="T21" fmla="*/ 31 h 36"/>
              <a:gd name="T22" fmla="*/ 6 w 30"/>
              <a:gd name="T23" fmla="*/ 31 h 36"/>
              <a:gd name="T24" fmla="*/ 2 w 30"/>
              <a:gd name="T25" fmla="*/ 31 h 36"/>
              <a:gd name="T26" fmla="*/ 2 w 30"/>
              <a:gd name="T27" fmla="*/ 2 h 36"/>
              <a:gd name="T28" fmla="*/ 28 w 30"/>
              <a:gd name="T29" fmla="*/ 2 h 36"/>
              <a:gd name="T30" fmla="*/ 28 w 30"/>
              <a:gd name="T31" fmla="*/ 8 h 36"/>
              <a:gd name="T32" fmla="*/ 28 w 30"/>
              <a:gd name="T33" fmla="*/ 31 h 36"/>
              <a:gd name="T34" fmla="*/ 28 w 30"/>
              <a:gd name="T35" fmla="*/ 0 h 36"/>
              <a:gd name="T36" fmla="*/ 1 w 30"/>
              <a:gd name="T37" fmla="*/ 0 h 36"/>
              <a:gd name="T38" fmla="*/ 0 w 30"/>
              <a:gd name="T39" fmla="*/ 2 h 36"/>
              <a:gd name="T40" fmla="*/ 0 w 30"/>
              <a:gd name="T41" fmla="*/ 34 h 36"/>
              <a:gd name="T42" fmla="*/ 1 w 30"/>
              <a:gd name="T43" fmla="*/ 36 h 36"/>
              <a:gd name="T44" fmla="*/ 1 w 30"/>
              <a:gd name="T45" fmla="*/ 36 h 36"/>
              <a:gd name="T46" fmla="*/ 28 w 30"/>
              <a:gd name="T47" fmla="*/ 36 h 36"/>
              <a:gd name="T48" fmla="*/ 30 w 30"/>
              <a:gd name="T49" fmla="*/ 34 h 36"/>
              <a:gd name="T50" fmla="*/ 30 w 30"/>
              <a:gd name="T51" fmla="*/ 6 h 36"/>
              <a:gd name="T52" fmla="*/ 30 w 30"/>
              <a:gd name="T53" fmla="*/ 2 h 36"/>
              <a:gd name="T54" fmla="*/ 28 w 30"/>
              <a:gd name="T5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" h="36"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4"/>
                  <a:pt x="17" y="34"/>
                </a:cubicBezTo>
                <a:close/>
                <a:moveTo>
                  <a:pt x="14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2"/>
                  <a:pt x="13" y="32"/>
                </a:cubicBezTo>
                <a:cubicBezTo>
                  <a:pt x="14" y="32"/>
                  <a:pt x="14" y="32"/>
                  <a:pt x="14" y="32"/>
                </a:cubicBezTo>
                <a:lnTo>
                  <a:pt x="14" y="34"/>
                </a:lnTo>
                <a:close/>
                <a:moveTo>
                  <a:pt x="28" y="31"/>
                </a:moveTo>
                <a:cubicBezTo>
                  <a:pt x="6" y="31"/>
                  <a:pt x="6" y="31"/>
                  <a:pt x="6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2"/>
                  <a:pt x="2" y="2"/>
                  <a:pt x="2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8"/>
                  <a:pt x="28" y="8"/>
                  <a:pt x="28" y="8"/>
                </a:cubicBezTo>
                <a:lnTo>
                  <a:pt x="28" y="31"/>
                </a:lnTo>
                <a:close/>
                <a:moveTo>
                  <a:pt x="28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5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9" y="36"/>
                  <a:pt x="30" y="35"/>
                  <a:pt x="30" y="34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4" name="Freeform 459"/>
          <p:cNvSpPr>
            <a:spLocks noEditPoints="1"/>
          </p:cNvSpPr>
          <p:nvPr/>
        </p:nvSpPr>
        <p:spPr bwMode="auto">
          <a:xfrm>
            <a:off x="6272111" y="1681490"/>
            <a:ext cx="310141" cy="366925"/>
          </a:xfrm>
          <a:custGeom>
            <a:avLst/>
            <a:gdLst>
              <a:gd name="T0" fmla="*/ 17 w 30"/>
              <a:gd name="T1" fmla="*/ 33 h 35"/>
              <a:gd name="T2" fmla="*/ 16 w 30"/>
              <a:gd name="T3" fmla="*/ 33 h 35"/>
              <a:gd name="T4" fmla="*/ 16 w 30"/>
              <a:gd name="T5" fmla="*/ 32 h 35"/>
              <a:gd name="T6" fmla="*/ 17 w 30"/>
              <a:gd name="T7" fmla="*/ 32 h 35"/>
              <a:gd name="T8" fmla="*/ 17 w 30"/>
              <a:gd name="T9" fmla="*/ 33 h 35"/>
              <a:gd name="T10" fmla="*/ 15 w 30"/>
              <a:gd name="T11" fmla="*/ 33 h 35"/>
              <a:gd name="T12" fmla="*/ 13 w 30"/>
              <a:gd name="T13" fmla="*/ 33 h 35"/>
              <a:gd name="T14" fmla="*/ 13 w 30"/>
              <a:gd name="T15" fmla="*/ 32 h 35"/>
              <a:gd name="T16" fmla="*/ 15 w 30"/>
              <a:gd name="T17" fmla="*/ 32 h 35"/>
              <a:gd name="T18" fmla="*/ 15 w 30"/>
              <a:gd name="T19" fmla="*/ 33 h 35"/>
              <a:gd name="T20" fmla="*/ 28 w 30"/>
              <a:gd name="T21" fmla="*/ 30 h 35"/>
              <a:gd name="T22" fmla="*/ 6 w 30"/>
              <a:gd name="T23" fmla="*/ 30 h 35"/>
              <a:gd name="T24" fmla="*/ 2 w 30"/>
              <a:gd name="T25" fmla="*/ 30 h 35"/>
              <a:gd name="T26" fmla="*/ 2 w 30"/>
              <a:gd name="T27" fmla="*/ 2 h 35"/>
              <a:gd name="T28" fmla="*/ 28 w 30"/>
              <a:gd name="T29" fmla="*/ 2 h 35"/>
              <a:gd name="T30" fmla="*/ 28 w 30"/>
              <a:gd name="T31" fmla="*/ 8 h 35"/>
              <a:gd name="T32" fmla="*/ 28 w 30"/>
              <a:gd name="T33" fmla="*/ 30 h 35"/>
              <a:gd name="T34" fmla="*/ 29 w 30"/>
              <a:gd name="T35" fmla="*/ 0 h 35"/>
              <a:gd name="T36" fmla="*/ 2 w 30"/>
              <a:gd name="T37" fmla="*/ 0 h 35"/>
              <a:gd name="T38" fmla="*/ 0 w 30"/>
              <a:gd name="T39" fmla="*/ 2 h 35"/>
              <a:gd name="T40" fmla="*/ 0 w 30"/>
              <a:gd name="T41" fmla="*/ 33 h 35"/>
              <a:gd name="T42" fmla="*/ 1 w 30"/>
              <a:gd name="T43" fmla="*/ 35 h 35"/>
              <a:gd name="T44" fmla="*/ 2 w 30"/>
              <a:gd name="T45" fmla="*/ 35 h 35"/>
              <a:gd name="T46" fmla="*/ 29 w 30"/>
              <a:gd name="T47" fmla="*/ 35 h 35"/>
              <a:gd name="T48" fmla="*/ 30 w 30"/>
              <a:gd name="T49" fmla="*/ 33 h 35"/>
              <a:gd name="T50" fmla="*/ 30 w 30"/>
              <a:gd name="T51" fmla="*/ 6 h 35"/>
              <a:gd name="T52" fmla="*/ 30 w 30"/>
              <a:gd name="T53" fmla="*/ 2 h 35"/>
              <a:gd name="T54" fmla="*/ 29 w 30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" h="35">
                <a:moveTo>
                  <a:pt x="17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7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8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8"/>
                  <a:pt x="28" y="8"/>
                  <a:pt x="28" y="8"/>
                </a:cubicBezTo>
                <a:lnTo>
                  <a:pt x="28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1" y="35"/>
                  <a:pt x="1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0" y="34"/>
                  <a:pt x="30" y="33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5" name="Freeform 460"/>
          <p:cNvSpPr>
            <a:spLocks noEditPoints="1"/>
          </p:cNvSpPr>
          <p:nvPr/>
        </p:nvSpPr>
        <p:spPr bwMode="auto">
          <a:xfrm>
            <a:off x="6272111" y="1681490"/>
            <a:ext cx="318877" cy="366925"/>
          </a:xfrm>
          <a:custGeom>
            <a:avLst/>
            <a:gdLst>
              <a:gd name="T0" fmla="*/ 18 w 31"/>
              <a:gd name="T1" fmla="*/ 33 h 35"/>
              <a:gd name="T2" fmla="*/ 16 w 31"/>
              <a:gd name="T3" fmla="*/ 33 h 35"/>
              <a:gd name="T4" fmla="*/ 16 w 31"/>
              <a:gd name="T5" fmla="*/ 32 h 35"/>
              <a:gd name="T6" fmla="*/ 18 w 31"/>
              <a:gd name="T7" fmla="*/ 32 h 35"/>
              <a:gd name="T8" fmla="*/ 18 w 31"/>
              <a:gd name="T9" fmla="*/ 33 h 35"/>
              <a:gd name="T10" fmla="*/ 15 w 31"/>
              <a:gd name="T11" fmla="*/ 33 h 35"/>
              <a:gd name="T12" fmla="*/ 13 w 31"/>
              <a:gd name="T13" fmla="*/ 33 h 35"/>
              <a:gd name="T14" fmla="*/ 13 w 31"/>
              <a:gd name="T15" fmla="*/ 32 h 35"/>
              <a:gd name="T16" fmla="*/ 15 w 31"/>
              <a:gd name="T17" fmla="*/ 32 h 35"/>
              <a:gd name="T18" fmla="*/ 15 w 31"/>
              <a:gd name="T19" fmla="*/ 33 h 35"/>
              <a:gd name="T20" fmla="*/ 29 w 31"/>
              <a:gd name="T21" fmla="*/ 30 h 35"/>
              <a:gd name="T22" fmla="*/ 6 w 31"/>
              <a:gd name="T23" fmla="*/ 30 h 35"/>
              <a:gd name="T24" fmla="*/ 2 w 31"/>
              <a:gd name="T25" fmla="*/ 30 h 35"/>
              <a:gd name="T26" fmla="*/ 2 w 31"/>
              <a:gd name="T27" fmla="*/ 2 h 35"/>
              <a:gd name="T28" fmla="*/ 29 w 31"/>
              <a:gd name="T29" fmla="*/ 2 h 35"/>
              <a:gd name="T30" fmla="*/ 29 w 31"/>
              <a:gd name="T31" fmla="*/ 8 h 35"/>
              <a:gd name="T32" fmla="*/ 29 w 31"/>
              <a:gd name="T33" fmla="*/ 30 h 35"/>
              <a:gd name="T34" fmla="*/ 29 w 31"/>
              <a:gd name="T35" fmla="*/ 0 h 35"/>
              <a:gd name="T36" fmla="*/ 2 w 31"/>
              <a:gd name="T37" fmla="*/ 0 h 35"/>
              <a:gd name="T38" fmla="*/ 0 w 31"/>
              <a:gd name="T39" fmla="*/ 2 h 35"/>
              <a:gd name="T40" fmla="*/ 0 w 31"/>
              <a:gd name="T41" fmla="*/ 33 h 35"/>
              <a:gd name="T42" fmla="*/ 1 w 31"/>
              <a:gd name="T43" fmla="*/ 35 h 35"/>
              <a:gd name="T44" fmla="*/ 2 w 31"/>
              <a:gd name="T45" fmla="*/ 35 h 35"/>
              <a:gd name="T46" fmla="*/ 29 w 31"/>
              <a:gd name="T47" fmla="*/ 35 h 35"/>
              <a:gd name="T48" fmla="*/ 31 w 31"/>
              <a:gd name="T49" fmla="*/ 33 h 35"/>
              <a:gd name="T50" fmla="*/ 31 w 31"/>
              <a:gd name="T51" fmla="*/ 6 h 35"/>
              <a:gd name="T52" fmla="*/ 31 w 31"/>
              <a:gd name="T53" fmla="*/ 2 h 35"/>
              <a:gd name="T54" fmla="*/ 29 w 31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5">
                <a:moveTo>
                  <a:pt x="18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3"/>
                  <a:pt x="18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9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1" y="35"/>
                  <a:pt x="1" y="35"/>
                </a:cubicBezTo>
                <a:cubicBezTo>
                  <a:pt x="1" y="35"/>
                  <a:pt x="2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4"/>
                  <a:pt x="31" y="33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6" name="Freeform 461"/>
          <p:cNvSpPr>
            <a:spLocks noEditPoints="1"/>
          </p:cNvSpPr>
          <p:nvPr/>
        </p:nvSpPr>
        <p:spPr bwMode="auto">
          <a:xfrm>
            <a:off x="6272111" y="1681490"/>
            <a:ext cx="318877" cy="375662"/>
          </a:xfrm>
          <a:custGeom>
            <a:avLst/>
            <a:gdLst>
              <a:gd name="T0" fmla="*/ 18 w 31"/>
              <a:gd name="T1" fmla="*/ 34 h 36"/>
              <a:gd name="T2" fmla="*/ 16 w 31"/>
              <a:gd name="T3" fmla="*/ 34 h 36"/>
              <a:gd name="T4" fmla="*/ 16 w 31"/>
              <a:gd name="T5" fmla="*/ 32 h 36"/>
              <a:gd name="T6" fmla="*/ 18 w 31"/>
              <a:gd name="T7" fmla="*/ 32 h 36"/>
              <a:gd name="T8" fmla="*/ 18 w 31"/>
              <a:gd name="T9" fmla="*/ 34 h 36"/>
              <a:gd name="T10" fmla="*/ 15 w 31"/>
              <a:gd name="T11" fmla="*/ 34 h 36"/>
              <a:gd name="T12" fmla="*/ 13 w 31"/>
              <a:gd name="T13" fmla="*/ 34 h 36"/>
              <a:gd name="T14" fmla="*/ 13 w 31"/>
              <a:gd name="T15" fmla="*/ 32 h 36"/>
              <a:gd name="T16" fmla="*/ 15 w 31"/>
              <a:gd name="T17" fmla="*/ 32 h 36"/>
              <a:gd name="T18" fmla="*/ 15 w 31"/>
              <a:gd name="T19" fmla="*/ 34 h 36"/>
              <a:gd name="T20" fmla="*/ 29 w 31"/>
              <a:gd name="T21" fmla="*/ 30 h 36"/>
              <a:gd name="T22" fmla="*/ 7 w 31"/>
              <a:gd name="T23" fmla="*/ 30 h 36"/>
              <a:gd name="T24" fmla="*/ 2 w 31"/>
              <a:gd name="T25" fmla="*/ 30 h 36"/>
              <a:gd name="T26" fmla="*/ 2 w 31"/>
              <a:gd name="T27" fmla="*/ 2 h 36"/>
              <a:gd name="T28" fmla="*/ 29 w 31"/>
              <a:gd name="T29" fmla="*/ 2 h 36"/>
              <a:gd name="T30" fmla="*/ 29 w 31"/>
              <a:gd name="T31" fmla="*/ 8 h 36"/>
              <a:gd name="T32" fmla="*/ 29 w 31"/>
              <a:gd name="T33" fmla="*/ 30 h 36"/>
              <a:gd name="T34" fmla="*/ 29 w 31"/>
              <a:gd name="T35" fmla="*/ 0 h 36"/>
              <a:gd name="T36" fmla="*/ 2 w 31"/>
              <a:gd name="T37" fmla="*/ 0 h 36"/>
              <a:gd name="T38" fmla="*/ 0 w 31"/>
              <a:gd name="T39" fmla="*/ 2 h 36"/>
              <a:gd name="T40" fmla="*/ 0 w 31"/>
              <a:gd name="T41" fmla="*/ 34 h 36"/>
              <a:gd name="T42" fmla="*/ 2 w 31"/>
              <a:gd name="T43" fmla="*/ 35 h 36"/>
              <a:gd name="T44" fmla="*/ 2 w 31"/>
              <a:gd name="T45" fmla="*/ 36 h 36"/>
              <a:gd name="T46" fmla="*/ 29 w 31"/>
              <a:gd name="T47" fmla="*/ 36 h 36"/>
              <a:gd name="T48" fmla="*/ 31 w 31"/>
              <a:gd name="T49" fmla="*/ 34 h 36"/>
              <a:gd name="T50" fmla="*/ 31 w 31"/>
              <a:gd name="T51" fmla="*/ 6 h 36"/>
              <a:gd name="T52" fmla="*/ 31 w 31"/>
              <a:gd name="T53" fmla="*/ 2 h 36"/>
              <a:gd name="T54" fmla="*/ 29 w 31"/>
              <a:gd name="T5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6">
                <a:moveTo>
                  <a:pt x="18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6" y="32"/>
                  <a:pt x="16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4"/>
                  <a:pt x="18" y="34"/>
                </a:cubicBezTo>
                <a:close/>
                <a:moveTo>
                  <a:pt x="15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4"/>
                </a:lnTo>
                <a:close/>
                <a:moveTo>
                  <a:pt x="29" y="30"/>
                </a:moveTo>
                <a:cubicBezTo>
                  <a:pt x="7" y="30"/>
                  <a:pt x="7" y="30"/>
                  <a:pt x="7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5"/>
                  <a:pt x="2" y="35"/>
                </a:cubicBezTo>
                <a:cubicBezTo>
                  <a:pt x="2" y="36"/>
                  <a:pt x="2" y="36"/>
                  <a:pt x="2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5"/>
                  <a:pt x="31" y="34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7" name="Freeform 462"/>
          <p:cNvSpPr>
            <a:spLocks noEditPoints="1"/>
          </p:cNvSpPr>
          <p:nvPr/>
        </p:nvSpPr>
        <p:spPr bwMode="auto">
          <a:xfrm>
            <a:off x="6280848" y="1681490"/>
            <a:ext cx="310141" cy="375662"/>
          </a:xfrm>
          <a:custGeom>
            <a:avLst/>
            <a:gdLst>
              <a:gd name="T0" fmla="*/ 17 w 30"/>
              <a:gd name="T1" fmla="*/ 34 h 36"/>
              <a:gd name="T2" fmla="*/ 15 w 30"/>
              <a:gd name="T3" fmla="*/ 34 h 36"/>
              <a:gd name="T4" fmla="*/ 15 w 30"/>
              <a:gd name="T5" fmla="*/ 33 h 36"/>
              <a:gd name="T6" fmla="*/ 17 w 30"/>
              <a:gd name="T7" fmla="*/ 33 h 36"/>
              <a:gd name="T8" fmla="*/ 17 w 30"/>
              <a:gd name="T9" fmla="*/ 34 h 36"/>
              <a:gd name="T10" fmla="*/ 15 w 30"/>
              <a:gd name="T11" fmla="*/ 34 h 36"/>
              <a:gd name="T12" fmla="*/ 13 w 30"/>
              <a:gd name="T13" fmla="*/ 34 h 36"/>
              <a:gd name="T14" fmla="*/ 13 w 30"/>
              <a:gd name="T15" fmla="*/ 33 h 36"/>
              <a:gd name="T16" fmla="*/ 15 w 30"/>
              <a:gd name="T17" fmla="*/ 33 h 36"/>
              <a:gd name="T18" fmla="*/ 15 w 30"/>
              <a:gd name="T19" fmla="*/ 34 h 36"/>
              <a:gd name="T20" fmla="*/ 28 w 30"/>
              <a:gd name="T21" fmla="*/ 31 h 36"/>
              <a:gd name="T22" fmla="*/ 6 w 30"/>
              <a:gd name="T23" fmla="*/ 31 h 36"/>
              <a:gd name="T24" fmla="*/ 2 w 30"/>
              <a:gd name="T25" fmla="*/ 31 h 36"/>
              <a:gd name="T26" fmla="*/ 2 w 30"/>
              <a:gd name="T27" fmla="*/ 3 h 36"/>
              <a:gd name="T28" fmla="*/ 28 w 30"/>
              <a:gd name="T29" fmla="*/ 3 h 36"/>
              <a:gd name="T30" fmla="*/ 28 w 30"/>
              <a:gd name="T31" fmla="*/ 8 h 36"/>
              <a:gd name="T32" fmla="*/ 28 w 30"/>
              <a:gd name="T33" fmla="*/ 31 h 36"/>
              <a:gd name="T34" fmla="*/ 28 w 30"/>
              <a:gd name="T35" fmla="*/ 0 h 36"/>
              <a:gd name="T36" fmla="*/ 1 w 30"/>
              <a:gd name="T37" fmla="*/ 0 h 36"/>
              <a:gd name="T38" fmla="*/ 0 w 30"/>
              <a:gd name="T39" fmla="*/ 2 h 36"/>
              <a:gd name="T40" fmla="*/ 0 w 30"/>
              <a:gd name="T41" fmla="*/ 34 h 36"/>
              <a:gd name="T42" fmla="*/ 1 w 30"/>
              <a:gd name="T43" fmla="*/ 36 h 36"/>
              <a:gd name="T44" fmla="*/ 1 w 30"/>
              <a:gd name="T45" fmla="*/ 36 h 36"/>
              <a:gd name="T46" fmla="*/ 28 w 30"/>
              <a:gd name="T47" fmla="*/ 36 h 36"/>
              <a:gd name="T48" fmla="*/ 30 w 30"/>
              <a:gd name="T49" fmla="*/ 34 h 36"/>
              <a:gd name="T50" fmla="*/ 30 w 30"/>
              <a:gd name="T51" fmla="*/ 6 h 36"/>
              <a:gd name="T52" fmla="*/ 30 w 30"/>
              <a:gd name="T53" fmla="*/ 2 h 36"/>
              <a:gd name="T54" fmla="*/ 28 w 30"/>
              <a:gd name="T5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" h="36">
                <a:moveTo>
                  <a:pt x="1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8" y="33"/>
                  <a:pt x="18" y="34"/>
                  <a:pt x="17" y="34"/>
                </a:cubicBezTo>
                <a:close/>
                <a:moveTo>
                  <a:pt x="15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3"/>
                  <a:pt x="13" y="33"/>
                </a:cubicBezTo>
                <a:cubicBezTo>
                  <a:pt x="15" y="33"/>
                  <a:pt x="15" y="33"/>
                  <a:pt x="15" y="33"/>
                </a:cubicBezTo>
                <a:lnTo>
                  <a:pt x="15" y="34"/>
                </a:lnTo>
                <a:close/>
                <a:moveTo>
                  <a:pt x="28" y="31"/>
                </a:moveTo>
                <a:cubicBezTo>
                  <a:pt x="6" y="31"/>
                  <a:pt x="6" y="31"/>
                  <a:pt x="6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"/>
                  <a:pt x="2" y="3"/>
                  <a:pt x="2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8"/>
                  <a:pt x="28" y="8"/>
                  <a:pt x="28" y="8"/>
                </a:cubicBezTo>
                <a:lnTo>
                  <a:pt x="28" y="31"/>
                </a:lnTo>
                <a:close/>
                <a:moveTo>
                  <a:pt x="28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5"/>
                  <a:pt x="1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9" y="36"/>
                  <a:pt x="30" y="35"/>
                  <a:pt x="30" y="34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8" name="Freeform 463"/>
          <p:cNvSpPr>
            <a:spLocks noEditPoints="1"/>
          </p:cNvSpPr>
          <p:nvPr/>
        </p:nvSpPr>
        <p:spPr bwMode="auto">
          <a:xfrm>
            <a:off x="6280848" y="1694595"/>
            <a:ext cx="323244" cy="362559"/>
          </a:xfrm>
          <a:custGeom>
            <a:avLst/>
            <a:gdLst>
              <a:gd name="T0" fmla="*/ 17 w 31"/>
              <a:gd name="T1" fmla="*/ 33 h 35"/>
              <a:gd name="T2" fmla="*/ 16 w 31"/>
              <a:gd name="T3" fmla="*/ 33 h 35"/>
              <a:gd name="T4" fmla="*/ 16 w 31"/>
              <a:gd name="T5" fmla="*/ 32 h 35"/>
              <a:gd name="T6" fmla="*/ 17 w 31"/>
              <a:gd name="T7" fmla="*/ 32 h 35"/>
              <a:gd name="T8" fmla="*/ 17 w 31"/>
              <a:gd name="T9" fmla="*/ 33 h 35"/>
              <a:gd name="T10" fmla="*/ 15 w 31"/>
              <a:gd name="T11" fmla="*/ 33 h 35"/>
              <a:gd name="T12" fmla="*/ 13 w 31"/>
              <a:gd name="T13" fmla="*/ 33 h 35"/>
              <a:gd name="T14" fmla="*/ 13 w 31"/>
              <a:gd name="T15" fmla="*/ 32 h 35"/>
              <a:gd name="T16" fmla="*/ 15 w 31"/>
              <a:gd name="T17" fmla="*/ 32 h 35"/>
              <a:gd name="T18" fmla="*/ 15 w 31"/>
              <a:gd name="T19" fmla="*/ 33 h 35"/>
              <a:gd name="T20" fmla="*/ 28 w 31"/>
              <a:gd name="T21" fmla="*/ 30 h 35"/>
              <a:gd name="T22" fmla="*/ 6 w 31"/>
              <a:gd name="T23" fmla="*/ 30 h 35"/>
              <a:gd name="T24" fmla="*/ 2 w 31"/>
              <a:gd name="T25" fmla="*/ 30 h 35"/>
              <a:gd name="T26" fmla="*/ 2 w 31"/>
              <a:gd name="T27" fmla="*/ 2 h 35"/>
              <a:gd name="T28" fmla="*/ 28 w 31"/>
              <a:gd name="T29" fmla="*/ 2 h 35"/>
              <a:gd name="T30" fmla="*/ 28 w 31"/>
              <a:gd name="T31" fmla="*/ 8 h 35"/>
              <a:gd name="T32" fmla="*/ 28 w 31"/>
              <a:gd name="T33" fmla="*/ 30 h 35"/>
              <a:gd name="T34" fmla="*/ 29 w 31"/>
              <a:gd name="T35" fmla="*/ 0 h 35"/>
              <a:gd name="T36" fmla="*/ 2 w 31"/>
              <a:gd name="T37" fmla="*/ 0 h 35"/>
              <a:gd name="T38" fmla="*/ 0 w 31"/>
              <a:gd name="T39" fmla="*/ 2 h 35"/>
              <a:gd name="T40" fmla="*/ 0 w 31"/>
              <a:gd name="T41" fmla="*/ 33 h 35"/>
              <a:gd name="T42" fmla="*/ 1 w 31"/>
              <a:gd name="T43" fmla="*/ 35 h 35"/>
              <a:gd name="T44" fmla="*/ 2 w 31"/>
              <a:gd name="T45" fmla="*/ 35 h 35"/>
              <a:gd name="T46" fmla="*/ 29 w 31"/>
              <a:gd name="T47" fmla="*/ 35 h 35"/>
              <a:gd name="T48" fmla="*/ 31 w 31"/>
              <a:gd name="T49" fmla="*/ 33 h 35"/>
              <a:gd name="T50" fmla="*/ 31 w 31"/>
              <a:gd name="T51" fmla="*/ 6 h 35"/>
              <a:gd name="T52" fmla="*/ 31 w 31"/>
              <a:gd name="T53" fmla="*/ 2 h 35"/>
              <a:gd name="T54" fmla="*/ 29 w 31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5">
                <a:moveTo>
                  <a:pt x="17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7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8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8"/>
                  <a:pt x="28" y="8"/>
                  <a:pt x="28" y="8"/>
                </a:cubicBezTo>
                <a:lnTo>
                  <a:pt x="28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1" y="35"/>
                  <a:pt x="2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4"/>
                  <a:pt x="31" y="33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9" name="Freeform 464"/>
          <p:cNvSpPr>
            <a:spLocks noEditPoints="1"/>
          </p:cNvSpPr>
          <p:nvPr/>
        </p:nvSpPr>
        <p:spPr bwMode="auto">
          <a:xfrm>
            <a:off x="6280848" y="1694595"/>
            <a:ext cx="323244" cy="362559"/>
          </a:xfrm>
          <a:custGeom>
            <a:avLst/>
            <a:gdLst>
              <a:gd name="T0" fmla="*/ 18 w 31"/>
              <a:gd name="T1" fmla="*/ 34 h 35"/>
              <a:gd name="T2" fmla="*/ 16 w 31"/>
              <a:gd name="T3" fmla="*/ 34 h 35"/>
              <a:gd name="T4" fmla="*/ 16 w 31"/>
              <a:gd name="T5" fmla="*/ 32 h 35"/>
              <a:gd name="T6" fmla="*/ 18 w 31"/>
              <a:gd name="T7" fmla="*/ 32 h 35"/>
              <a:gd name="T8" fmla="*/ 18 w 31"/>
              <a:gd name="T9" fmla="*/ 34 h 35"/>
              <a:gd name="T10" fmla="*/ 15 w 31"/>
              <a:gd name="T11" fmla="*/ 34 h 35"/>
              <a:gd name="T12" fmla="*/ 13 w 31"/>
              <a:gd name="T13" fmla="*/ 34 h 35"/>
              <a:gd name="T14" fmla="*/ 13 w 31"/>
              <a:gd name="T15" fmla="*/ 32 h 35"/>
              <a:gd name="T16" fmla="*/ 15 w 31"/>
              <a:gd name="T17" fmla="*/ 32 h 35"/>
              <a:gd name="T18" fmla="*/ 15 w 31"/>
              <a:gd name="T19" fmla="*/ 34 h 35"/>
              <a:gd name="T20" fmla="*/ 29 w 31"/>
              <a:gd name="T21" fmla="*/ 30 h 35"/>
              <a:gd name="T22" fmla="*/ 6 w 31"/>
              <a:gd name="T23" fmla="*/ 30 h 35"/>
              <a:gd name="T24" fmla="*/ 2 w 31"/>
              <a:gd name="T25" fmla="*/ 30 h 35"/>
              <a:gd name="T26" fmla="*/ 2 w 31"/>
              <a:gd name="T27" fmla="*/ 2 h 35"/>
              <a:gd name="T28" fmla="*/ 29 w 31"/>
              <a:gd name="T29" fmla="*/ 2 h 35"/>
              <a:gd name="T30" fmla="*/ 29 w 31"/>
              <a:gd name="T31" fmla="*/ 8 h 35"/>
              <a:gd name="T32" fmla="*/ 29 w 31"/>
              <a:gd name="T33" fmla="*/ 30 h 35"/>
              <a:gd name="T34" fmla="*/ 29 w 31"/>
              <a:gd name="T35" fmla="*/ 0 h 35"/>
              <a:gd name="T36" fmla="*/ 2 w 31"/>
              <a:gd name="T37" fmla="*/ 0 h 35"/>
              <a:gd name="T38" fmla="*/ 0 w 31"/>
              <a:gd name="T39" fmla="*/ 2 h 35"/>
              <a:gd name="T40" fmla="*/ 0 w 31"/>
              <a:gd name="T41" fmla="*/ 34 h 35"/>
              <a:gd name="T42" fmla="*/ 1 w 31"/>
              <a:gd name="T43" fmla="*/ 35 h 35"/>
              <a:gd name="T44" fmla="*/ 2 w 31"/>
              <a:gd name="T45" fmla="*/ 35 h 35"/>
              <a:gd name="T46" fmla="*/ 29 w 31"/>
              <a:gd name="T47" fmla="*/ 35 h 35"/>
              <a:gd name="T48" fmla="*/ 31 w 31"/>
              <a:gd name="T49" fmla="*/ 34 h 35"/>
              <a:gd name="T50" fmla="*/ 31 w 31"/>
              <a:gd name="T51" fmla="*/ 6 h 35"/>
              <a:gd name="T52" fmla="*/ 31 w 31"/>
              <a:gd name="T53" fmla="*/ 2 h 35"/>
              <a:gd name="T54" fmla="*/ 29 w 31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5">
                <a:moveTo>
                  <a:pt x="18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6" y="32"/>
                  <a:pt x="16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4"/>
                  <a:pt x="18" y="34"/>
                </a:cubicBezTo>
                <a:close/>
                <a:moveTo>
                  <a:pt x="15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4"/>
                </a:lnTo>
                <a:close/>
                <a:moveTo>
                  <a:pt x="29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4"/>
                  <a:pt x="1" y="35"/>
                  <a:pt x="1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5"/>
                  <a:pt x="31" y="34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0" name="Freeform 465"/>
          <p:cNvSpPr>
            <a:spLocks noEditPoints="1"/>
          </p:cNvSpPr>
          <p:nvPr/>
        </p:nvSpPr>
        <p:spPr bwMode="auto">
          <a:xfrm>
            <a:off x="6280848" y="1694595"/>
            <a:ext cx="323244" cy="375662"/>
          </a:xfrm>
          <a:custGeom>
            <a:avLst/>
            <a:gdLst>
              <a:gd name="T0" fmla="*/ 18 w 31"/>
              <a:gd name="T1" fmla="*/ 34 h 36"/>
              <a:gd name="T2" fmla="*/ 16 w 31"/>
              <a:gd name="T3" fmla="*/ 34 h 36"/>
              <a:gd name="T4" fmla="*/ 16 w 31"/>
              <a:gd name="T5" fmla="*/ 32 h 36"/>
              <a:gd name="T6" fmla="*/ 18 w 31"/>
              <a:gd name="T7" fmla="*/ 32 h 36"/>
              <a:gd name="T8" fmla="*/ 18 w 31"/>
              <a:gd name="T9" fmla="*/ 34 h 36"/>
              <a:gd name="T10" fmla="*/ 15 w 31"/>
              <a:gd name="T11" fmla="*/ 34 h 36"/>
              <a:gd name="T12" fmla="*/ 14 w 31"/>
              <a:gd name="T13" fmla="*/ 34 h 36"/>
              <a:gd name="T14" fmla="*/ 14 w 31"/>
              <a:gd name="T15" fmla="*/ 32 h 36"/>
              <a:gd name="T16" fmla="*/ 15 w 31"/>
              <a:gd name="T17" fmla="*/ 32 h 36"/>
              <a:gd name="T18" fmla="*/ 15 w 31"/>
              <a:gd name="T19" fmla="*/ 34 h 36"/>
              <a:gd name="T20" fmla="*/ 29 w 31"/>
              <a:gd name="T21" fmla="*/ 31 h 36"/>
              <a:gd name="T22" fmla="*/ 7 w 31"/>
              <a:gd name="T23" fmla="*/ 31 h 36"/>
              <a:gd name="T24" fmla="*/ 3 w 31"/>
              <a:gd name="T25" fmla="*/ 31 h 36"/>
              <a:gd name="T26" fmla="*/ 3 w 31"/>
              <a:gd name="T27" fmla="*/ 2 h 36"/>
              <a:gd name="T28" fmla="*/ 29 w 31"/>
              <a:gd name="T29" fmla="*/ 2 h 36"/>
              <a:gd name="T30" fmla="*/ 29 w 31"/>
              <a:gd name="T31" fmla="*/ 8 h 36"/>
              <a:gd name="T32" fmla="*/ 29 w 31"/>
              <a:gd name="T33" fmla="*/ 31 h 36"/>
              <a:gd name="T34" fmla="*/ 29 w 31"/>
              <a:gd name="T35" fmla="*/ 0 h 36"/>
              <a:gd name="T36" fmla="*/ 2 w 31"/>
              <a:gd name="T37" fmla="*/ 0 h 36"/>
              <a:gd name="T38" fmla="*/ 0 w 31"/>
              <a:gd name="T39" fmla="*/ 2 h 36"/>
              <a:gd name="T40" fmla="*/ 0 w 31"/>
              <a:gd name="T41" fmla="*/ 34 h 36"/>
              <a:gd name="T42" fmla="*/ 2 w 31"/>
              <a:gd name="T43" fmla="*/ 36 h 36"/>
              <a:gd name="T44" fmla="*/ 2 w 31"/>
              <a:gd name="T45" fmla="*/ 36 h 36"/>
              <a:gd name="T46" fmla="*/ 29 w 31"/>
              <a:gd name="T47" fmla="*/ 36 h 36"/>
              <a:gd name="T48" fmla="*/ 31 w 31"/>
              <a:gd name="T49" fmla="*/ 34 h 36"/>
              <a:gd name="T50" fmla="*/ 31 w 31"/>
              <a:gd name="T51" fmla="*/ 6 h 36"/>
              <a:gd name="T52" fmla="*/ 31 w 31"/>
              <a:gd name="T53" fmla="*/ 2 h 36"/>
              <a:gd name="T54" fmla="*/ 29 w 31"/>
              <a:gd name="T5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6">
                <a:moveTo>
                  <a:pt x="18" y="34"/>
                </a:move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6" y="32"/>
                  <a:pt x="16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4"/>
                  <a:pt x="18" y="34"/>
                </a:cubicBezTo>
                <a:close/>
                <a:moveTo>
                  <a:pt x="15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3" y="34"/>
                  <a:pt x="13" y="32"/>
                  <a:pt x="14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4"/>
                </a:lnTo>
                <a:close/>
                <a:moveTo>
                  <a:pt x="29" y="31"/>
                </a:moveTo>
                <a:cubicBezTo>
                  <a:pt x="7" y="31"/>
                  <a:pt x="7" y="31"/>
                  <a:pt x="7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2"/>
                  <a:pt x="3" y="2"/>
                  <a:pt x="3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1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5"/>
                  <a:pt x="2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5"/>
                  <a:pt x="31" y="34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1" name="Freeform 466"/>
          <p:cNvSpPr>
            <a:spLocks noEditPoints="1"/>
          </p:cNvSpPr>
          <p:nvPr/>
        </p:nvSpPr>
        <p:spPr bwMode="auto">
          <a:xfrm>
            <a:off x="6293953" y="1703332"/>
            <a:ext cx="310141" cy="366925"/>
          </a:xfrm>
          <a:custGeom>
            <a:avLst/>
            <a:gdLst>
              <a:gd name="T0" fmla="*/ 17 w 30"/>
              <a:gd name="T1" fmla="*/ 33 h 35"/>
              <a:gd name="T2" fmla="*/ 15 w 30"/>
              <a:gd name="T3" fmla="*/ 33 h 35"/>
              <a:gd name="T4" fmla="*/ 15 w 30"/>
              <a:gd name="T5" fmla="*/ 32 h 35"/>
              <a:gd name="T6" fmla="*/ 17 w 30"/>
              <a:gd name="T7" fmla="*/ 32 h 35"/>
              <a:gd name="T8" fmla="*/ 17 w 30"/>
              <a:gd name="T9" fmla="*/ 33 h 35"/>
              <a:gd name="T10" fmla="*/ 15 w 30"/>
              <a:gd name="T11" fmla="*/ 33 h 35"/>
              <a:gd name="T12" fmla="*/ 13 w 30"/>
              <a:gd name="T13" fmla="*/ 33 h 35"/>
              <a:gd name="T14" fmla="*/ 13 w 30"/>
              <a:gd name="T15" fmla="*/ 32 h 35"/>
              <a:gd name="T16" fmla="*/ 15 w 30"/>
              <a:gd name="T17" fmla="*/ 32 h 35"/>
              <a:gd name="T18" fmla="*/ 15 w 30"/>
              <a:gd name="T19" fmla="*/ 33 h 35"/>
              <a:gd name="T20" fmla="*/ 28 w 30"/>
              <a:gd name="T21" fmla="*/ 30 h 35"/>
              <a:gd name="T22" fmla="*/ 6 w 30"/>
              <a:gd name="T23" fmla="*/ 30 h 35"/>
              <a:gd name="T24" fmla="*/ 2 w 30"/>
              <a:gd name="T25" fmla="*/ 30 h 35"/>
              <a:gd name="T26" fmla="*/ 2 w 30"/>
              <a:gd name="T27" fmla="*/ 2 h 35"/>
              <a:gd name="T28" fmla="*/ 28 w 30"/>
              <a:gd name="T29" fmla="*/ 2 h 35"/>
              <a:gd name="T30" fmla="*/ 28 w 30"/>
              <a:gd name="T31" fmla="*/ 8 h 35"/>
              <a:gd name="T32" fmla="*/ 28 w 30"/>
              <a:gd name="T33" fmla="*/ 30 h 35"/>
              <a:gd name="T34" fmla="*/ 28 w 30"/>
              <a:gd name="T35" fmla="*/ 0 h 35"/>
              <a:gd name="T36" fmla="*/ 2 w 30"/>
              <a:gd name="T37" fmla="*/ 0 h 35"/>
              <a:gd name="T38" fmla="*/ 0 w 30"/>
              <a:gd name="T39" fmla="*/ 1 h 35"/>
              <a:gd name="T40" fmla="*/ 0 w 30"/>
              <a:gd name="T41" fmla="*/ 33 h 35"/>
              <a:gd name="T42" fmla="*/ 1 w 30"/>
              <a:gd name="T43" fmla="*/ 35 h 35"/>
              <a:gd name="T44" fmla="*/ 2 w 30"/>
              <a:gd name="T45" fmla="*/ 35 h 35"/>
              <a:gd name="T46" fmla="*/ 28 w 30"/>
              <a:gd name="T47" fmla="*/ 35 h 35"/>
              <a:gd name="T48" fmla="*/ 30 w 30"/>
              <a:gd name="T49" fmla="*/ 33 h 35"/>
              <a:gd name="T50" fmla="*/ 30 w 30"/>
              <a:gd name="T51" fmla="*/ 5 h 35"/>
              <a:gd name="T52" fmla="*/ 30 w 30"/>
              <a:gd name="T53" fmla="*/ 1 h 35"/>
              <a:gd name="T54" fmla="*/ 28 w 30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" h="35">
                <a:moveTo>
                  <a:pt x="17" y="33"/>
                </a:move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5" y="32"/>
                  <a:pt x="15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7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8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8"/>
                  <a:pt x="28" y="8"/>
                  <a:pt x="28" y="8"/>
                </a:cubicBezTo>
                <a:lnTo>
                  <a:pt x="28" y="30"/>
                </a:lnTo>
                <a:close/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1" y="35"/>
                  <a:pt x="1" y="35"/>
                  <a:pt x="2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9" y="35"/>
                  <a:pt x="30" y="34"/>
                  <a:pt x="30" y="33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2" name="Freeform 467"/>
          <p:cNvSpPr>
            <a:spLocks noEditPoints="1"/>
          </p:cNvSpPr>
          <p:nvPr/>
        </p:nvSpPr>
        <p:spPr bwMode="auto">
          <a:xfrm>
            <a:off x="6293953" y="1703332"/>
            <a:ext cx="318877" cy="366925"/>
          </a:xfrm>
          <a:custGeom>
            <a:avLst/>
            <a:gdLst>
              <a:gd name="T0" fmla="*/ 17 w 31"/>
              <a:gd name="T1" fmla="*/ 33 h 35"/>
              <a:gd name="T2" fmla="*/ 16 w 31"/>
              <a:gd name="T3" fmla="*/ 33 h 35"/>
              <a:gd name="T4" fmla="*/ 16 w 31"/>
              <a:gd name="T5" fmla="*/ 32 h 35"/>
              <a:gd name="T6" fmla="*/ 17 w 31"/>
              <a:gd name="T7" fmla="*/ 32 h 35"/>
              <a:gd name="T8" fmla="*/ 17 w 31"/>
              <a:gd name="T9" fmla="*/ 33 h 35"/>
              <a:gd name="T10" fmla="*/ 15 w 31"/>
              <a:gd name="T11" fmla="*/ 33 h 35"/>
              <a:gd name="T12" fmla="*/ 13 w 31"/>
              <a:gd name="T13" fmla="*/ 33 h 35"/>
              <a:gd name="T14" fmla="*/ 13 w 31"/>
              <a:gd name="T15" fmla="*/ 32 h 35"/>
              <a:gd name="T16" fmla="*/ 15 w 31"/>
              <a:gd name="T17" fmla="*/ 32 h 35"/>
              <a:gd name="T18" fmla="*/ 15 w 31"/>
              <a:gd name="T19" fmla="*/ 33 h 35"/>
              <a:gd name="T20" fmla="*/ 29 w 31"/>
              <a:gd name="T21" fmla="*/ 30 h 35"/>
              <a:gd name="T22" fmla="*/ 6 w 31"/>
              <a:gd name="T23" fmla="*/ 30 h 35"/>
              <a:gd name="T24" fmla="*/ 2 w 31"/>
              <a:gd name="T25" fmla="*/ 30 h 35"/>
              <a:gd name="T26" fmla="*/ 2 w 31"/>
              <a:gd name="T27" fmla="*/ 2 h 35"/>
              <a:gd name="T28" fmla="*/ 29 w 31"/>
              <a:gd name="T29" fmla="*/ 2 h 35"/>
              <a:gd name="T30" fmla="*/ 29 w 31"/>
              <a:gd name="T31" fmla="*/ 8 h 35"/>
              <a:gd name="T32" fmla="*/ 29 w 31"/>
              <a:gd name="T33" fmla="*/ 30 h 35"/>
              <a:gd name="T34" fmla="*/ 29 w 31"/>
              <a:gd name="T35" fmla="*/ 0 h 35"/>
              <a:gd name="T36" fmla="*/ 2 w 31"/>
              <a:gd name="T37" fmla="*/ 0 h 35"/>
              <a:gd name="T38" fmla="*/ 0 w 31"/>
              <a:gd name="T39" fmla="*/ 2 h 35"/>
              <a:gd name="T40" fmla="*/ 0 w 31"/>
              <a:gd name="T41" fmla="*/ 33 h 35"/>
              <a:gd name="T42" fmla="*/ 1 w 31"/>
              <a:gd name="T43" fmla="*/ 35 h 35"/>
              <a:gd name="T44" fmla="*/ 2 w 31"/>
              <a:gd name="T45" fmla="*/ 35 h 35"/>
              <a:gd name="T46" fmla="*/ 29 w 31"/>
              <a:gd name="T47" fmla="*/ 35 h 35"/>
              <a:gd name="T48" fmla="*/ 31 w 31"/>
              <a:gd name="T49" fmla="*/ 33 h 35"/>
              <a:gd name="T50" fmla="*/ 31 w 31"/>
              <a:gd name="T51" fmla="*/ 6 h 35"/>
              <a:gd name="T52" fmla="*/ 31 w 31"/>
              <a:gd name="T53" fmla="*/ 2 h 35"/>
              <a:gd name="T54" fmla="*/ 29 w 31"/>
              <a:gd name="T5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35">
                <a:moveTo>
                  <a:pt x="17" y="33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7" y="33"/>
                </a:cubicBezTo>
                <a:close/>
                <a:moveTo>
                  <a:pt x="15" y="33"/>
                </a:move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3" y="32"/>
                </a:cubicBezTo>
                <a:cubicBezTo>
                  <a:pt x="15" y="32"/>
                  <a:pt x="15" y="32"/>
                  <a:pt x="15" y="32"/>
                </a:cubicBezTo>
                <a:lnTo>
                  <a:pt x="15" y="33"/>
                </a:lnTo>
                <a:close/>
                <a:moveTo>
                  <a:pt x="29" y="30"/>
                </a:moveTo>
                <a:cubicBezTo>
                  <a:pt x="6" y="30"/>
                  <a:pt x="6" y="30"/>
                  <a:pt x="6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lnTo>
                  <a:pt x="29" y="30"/>
                </a:lnTo>
                <a:close/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1" y="35"/>
                  <a:pt x="2" y="35"/>
                  <a:pt x="2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1" y="34"/>
                  <a:pt x="31" y="33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3" name="Freeform 468"/>
          <p:cNvSpPr>
            <a:spLocks/>
          </p:cNvSpPr>
          <p:nvPr/>
        </p:nvSpPr>
        <p:spPr bwMode="auto">
          <a:xfrm>
            <a:off x="6293953" y="1703332"/>
            <a:ext cx="318877" cy="366925"/>
          </a:xfrm>
          <a:custGeom>
            <a:avLst/>
            <a:gdLst>
              <a:gd name="T0" fmla="*/ 2 w 31"/>
              <a:gd name="T1" fmla="*/ 30 h 35"/>
              <a:gd name="T2" fmla="*/ 2 w 31"/>
              <a:gd name="T3" fmla="*/ 2 h 35"/>
              <a:gd name="T4" fmla="*/ 29 w 31"/>
              <a:gd name="T5" fmla="*/ 2 h 35"/>
              <a:gd name="T6" fmla="*/ 29 w 31"/>
              <a:gd name="T7" fmla="*/ 8 h 35"/>
              <a:gd name="T8" fmla="*/ 31 w 31"/>
              <a:gd name="T9" fmla="*/ 6 h 35"/>
              <a:gd name="T10" fmla="*/ 31 w 31"/>
              <a:gd name="T11" fmla="*/ 2 h 35"/>
              <a:gd name="T12" fmla="*/ 29 w 31"/>
              <a:gd name="T13" fmla="*/ 0 h 35"/>
              <a:gd name="T14" fmla="*/ 2 w 31"/>
              <a:gd name="T15" fmla="*/ 0 h 35"/>
              <a:gd name="T16" fmla="*/ 0 w 31"/>
              <a:gd name="T17" fmla="*/ 2 h 35"/>
              <a:gd name="T18" fmla="*/ 0 w 31"/>
              <a:gd name="T19" fmla="*/ 33 h 35"/>
              <a:gd name="T20" fmla="*/ 1 w 31"/>
              <a:gd name="T21" fmla="*/ 35 h 35"/>
              <a:gd name="T22" fmla="*/ 6 w 31"/>
              <a:gd name="T23" fmla="*/ 30 h 35"/>
              <a:gd name="T24" fmla="*/ 2 w 31"/>
              <a:gd name="T25" fmla="*/ 3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" h="35">
                <a:moveTo>
                  <a:pt x="2" y="30"/>
                </a:moveTo>
                <a:cubicBezTo>
                  <a:pt x="2" y="2"/>
                  <a:pt x="2" y="2"/>
                  <a:pt x="2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8"/>
                  <a:pt x="29" y="8"/>
                  <a:pt x="29" y="8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6" y="30"/>
                  <a:pt x="6" y="30"/>
                  <a:pt x="6" y="30"/>
                </a:cubicBezTo>
                <a:lnTo>
                  <a:pt x="2" y="30"/>
                </a:ln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4" name="Freeform 469"/>
          <p:cNvSpPr>
            <a:spLocks noEditPoints="1"/>
          </p:cNvSpPr>
          <p:nvPr/>
        </p:nvSpPr>
        <p:spPr bwMode="auto">
          <a:xfrm>
            <a:off x="6302690" y="1768853"/>
            <a:ext cx="310141" cy="301404"/>
          </a:xfrm>
          <a:custGeom>
            <a:avLst/>
            <a:gdLst>
              <a:gd name="T0" fmla="*/ 28 w 30"/>
              <a:gd name="T1" fmla="*/ 29 h 29"/>
              <a:gd name="T2" fmla="*/ 30 w 30"/>
              <a:gd name="T3" fmla="*/ 27 h 29"/>
              <a:gd name="T4" fmla="*/ 30 w 30"/>
              <a:gd name="T5" fmla="*/ 0 h 29"/>
              <a:gd name="T6" fmla="*/ 28 w 30"/>
              <a:gd name="T7" fmla="*/ 2 h 29"/>
              <a:gd name="T8" fmla="*/ 28 w 30"/>
              <a:gd name="T9" fmla="*/ 24 h 29"/>
              <a:gd name="T10" fmla="*/ 5 w 30"/>
              <a:gd name="T11" fmla="*/ 24 h 29"/>
              <a:gd name="T12" fmla="*/ 0 w 30"/>
              <a:gd name="T13" fmla="*/ 29 h 29"/>
              <a:gd name="T14" fmla="*/ 1 w 30"/>
              <a:gd name="T15" fmla="*/ 29 h 29"/>
              <a:gd name="T16" fmla="*/ 28 w 30"/>
              <a:gd name="T17" fmla="*/ 29 h 29"/>
              <a:gd name="T18" fmla="*/ 15 w 30"/>
              <a:gd name="T19" fmla="*/ 26 h 29"/>
              <a:gd name="T20" fmla="*/ 16 w 30"/>
              <a:gd name="T21" fmla="*/ 26 h 29"/>
              <a:gd name="T22" fmla="*/ 16 w 30"/>
              <a:gd name="T23" fmla="*/ 27 h 29"/>
              <a:gd name="T24" fmla="*/ 15 w 30"/>
              <a:gd name="T25" fmla="*/ 27 h 29"/>
              <a:gd name="T26" fmla="*/ 15 w 30"/>
              <a:gd name="T27" fmla="*/ 26 h 29"/>
              <a:gd name="T28" fmla="*/ 12 w 30"/>
              <a:gd name="T29" fmla="*/ 26 h 29"/>
              <a:gd name="T30" fmla="*/ 14 w 30"/>
              <a:gd name="T31" fmla="*/ 26 h 29"/>
              <a:gd name="T32" fmla="*/ 14 w 30"/>
              <a:gd name="T33" fmla="*/ 27 h 29"/>
              <a:gd name="T34" fmla="*/ 12 w 30"/>
              <a:gd name="T35" fmla="*/ 27 h 29"/>
              <a:gd name="T36" fmla="*/ 12 w 30"/>
              <a:gd name="T37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29">
                <a:moveTo>
                  <a:pt x="28" y="29"/>
                </a:moveTo>
                <a:cubicBezTo>
                  <a:pt x="29" y="29"/>
                  <a:pt x="30" y="28"/>
                  <a:pt x="30" y="27"/>
                </a:cubicBezTo>
                <a:cubicBezTo>
                  <a:pt x="30" y="0"/>
                  <a:pt x="30" y="0"/>
                  <a:pt x="30" y="0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4"/>
                  <a:pt x="28" y="24"/>
                  <a:pt x="28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1" y="29"/>
                  <a:pt x="1" y="29"/>
                </a:cubicBezTo>
                <a:lnTo>
                  <a:pt x="28" y="29"/>
                </a:lnTo>
                <a:close/>
                <a:moveTo>
                  <a:pt x="15" y="26"/>
                </a:moveTo>
                <a:cubicBezTo>
                  <a:pt x="16" y="26"/>
                  <a:pt x="16" y="26"/>
                  <a:pt x="16" y="26"/>
                </a:cubicBezTo>
                <a:cubicBezTo>
                  <a:pt x="17" y="26"/>
                  <a:pt x="17" y="27"/>
                  <a:pt x="16" y="27"/>
                </a:cubicBezTo>
                <a:cubicBezTo>
                  <a:pt x="15" y="27"/>
                  <a:pt x="15" y="27"/>
                  <a:pt x="15" y="27"/>
                </a:cubicBezTo>
                <a:lnTo>
                  <a:pt x="15" y="26"/>
                </a:lnTo>
                <a:close/>
                <a:moveTo>
                  <a:pt x="12" y="26"/>
                </a:move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4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6"/>
                  <a:pt x="12" y="26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5" name="Freeform 470"/>
          <p:cNvSpPr>
            <a:spLocks/>
          </p:cNvSpPr>
          <p:nvPr/>
        </p:nvSpPr>
        <p:spPr bwMode="auto">
          <a:xfrm>
            <a:off x="6861814" y="532665"/>
            <a:ext cx="270826" cy="463025"/>
          </a:xfrm>
          <a:custGeom>
            <a:avLst/>
            <a:gdLst>
              <a:gd name="T0" fmla="*/ 8 w 26"/>
              <a:gd name="T1" fmla="*/ 38 h 44"/>
              <a:gd name="T2" fmla="*/ 0 w 26"/>
              <a:gd name="T3" fmla="*/ 31 h 44"/>
              <a:gd name="T4" fmla="*/ 2 w 26"/>
              <a:gd name="T5" fmla="*/ 29 h 44"/>
              <a:gd name="T6" fmla="*/ 5 w 26"/>
              <a:gd name="T7" fmla="*/ 28 h 44"/>
              <a:gd name="T8" fmla="*/ 7 w 26"/>
              <a:gd name="T9" fmla="*/ 29 h 44"/>
              <a:gd name="T10" fmla="*/ 18 w 26"/>
              <a:gd name="T11" fmla="*/ 29 h 44"/>
              <a:gd name="T12" fmla="*/ 1 w 26"/>
              <a:gd name="T13" fmla="*/ 15 h 44"/>
              <a:gd name="T14" fmla="*/ 8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1 w 26"/>
              <a:gd name="T21" fmla="*/ 0 h 44"/>
              <a:gd name="T22" fmla="*/ 14 w 26"/>
              <a:gd name="T23" fmla="*/ 0 h 44"/>
              <a:gd name="T24" fmla="*/ 16 w 26"/>
              <a:gd name="T25" fmla="*/ 1 h 44"/>
              <a:gd name="T26" fmla="*/ 16 w 26"/>
              <a:gd name="T27" fmla="*/ 3 h 44"/>
              <a:gd name="T28" fmla="*/ 18 w 26"/>
              <a:gd name="T29" fmla="*/ 5 h 44"/>
              <a:gd name="T30" fmla="*/ 25 w 26"/>
              <a:gd name="T31" fmla="*/ 10 h 44"/>
              <a:gd name="T32" fmla="*/ 24 w 26"/>
              <a:gd name="T33" fmla="*/ 12 h 44"/>
              <a:gd name="T34" fmla="*/ 20 w 26"/>
              <a:gd name="T35" fmla="*/ 14 h 44"/>
              <a:gd name="T36" fmla="*/ 18 w 26"/>
              <a:gd name="T37" fmla="*/ 13 h 44"/>
              <a:gd name="T38" fmla="*/ 9 w 26"/>
              <a:gd name="T39" fmla="*/ 13 h 44"/>
              <a:gd name="T40" fmla="*/ 26 w 26"/>
              <a:gd name="T41" fmla="*/ 27 h 44"/>
              <a:gd name="T42" fmla="*/ 18 w 26"/>
              <a:gd name="T43" fmla="*/ 38 h 44"/>
              <a:gd name="T44" fmla="*/ 16 w 26"/>
              <a:gd name="T45" fmla="*/ 40 h 44"/>
              <a:gd name="T46" fmla="*/ 16 w 26"/>
              <a:gd name="T47" fmla="*/ 42 h 44"/>
              <a:gd name="T48" fmla="*/ 14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0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4" y="37"/>
                  <a:pt x="2" y="35"/>
                  <a:pt x="0" y="31"/>
                </a:cubicBezTo>
                <a:cubicBezTo>
                  <a:pt x="0" y="30"/>
                  <a:pt x="0" y="29"/>
                  <a:pt x="2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7" y="28"/>
                  <a:pt x="7" y="29"/>
                </a:cubicBezTo>
                <a:cubicBezTo>
                  <a:pt x="10" y="34"/>
                  <a:pt x="18" y="33"/>
                  <a:pt x="18" y="29"/>
                </a:cubicBezTo>
                <a:cubicBezTo>
                  <a:pt x="18" y="23"/>
                  <a:pt x="1" y="28"/>
                  <a:pt x="1" y="15"/>
                </a:cubicBezTo>
                <a:cubicBezTo>
                  <a:pt x="1" y="10"/>
                  <a:pt x="4" y="6"/>
                  <a:pt x="8" y="5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8" y="5"/>
                </a:cubicBezTo>
                <a:cubicBezTo>
                  <a:pt x="21" y="5"/>
                  <a:pt x="23" y="7"/>
                  <a:pt x="25" y="10"/>
                </a:cubicBezTo>
                <a:cubicBezTo>
                  <a:pt x="25" y="12"/>
                  <a:pt x="25" y="12"/>
                  <a:pt x="24" y="12"/>
                </a:cubicBezTo>
                <a:cubicBezTo>
                  <a:pt x="23" y="13"/>
                  <a:pt x="21" y="13"/>
                  <a:pt x="20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9"/>
                  <a:pt x="9" y="13"/>
                </a:cubicBezTo>
                <a:cubicBezTo>
                  <a:pt x="9" y="19"/>
                  <a:pt x="26" y="14"/>
                  <a:pt x="26" y="27"/>
                </a:cubicBezTo>
                <a:cubicBezTo>
                  <a:pt x="26" y="33"/>
                  <a:pt x="23" y="37"/>
                  <a:pt x="18" y="38"/>
                </a:cubicBezTo>
                <a:cubicBezTo>
                  <a:pt x="16" y="38"/>
                  <a:pt x="16" y="39"/>
                  <a:pt x="16" y="40"/>
                </a:cubicBezTo>
                <a:cubicBezTo>
                  <a:pt x="16" y="41"/>
                  <a:pt x="16" y="41"/>
                  <a:pt x="16" y="42"/>
                </a:cubicBezTo>
                <a:cubicBezTo>
                  <a:pt x="16" y="43"/>
                  <a:pt x="16" y="44"/>
                  <a:pt x="14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3"/>
                  <a:pt x="10" y="42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9" y="38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6" name="Freeform 471"/>
          <p:cNvSpPr>
            <a:spLocks/>
          </p:cNvSpPr>
          <p:nvPr/>
        </p:nvSpPr>
        <p:spPr bwMode="auto">
          <a:xfrm>
            <a:off x="6861814" y="523929"/>
            <a:ext cx="270826" cy="471761"/>
          </a:xfrm>
          <a:custGeom>
            <a:avLst/>
            <a:gdLst>
              <a:gd name="T0" fmla="*/ 8 w 26"/>
              <a:gd name="T1" fmla="*/ 39 h 45"/>
              <a:gd name="T2" fmla="*/ 0 w 26"/>
              <a:gd name="T3" fmla="*/ 32 h 45"/>
              <a:gd name="T4" fmla="*/ 1 w 26"/>
              <a:gd name="T5" fmla="*/ 30 h 45"/>
              <a:gd name="T6" fmla="*/ 5 w 26"/>
              <a:gd name="T7" fmla="*/ 29 h 45"/>
              <a:gd name="T8" fmla="*/ 7 w 26"/>
              <a:gd name="T9" fmla="*/ 30 h 45"/>
              <a:gd name="T10" fmla="*/ 18 w 26"/>
              <a:gd name="T11" fmla="*/ 30 h 45"/>
              <a:gd name="T12" fmla="*/ 1 w 26"/>
              <a:gd name="T13" fmla="*/ 15 h 45"/>
              <a:gd name="T14" fmla="*/ 8 w 26"/>
              <a:gd name="T15" fmla="*/ 6 h 45"/>
              <a:gd name="T16" fmla="*/ 9 w 26"/>
              <a:gd name="T17" fmla="*/ 4 h 45"/>
              <a:gd name="T18" fmla="*/ 9 w 26"/>
              <a:gd name="T19" fmla="*/ 2 h 45"/>
              <a:gd name="T20" fmla="*/ 11 w 26"/>
              <a:gd name="T21" fmla="*/ 0 h 45"/>
              <a:gd name="T22" fmla="*/ 14 w 26"/>
              <a:gd name="T23" fmla="*/ 0 h 45"/>
              <a:gd name="T24" fmla="*/ 16 w 26"/>
              <a:gd name="T25" fmla="*/ 2 h 45"/>
              <a:gd name="T26" fmla="*/ 16 w 26"/>
              <a:gd name="T27" fmla="*/ 3 h 45"/>
              <a:gd name="T28" fmla="*/ 17 w 26"/>
              <a:gd name="T29" fmla="*/ 5 h 45"/>
              <a:gd name="T30" fmla="*/ 24 w 26"/>
              <a:gd name="T31" fmla="*/ 11 h 45"/>
              <a:gd name="T32" fmla="*/ 23 w 26"/>
              <a:gd name="T33" fmla="*/ 13 h 45"/>
              <a:gd name="T34" fmla="*/ 20 w 26"/>
              <a:gd name="T35" fmla="*/ 14 h 45"/>
              <a:gd name="T36" fmla="*/ 18 w 26"/>
              <a:gd name="T37" fmla="*/ 14 h 45"/>
              <a:gd name="T38" fmla="*/ 9 w 26"/>
              <a:gd name="T39" fmla="*/ 14 h 45"/>
              <a:gd name="T40" fmla="*/ 26 w 26"/>
              <a:gd name="T41" fmla="*/ 28 h 45"/>
              <a:gd name="T42" fmla="*/ 18 w 26"/>
              <a:gd name="T43" fmla="*/ 39 h 45"/>
              <a:gd name="T44" fmla="*/ 16 w 26"/>
              <a:gd name="T45" fmla="*/ 41 h 45"/>
              <a:gd name="T46" fmla="*/ 16 w 26"/>
              <a:gd name="T47" fmla="*/ 43 h 45"/>
              <a:gd name="T48" fmla="*/ 14 w 26"/>
              <a:gd name="T49" fmla="*/ 45 h 45"/>
              <a:gd name="T50" fmla="*/ 11 w 26"/>
              <a:gd name="T51" fmla="*/ 45 h 45"/>
              <a:gd name="T52" fmla="*/ 9 w 26"/>
              <a:gd name="T53" fmla="*/ 43 h 45"/>
              <a:gd name="T54" fmla="*/ 9 w 26"/>
              <a:gd name="T55" fmla="*/ 41 h 45"/>
              <a:gd name="T56" fmla="*/ 8 w 26"/>
              <a:gd name="T57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5">
                <a:moveTo>
                  <a:pt x="8" y="39"/>
                </a:moveTo>
                <a:cubicBezTo>
                  <a:pt x="4" y="38"/>
                  <a:pt x="1" y="35"/>
                  <a:pt x="0" y="32"/>
                </a:cubicBezTo>
                <a:cubicBezTo>
                  <a:pt x="0" y="30"/>
                  <a:pt x="0" y="30"/>
                  <a:pt x="1" y="30"/>
                </a:cubicBezTo>
                <a:cubicBezTo>
                  <a:pt x="2" y="29"/>
                  <a:pt x="4" y="29"/>
                  <a:pt x="5" y="29"/>
                </a:cubicBezTo>
                <a:cubicBezTo>
                  <a:pt x="6" y="29"/>
                  <a:pt x="6" y="29"/>
                  <a:pt x="7" y="30"/>
                </a:cubicBezTo>
                <a:cubicBezTo>
                  <a:pt x="10" y="35"/>
                  <a:pt x="18" y="34"/>
                  <a:pt x="18" y="30"/>
                </a:cubicBezTo>
                <a:cubicBezTo>
                  <a:pt x="18" y="23"/>
                  <a:pt x="1" y="28"/>
                  <a:pt x="1" y="15"/>
                </a:cubicBezTo>
                <a:cubicBezTo>
                  <a:pt x="1" y="11"/>
                  <a:pt x="4" y="7"/>
                  <a:pt x="8" y="6"/>
                </a:cubicBezTo>
                <a:cubicBezTo>
                  <a:pt x="9" y="5"/>
                  <a:pt x="9" y="5"/>
                  <a:pt x="9" y="4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5"/>
                  <a:pt x="16" y="5"/>
                  <a:pt x="17" y="5"/>
                </a:cubicBezTo>
                <a:cubicBezTo>
                  <a:pt x="21" y="6"/>
                  <a:pt x="23" y="8"/>
                  <a:pt x="24" y="11"/>
                </a:cubicBezTo>
                <a:cubicBezTo>
                  <a:pt x="25" y="12"/>
                  <a:pt x="25" y="13"/>
                  <a:pt x="23" y="13"/>
                </a:cubicBezTo>
                <a:cubicBezTo>
                  <a:pt x="22" y="14"/>
                  <a:pt x="21" y="14"/>
                  <a:pt x="20" y="14"/>
                </a:cubicBezTo>
                <a:cubicBezTo>
                  <a:pt x="19" y="15"/>
                  <a:pt x="19" y="15"/>
                  <a:pt x="18" y="14"/>
                </a:cubicBezTo>
                <a:cubicBezTo>
                  <a:pt x="15" y="10"/>
                  <a:pt x="9" y="10"/>
                  <a:pt x="9" y="14"/>
                </a:cubicBezTo>
                <a:cubicBezTo>
                  <a:pt x="9" y="20"/>
                  <a:pt x="26" y="15"/>
                  <a:pt x="26" y="28"/>
                </a:cubicBezTo>
                <a:cubicBezTo>
                  <a:pt x="26" y="34"/>
                  <a:pt x="22" y="37"/>
                  <a:pt x="18" y="39"/>
                </a:cubicBezTo>
                <a:cubicBezTo>
                  <a:pt x="16" y="39"/>
                  <a:pt x="16" y="40"/>
                  <a:pt x="16" y="41"/>
                </a:cubicBezTo>
                <a:cubicBezTo>
                  <a:pt x="16" y="42"/>
                  <a:pt x="16" y="42"/>
                  <a:pt x="16" y="43"/>
                </a:cubicBezTo>
                <a:cubicBezTo>
                  <a:pt x="16" y="44"/>
                  <a:pt x="16" y="45"/>
                  <a:pt x="14" y="45"/>
                </a:cubicBezTo>
                <a:cubicBezTo>
                  <a:pt x="13" y="45"/>
                  <a:pt x="12" y="45"/>
                  <a:pt x="11" y="45"/>
                </a:cubicBezTo>
                <a:cubicBezTo>
                  <a:pt x="10" y="45"/>
                  <a:pt x="9" y="44"/>
                  <a:pt x="9" y="43"/>
                </a:cubicBezTo>
                <a:cubicBezTo>
                  <a:pt x="9" y="42"/>
                  <a:pt x="9" y="42"/>
                  <a:pt x="9" y="41"/>
                </a:cubicBezTo>
                <a:cubicBezTo>
                  <a:pt x="9" y="40"/>
                  <a:pt x="9" y="39"/>
                  <a:pt x="8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7" name="Freeform 472"/>
          <p:cNvSpPr>
            <a:spLocks/>
          </p:cNvSpPr>
          <p:nvPr/>
        </p:nvSpPr>
        <p:spPr bwMode="auto">
          <a:xfrm>
            <a:off x="6853078" y="523929"/>
            <a:ext cx="279562" cy="458658"/>
          </a:xfrm>
          <a:custGeom>
            <a:avLst/>
            <a:gdLst>
              <a:gd name="T0" fmla="*/ 9 w 27"/>
              <a:gd name="T1" fmla="*/ 39 h 44"/>
              <a:gd name="T2" fmla="*/ 1 w 27"/>
              <a:gd name="T3" fmla="*/ 32 h 44"/>
              <a:gd name="T4" fmla="*/ 2 w 27"/>
              <a:gd name="T5" fmla="*/ 29 h 44"/>
              <a:gd name="T6" fmla="*/ 5 w 27"/>
              <a:gd name="T7" fmla="*/ 29 h 44"/>
              <a:gd name="T8" fmla="*/ 8 w 27"/>
              <a:gd name="T9" fmla="*/ 30 h 44"/>
              <a:gd name="T10" fmla="*/ 19 w 27"/>
              <a:gd name="T11" fmla="*/ 29 h 44"/>
              <a:gd name="T12" fmla="*/ 2 w 27"/>
              <a:gd name="T13" fmla="*/ 15 h 44"/>
              <a:gd name="T14" fmla="*/ 9 w 27"/>
              <a:gd name="T15" fmla="*/ 5 h 44"/>
              <a:gd name="T16" fmla="*/ 10 w 27"/>
              <a:gd name="T17" fmla="*/ 3 h 44"/>
              <a:gd name="T18" fmla="*/ 10 w 27"/>
              <a:gd name="T19" fmla="*/ 2 h 44"/>
              <a:gd name="T20" fmla="*/ 12 w 27"/>
              <a:gd name="T21" fmla="*/ 0 h 44"/>
              <a:gd name="T22" fmla="*/ 15 w 27"/>
              <a:gd name="T23" fmla="*/ 0 h 44"/>
              <a:gd name="T24" fmla="*/ 17 w 27"/>
              <a:gd name="T25" fmla="*/ 2 h 44"/>
              <a:gd name="T26" fmla="*/ 17 w 27"/>
              <a:gd name="T27" fmla="*/ 3 h 44"/>
              <a:gd name="T28" fmla="*/ 18 w 27"/>
              <a:gd name="T29" fmla="*/ 5 h 44"/>
              <a:gd name="T30" fmla="*/ 25 w 27"/>
              <a:gd name="T31" fmla="*/ 11 h 44"/>
              <a:gd name="T32" fmla="*/ 24 w 27"/>
              <a:gd name="T33" fmla="*/ 13 h 44"/>
              <a:gd name="T34" fmla="*/ 21 w 27"/>
              <a:gd name="T35" fmla="*/ 14 h 44"/>
              <a:gd name="T36" fmla="*/ 19 w 27"/>
              <a:gd name="T37" fmla="*/ 13 h 44"/>
              <a:gd name="T38" fmla="*/ 9 w 27"/>
              <a:gd name="T39" fmla="*/ 14 h 44"/>
              <a:gd name="T40" fmla="*/ 27 w 27"/>
              <a:gd name="T41" fmla="*/ 28 h 44"/>
              <a:gd name="T42" fmla="*/ 18 w 27"/>
              <a:gd name="T43" fmla="*/ 39 h 44"/>
              <a:gd name="T44" fmla="*/ 17 w 27"/>
              <a:gd name="T45" fmla="*/ 41 h 44"/>
              <a:gd name="T46" fmla="*/ 17 w 27"/>
              <a:gd name="T47" fmla="*/ 43 h 44"/>
              <a:gd name="T48" fmla="*/ 15 w 27"/>
              <a:gd name="T49" fmla="*/ 44 h 44"/>
              <a:gd name="T50" fmla="*/ 12 w 27"/>
              <a:gd name="T51" fmla="*/ 44 h 44"/>
              <a:gd name="T52" fmla="*/ 10 w 27"/>
              <a:gd name="T53" fmla="*/ 43 h 44"/>
              <a:gd name="T54" fmla="*/ 10 w 27"/>
              <a:gd name="T55" fmla="*/ 41 h 44"/>
              <a:gd name="T56" fmla="*/ 9 w 27"/>
              <a:gd name="T57" fmla="*/ 3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44">
                <a:moveTo>
                  <a:pt x="9" y="39"/>
                </a:moveTo>
                <a:cubicBezTo>
                  <a:pt x="5" y="38"/>
                  <a:pt x="2" y="35"/>
                  <a:pt x="1" y="32"/>
                </a:cubicBezTo>
                <a:cubicBezTo>
                  <a:pt x="0" y="30"/>
                  <a:pt x="0" y="30"/>
                  <a:pt x="2" y="29"/>
                </a:cubicBezTo>
                <a:cubicBezTo>
                  <a:pt x="3" y="29"/>
                  <a:pt x="4" y="29"/>
                  <a:pt x="5" y="29"/>
                </a:cubicBezTo>
                <a:cubicBezTo>
                  <a:pt x="7" y="28"/>
                  <a:pt x="7" y="29"/>
                  <a:pt x="8" y="30"/>
                </a:cubicBezTo>
                <a:cubicBezTo>
                  <a:pt x="11" y="35"/>
                  <a:pt x="19" y="34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5" y="7"/>
                  <a:pt x="9" y="5"/>
                </a:cubicBezTo>
                <a:cubicBezTo>
                  <a:pt x="10" y="5"/>
                  <a:pt x="10" y="5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1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5"/>
                  <a:pt x="17" y="5"/>
                  <a:pt x="18" y="5"/>
                </a:cubicBezTo>
                <a:cubicBezTo>
                  <a:pt x="21" y="6"/>
                  <a:pt x="24" y="8"/>
                  <a:pt x="25" y="11"/>
                </a:cubicBezTo>
                <a:cubicBezTo>
                  <a:pt x="26" y="12"/>
                  <a:pt x="26" y="13"/>
                  <a:pt x="24" y="13"/>
                </a:cubicBezTo>
                <a:cubicBezTo>
                  <a:pt x="23" y="13"/>
                  <a:pt x="22" y="14"/>
                  <a:pt x="21" y="14"/>
                </a:cubicBezTo>
                <a:cubicBezTo>
                  <a:pt x="20" y="15"/>
                  <a:pt x="19" y="14"/>
                  <a:pt x="19" y="13"/>
                </a:cubicBezTo>
                <a:cubicBezTo>
                  <a:pt x="16" y="9"/>
                  <a:pt x="9" y="10"/>
                  <a:pt x="9" y="14"/>
                </a:cubicBezTo>
                <a:cubicBezTo>
                  <a:pt x="9" y="20"/>
                  <a:pt x="27" y="15"/>
                  <a:pt x="27" y="28"/>
                </a:cubicBezTo>
                <a:cubicBezTo>
                  <a:pt x="27" y="34"/>
                  <a:pt x="23" y="37"/>
                  <a:pt x="18" y="39"/>
                </a:cubicBezTo>
                <a:cubicBezTo>
                  <a:pt x="17" y="39"/>
                  <a:pt x="17" y="39"/>
                  <a:pt x="17" y="41"/>
                </a:cubicBezTo>
                <a:cubicBezTo>
                  <a:pt x="17" y="41"/>
                  <a:pt x="17" y="42"/>
                  <a:pt x="17" y="43"/>
                </a:cubicBezTo>
                <a:cubicBezTo>
                  <a:pt x="17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1" y="44"/>
                  <a:pt x="10" y="44"/>
                  <a:pt x="10" y="43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39"/>
                  <a:pt x="10" y="39"/>
                  <a:pt x="9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8" name="Freeform 473"/>
          <p:cNvSpPr>
            <a:spLocks/>
          </p:cNvSpPr>
          <p:nvPr/>
        </p:nvSpPr>
        <p:spPr bwMode="auto">
          <a:xfrm>
            <a:off x="6853078" y="523929"/>
            <a:ext cx="270826" cy="458658"/>
          </a:xfrm>
          <a:custGeom>
            <a:avLst/>
            <a:gdLst>
              <a:gd name="T0" fmla="*/ 8 w 26"/>
              <a:gd name="T1" fmla="*/ 38 h 44"/>
              <a:gd name="T2" fmla="*/ 1 w 26"/>
              <a:gd name="T3" fmla="*/ 31 h 44"/>
              <a:gd name="T4" fmla="*/ 2 w 26"/>
              <a:gd name="T5" fmla="*/ 29 h 44"/>
              <a:gd name="T6" fmla="*/ 5 w 26"/>
              <a:gd name="T7" fmla="*/ 28 h 44"/>
              <a:gd name="T8" fmla="*/ 8 w 26"/>
              <a:gd name="T9" fmla="*/ 30 h 44"/>
              <a:gd name="T10" fmla="*/ 19 w 26"/>
              <a:gd name="T11" fmla="*/ 29 h 44"/>
              <a:gd name="T12" fmla="*/ 2 w 26"/>
              <a:gd name="T13" fmla="*/ 15 h 44"/>
              <a:gd name="T14" fmla="*/ 9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2 w 26"/>
              <a:gd name="T21" fmla="*/ 0 h 44"/>
              <a:gd name="T22" fmla="*/ 15 w 26"/>
              <a:gd name="T23" fmla="*/ 0 h 44"/>
              <a:gd name="T24" fmla="*/ 17 w 26"/>
              <a:gd name="T25" fmla="*/ 1 h 44"/>
              <a:gd name="T26" fmla="*/ 17 w 26"/>
              <a:gd name="T27" fmla="*/ 3 h 44"/>
              <a:gd name="T28" fmla="*/ 18 w 26"/>
              <a:gd name="T29" fmla="*/ 5 h 44"/>
              <a:gd name="T30" fmla="*/ 25 w 26"/>
              <a:gd name="T31" fmla="*/ 11 h 44"/>
              <a:gd name="T32" fmla="*/ 24 w 26"/>
              <a:gd name="T33" fmla="*/ 13 h 44"/>
              <a:gd name="T34" fmla="*/ 21 w 26"/>
              <a:gd name="T35" fmla="*/ 14 h 44"/>
              <a:gd name="T36" fmla="*/ 19 w 26"/>
              <a:gd name="T37" fmla="*/ 13 h 44"/>
              <a:gd name="T38" fmla="*/ 9 w 26"/>
              <a:gd name="T39" fmla="*/ 14 h 44"/>
              <a:gd name="T40" fmla="*/ 26 w 26"/>
              <a:gd name="T41" fmla="*/ 28 h 44"/>
              <a:gd name="T42" fmla="*/ 18 w 26"/>
              <a:gd name="T43" fmla="*/ 38 h 44"/>
              <a:gd name="T44" fmla="*/ 17 w 26"/>
              <a:gd name="T45" fmla="*/ 41 h 44"/>
              <a:gd name="T46" fmla="*/ 17 w 26"/>
              <a:gd name="T47" fmla="*/ 43 h 44"/>
              <a:gd name="T48" fmla="*/ 15 w 26"/>
              <a:gd name="T49" fmla="*/ 44 h 44"/>
              <a:gd name="T50" fmla="*/ 12 w 26"/>
              <a:gd name="T51" fmla="*/ 44 h 44"/>
              <a:gd name="T52" fmla="*/ 10 w 26"/>
              <a:gd name="T53" fmla="*/ 43 h 44"/>
              <a:gd name="T54" fmla="*/ 10 w 26"/>
              <a:gd name="T55" fmla="*/ 41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5" y="37"/>
                  <a:pt x="2" y="35"/>
                  <a:pt x="1" y="31"/>
                </a:cubicBezTo>
                <a:cubicBezTo>
                  <a:pt x="0" y="30"/>
                  <a:pt x="0" y="30"/>
                  <a:pt x="2" y="29"/>
                </a:cubicBezTo>
                <a:cubicBezTo>
                  <a:pt x="3" y="29"/>
                  <a:pt x="4" y="29"/>
                  <a:pt x="5" y="28"/>
                </a:cubicBezTo>
                <a:cubicBezTo>
                  <a:pt x="6" y="28"/>
                  <a:pt x="7" y="28"/>
                  <a:pt x="8" y="30"/>
                </a:cubicBezTo>
                <a:cubicBezTo>
                  <a:pt x="10" y="35"/>
                  <a:pt x="19" y="33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5" y="7"/>
                  <a:pt x="9" y="5"/>
                </a:cubicBezTo>
                <a:cubicBezTo>
                  <a:pt x="10" y="5"/>
                  <a:pt x="10" y="4"/>
                  <a:pt x="10" y="3"/>
                </a:cubicBezTo>
                <a:cubicBezTo>
                  <a:pt x="10" y="3"/>
                  <a:pt x="10" y="2"/>
                  <a:pt x="10" y="1"/>
                </a:cubicBezTo>
                <a:cubicBezTo>
                  <a:pt x="10" y="0"/>
                  <a:pt x="10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4"/>
                  <a:pt x="17" y="5"/>
                  <a:pt x="18" y="5"/>
                </a:cubicBezTo>
                <a:cubicBezTo>
                  <a:pt x="21" y="6"/>
                  <a:pt x="24" y="8"/>
                  <a:pt x="25" y="11"/>
                </a:cubicBezTo>
                <a:cubicBezTo>
                  <a:pt x="26" y="12"/>
                  <a:pt x="25" y="12"/>
                  <a:pt x="24" y="13"/>
                </a:cubicBezTo>
                <a:cubicBezTo>
                  <a:pt x="23" y="13"/>
                  <a:pt x="22" y="14"/>
                  <a:pt x="21" y="14"/>
                </a:cubicBezTo>
                <a:cubicBezTo>
                  <a:pt x="20" y="14"/>
                  <a:pt x="19" y="14"/>
                  <a:pt x="19" y="13"/>
                </a:cubicBezTo>
                <a:cubicBezTo>
                  <a:pt x="16" y="9"/>
                  <a:pt x="9" y="10"/>
                  <a:pt x="9" y="14"/>
                </a:cubicBezTo>
                <a:cubicBezTo>
                  <a:pt x="9" y="20"/>
                  <a:pt x="26" y="15"/>
                  <a:pt x="26" y="28"/>
                </a:cubicBezTo>
                <a:cubicBezTo>
                  <a:pt x="26" y="33"/>
                  <a:pt x="23" y="37"/>
                  <a:pt x="18" y="38"/>
                </a:cubicBezTo>
                <a:cubicBezTo>
                  <a:pt x="17" y="39"/>
                  <a:pt x="17" y="39"/>
                  <a:pt x="17" y="41"/>
                </a:cubicBezTo>
                <a:cubicBezTo>
                  <a:pt x="17" y="41"/>
                  <a:pt x="17" y="42"/>
                  <a:pt x="17" y="43"/>
                </a:cubicBezTo>
                <a:cubicBezTo>
                  <a:pt x="17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4"/>
                  <a:pt x="10" y="43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39"/>
                  <a:pt x="10" y="39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9" name="Freeform 474"/>
          <p:cNvSpPr>
            <a:spLocks/>
          </p:cNvSpPr>
          <p:nvPr/>
        </p:nvSpPr>
        <p:spPr bwMode="auto">
          <a:xfrm>
            <a:off x="6853078" y="523929"/>
            <a:ext cx="270826" cy="458658"/>
          </a:xfrm>
          <a:custGeom>
            <a:avLst/>
            <a:gdLst>
              <a:gd name="T0" fmla="*/ 8 w 26"/>
              <a:gd name="T1" fmla="*/ 38 h 44"/>
              <a:gd name="T2" fmla="*/ 0 w 26"/>
              <a:gd name="T3" fmla="*/ 31 h 44"/>
              <a:gd name="T4" fmla="*/ 2 w 26"/>
              <a:gd name="T5" fmla="*/ 29 h 44"/>
              <a:gd name="T6" fmla="*/ 5 w 26"/>
              <a:gd name="T7" fmla="*/ 28 h 44"/>
              <a:gd name="T8" fmla="*/ 7 w 26"/>
              <a:gd name="T9" fmla="*/ 29 h 44"/>
              <a:gd name="T10" fmla="*/ 19 w 26"/>
              <a:gd name="T11" fmla="*/ 29 h 44"/>
              <a:gd name="T12" fmla="*/ 2 w 26"/>
              <a:gd name="T13" fmla="*/ 15 h 44"/>
              <a:gd name="T14" fmla="*/ 8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2 w 26"/>
              <a:gd name="T21" fmla="*/ 0 h 44"/>
              <a:gd name="T22" fmla="*/ 15 w 26"/>
              <a:gd name="T23" fmla="*/ 0 h 44"/>
              <a:gd name="T24" fmla="*/ 16 w 26"/>
              <a:gd name="T25" fmla="*/ 1 h 44"/>
              <a:gd name="T26" fmla="*/ 16 w 26"/>
              <a:gd name="T27" fmla="*/ 3 h 44"/>
              <a:gd name="T28" fmla="*/ 18 w 26"/>
              <a:gd name="T29" fmla="*/ 5 h 44"/>
              <a:gd name="T30" fmla="*/ 25 w 26"/>
              <a:gd name="T31" fmla="*/ 10 h 44"/>
              <a:gd name="T32" fmla="*/ 24 w 26"/>
              <a:gd name="T33" fmla="*/ 13 h 44"/>
              <a:gd name="T34" fmla="*/ 21 w 26"/>
              <a:gd name="T35" fmla="*/ 14 h 44"/>
              <a:gd name="T36" fmla="*/ 18 w 26"/>
              <a:gd name="T37" fmla="*/ 13 h 44"/>
              <a:gd name="T38" fmla="*/ 9 w 26"/>
              <a:gd name="T39" fmla="*/ 13 h 44"/>
              <a:gd name="T40" fmla="*/ 26 w 26"/>
              <a:gd name="T41" fmla="*/ 28 h 44"/>
              <a:gd name="T42" fmla="*/ 18 w 26"/>
              <a:gd name="T43" fmla="*/ 38 h 44"/>
              <a:gd name="T44" fmla="*/ 16 w 26"/>
              <a:gd name="T45" fmla="*/ 40 h 44"/>
              <a:gd name="T46" fmla="*/ 16 w 26"/>
              <a:gd name="T47" fmla="*/ 42 h 44"/>
              <a:gd name="T48" fmla="*/ 15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0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4" y="37"/>
                  <a:pt x="2" y="35"/>
                  <a:pt x="0" y="31"/>
                </a:cubicBezTo>
                <a:cubicBezTo>
                  <a:pt x="0" y="30"/>
                  <a:pt x="0" y="29"/>
                  <a:pt x="2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7" y="28"/>
                  <a:pt x="7" y="29"/>
                </a:cubicBezTo>
                <a:cubicBezTo>
                  <a:pt x="10" y="34"/>
                  <a:pt x="19" y="33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4" y="6"/>
                  <a:pt x="8" y="5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7" y="4"/>
                  <a:pt x="18" y="5"/>
                </a:cubicBezTo>
                <a:cubicBezTo>
                  <a:pt x="21" y="6"/>
                  <a:pt x="23" y="8"/>
                  <a:pt x="25" y="10"/>
                </a:cubicBezTo>
                <a:cubicBezTo>
                  <a:pt x="25" y="12"/>
                  <a:pt x="25" y="12"/>
                  <a:pt x="24" y="13"/>
                </a:cubicBezTo>
                <a:cubicBezTo>
                  <a:pt x="23" y="13"/>
                  <a:pt x="22" y="13"/>
                  <a:pt x="21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10"/>
                  <a:pt x="9" y="13"/>
                </a:cubicBezTo>
                <a:cubicBezTo>
                  <a:pt x="9" y="19"/>
                  <a:pt x="26" y="15"/>
                  <a:pt x="26" y="28"/>
                </a:cubicBezTo>
                <a:cubicBezTo>
                  <a:pt x="26" y="33"/>
                  <a:pt x="23" y="37"/>
                  <a:pt x="18" y="38"/>
                </a:cubicBezTo>
                <a:cubicBezTo>
                  <a:pt x="17" y="39"/>
                  <a:pt x="16" y="39"/>
                  <a:pt x="16" y="40"/>
                </a:cubicBezTo>
                <a:cubicBezTo>
                  <a:pt x="16" y="41"/>
                  <a:pt x="16" y="42"/>
                  <a:pt x="16" y="42"/>
                </a:cubicBezTo>
                <a:cubicBezTo>
                  <a:pt x="16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4"/>
                  <a:pt x="10" y="42"/>
                </a:cubicBezTo>
                <a:cubicBezTo>
                  <a:pt x="10" y="42"/>
                  <a:pt x="10" y="41"/>
                  <a:pt x="10" y="40"/>
                </a:cubicBezTo>
                <a:cubicBezTo>
                  <a:pt x="10" y="39"/>
                  <a:pt x="10" y="39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0" name="Freeform 475"/>
          <p:cNvSpPr>
            <a:spLocks/>
          </p:cNvSpPr>
          <p:nvPr/>
        </p:nvSpPr>
        <p:spPr bwMode="auto">
          <a:xfrm>
            <a:off x="6853078" y="523929"/>
            <a:ext cx="270826" cy="458658"/>
          </a:xfrm>
          <a:custGeom>
            <a:avLst/>
            <a:gdLst>
              <a:gd name="T0" fmla="*/ 8 w 26"/>
              <a:gd name="T1" fmla="*/ 38 h 44"/>
              <a:gd name="T2" fmla="*/ 0 w 26"/>
              <a:gd name="T3" fmla="*/ 31 h 44"/>
              <a:gd name="T4" fmla="*/ 1 w 26"/>
              <a:gd name="T5" fmla="*/ 29 h 44"/>
              <a:gd name="T6" fmla="*/ 5 w 26"/>
              <a:gd name="T7" fmla="*/ 28 h 44"/>
              <a:gd name="T8" fmla="*/ 7 w 26"/>
              <a:gd name="T9" fmla="*/ 29 h 44"/>
              <a:gd name="T10" fmla="*/ 18 w 26"/>
              <a:gd name="T11" fmla="*/ 29 h 44"/>
              <a:gd name="T12" fmla="*/ 1 w 26"/>
              <a:gd name="T13" fmla="*/ 15 h 44"/>
              <a:gd name="T14" fmla="*/ 8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1 w 26"/>
              <a:gd name="T21" fmla="*/ 0 h 44"/>
              <a:gd name="T22" fmla="*/ 14 w 26"/>
              <a:gd name="T23" fmla="*/ 0 h 44"/>
              <a:gd name="T24" fmla="*/ 16 w 26"/>
              <a:gd name="T25" fmla="*/ 1 h 44"/>
              <a:gd name="T26" fmla="*/ 16 w 26"/>
              <a:gd name="T27" fmla="*/ 3 h 44"/>
              <a:gd name="T28" fmla="*/ 18 w 26"/>
              <a:gd name="T29" fmla="*/ 5 h 44"/>
              <a:gd name="T30" fmla="*/ 25 w 26"/>
              <a:gd name="T31" fmla="*/ 10 h 44"/>
              <a:gd name="T32" fmla="*/ 24 w 26"/>
              <a:gd name="T33" fmla="*/ 12 h 44"/>
              <a:gd name="T34" fmla="*/ 20 w 26"/>
              <a:gd name="T35" fmla="*/ 14 h 44"/>
              <a:gd name="T36" fmla="*/ 18 w 26"/>
              <a:gd name="T37" fmla="*/ 13 h 44"/>
              <a:gd name="T38" fmla="*/ 9 w 26"/>
              <a:gd name="T39" fmla="*/ 13 h 44"/>
              <a:gd name="T40" fmla="*/ 26 w 26"/>
              <a:gd name="T41" fmla="*/ 27 h 44"/>
              <a:gd name="T42" fmla="*/ 18 w 26"/>
              <a:gd name="T43" fmla="*/ 38 h 44"/>
              <a:gd name="T44" fmla="*/ 16 w 26"/>
              <a:gd name="T45" fmla="*/ 40 h 44"/>
              <a:gd name="T46" fmla="*/ 16 w 26"/>
              <a:gd name="T47" fmla="*/ 42 h 44"/>
              <a:gd name="T48" fmla="*/ 14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0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4" y="37"/>
                  <a:pt x="2" y="35"/>
                  <a:pt x="0" y="31"/>
                </a:cubicBezTo>
                <a:cubicBezTo>
                  <a:pt x="0" y="30"/>
                  <a:pt x="0" y="29"/>
                  <a:pt x="1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7" y="28"/>
                  <a:pt x="7" y="29"/>
                </a:cubicBezTo>
                <a:cubicBezTo>
                  <a:pt x="10" y="34"/>
                  <a:pt x="18" y="33"/>
                  <a:pt x="18" y="29"/>
                </a:cubicBezTo>
                <a:cubicBezTo>
                  <a:pt x="18" y="23"/>
                  <a:pt x="1" y="28"/>
                  <a:pt x="1" y="15"/>
                </a:cubicBezTo>
                <a:cubicBezTo>
                  <a:pt x="1" y="10"/>
                  <a:pt x="4" y="6"/>
                  <a:pt x="8" y="5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8" y="5"/>
                </a:cubicBezTo>
                <a:cubicBezTo>
                  <a:pt x="21" y="5"/>
                  <a:pt x="23" y="7"/>
                  <a:pt x="25" y="10"/>
                </a:cubicBezTo>
                <a:cubicBezTo>
                  <a:pt x="25" y="12"/>
                  <a:pt x="25" y="12"/>
                  <a:pt x="24" y="12"/>
                </a:cubicBezTo>
                <a:cubicBezTo>
                  <a:pt x="23" y="13"/>
                  <a:pt x="21" y="13"/>
                  <a:pt x="20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9"/>
                  <a:pt x="9" y="13"/>
                </a:cubicBezTo>
                <a:cubicBezTo>
                  <a:pt x="9" y="19"/>
                  <a:pt x="26" y="14"/>
                  <a:pt x="26" y="27"/>
                </a:cubicBezTo>
                <a:cubicBezTo>
                  <a:pt x="26" y="33"/>
                  <a:pt x="22" y="37"/>
                  <a:pt x="18" y="38"/>
                </a:cubicBezTo>
                <a:cubicBezTo>
                  <a:pt x="16" y="38"/>
                  <a:pt x="16" y="39"/>
                  <a:pt x="16" y="40"/>
                </a:cubicBezTo>
                <a:cubicBezTo>
                  <a:pt x="16" y="41"/>
                  <a:pt x="16" y="41"/>
                  <a:pt x="16" y="42"/>
                </a:cubicBezTo>
                <a:cubicBezTo>
                  <a:pt x="16" y="43"/>
                  <a:pt x="16" y="44"/>
                  <a:pt x="14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3"/>
                  <a:pt x="10" y="42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9" y="38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1" name="Freeform 476"/>
          <p:cNvSpPr>
            <a:spLocks/>
          </p:cNvSpPr>
          <p:nvPr/>
        </p:nvSpPr>
        <p:spPr bwMode="auto">
          <a:xfrm>
            <a:off x="6853078" y="515192"/>
            <a:ext cx="270826" cy="467394"/>
          </a:xfrm>
          <a:custGeom>
            <a:avLst/>
            <a:gdLst>
              <a:gd name="T0" fmla="*/ 8 w 26"/>
              <a:gd name="T1" fmla="*/ 39 h 45"/>
              <a:gd name="T2" fmla="*/ 0 w 26"/>
              <a:gd name="T3" fmla="*/ 32 h 45"/>
              <a:gd name="T4" fmla="*/ 1 w 26"/>
              <a:gd name="T5" fmla="*/ 30 h 45"/>
              <a:gd name="T6" fmla="*/ 5 w 26"/>
              <a:gd name="T7" fmla="*/ 29 h 45"/>
              <a:gd name="T8" fmla="*/ 7 w 26"/>
              <a:gd name="T9" fmla="*/ 30 h 45"/>
              <a:gd name="T10" fmla="*/ 18 w 26"/>
              <a:gd name="T11" fmla="*/ 30 h 45"/>
              <a:gd name="T12" fmla="*/ 1 w 26"/>
              <a:gd name="T13" fmla="*/ 15 h 45"/>
              <a:gd name="T14" fmla="*/ 8 w 26"/>
              <a:gd name="T15" fmla="*/ 6 h 45"/>
              <a:gd name="T16" fmla="*/ 9 w 26"/>
              <a:gd name="T17" fmla="*/ 4 h 45"/>
              <a:gd name="T18" fmla="*/ 9 w 26"/>
              <a:gd name="T19" fmla="*/ 2 h 45"/>
              <a:gd name="T20" fmla="*/ 11 w 26"/>
              <a:gd name="T21" fmla="*/ 0 h 45"/>
              <a:gd name="T22" fmla="*/ 14 w 26"/>
              <a:gd name="T23" fmla="*/ 0 h 45"/>
              <a:gd name="T24" fmla="*/ 16 w 26"/>
              <a:gd name="T25" fmla="*/ 2 h 45"/>
              <a:gd name="T26" fmla="*/ 16 w 26"/>
              <a:gd name="T27" fmla="*/ 3 h 45"/>
              <a:gd name="T28" fmla="*/ 17 w 26"/>
              <a:gd name="T29" fmla="*/ 5 h 45"/>
              <a:gd name="T30" fmla="*/ 24 w 26"/>
              <a:gd name="T31" fmla="*/ 11 h 45"/>
              <a:gd name="T32" fmla="*/ 23 w 26"/>
              <a:gd name="T33" fmla="*/ 13 h 45"/>
              <a:gd name="T34" fmla="*/ 20 w 26"/>
              <a:gd name="T35" fmla="*/ 14 h 45"/>
              <a:gd name="T36" fmla="*/ 18 w 26"/>
              <a:gd name="T37" fmla="*/ 14 h 45"/>
              <a:gd name="T38" fmla="*/ 9 w 26"/>
              <a:gd name="T39" fmla="*/ 14 h 45"/>
              <a:gd name="T40" fmla="*/ 26 w 26"/>
              <a:gd name="T41" fmla="*/ 28 h 45"/>
              <a:gd name="T42" fmla="*/ 18 w 26"/>
              <a:gd name="T43" fmla="*/ 39 h 45"/>
              <a:gd name="T44" fmla="*/ 16 w 26"/>
              <a:gd name="T45" fmla="*/ 41 h 45"/>
              <a:gd name="T46" fmla="*/ 16 w 26"/>
              <a:gd name="T47" fmla="*/ 43 h 45"/>
              <a:gd name="T48" fmla="*/ 14 w 26"/>
              <a:gd name="T49" fmla="*/ 45 h 45"/>
              <a:gd name="T50" fmla="*/ 11 w 26"/>
              <a:gd name="T51" fmla="*/ 45 h 45"/>
              <a:gd name="T52" fmla="*/ 9 w 26"/>
              <a:gd name="T53" fmla="*/ 43 h 45"/>
              <a:gd name="T54" fmla="*/ 9 w 26"/>
              <a:gd name="T55" fmla="*/ 41 h 45"/>
              <a:gd name="T56" fmla="*/ 8 w 26"/>
              <a:gd name="T57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5">
                <a:moveTo>
                  <a:pt x="8" y="39"/>
                </a:moveTo>
                <a:cubicBezTo>
                  <a:pt x="4" y="38"/>
                  <a:pt x="1" y="35"/>
                  <a:pt x="0" y="32"/>
                </a:cubicBezTo>
                <a:cubicBezTo>
                  <a:pt x="0" y="30"/>
                  <a:pt x="0" y="30"/>
                  <a:pt x="1" y="30"/>
                </a:cubicBezTo>
                <a:cubicBezTo>
                  <a:pt x="2" y="29"/>
                  <a:pt x="4" y="29"/>
                  <a:pt x="5" y="29"/>
                </a:cubicBezTo>
                <a:cubicBezTo>
                  <a:pt x="6" y="29"/>
                  <a:pt x="6" y="29"/>
                  <a:pt x="7" y="30"/>
                </a:cubicBezTo>
                <a:cubicBezTo>
                  <a:pt x="10" y="35"/>
                  <a:pt x="18" y="34"/>
                  <a:pt x="18" y="30"/>
                </a:cubicBezTo>
                <a:cubicBezTo>
                  <a:pt x="18" y="23"/>
                  <a:pt x="1" y="28"/>
                  <a:pt x="1" y="15"/>
                </a:cubicBezTo>
                <a:cubicBezTo>
                  <a:pt x="1" y="11"/>
                  <a:pt x="4" y="7"/>
                  <a:pt x="8" y="6"/>
                </a:cubicBezTo>
                <a:cubicBezTo>
                  <a:pt x="9" y="5"/>
                  <a:pt x="9" y="5"/>
                  <a:pt x="9" y="4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5"/>
                  <a:pt x="16" y="5"/>
                  <a:pt x="17" y="5"/>
                </a:cubicBezTo>
                <a:cubicBezTo>
                  <a:pt x="21" y="6"/>
                  <a:pt x="23" y="8"/>
                  <a:pt x="24" y="11"/>
                </a:cubicBezTo>
                <a:cubicBezTo>
                  <a:pt x="25" y="12"/>
                  <a:pt x="25" y="13"/>
                  <a:pt x="23" y="13"/>
                </a:cubicBezTo>
                <a:cubicBezTo>
                  <a:pt x="22" y="14"/>
                  <a:pt x="21" y="14"/>
                  <a:pt x="20" y="14"/>
                </a:cubicBezTo>
                <a:cubicBezTo>
                  <a:pt x="19" y="15"/>
                  <a:pt x="19" y="15"/>
                  <a:pt x="18" y="14"/>
                </a:cubicBezTo>
                <a:cubicBezTo>
                  <a:pt x="15" y="10"/>
                  <a:pt x="9" y="10"/>
                  <a:pt x="9" y="14"/>
                </a:cubicBezTo>
                <a:cubicBezTo>
                  <a:pt x="9" y="20"/>
                  <a:pt x="26" y="15"/>
                  <a:pt x="26" y="28"/>
                </a:cubicBezTo>
                <a:cubicBezTo>
                  <a:pt x="26" y="34"/>
                  <a:pt x="22" y="37"/>
                  <a:pt x="18" y="39"/>
                </a:cubicBezTo>
                <a:cubicBezTo>
                  <a:pt x="16" y="39"/>
                  <a:pt x="16" y="40"/>
                  <a:pt x="16" y="41"/>
                </a:cubicBezTo>
                <a:cubicBezTo>
                  <a:pt x="16" y="42"/>
                  <a:pt x="16" y="42"/>
                  <a:pt x="16" y="43"/>
                </a:cubicBezTo>
                <a:cubicBezTo>
                  <a:pt x="16" y="44"/>
                  <a:pt x="16" y="45"/>
                  <a:pt x="14" y="45"/>
                </a:cubicBezTo>
                <a:cubicBezTo>
                  <a:pt x="13" y="45"/>
                  <a:pt x="12" y="45"/>
                  <a:pt x="11" y="45"/>
                </a:cubicBezTo>
                <a:cubicBezTo>
                  <a:pt x="10" y="45"/>
                  <a:pt x="9" y="44"/>
                  <a:pt x="9" y="43"/>
                </a:cubicBezTo>
                <a:cubicBezTo>
                  <a:pt x="9" y="42"/>
                  <a:pt x="9" y="42"/>
                  <a:pt x="9" y="41"/>
                </a:cubicBezTo>
                <a:cubicBezTo>
                  <a:pt x="9" y="40"/>
                  <a:pt x="9" y="39"/>
                  <a:pt x="8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2" name="Freeform 477"/>
          <p:cNvSpPr>
            <a:spLocks/>
          </p:cNvSpPr>
          <p:nvPr/>
        </p:nvSpPr>
        <p:spPr bwMode="auto">
          <a:xfrm>
            <a:off x="6839972" y="515192"/>
            <a:ext cx="283932" cy="458658"/>
          </a:xfrm>
          <a:custGeom>
            <a:avLst/>
            <a:gdLst>
              <a:gd name="T0" fmla="*/ 9 w 27"/>
              <a:gd name="T1" fmla="*/ 39 h 44"/>
              <a:gd name="T2" fmla="*/ 1 w 27"/>
              <a:gd name="T3" fmla="*/ 32 h 44"/>
              <a:gd name="T4" fmla="*/ 2 w 27"/>
              <a:gd name="T5" fmla="*/ 29 h 44"/>
              <a:gd name="T6" fmla="*/ 5 w 27"/>
              <a:gd name="T7" fmla="*/ 29 h 44"/>
              <a:gd name="T8" fmla="*/ 8 w 27"/>
              <a:gd name="T9" fmla="*/ 30 h 44"/>
              <a:gd name="T10" fmla="*/ 19 w 27"/>
              <a:gd name="T11" fmla="*/ 29 h 44"/>
              <a:gd name="T12" fmla="*/ 2 w 27"/>
              <a:gd name="T13" fmla="*/ 15 h 44"/>
              <a:gd name="T14" fmla="*/ 9 w 27"/>
              <a:gd name="T15" fmla="*/ 5 h 44"/>
              <a:gd name="T16" fmla="*/ 10 w 27"/>
              <a:gd name="T17" fmla="*/ 3 h 44"/>
              <a:gd name="T18" fmla="*/ 10 w 27"/>
              <a:gd name="T19" fmla="*/ 2 h 44"/>
              <a:gd name="T20" fmla="*/ 12 w 27"/>
              <a:gd name="T21" fmla="*/ 0 h 44"/>
              <a:gd name="T22" fmla="*/ 15 w 27"/>
              <a:gd name="T23" fmla="*/ 0 h 44"/>
              <a:gd name="T24" fmla="*/ 17 w 27"/>
              <a:gd name="T25" fmla="*/ 2 h 44"/>
              <a:gd name="T26" fmla="*/ 17 w 27"/>
              <a:gd name="T27" fmla="*/ 3 h 44"/>
              <a:gd name="T28" fmla="*/ 18 w 27"/>
              <a:gd name="T29" fmla="*/ 5 h 44"/>
              <a:gd name="T30" fmla="*/ 25 w 27"/>
              <a:gd name="T31" fmla="*/ 11 h 44"/>
              <a:gd name="T32" fmla="*/ 24 w 27"/>
              <a:gd name="T33" fmla="*/ 13 h 44"/>
              <a:gd name="T34" fmla="*/ 21 w 27"/>
              <a:gd name="T35" fmla="*/ 14 h 44"/>
              <a:gd name="T36" fmla="*/ 19 w 27"/>
              <a:gd name="T37" fmla="*/ 13 h 44"/>
              <a:gd name="T38" fmla="*/ 9 w 27"/>
              <a:gd name="T39" fmla="*/ 14 h 44"/>
              <a:gd name="T40" fmla="*/ 27 w 27"/>
              <a:gd name="T41" fmla="*/ 28 h 44"/>
              <a:gd name="T42" fmla="*/ 18 w 27"/>
              <a:gd name="T43" fmla="*/ 39 h 44"/>
              <a:gd name="T44" fmla="*/ 17 w 27"/>
              <a:gd name="T45" fmla="*/ 41 h 44"/>
              <a:gd name="T46" fmla="*/ 17 w 27"/>
              <a:gd name="T47" fmla="*/ 43 h 44"/>
              <a:gd name="T48" fmla="*/ 15 w 27"/>
              <a:gd name="T49" fmla="*/ 44 h 44"/>
              <a:gd name="T50" fmla="*/ 12 w 27"/>
              <a:gd name="T51" fmla="*/ 44 h 44"/>
              <a:gd name="T52" fmla="*/ 10 w 27"/>
              <a:gd name="T53" fmla="*/ 43 h 44"/>
              <a:gd name="T54" fmla="*/ 10 w 27"/>
              <a:gd name="T55" fmla="*/ 41 h 44"/>
              <a:gd name="T56" fmla="*/ 9 w 27"/>
              <a:gd name="T57" fmla="*/ 3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44">
                <a:moveTo>
                  <a:pt x="9" y="39"/>
                </a:moveTo>
                <a:cubicBezTo>
                  <a:pt x="5" y="37"/>
                  <a:pt x="2" y="35"/>
                  <a:pt x="1" y="32"/>
                </a:cubicBezTo>
                <a:cubicBezTo>
                  <a:pt x="0" y="30"/>
                  <a:pt x="0" y="30"/>
                  <a:pt x="2" y="29"/>
                </a:cubicBezTo>
                <a:cubicBezTo>
                  <a:pt x="3" y="29"/>
                  <a:pt x="4" y="29"/>
                  <a:pt x="5" y="29"/>
                </a:cubicBezTo>
                <a:cubicBezTo>
                  <a:pt x="7" y="28"/>
                  <a:pt x="7" y="29"/>
                  <a:pt x="8" y="30"/>
                </a:cubicBezTo>
                <a:cubicBezTo>
                  <a:pt x="11" y="35"/>
                  <a:pt x="19" y="34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5" y="7"/>
                  <a:pt x="9" y="5"/>
                </a:cubicBezTo>
                <a:cubicBezTo>
                  <a:pt x="10" y="5"/>
                  <a:pt x="10" y="5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1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5"/>
                  <a:pt x="17" y="5"/>
                  <a:pt x="18" y="5"/>
                </a:cubicBezTo>
                <a:cubicBezTo>
                  <a:pt x="21" y="6"/>
                  <a:pt x="24" y="8"/>
                  <a:pt x="25" y="11"/>
                </a:cubicBezTo>
                <a:cubicBezTo>
                  <a:pt x="26" y="12"/>
                  <a:pt x="25" y="13"/>
                  <a:pt x="24" y="13"/>
                </a:cubicBezTo>
                <a:cubicBezTo>
                  <a:pt x="23" y="13"/>
                  <a:pt x="22" y="14"/>
                  <a:pt x="21" y="14"/>
                </a:cubicBezTo>
                <a:cubicBezTo>
                  <a:pt x="20" y="15"/>
                  <a:pt x="19" y="14"/>
                  <a:pt x="19" y="13"/>
                </a:cubicBezTo>
                <a:cubicBezTo>
                  <a:pt x="16" y="9"/>
                  <a:pt x="9" y="10"/>
                  <a:pt x="9" y="14"/>
                </a:cubicBezTo>
                <a:cubicBezTo>
                  <a:pt x="9" y="20"/>
                  <a:pt x="27" y="15"/>
                  <a:pt x="27" y="28"/>
                </a:cubicBezTo>
                <a:cubicBezTo>
                  <a:pt x="27" y="34"/>
                  <a:pt x="23" y="37"/>
                  <a:pt x="18" y="39"/>
                </a:cubicBezTo>
                <a:cubicBezTo>
                  <a:pt x="17" y="39"/>
                  <a:pt x="17" y="39"/>
                  <a:pt x="17" y="41"/>
                </a:cubicBezTo>
                <a:cubicBezTo>
                  <a:pt x="17" y="41"/>
                  <a:pt x="17" y="42"/>
                  <a:pt x="17" y="43"/>
                </a:cubicBezTo>
                <a:cubicBezTo>
                  <a:pt x="17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1" y="44"/>
                  <a:pt x="10" y="44"/>
                  <a:pt x="10" y="43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39"/>
                  <a:pt x="10" y="39"/>
                  <a:pt x="9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3" name="Freeform 478"/>
          <p:cNvSpPr>
            <a:spLocks/>
          </p:cNvSpPr>
          <p:nvPr/>
        </p:nvSpPr>
        <p:spPr bwMode="auto">
          <a:xfrm>
            <a:off x="6839972" y="515192"/>
            <a:ext cx="270826" cy="458658"/>
          </a:xfrm>
          <a:custGeom>
            <a:avLst/>
            <a:gdLst>
              <a:gd name="T0" fmla="*/ 8 w 26"/>
              <a:gd name="T1" fmla="*/ 38 h 44"/>
              <a:gd name="T2" fmla="*/ 1 w 26"/>
              <a:gd name="T3" fmla="*/ 31 h 44"/>
              <a:gd name="T4" fmla="*/ 2 w 26"/>
              <a:gd name="T5" fmla="*/ 29 h 44"/>
              <a:gd name="T6" fmla="*/ 5 w 26"/>
              <a:gd name="T7" fmla="*/ 28 h 44"/>
              <a:gd name="T8" fmla="*/ 8 w 26"/>
              <a:gd name="T9" fmla="*/ 30 h 44"/>
              <a:gd name="T10" fmla="*/ 19 w 26"/>
              <a:gd name="T11" fmla="*/ 29 h 44"/>
              <a:gd name="T12" fmla="*/ 2 w 26"/>
              <a:gd name="T13" fmla="*/ 15 h 44"/>
              <a:gd name="T14" fmla="*/ 9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2 w 26"/>
              <a:gd name="T21" fmla="*/ 0 h 44"/>
              <a:gd name="T22" fmla="*/ 15 w 26"/>
              <a:gd name="T23" fmla="*/ 0 h 44"/>
              <a:gd name="T24" fmla="*/ 17 w 26"/>
              <a:gd name="T25" fmla="*/ 1 h 44"/>
              <a:gd name="T26" fmla="*/ 17 w 26"/>
              <a:gd name="T27" fmla="*/ 3 h 44"/>
              <a:gd name="T28" fmla="*/ 18 w 26"/>
              <a:gd name="T29" fmla="*/ 5 h 44"/>
              <a:gd name="T30" fmla="*/ 25 w 26"/>
              <a:gd name="T31" fmla="*/ 11 h 44"/>
              <a:gd name="T32" fmla="*/ 24 w 26"/>
              <a:gd name="T33" fmla="*/ 13 h 44"/>
              <a:gd name="T34" fmla="*/ 21 w 26"/>
              <a:gd name="T35" fmla="*/ 14 h 44"/>
              <a:gd name="T36" fmla="*/ 19 w 26"/>
              <a:gd name="T37" fmla="*/ 13 h 44"/>
              <a:gd name="T38" fmla="*/ 9 w 26"/>
              <a:gd name="T39" fmla="*/ 14 h 44"/>
              <a:gd name="T40" fmla="*/ 26 w 26"/>
              <a:gd name="T41" fmla="*/ 28 h 44"/>
              <a:gd name="T42" fmla="*/ 18 w 26"/>
              <a:gd name="T43" fmla="*/ 38 h 44"/>
              <a:gd name="T44" fmla="*/ 17 w 26"/>
              <a:gd name="T45" fmla="*/ 40 h 44"/>
              <a:gd name="T46" fmla="*/ 17 w 26"/>
              <a:gd name="T47" fmla="*/ 43 h 44"/>
              <a:gd name="T48" fmla="*/ 15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1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5" y="37"/>
                  <a:pt x="2" y="35"/>
                  <a:pt x="1" y="31"/>
                </a:cubicBezTo>
                <a:cubicBezTo>
                  <a:pt x="0" y="30"/>
                  <a:pt x="0" y="30"/>
                  <a:pt x="2" y="29"/>
                </a:cubicBezTo>
                <a:cubicBezTo>
                  <a:pt x="3" y="29"/>
                  <a:pt x="4" y="29"/>
                  <a:pt x="5" y="28"/>
                </a:cubicBezTo>
                <a:cubicBezTo>
                  <a:pt x="6" y="28"/>
                  <a:pt x="7" y="28"/>
                  <a:pt x="8" y="30"/>
                </a:cubicBezTo>
                <a:cubicBezTo>
                  <a:pt x="10" y="34"/>
                  <a:pt x="19" y="33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5" y="7"/>
                  <a:pt x="9" y="5"/>
                </a:cubicBezTo>
                <a:cubicBezTo>
                  <a:pt x="10" y="5"/>
                  <a:pt x="10" y="4"/>
                  <a:pt x="10" y="3"/>
                </a:cubicBezTo>
                <a:cubicBezTo>
                  <a:pt x="10" y="3"/>
                  <a:pt x="10" y="2"/>
                  <a:pt x="10" y="1"/>
                </a:cubicBezTo>
                <a:cubicBezTo>
                  <a:pt x="10" y="0"/>
                  <a:pt x="10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4"/>
                  <a:pt x="17" y="5"/>
                  <a:pt x="18" y="5"/>
                </a:cubicBezTo>
                <a:cubicBezTo>
                  <a:pt x="21" y="6"/>
                  <a:pt x="23" y="8"/>
                  <a:pt x="25" y="11"/>
                </a:cubicBezTo>
                <a:cubicBezTo>
                  <a:pt x="26" y="12"/>
                  <a:pt x="25" y="12"/>
                  <a:pt x="24" y="13"/>
                </a:cubicBezTo>
                <a:cubicBezTo>
                  <a:pt x="23" y="13"/>
                  <a:pt x="22" y="14"/>
                  <a:pt x="21" y="14"/>
                </a:cubicBezTo>
                <a:cubicBezTo>
                  <a:pt x="20" y="14"/>
                  <a:pt x="19" y="14"/>
                  <a:pt x="19" y="13"/>
                </a:cubicBezTo>
                <a:cubicBezTo>
                  <a:pt x="16" y="9"/>
                  <a:pt x="9" y="10"/>
                  <a:pt x="9" y="14"/>
                </a:cubicBezTo>
                <a:cubicBezTo>
                  <a:pt x="9" y="20"/>
                  <a:pt x="26" y="15"/>
                  <a:pt x="26" y="28"/>
                </a:cubicBezTo>
                <a:cubicBezTo>
                  <a:pt x="26" y="33"/>
                  <a:pt x="23" y="37"/>
                  <a:pt x="18" y="38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1"/>
                  <a:pt x="17" y="42"/>
                  <a:pt x="17" y="43"/>
                </a:cubicBezTo>
                <a:cubicBezTo>
                  <a:pt x="17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4"/>
                  <a:pt x="10" y="42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39"/>
                  <a:pt x="10" y="39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4" name="Freeform 479"/>
          <p:cNvSpPr>
            <a:spLocks/>
          </p:cNvSpPr>
          <p:nvPr/>
        </p:nvSpPr>
        <p:spPr bwMode="auto">
          <a:xfrm>
            <a:off x="6839972" y="515192"/>
            <a:ext cx="270826" cy="458658"/>
          </a:xfrm>
          <a:custGeom>
            <a:avLst/>
            <a:gdLst>
              <a:gd name="T0" fmla="*/ 8 w 26"/>
              <a:gd name="T1" fmla="*/ 38 h 44"/>
              <a:gd name="T2" fmla="*/ 0 w 26"/>
              <a:gd name="T3" fmla="*/ 31 h 44"/>
              <a:gd name="T4" fmla="*/ 2 w 26"/>
              <a:gd name="T5" fmla="*/ 29 h 44"/>
              <a:gd name="T6" fmla="*/ 5 w 26"/>
              <a:gd name="T7" fmla="*/ 28 h 44"/>
              <a:gd name="T8" fmla="*/ 7 w 26"/>
              <a:gd name="T9" fmla="*/ 29 h 44"/>
              <a:gd name="T10" fmla="*/ 19 w 26"/>
              <a:gd name="T11" fmla="*/ 29 h 44"/>
              <a:gd name="T12" fmla="*/ 2 w 26"/>
              <a:gd name="T13" fmla="*/ 15 h 44"/>
              <a:gd name="T14" fmla="*/ 8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2 w 26"/>
              <a:gd name="T21" fmla="*/ 0 h 44"/>
              <a:gd name="T22" fmla="*/ 15 w 26"/>
              <a:gd name="T23" fmla="*/ 0 h 44"/>
              <a:gd name="T24" fmla="*/ 16 w 26"/>
              <a:gd name="T25" fmla="*/ 1 h 44"/>
              <a:gd name="T26" fmla="*/ 16 w 26"/>
              <a:gd name="T27" fmla="*/ 3 h 44"/>
              <a:gd name="T28" fmla="*/ 18 w 26"/>
              <a:gd name="T29" fmla="*/ 5 h 44"/>
              <a:gd name="T30" fmla="*/ 25 w 26"/>
              <a:gd name="T31" fmla="*/ 10 h 44"/>
              <a:gd name="T32" fmla="*/ 24 w 26"/>
              <a:gd name="T33" fmla="*/ 13 h 44"/>
              <a:gd name="T34" fmla="*/ 21 w 26"/>
              <a:gd name="T35" fmla="*/ 14 h 44"/>
              <a:gd name="T36" fmla="*/ 18 w 26"/>
              <a:gd name="T37" fmla="*/ 13 h 44"/>
              <a:gd name="T38" fmla="*/ 9 w 26"/>
              <a:gd name="T39" fmla="*/ 13 h 44"/>
              <a:gd name="T40" fmla="*/ 26 w 26"/>
              <a:gd name="T41" fmla="*/ 28 h 44"/>
              <a:gd name="T42" fmla="*/ 18 w 26"/>
              <a:gd name="T43" fmla="*/ 38 h 44"/>
              <a:gd name="T44" fmla="*/ 16 w 26"/>
              <a:gd name="T45" fmla="*/ 40 h 44"/>
              <a:gd name="T46" fmla="*/ 16 w 26"/>
              <a:gd name="T47" fmla="*/ 42 h 44"/>
              <a:gd name="T48" fmla="*/ 15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0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4" y="37"/>
                  <a:pt x="2" y="35"/>
                  <a:pt x="0" y="31"/>
                </a:cubicBezTo>
                <a:cubicBezTo>
                  <a:pt x="0" y="30"/>
                  <a:pt x="0" y="29"/>
                  <a:pt x="2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7" y="28"/>
                  <a:pt x="7" y="29"/>
                </a:cubicBezTo>
                <a:cubicBezTo>
                  <a:pt x="10" y="34"/>
                  <a:pt x="19" y="33"/>
                  <a:pt x="19" y="29"/>
                </a:cubicBezTo>
                <a:cubicBezTo>
                  <a:pt x="19" y="23"/>
                  <a:pt x="2" y="28"/>
                  <a:pt x="2" y="15"/>
                </a:cubicBezTo>
                <a:cubicBezTo>
                  <a:pt x="2" y="10"/>
                  <a:pt x="4" y="6"/>
                  <a:pt x="8" y="5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7" y="4"/>
                  <a:pt x="18" y="5"/>
                </a:cubicBezTo>
                <a:cubicBezTo>
                  <a:pt x="21" y="6"/>
                  <a:pt x="23" y="8"/>
                  <a:pt x="25" y="10"/>
                </a:cubicBezTo>
                <a:cubicBezTo>
                  <a:pt x="25" y="12"/>
                  <a:pt x="25" y="12"/>
                  <a:pt x="24" y="13"/>
                </a:cubicBezTo>
                <a:cubicBezTo>
                  <a:pt x="23" y="13"/>
                  <a:pt x="22" y="13"/>
                  <a:pt x="21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10"/>
                  <a:pt x="9" y="13"/>
                </a:cubicBezTo>
                <a:cubicBezTo>
                  <a:pt x="9" y="19"/>
                  <a:pt x="26" y="15"/>
                  <a:pt x="26" y="28"/>
                </a:cubicBezTo>
                <a:cubicBezTo>
                  <a:pt x="26" y="33"/>
                  <a:pt x="23" y="37"/>
                  <a:pt x="18" y="38"/>
                </a:cubicBezTo>
                <a:cubicBezTo>
                  <a:pt x="17" y="39"/>
                  <a:pt x="16" y="39"/>
                  <a:pt x="16" y="40"/>
                </a:cubicBezTo>
                <a:cubicBezTo>
                  <a:pt x="16" y="41"/>
                  <a:pt x="16" y="42"/>
                  <a:pt x="16" y="42"/>
                </a:cubicBezTo>
                <a:cubicBezTo>
                  <a:pt x="16" y="44"/>
                  <a:pt x="16" y="44"/>
                  <a:pt x="15" y="44"/>
                </a:cubicBezTo>
                <a:cubicBezTo>
                  <a:pt x="14" y="44"/>
                  <a:pt x="13" y="44"/>
                  <a:pt x="12" y="44"/>
                </a:cubicBezTo>
                <a:cubicBezTo>
                  <a:pt x="10" y="44"/>
                  <a:pt x="10" y="44"/>
                  <a:pt x="10" y="42"/>
                </a:cubicBezTo>
                <a:cubicBezTo>
                  <a:pt x="10" y="42"/>
                  <a:pt x="10" y="41"/>
                  <a:pt x="10" y="40"/>
                </a:cubicBezTo>
                <a:cubicBezTo>
                  <a:pt x="10" y="39"/>
                  <a:pt x="10" y="39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5" name="Freeform 480"/>
          <p:cNvSpPr>
            <a:spLocks/>
          </p:cNvSpPr>
          <p:nvPr/>
        </p:nvSpPr>
        <p:spPr bwMode="auto">
          <a:xfrm>
            <a:off x="6839972" y="515192"/>
            <a:ext cx="270826" cy="458658"/>
          </a:xfrm>
          <a:custGeom>
            <a:avLst/>
            <a:gdLst>
              <a:gd name="T0" fmla="*/ 8 w 26"/>
              <a:gd name="T1" fmla="*/ 38 h 44"/>
              <a:gd name="T2" fmla="*/ 0 w 26"/>
              <a:gd name="T3" fmla="*/ 31 h 44"/>
              <a:gd name="T4" fmla="*/ 1 w 26"/>
              <a:gd name="T5" fmla="*/ 29 h 44"/>
              <a:gd name="T6" fmla="*/ 5 w 26"/>
              <a:gd name="T7" fmla="*/ 28 h 44"/>
              <a:gd name="T8" fmla="*/ 7 w 26"/>
              <a:gd name="T9" fmla="*/ 29 h 44"/>
              <a:gd name="T10" fmla="*/ 18 w 26"/>
              <a:gd name="T11" fmla="*/ 29 h 44"/>
              <a:gd name="T12" fmla="*/ 1 w 26"/>
              <a:gd name="T13" fmla="*/ 15 h 44"/>
              <a:gd name="T14" fmla="*/ 8 w 26"/>
              <a:gd name="T15" fmla="*/ 5 h 44"/>
              <a:gd name="T16" fmla="*/ 10 w 26"/>
              <a:gd name="T17" fmla="*/ 3 h 44"/>
              <a:gd name="T18" fmla="*/ 10 w 26"/>
              <a:gd name="T19" fmla="*/ 1 h 44"/>
              <a:gd name="T20" fmla="*/ 11 w 26"/>
              <a:gd name="T21" fmla="*/ 0 h 44"/>
              <a:gd name="T22" fmla="*/ 14 w 26"/>
              <a:gd name="T23" fmla="*/ 0 h 44"/>
              <a:gd name="T24" fmla="*/ 16 w 26"/>
              <a:gd name="T25" fmla="*/ 1 h 44"/>
              <a:gd name="T26" fmla="*/ 16 w 26"/>
              <a:gd name="T27" fmla="*/ 3 h 44"/>
              <a:gd name="T28" fmla="*/ 18 w 26"/>
              <a:gd name="T29" fmla="*/ 5 h 44"/>
              <a:gd name="T30" fmla="*/ 24 w 26"/>
              <a:gd name="T31" fmla="*/ 10 h 44"/>
              <a:gd name="T32" fmla="*/ 24 w 26"/>
              <a:gd name="T33" fmla="*/ 12 h 44"/>
              <a:gd name="T34" fmla="*/ 20 w 26"/>
              <a:gd name="T35" fmla="*/ 14 h 44"/>
              <a:gd name="T36" fmla="*/ 18 w 26"/>
              <a:gd name="T37" fmla="*/ 13 h 44"/>
              <a:gd name="T38" fmla="*/ 9 w 26"/>
              <a:gd name="T39" fmla="*/ 13 h 44"/>
              <a:gd name="T40" fmla="*/ 26 w 26"/>
              <a:gd name="T41" fmla="*/ 27 h 44"/>
              <a:gd name="T42" fmla="*/ 18 w 26"/>
              <a:gd name="T43" fmla="*/ 38 h 44"/>
              <a:gd name="T44" fmla="*/ 16 w 26"/>
              <a:gd name="T45" fmla="*/ 40 h 44"/>
              <a:gd name="T46" fmla="*/ 16 w 26"/>
              <a:gd name="T47" fmla="*/ 42 h 44"/>
              <a:gd name="T48" fmla="*/ 14 w 26"/>
              <a:gd name="T49" fmla="*/ 44 h 44"/>
              <a:gd name="T50" fmla="*/ 12 w 26"/>
              <a:gd name="T51" fmla="*/ 44 h 44"/>
              <a:gd name="T52" fmla="*/ 10 w 26"/>
              <a:gd name="T53" fmla="*/ 42 h 44"/>
              <a:gd name="T54" fmla="*/ 10 w 26"/>
              <a:gd name="T55" fmla="*/ 40 h 44"/>
              <a:gd name="T56" fmla="*/ 8 w 26"/>
              <a:gd name="T5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4">
                <a:moveTo>
                  <a:pt x="8" y="38"/>
                </a:moveTo>
                <a:cubicBezTo>
                  <a:pt x="4" y="37"/>
                  <a:pt x="2" y="35"/>
                  <a:pt x="0" y="31"/>
                </a:cubicBezTo>
                <a:cubicBezTo>
                  <a:pt x="0" y="30"/>
                  <a:pt x="0" y="29"/>
                  <a:pt x="1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7" y="28"/>
                  <a:pt x="7" y="29"/>
                </a:cubicBezTo>
                <a:cubicBezTo>
                  <a:pt x="10" y="34"/>
                  <a:pt x="18" y="33"/>
                  <a:pt x="18" y="29"/>
                </a:cubicBezTo>
                <a:cubicBezTo>
                  <a:pt x="18" y="22"/>
                  <a:pt x="1" y="28"/>
                  <a:pt x="1" y="15"/>
                </a:cubicBezTo>
                <a:cubicBezTo>
                  <a:pt x="1" y="10"/>
                  <a:pt x="4" y="6"/>
                  <a:pt x="8" y="5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8" y="5"/>
                </a:cubicBezTo>
                <a:cubicBezTo>
                  <a:pt x="21" y="5"/>
                  <a:pt x="23" y="7"/>
                  <a:pt x="24" y="10"/>
                </a:cubicBezTo>
                <a:cubicBezTo>
                  <a:pt x="25" y="12"/>
                  <a:pt x="25" y="12"/>
                  <a:pt x="24" y="12"/>
                </a:cubicBezTo>
                <a:cubicBezTo>
                  <a:pt x="23" y="13"/>
                  <a:pt x="21" y="13"/>
                  <a:pt x="20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9"/>
                  <a:pt x="9" y="13"/>
                </a:cubicBezTo>
                <a:cubicBezTo>
                  <a:pt x="9" y="19"/>
                  <a:pt x="26" y="14"/>
                  <a:pt x="26" y="27"/>
                </a:cubicBezTo>
                <a:cubicBezTo>
                  <a:pt x="26" y="33"/>
                  <a:pt x="22" y="37"/>
                  <a:pt x="18" y="38"/>
                </a:cubicBezTo>
                <a:cubicBezTo>
                  <a:pt x="16" y="38"/>
                  <a:pt x="16" y="39"/>
                  <a:pt x="16" y="40"/>
                </a:cubicBezTo>
                <a:cubicBezTo>
                  <a:pt x="16" y="41"/>
                  <a:pt x="16" y="41"/>
                  <a:pt x="16" y="42"/>
                </a:cubicBezTo>
                <a:cubicBezTo>
                  <a:pt x="16" y="43"/>
                  <a:pt x="16" y="44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0" y="44"/>
                  <a:pt x="10" y="43"/>
                  <a:pt x="10" y="42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9" y="38"/>
                  <a:pt x="8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6" name="Freeform 481"/>
          <p:cNvSpPr>
            <a:spLocks/>
          </p:cNvSpPr>
          <p:nvPr/>
        </p:nvSpPr>
        <p:spPr bwMode="auto">
          <a:xfrm>
            <a:off x="6839972" y="502086"/>
            <a:ext cx="270826" cy="471761"/>
          </a:xfrm>
          <a:custGeom>
            <a:avLst/>
            <a:gdLst>
              <a:gd name="T0" fmla="*/ 8 w 26"/>
              <a:gd name="T1" fmla="*/ 39 h 45"/>
              <a:gd name="T2" fmla="*/ 0 w 26"/>
              <a:gd name="T3" fmla="*/ 32 h 45"/>
              <a:gd name="T4" fmla="*/ 1 w 26"/>
              <a:gd name="T5" fmla="*/ 30 h 45"/>
              <a:gd name="T6" fmla="*/ 5 w 26"/>
              <a:gd name="T7" fmla="*/ 29 h 45"/>
              <a:gd name="T8" fmla="*/ 7 w 26"/>
              <a:gd name="T9" fmla="*/ 30 h 45"/>
              <a:gd name="T10" fmla="*/ 18 w 26"/>
              <a:gd name="T11" fmla="*/ 30 h 45"/>
              <a:gd name="T12" fmla="*/ 1 w 26"/>
              <a:gd name="T13" fmla="*/ 15 h 45"/>
              <a:gd name="T14" fmla="*/ 8 w 26"/>
              <a:gd name="T15" fmla="*/ 5 h 45"/>
              <a:gd name="T16" fmla="*/ 9 w 26"/>
              <a:gd name="T17" fmla="*/ 3 h 45"/>
              <a:gd name="T18" fmla="*/ 9 w 26"/>
              <a:gd name="T19" fmla="*/ 2 h 45"/>
              <a:gd name="T20" fmla="*/ 11 w 26"/>
              <a:gd name="T21" fmla="*/ 0 h 45"/>
              <a:gd name="T22" fmla="*/ 14 w 26"/>
              <a:gd name="T23" fmla="*/ 0 h 45"/>
              <a:gd name="T24" fmla="*/ 16 w 26"/>
              <a:gd name="T25" fmla="*/ 2 h 45"/>
              <a:gd name="T26" fmla="*/ 16 w 26"/>
              <a:gd name="T27" fmla="*/ 3 h 45"/>
              <a:gd name="T28" fmla="*/ 17 w 26"/>
              <a:gd name="T29" fmla="*/ 5 h 45"/>
              <a:gd name="T30" fmla="*/ 24 w 26"/>
              <a:gd name="T31" fmla="*/ 11 h 45"/>
              <a:gd name="T32" fmla="*/ 23 w 26"/>
              <a:gd name="T33" fmla="*/ 13 h 45"/>
              <a:gd name="T34" fmla="*/ 20 w 26"/>
              <a:gd name="T35" fmla="*/ 14 h 45"/>
              <a:gd name="T36" fmla="*/ 18 w 26"/>
              <a:gd name="T37" fmla="*/ 14 h 45"/>
              <a:gd name="T38" fmla="*/ 9 w 26"/>
              <a:gd name="T39" fmla="*/ 14 h 45"/>
              <a:gd name="T40" fmla="*/ 26 w 26"/>
              <a:gd name="T41" fmla="*/ 28 h 45"/>
              <a:gd name="T42" fmla="*/ 18 w 26"/>
              <a:gd name="T43" fmla="*/ 39 h 45"/>
              <a:gd name="T44" fmla="*/ 16 w 26"/>
              <a:gd name="T45" fmla="*/ 41 h 45"/>
              <a:gd name="T46" fmla="*/ 16 w 26"/>
              <a:gd name="T47" fmla="*/ 43 h 45"/>
              <a:gd name="T48" fmla="*/ 14 w 26"/>
              <a:gd name="T49" fmla="*/ 45 h 45"/>
              <a:gd name="T50" fmla="*/ 11 w 26"/>
              <a:gd name="T51" fmla="*/ 45 h 45"/>
              <a:gd name="T52" fmla="*/ 9 w 26"/>
              <a:gd name="T53" fmla="*/ 43 h 45"/>
              <a:gd name="T54" fmla="*/ 9 w 26"/>
              <a:gd name="T55" fmla="*/ 41 h 45"/>
              <a:gd name="T56" fmla="*/ 8 w 26"/>
              <a:gd name="T57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45">
                <a:moveTo>
                  <a:pt x="8" y="39"/>
                </a:moveTo>
                <a:cubicBezTo>
                  <a:pt x="4" y="38"/>
                  <a:pt x="1" y="35"/>
                  <a:pt x="0" y="32"/>
                </a:cubicBezTo>
                <a:cubicBezTo>
                  <a:pt x="0" y="30"/>
                  <a:pt x="0" y="30"/>
                  <a:pt x="1" y="30"/>
                </a:cubicBezTo>
                <a:cubicBezTo>
                  <a:pt x="2" y="29"/>
                  <a:pt x="4" y="29"/>
                  <a:pt x="5" y="29"/>
                </a:cubicBezTo>
                <a:cubicBezTo>
                  <a:pt x="6" y="29"/>
                  <a:pt x="6" y="29"/>
                  <a:pt x="7" y="30"/>
                </a:cubicBezTo>
                <a:cubicBezTo>
                  <a:pt x="10" y="35"/>
                  <a:pt x="18" y="34"/>
                  <a:pt x="18" y="30"/>
                </a:cubicBezTo>
                <a:cubicBezTo>
                  <a:pt x="18" y="23"/>
                  <a:pt x="1" y="28"/>
                  <a:pt x="1" y="15"/>
                </a:cubicBezTo>
                <a:cubicBezTo>
                  <a:pt x="1" y="11"/>
                  <a:pt x="4" y="7"/>
                  <a:pt x="8" y="5"/>
                </a:cubicBezTo>
                <a:cubicBezTo>
                  <a:pt x="9" y="5"/>
                  <a:pt x="9" y="5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5"/>
                  <a:pt x="16" y="5"/>
                  <a:pt x="17" y="5"/>
                </a:cubicBezTo>
                <a:cubicBezTo>
                  <a:pt x="21" y="6"/>
                  <a:pt x="23" y="8"/>
                  <a:pt x="24" y="11"/>
                </a:cubicBezTo>
                <a:cubicBezTo>
                  <a:pt x="25" y="12"/>
                  <a:pt x="25" y="13"/>
                  <a:pt x="23" y="13"/>
                </a:cubicBezTo>
                <a:cubicBezTo>
                  <a:pt x="22" y="14"/>
                  <a:pt x="21" y="14"/>
                  <a:pt x="20" y="14"/>
                </a:cubicBezTo>
                <a:cubicBezTo>
                  <a:pt x="19" y="15"/>
                  <a:pt x="19" y="15"/>
                  <a:pt x="18" y="14"/>
                </a:cubicBezTo>
                <a:cubicBezTo>
                  <a:pt x="15" y="9"/>
                  <a:pt x="9" y="10"/>
                  <a:pt x="9" y="14"/>
                </a:cubicBezTo>
                <a:cubicBezTo>
                  <a:pt x="9" y="20"/>
                  <a:pt x="26" y="15"/>
                  <a:pt x="26" y="28"/>
                </a:cubicBezTo>
                <a:cubicBezTo>
                  <a:pt x="26" y="34"/>
                  <a:pt x="22" y="37"/>
                  <a:pt x="18" y="39"/>
                </a:cubicBezTo>
                <a:cubicBezTo>
                  <a:pt x="16" y="39"/>
                  <a:pt x="16" y="39"/>
                  <a:pt x="16" y="41"/>
                </a:cubicBezTo>
                <a:cubicBezTo>
                  <a:pt x="16" y="42"/>
                  <a:pt x="16" y="42"/>
                  <a:pt x="16" y="43"/>
                </a:cubicBezTo>
                <a:cubicBezTo>
                  <a:pt x="16" y="44"/>
                  <a:pt x="16" y="45"/>
                  <a:pt x="14" y="45"/>
                </a:cubicBezTo>
                <a:cubicBezTo>
                  <a:pt x="13" y="45"/>
                  <a:pt x="12" y="45"/>
                  <a:pt x="11" y="45"/>
                </a:cubicBezTo>
                <a:cubicBezTo>
                  <a:pt x="10" y="45"/>
                  <a:pt x="9" y="44"/>
                  <a:pt x="9" y="43"/>
                </a:cubicBezTo>
                <a:cubicBezTo>
                  <a:pt x="9" y="42"/>
                  <a:pt x="9" y="42"/>
                  <a:pt x="9" y="41"/>
                </a:cubicBezTo>
                <a:cubicBezTo>
                  <a:pt x="9" y="40"/>
                  <a:pt x="9" y="39"/>
                  <a:pt x="8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7" name="Freeform 482"/>
          <p:cNvSpPr>
            <a:spLocks noEditPoints="1"/>
          </p:cNvSpPr>
          <p:nvPr/>
        </p:nvSpPr>
        <p:spPr bwMode="auto">
          <a:xfrm>
            <a:off x="6861814" y="532665"/>
            <a:ext cx="262090" cy="345086"/>
          </a:xfrm>
          <a:custGeom>
            <a:avLst/>
            <a:gdLst>
              <a:gd name="T0" fmla="*/ 1 w 25"/>
              <a:gd name="T1" fmla="*/ 33 h 33"/>
              <a:gd name="T2" fmla="*/ 0 w 25"/>
              <a:gd name="T3" fmla="*/ 31 h 33"/>
              <a:gd name="T4" fmla="*/ 2 w 25"/>
              <a:gd name="T5" fmla="*/ 29 h 33"/>
              <a:gd name="T6" fmla="*/ 5 w 25"/>
              <a:gd name="T7" fmla="*/ 28 h 33"/>
              <a:gd name="T8" fmla="*/ 7 w 25"/>
              <a:gd name="T9" fmla="*/ 28 h 33"/>
              <a:gd name="T10" fmla="*/ 1 w 25"/>
              <a:gd name="T11" fmla="*/ 33 h 33"/>
              <a:gd name="T12" fmla="*/ 10 w 25"/>
              <a:gd name="T13" fmla="*/ 24 h 33"/>
              <a:gd name="T14" fmla="*/ 1 w 25"/>
              <a:gd name="T15" fmla="*/ 15 h 33"/>
              <a:gd name="T16" fmla="*/ 8 w 25"/>
              <a:gd name="T17" fmla="*/ 5 h 33"/>
              <a:gd name="T18" fmla="*/ 10 w 25"/>
              <a:gd name="T19" fmla="*/ 3 h 33"/>
              <a:gd name="T20" fmla="*/ 10 w 25"/>
              <a:gd name="T21" fmla="*/ 1 h 33"/>
              <a:gd name="T22" fmla="*/ 11 w 25"/>
              <a:gd name="T23" fmla="*/ 0 h 33"/>
              <a:gd name="T24" fmla="*/ 14 w 25"/>
              <a:gd name="T25" fmla="*/ 0 h 33"/>
              <a:gd name="T26" fmla="*/ 16 w 25"/>
              <a:gd name="T27" fmla="*/ 1 h 33"/>
              <a:gd name="T28" fmla="*/ 16 w 25"/>
              <a:gd name="T29" fmla="*/ 3 h 33"/>
              <a:gd name="T30" fmla="*/ 18 w 25"/>
              <a:gd name="T31" fmla="*/ 5 h 33"/>
              <a:gd name="T32" fmla="*/ 25 w 25"/>
              <a:gd name="T33" fmla="*/ 10 h 33"/>
              <a:gd name="T34" fmla="*/ 22 w 25"/>
              <a:gd name="T35" fmla="*/ 13 h 33"/>
              <a:gd name="T36" fmla="*/ 20 w 25"/>
              <a:gd name="T37" fmla="*/ 14 h 33"/>
              <a:gd name="T38" fmla="*/ 18 w 25"/>
              <a:gd name="T39" fmla="*/ 13 h 33"/>
              <a:gd name="T40" fmla="*/ 9 w 25"/>
              <a:gd name="T41" fmla="*/ 13 h 33"/>
              <a:gd name="T42" fmla="*/ 17 w 25"/>
              <a:gd name="T43" fmla="*/ 18 h 33"/>
              <a:gd name="T44" fmla="*/ 10 w 25"/>
              <a:gd name="T45" fmla="*/ 2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" h="33">
                <a:moveTo>
                  <a:pt x="1" y="33"/>
                </a:moveTo>
                <a:cubicBezTo>
                  <a:pt x="1" y="33"/>
                  <a:pt x="1" y="32"/>
                  <a:pt x="0" y="31"/>
                </a:cubicBezTo>
                <a:cubicBezTo>
                  <a:pt x="0" y="30"/>
                  <a:pt x="0" y="29"/>
                  <a:pt x="2" y="29"/>
                </a:cubicBezTo>
                <a:cubicBezTo>
                  <a:pt x="3" y="29"/>
                  <a:pt x="4" y="28"/>
                  <a:pt x="5" y="28"/>
                </a:cubicBezTo>
                <a:cubicBezTo>
                  <a:pt x="6" y="28"/>
                  <a:pt x="6" y="28"/>
                  <a:pt x="7" y="28"/>
                </a:cubicBezTo>
                <a:lnTo>
                  <a:pt x="1" y="33"/>
                </a:lnTo>
                <a:close/>
                <a:moveTo>
                  <a:pt x="10" y="24"/>
                </a:moveTo>
                <a:cubicBezTo>
                  <a:pt x="6" y="23"/>
                  <a:pt x="1" y="21"/>
                  <a:pt x="1" y="15"/>
                </a:cubicBezTo>
                <a:cubicBezTo>
                  <a:pt x="1" y="10"/>
                  <a:pt x="4" y="6"/>
                  <a:pt x="8" y="5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4"/>
                  <a:pt x="16" y="4"/>
                  <a:pt x="18" y="5"/>
                </a:cubicBezTo>
                <a:cubicBezTo>
                  <a:pt x="21" y="5"/>
                  <a:pt x="23" y="7"/>
                  <a:pt x="25" y="10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4"/>
                  <a:pt x="19" y="14"/>
                  <a:pt x="18" y="13"/>
                </a:cubicBezTo>
                <a:cubicBezTo>
                  <a:pt x="16" y="9"/>
                  <a:pt x="9" y="9"/>
                  <a:pt x="9" y="13"/>
                </a:cubicBezTo>
                <a:cubicBezTo>
                  <a:pt x="9" y="16"/>
                  <a:pt x="13" y="17"/>
                  <a:pt x="17" y="18"/>
                </a:cubicBezTo>
                <a:lnTo>
                  <a:pt x="10" y="24"/>
                </a:ln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8" name="Freeform 483"/>
          <p:cNvSpPr>
            <a:spLocks noEditPoints="1"/>
          </p:cNvSpPr>
          <p:nvPr/>
        </p:nvSpPr>
        <p:spPr bwMode="auto">
          <a:xfrm>
            <a:off x="6874917" y="637501"/>
            <a:ext cx="257723" cy="358189"/>
          </a:xfrm>
          <a:custGeom>
            <a:avLst/>
            <a:gdLst>
              <a:gd name="T0" fmla="*/ 7 w 25"/>
              <a:gd name="T1" fmla="*/ 28 h 34"/>
              <a:gd name="T2" fmla="*/ 0 w 25"/>
              <a:gd name="T3" fmla="*/ 23 h 34"/>
              <a:gd name="T4" fmla="*/ 6 w 25"/>
              <a:gd name="T5" fmla="*/ 18 h 34"/>
              <a:gd name="T6" fmla="*/ 6 w 25"/>
              <a:gd name="T7" fmla="*/ 19 h 34"/>
              <a:gd name="T8" fmla="*/ 17 w 25"/>
              <a:gd name="T9" fmla="*/ 19 h 34"/>
              <a:gd name="T10" fmla="*/ 9 w 25"/>
              <a:gd name="T11" fmla="*/ 14 h 34"/>
              <a:gd name="T12" fmla="*/ 16 w 25"/>
              <a:gd name="T13" fmla="*/ 8 h 34"/>
              <a:gd name="T14" fmla="*/ 25 w 25"/>
              <a:gd name="T15" fmla="*/ 17 h 34"/>
              <a:gd name="T16" fmla="*/ 17 w 25"/>
              <a:gd name="T17" fmla="*/ 28 h 34"/>
              <a:gd name="T18" fmla="*/ 15 w 25"/>
              <a:gd name="T19" fmla="*/ 30 h 34"/>
              <a:gd name="T20" fmla="*/ 15 w 25"/>
              <a:gd name="T21" fmla="*/ 32 h 34"/>
              <a:gd name="T22" fmla="*/ 13 w 25"/>
              <a:gd name="T23" fmla="*/ 34 h 34"/>
              <a:gd name="T24" fmla="*/ 11 w 25"/>
              <a:gd name="T25" fmla="*/ 34 h 34"/>
              <a:gd name="T26" fmla="*/ 9 w 25"/>
              <a:gd name="T27" fmla="*/ 32 h 34"/>
              <a:gd name="T28" fmla="*/ 9 w 25"/>
              <a:gd name="T29" fmla="*/ 30 h 34"/>
              <a:gd name="T30" fmla="*/ 7 w 25"/>
              <a:gd name="T31" fmla="*/ 28 h 34"/>
              <a:gd name="T32" fmla="*/ 24 w 25"/>
              <a:gd name="T33" fmla="*/ 0 h 34"/>
              <a:gd name="T34" fmla="*/ 24 w 25"/>
              <a:gd name="T35" fmla="*/ 0 h 34"/>
              <a:gd name="T36" fmla="*/ 23 w 25"/>
              <a:gd name="T37" fmla="*/ 2 h 34"/>
              <a:gd name="T38" fmla="*/ 21 w 25"/>
              <a:gd name="T39" fmla="*/ 3 h 34"/>
              <a:gd name="T40" fmla="*/ 24 w 25"/>
              <a:gd name="T4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34">
                <a:moveTo>
                  <a:pt x="7" y="28"/>
                </a:moveTo>
                <a:cubicBezTo>
                  <a:pt x="4" y="27"/>
                  <a:pt x="2" y="26"/>
                  <a:pt x="0" y="23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9"/>
                  <a:pt x="6" y="19"/>
                </a:cubicBezTo>
                <a:cubicBezTo>
                  <a:pt x="9" y="24"/>
                  <a:pt x="17" y="23"/>
                  <a:pt x="17" y="19"/>
                </a:cubicBezTo>
                <a:cubicBezTo>
                  <a:pt x="17" y="16"/>
                  <a:pt x="14" y="15"/>
                  <a:pt x="9" y="14"/>
                </a:cubicBezTo>
                <a:cubicBezTo>
                  <a:pt x="16" y="8"/>
                  <a:pt x="16" y="8"/>
                  <a:pt x="16" y="8"/>
                </a:cubicBezTo>
                <a:cubicBezTo>
                  <a:pt x="21" y="9"/>
                  <a:pt x="25" y="11"/>
                  <a:pt x="25" y="17"/>
                </a:cubicBezTo>
                <a:cubicBezTo>
                  <a:pt x="25" y="23"/>
                  <a:pt x="22" y="27"/>
                  <a:pt x="17" y="28"/>
                </a:cubicBezTo>
                <a:cubicBezTo>
                  <a:pt x="15" y="28"/>
                  <a:pt x="15" y="29"/>
                  <a:pt x="15" y="30"/>
                </a:cubicBezTo>
                <a:cubicBezTo>
                  <a:pt x="15" y="31"/>
                  <a:pt x="15" y="31"/>
                  <a:pt x="15" y="32"/>
                </a:cubicBezTo>
                <a:cubicBezTo>
                  <a:pt x="15" y="33"/>
                  <a:pt x="15" y="34"/>
                  <a:pt x="13" y="34"/>
                </a:cubicBezTo>
                <a:cubicBezTo>
                  <a:pt x="13" y="34"/>
                  <a:pt x="12" y="34"/>
                  <a:pt x="11" y="34"/>
                </a:cubicBezTo>
                <a:cubicBezTo>
                  <a:pt x="9" y="34"/>
                  <a:pt x="9" y="33"/>
                  <a:pt x="9" y="32"/>
                </a:cubicBezTo>
                <a:cubicBezTo>
                  <a:pt x="9" y="31"/>
                  <a:pt x="9" y="31"/>
                  <a:pt x="9" y="30"/>
                </a:cubicBezTo>
                <a:cubicBezTo>
                  <a:pt x="9" y="29"/>
                  <a:pt x="8" y="28"/>
                  <a:pt x="7" y="28"/>
                </a:cubicBezTo>
                <a:close/>
                <a:moveTo>
                  <a:pt x="24" y="0"/>
                </a:move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3" y="2"/>
                </a:cubicBezTo>
                <a:cubicBezTo>
                  <a:pt x="21" y="3"/>
                  <a:pt x="21" y="3"/>
                  <a:pt x="21" y="3"/>
                </a:cubicBez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9" name="Freeform 484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0" name="Freeform 485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1" name="Freeform 486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2" name="Freeform 487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3" name="Freeform 488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4" name="Freeform 489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5" name="Freeform 490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6" name="Freeform 491"/>
          <p:cNvSpPr>
            <a:spLocks noEditPoints="1"/>
          </p:cNvSpPr>
          <p:nvPr/>
        </p:nvSpPr>
        <p:spPr bwMode="auto">
          <a:xfrm>
            <a:off x="8482400" y="1100526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7" name="Freeform 492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4 w 29"/>
              <a:gd name="T33" fmla="*/ 15 h 36"/>
              <a:gd name="T34" fmla="*/ 24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4 w 29"/>
              <a:gd name="T43" fmla="*/ 19 h 36"/>
              <a:gd name="T44" fmla="*/ 24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4 w 29"/>
              <a:gd name="T75" fmla="*/ 31 h 36"/>
              <a:gd name="T76" fmla="*/ 24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4 w 29"/>
              <a:gd name="T85" fmla="*/ 27 h 36"/>
              <a:gd name="T86" fmla="*/ 24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4 w 29"/>
              <a:gd name="T95" fmla="*/ 23 h 36"/>
              <a:gd name="T96" fmla="*/ 24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8" name="Freeform 493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9" name="Freeform 494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0" name="Freeform 495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1" name="Freeform 496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2" name="Freeform 497"/>
          <p:cNvSpPr>
            <a:spLocks noEditPoints="1"/>
          </p:cNvSpPr>
          <p:nvPr/>
        </p:nvSpPr>
        <p:spPr bwMode="auto">
          <a:xfrm>
            <a:off x="8482400" y="1109262"/>
            <a:ext cx="297035" cy="375662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3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3 w 29"/>
              <a:gd name="T113" fmla="*/ 2 h 36"/>
              <a:gd name="T114" fmla="*/ 3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3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3" y="2"/>
                  <a:pt x="3" y="2"/>
                  <a:pt x="3" y="2"/>
                </a:cubicBezTo>
                <a:lnTo>
                  <a:pt x="3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3" name="Freeform 498"/>
          <p:cNvSpPr>
            <a:spLocks noEditPoints="1"/>
          </p:cNvSpPr>
          <p:nvPr/>
        </p:nvSpPr>
        <p:spPr bwMode="auto">
          <a:xfrm>
            <a:off x="8491136" y="1109262"/>
            <a:ext cx="288299" cy="375662"/>
          </a:xfrm>
          <a:custGeom>
            <a:avLst/>
            <a:gdLst>
              <a:gd name="T0" fmla="*/ 19 w 28"/>
              <a:gd name="T1" fmla="*/ 3 h 36"/>
              <a:gd name="T2" fmla="*/ 19 w 28"/>
              <a:gd name="T3" fmla="*/ 9 h 36"/>
              <a:gd name="T4" fmla="*/ 25 w 28"/>
              <a:gd name="T5" fmla="*/ 9 h 36"/>
              <a:gd name="T6" fmla="*/ 19 w 28"/>
              <a:gd name="T7" fmla="*/ 3 h 36"/>
              <a:gd name="T8" fmla="*/ 4 w 28"/>
              <a:gd name="T9" fmla="*/ 5 h 36"/>
              <a:gd name="T10" fmla="*/ 4 w 28"/>
              <a:gd name="T11" fmla="*/ 7 h 36"/>
              <a:gd name="T12" fmla="*/ 15 w 28"/>
              <a:gd name="T13" fmla="*/ 7 h 36"/>
              <a:gd name="T14" fmla="*/ 15 w 28"/>
              <a:gd name="T15" fmla="*/ 5 h 36"/>
              <a:gd name="T16" fmla="*/ 4 w 28"/>
              <a:gd name="T17" fmla="*/ 5 h 36"/>
              <a:gd name="T18" fmla="*/ 4 w 28"/>
              <a:gd name="T19" fmla="*/ 9 h 36"/>
              <a:gd name="T20" fmla="*/ 4 w 28"/>
              <a:gd name="T21" fmla="*/ 11 h 36"/>
              <a:gd name="T22" fmla="*/ 15 w 28"/>
              <a:gd name="T23" fmla="*/ 11 h 36"/>
              <a:gd name="T24" fmla="*/ 15 w 28"/>
              <a:gd name="T25" fmla="*/ 9 h 36"/>
              <a:gd name="T26" fmla="*/ 4 w 28"/>
              <a:gd name="T27" fmla="*/ 9 h 36"/>
              <a:gd name="T28" fmla="*/ 4 w 28"/>
              <a:gd name="T29" fmla="*/ 13 h 36"/>
              <a:gd name="T30" fmla="*/ 4 w 28"/>
              <a:gd name="T31" fmla="*/ 15 h 36"/>
              <a:gd name="T32" fmla="*/ 24 w 28"/>
              <a:gd name="T33" fmla="*/ 15 h 36"/>
              <a:gd name="T34" fmla="*/ 24 w 28"/>
              <a:gd name="T35" fmla="*/ 13 h 36"/>
              <a:gd name="T36" fmla="*/ 4 w 28"/>
              <a:gd name="T37" fmla="*/ 13 h 36"/>
              <a:gd name="T38" fmla="*/ 4 w 28"/>
              <a:gd name="T39" fmla="*/ 17 h 36"/>
              <a:gd name="T40" fmla="*/ 4 w 28"/>
              <a:gd name="T41" fmla="*/ 19 h 36"/>
              <a:gd name="T42" fmla="*/ 24 w 28"/>
              <a:gd name="T43" fmla="*/ 19 h 36"/>
              <a:gd name="T44" fmla="*/ 24 w 28"/>
              <a:gd name="T45" fmla="*/ 17 h 36"/>
              <a:gd name="T46" fmla="*/ 4 w 28"/>
              <a:gd name="T47" fmla="*/ 17 h 36"/>
              <a:gd name="T48" fmla="*/ 27 w 28"/>
              <a:gd name="T49" fmla="*/ 36 h 36"/>
              <a:gd name="T50" fmla="*/ 1 w 28"/>
              <a:gd name="T51" fmla="*/ 36 h 36"/>
              <a:gd name="T52" fmla="*/ 0 w 28"/>
              <a:gd name="T53" fmla="*/ 35 h 36"/>
              <a:gd name="T54" fmla="*/ 0 w 28"/>
              <a:gd name="T55" fmla="*/ 1 h 36"/>
              <a:gd name="T56" fmla="*/ 1 w 28"/>
              <a:gd name="T57" fmla="*/ 0 h 36"/>
              <a:gd name="T58" fmla="*/ 16 w 28"/>
              <a:gd name="T59" fmla="*/ 0 h 36"/>
              <a:gd name="T60" fmla="*/ 19 w 28"/>
              <a:gd name="T61" fmla="*/ 1 h 36"/>
              <a:gd name="T62" fmla="*/ 27 w 28"/>
              <a:gd name="T63" fmla="*/ 9 h 36"/>
              <a:gd name="T64" fmla="*/ 28 w 28"/>
              <a:gd name="T65" fmla="*/ 11 h 36"/>
              <a:gd name="T66" fmla="*/ 28 w 28"/>
              <a:gd name="T67" fmla="*/ 35 h 36"/>
              <a:gd name="T68" fmla="*/ 27 w 28"/>
              <a:gd name="T69" fmla="*/ 36 h 36"/>
              <a:gd name="T70" fmla="*/ 4 w 28"/>
              <a:gd name="T71" fmla="*/ 29 h 36"/>
              <a:gd name="T72" fmla="*/ 4 w 28"/>
              <a:gd name="T73" fmla="*/ 31 h 36"/>
              <a:gd name="T74" fmla="*/ 24 w 28"/>
              <a:gd name="T75" fmla="*/ 31 h 36"/>
              <a:gd name="T76" fmla="*/ 24 w 28"/>
              <a:gd name="T77" fmla="*/ 29 h 36"/>
              <a:gd name="T78" fmla="*/ 4 w 28"/>
              <a:gd name="T79" fmla="*/ 29 h 36"/>
              <a:gd name="T80" fmla="*/ 4 w 28"/>
              <a:gd name="T81" fmla="*/ 25 h 36"/>
              <a:gd name="T82" fmla="*/ 4 w 28"/>
              <a:gd name="T83" fmla="*/ 27 h 36"/>
              <a:gd name="T84" fmla="*/ 24 w 28"/>
              <a:gd name="T85" fmla="*/ 27 h 36"/>
              <a:gd name="T86" fmla="*/ 24 w 28"/>
              <a:gd name="T87" fmla="*/ 25 h 36"/>
              <a:gd name="T88" fmla="*/ 4 w 28"/>
              <a:gd name="T89" fmla="*/ 25 h 36"/>
              <a:gd name="T90" fmla="*/ 4 w 28"/>
              <a:gd name="T91" fmla="*/ 21 h 36"/>
              <a:gd name="T92" fmla="*/ 4 w 28"/>
              <a:gd name="T93" fmla="*/ 23 h 36"/>
              <a:gd name="T94" fmla="*/ 24 w 28"/>
              <a:gd name="T95" fmla="*/ 23 h 36"/>
              <a:gd name="T96" fmla="*/ 24 w 28"/>
              <a:gd name="T97" fmla="*/ 21 h 36"/>
              <a:gd name="T98" fmla="*/ 4 w 28"/>
              <a:gd name="T99" fmla="*/ 21 h 36"/>
              <a:gd name="T100" fmla="*/ 2 w 28"/>
              <a:gd name="T101" fmla="*/ 34 h 36"/>
              <a:gd name="T102" fmla="*/ 26 w 28"/>
              <a:gd name="T103" fmla="*/ 34 h 36"/>
              <a:gd name="T104" fmla="*/ 26 w 28"/>
              <a:gd name="T105" fmla="*/ 11 h 36"/>
              <a:gd name="T106" fmla="*/ 18 w 28"/>
              <a:gd name="T107" fmla="*/ 11 h 36"/>
              <a:gd name="T108" fmla="*/ 17 w 28"/>
              <a:gd name="T109" fmla="*/ 10 h 36"/>
              <a:gd name="T110" fmla="*/ 17 w 28"/>
              <a:gd name="T111" fmla="*/ 2 h 36"/>
              <a:gd name="T112" fmla="*/ 2 w 28"/>
              <a:gd name="T113" fmla="*/ 2 h 36"/>
              <a:gd name="T114" fmla="*/ 2 w 28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6"/>
                </a:move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7" y="36"/>
                  <a:pt x="27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4" name="Freeform 499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5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19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5 h 37"/>
              <a:gd name="T68" fmla="*/ 27 w 28"/>
              <a:gd name="T69" fmla="*/ 37 h 37"/>
              <a:gd name="T70" fmla="*/ 4 w 28"/>
              <a:gd name="T71" fmla="*/ 29 h 37"/>
              <a:gd name="T72" fmla="*/ 4 w 28"/>
              <a:gd name="T73" fmla="*/ 31 h 37"/>
              <a:gd name="T74" fmla="*/ 24 w 28"/>
              <a:gd name="T75" fmla="*/ 31 h 37"/>
              <a:gd name="T76" fmla="*/ 24 w 28"/>
              <a:gd name="T77" fmla="*/ 29 h 37"/>
              <a:gd name="T78" fmla="*/ 4 w 28"/>
              <a:gd name="T79" fmla="*/ 29 h 37"/>
              <a:gd name="T80" fmla="*/ 4 w 28"/>
              <a:gd name="T81" fmla="*/ 25 h 37"/>
              <a:gd name="T82" fmla="*/ 4 w 28"/>
              <a:gd name="T83" fmla="*/ 27 h 37"/>
              <a:gd name="T84" fmla="*/ 24 w 28"/>
              <a:gd name="T85" fmla="*/ 27 h 37"/>
              <a:gd name="T86" fmla="*/ 24 w 28"/>
              <a:gd name="T87" fmla="*/ 25 h 37"/>
              <a:gd name="T88" fmla="*/ 4 w 28"/>
              <a:gd name="T89" fmla="*/ 25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4 h 37"/>
              <a:gd name="T102" fmla="*/ 26 w 28"/>
              <a:gd name="T103" fmla="*/ 34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5" name="Freeform 500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6" name="Freeform 501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7" name="Freeform 502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2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8" name="Freeform 503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9" name="Freeform 504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0" name="Freeform 505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1" name="Freeform 506"/>
          <p:cNvSpPr>
            <a:spLocks noEditPoints="1"/>
          </p:cNvSpPr>
          <p:nvPr/>
        </p:nvSpPr>
        <p:spPr bwMode="auto">
          <a:xfrm>
            <a:off x="8491136" y="1109262"/>
            <a:ext cx="288299" cy="38439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2" name="Freeform 507"/>
          <p:cNvSpPr>
            <a:spLocks noEditPoints="1"/>
          </p:cNvSpPr>
          <p:nvPr/>
        </p:nvSpPr>
        <p:spPr bwMode="auto">
          <a:xfrm>
            <a:off x="8491136" y="1109262"/>
            <a:ext cx="301404" cy="384398"/>
          </a:xfrm>
          <a:custGeom>
            <a:avLst/>
            <a:gdLst>
              <a:gd name="T0" fmla="*/ 19 w 29"/>
              <a:gd name="T1" fmla="*/ 4 h 37"/>
              <a:gd name="T2" fmla="*/ 19 w 29"/>
              <a:gd name="T3" fmla="*/ 10 h 37"/>
              <a:gd name="T4" fmla="*/ 25 w 29"/>
              <a:gd name="T5" fmla="*/ 10 h 37"/>
              <a:gd name="T6" fmla="*/ 19 w 29"/>
              <a:gd name="T7" fmla="*/ 4 h 37"/>
              <a:gd name="T8" fmla="*/ 4 w 29"/>
              <a:gd name="T9" fmla="*/ 6 h 37"/>
              <a:gd name="T10" fmla="*/ 4 w 29"/>
              <a:gd name="T11" fmla="*/ 8 h 37"/>
              <a:gd name="T12" fmla="*/ 15 w 29"/>
              <a:gd name="T13" fmla="*/ 8 h 37"/>
              <a:gd name="T14" fmla="*/ 15 w 29"/>
              <a:gd name="T15" fmla="*/ 6 h 37"/>
              <a:gd name="T16" fmla="*/ 4 w 29"/>
              <a:gd name="T17" fmla="*/ 6 h 37"/>
              <a:gd name="T18" fmla="*/ 4 w 29"/>
              <a:gd name="T19" fmla="*/ 10 h 37"/>
              <a:gd name="T20" fmla="*/ 4 w 29"/>
              <a:gd name="T21" fmla="*/ 12 h 37"/>
              <a:gd name="T22" fmla="*/ 15 w 29"/>
              <a:gd name="T23" fmla="*/ 12 h 37"/>
              <a:gd name="T24" fmla="*/ 15 w 29"/>
              <a:gd name="T25" fmla="*/ 10 h 37"/>
              <a:gd name="T26" fmla="*/ 4 w 29"/>
              <a:gd name="T27" fmla="*/ 10 h 37"/>
              <a:gd name="T28" fmla="*/ 4 w 29"/>
              <a:gd name="T29" fmla="*/ 14 h 37"/>
              <a:gd name="T30" fmla="*/ 4 w 29"/>
              <a:gd name="T31" fmla="*/ 16 h 37"/>
              <a:gd name="T32" fmla="*/ 24 w 29"/>
              <a:gd name="T33" fmla="*/ 16 h 37"/>
              <a:gd name="T34" fmla="*/ 24 w 29"/>
              <a:gd name="T35" fmla="*/ 14 h 37"/>
              <a:gd name="T36" fmla="*/ 4 w 29"/>
              <a:gd name="T37" fmla="*/ 14 h 37"/>
              <a:gd name="T38" fmla="*/ 4 w 29"/>
              <a:gd name="T39" fmla="*/ 18 h 37"/>
              <a:gd name="T40" fmla="*/ 4 w 29"/>
              <a:gd name="T41" fmla="*/ 20 h 37"/>
              <a:gd name="T42" fmla="*/ 24 w 29"/>
              <a:gd name="T43" fmla="*/ 20 h 37"/>
              <a:gd name="T44" fmla="*/ 24 w 29"/>
              <a:gd name="T45" fmla="*/ 18 h 37"/>
              <a:gd name="T46" fmla="*/ 4 w 29"/>
              <a:gd name="T47" fmla="*/ 18 h 37"/>
              <a:gd name="T48" fmla="*/ 28 w 29"/>
              <a:gd name="T49" fmla="*/ 37 h 37"/>
              <a:gd name="T50" fmla="*/ 1 w 29"/>
              <a:gd name="T51" fmla="*/ 37 h 37"/>
              <a:gd name="T52" fmla="*/ 0 w 29"/>
              <a:gd name="T53" fmla="*/ 36 h 37"/>
              <a:gd name="T54" fmla="*/ 0 w 29"/>
              <a:gd name="T55" fmla="*/ 1 h 37"/>
              <a:gd name="T56" fmla="*/ 1 w 29"/>
              <a:gd name="T57" fmla="*/ 0 h 37"/>
              <a:gd name="T58" fmla="*/ 16 w 29"/>
              <a:gd name="T59" fmla="*/ 0 h 37"/>
              <a:gd name="T60" fmla="*/ 20 w 29"/>
              <a:gd name="T61" fmla="*/ 2 h 37"/>
              <a:gd name="T62" fmla="*/ 28 w 29"/>
              <a:gd name="T63" fmla="*/ 10 h 37"/>
              <a:gd name="T64" fmla="*/ 29 w 29"/>
              <a:gd name="T65" fmla="*/ 11 h 37"/>
              <a:gd name="T66" fmla="*/ 29 w 29"/>
              <a:gd name="T67" fmla="*/ 36 h 37"/>
              <a:gd name="T68" fmla="*/ 28 w 29"/>
              <a:gd name="T69" fmla="*/ 37 h 37"/>
              <a:gd name="T70" fmla="*/ 4 w 29"/>
              <a:gd name="T71" fmla="*/ 30 h 37"/>
              <a:gd name="T72" fmla="*/ 4 w 29"/>
              <a:gd name="T73" fmla="*/ 32 h 37"/>
              <a:gd name="T74" fmla="*/ 24 w 29"/>
              <a:gd name="T75" fmla="*/ 32 h 37"/>
              <a:gd name="T76" fmla="*/ 24 w 29"/>
              <a:gd name="T77" fmla="*/ 30 h 37"/>
              <a:gd name="T78" fmla="*/ 4 w 29"/>
              <a:gd name="T79" fmla="*/ 30 h 37"/>
              <a:gd name="T80" fmla="*/ 4 w 29"/>
              <a:gd name="T81" fmla="*/ 26 h 37"/>
              <a:gd name="T82" fmla="*/ 4 w 29"/>
              <a:gd name="T83" fmla="*/ 28 h 37"/>
              <a:gd name="T84" fmla="*/ 24 w 29"/>
              <a:gd name="T85" fmla="*/ 28 h 37"/>
              <a:gd name="T86" fmla="*/ 24 w 29"/>
              <a:gd name="T87" fmla="*/ 26 h 37"/>
              <a:gd name="T88" fmla="*/ 4 w 29"/>
              <a:gd name="T89" fmla="*/ 26 h 37"/>
              <a:gd name="T90" fmla="*/ 4 w 29"/>
              <a:gd name="T91" fmla="*/ 22 h 37"/>
              <a:gd name="T92" fmla="*/ 4 w 29"/>
              <a:gd name="T93" fmla="*/ 24 h 37"/>
              <a:gd name="T94" fmla="*/ 24 w 29"/>
              <a:gd name="T95" fmla="*/ 24 h 37"/>
              <a:gd name="T96" fmla="*/ 24 w 29"/>
              <a:gd name="T97" fmla="*/ 22 h 37"/>
              <a:gd name="T98" fmla="*/ 4 w 29"/>
              <a:gd name="T99" fmla="*/ 22 h 37"/>
              <a:gd name="T100" fmla="*/ 2 w 29"/>
              <a:gd name="T101" fmla="*/ 35 h 37"/>
              <a:gd name="T102" fmla="*/ 26 w 29"/>
              <a:gd name="T103" fmla="*/ 35 h 37"/>
              <a:gd name="T104" fmla="*/ 27 w 29"/>
              <a:gd name="T105" fmla="*/ 12 h 37"/>
              <a:gd name="T106" fmla="*/ 18 w 29"/>
              <a:gd name="T107" fmla="*/ 12 h 37"/>
              <a:gd name="T108" fmla="*/ 17 w 29"/>
              <a:gd name="T109" fmla="*/ 11 h 37"/>
              <a:gd name="T110" fmla="*/ 17 w 29"/>
              <a:gd name="T111" fmla="*/ 2 h 37"/>
              <a:gd name="T112" fmla="*/ 2 w 29"/>
              <a:gd name="T113" fmla="*/ 2 h 37"/>
              <a:gd name="T114" fmla="*/ 2 w 29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8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1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8" y="37"/>
                  <a:pt x="28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7" y="12"/>
                  <a:pt x="27" y="12"/>
                  <a:pt x="2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3" name="Freeform 508"/>
          <p:cNvSpPr>
            <a:spLocks noEditPoints="1"/>
          </p:cNvSpPr>
          <p:nvPr/>
        </p:nvSpPr>
        <p:spPr bwMode="auto">
          <a:xfrm>
            <a:off x="8491136" y="1117998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4 w 29"/>
              <a:gd name="T33" fmla="*/ 15 h 36"/>
              <a:gd name="T34" fmla="*/ 24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4 w 29"/>
              <a:gd name="T43" fmla="*/ 19 h 36"/>
              <a:gd name="T44" fmla="*/ 24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4 w 29"/>
              <a:gd name="T75" fmla="*/ 31 h 36"/>
              <a:gd name="T76" fmla="*/ 24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4 w 29"/>
              <a:gd name="T85" fmla="*/ 27 h 36"/>
              <a:gd name="T86" fmla="*/ 24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4 w 29"/>
              <a:gd name="T95" fmla="*/ 23 h 36"/>
              <a:gd name="T96" fmla="*/ 24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4" name="Freeform 509"/>
          <p:cNvSpPr>
            <a:spLocks noEditPoints="1"/>
          </p:cNvSpPr>
          <p:nvPr/>
        </p:nvSpPr>
        <p:spPr bwMode="auto">
          <a:xfrm>
            <a:off x="8491136" y="1117998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5" name="Freeform 510"/>
          <p:cNvSpPr>
            <a:spLocks noEditPoints="1"/>
          </p:cNvSpPr>
          <p:nvPr/>
        </p:nvSpPr>
        <p:spPr bwMode="auto">
          <a:xfrm>
            <a:off x="8491136" y="1117998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6" name="Freeform 511"/>
          <p:cNvSpPr>
            <a:spLocks noEditPoints="1"/>
          </p:cNvSpPr>
          <p:nvPr/>
        </p:nvSpPr>
        <p:spPr bwMode="auto">
          <a:xfrm>
            <a:off x="8491136" y="1117998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7" name="Freeform 512"/>
          <p:cNvSpPr>
            <a:spLocks noEditPoints="1"/>
          </p:cNvSpPr>
          <p:nvPr/>
        </p:nvSpPr>
        <p:spPr bwMode="auto">
          <a:xfrm>
            <a:off x="8491136" y="1117998"/>
            <a:ext cx="301404" cy="375662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8" name="Freeform 513"/>
          <p:cNvSpPr>
            <a:spLocks noEditPoints="1"/>
          </p:cNvSpPr>
          <p:nvPr/>
        </p:nvSpPr>
        <p:spPr bwMode="auto">
          <a:xfrm>
            <a:off x="8499873" y="1117998"/>
            <a:ext cx="292668" cy="375662"/>
          </a:xfrm>
          <a:custGeom>
            <a:avLst/>
            <a:gdLst>
              <a:gd name="T0" fmla="*/ 19 w 28"/>
              <a:gd name="T1" fmla="*/ 3 h 36"/>
              <a:gd name="T2" fmla="*/ 19 w 28"/>
              <a:gd name="T3" fmla="*/ 9 h 36"/>
              <a:gd name="T4" fmla="*/ 24 w 28"/>
              <a:gd name="T5" fmla="*/ 9 h 36"/>
              <a:gd name="T6" fmla="*/ 19 w 28"/>
              <a:gd name="T7" fmla="*/ 3 h 36"/>
              <a:gd name="T8" fmla="*/ 3 w 28"/>
              <a:gd name="T9" fmla="*/ 5 h 36"/>
              <a:gd name="T10" fmla="*/ 3 w 28"/>
              <a:gd name="T11" fmla="*/ 7 h 36"/>
              <a:gd name="T12" fmla="*/ 15 w 28"/>
              <a:gd name="T13" fmla="*/ 7 h 36"/>
              <a:gd name="T14" fmla="*/ 15 w 28"/>
              <a:gd name="T15" fmla="*/ 5 h 36"/>
              <a:gd name="T16" fmla="*/ 3 w 28"/>
              <a:gd name="T17" fmla="*/ 5 h 36"/>
              <a:gd name="T18" fmla="*/ 3 w 28"/>
              <a:gd name="T19" fmla="*/ 9 h 36"/>
              <a:gd name="T20" fmla="*/ 3 w 28"/>
              <a:gd name="T21" fmla="*/ 11 h 36"/>
              <a:gd name="T22" fmla="*/ 15 w 28"/>
              <a:gd name="T23" fmla="*/ 11 h 36"/>
              <a:gd name="T24" fmla="*/ 15 w 28"/>
              <a:gd name="T25" fmla="*/ 9 h 36"/>
              <a:gd name="T26" fmla="*/ 3 w 28"/>
              <a:gd name="T27" fmla="*/ 9 h 36"/>
              <a:gd name="T28" fmla="*/ 3 w 28"/>
              <a:gd name="T29" fmla="*/ 13 h 36"/>
              <a:gd name="T30" fmla="*/ 3 w 28"/>
              <a:gd name="T31" fmla="*/ 15 h 36"/>
              <a:gd name="T32" fmla="*/ 24 w 28"/>
              <a:gd name="T33" fmla="*/ 15 h 36"/>
              <a:gd name="T34" fmla="*/ 24 w 28"/>
              <a:gd name="T35" fmla="*/ 13 h 36"/>
              <a:gd name="T36" fmla="*/ 3 w 28"/>
              <a:gd name="T37" fmla="*/ 13 h 36"/>
              <a:gd name="T38" fmla="*/ 3 w 28"/>
              <a:gd name="T39" fmla="*/ 17 h 36"/>
              <a:gd name="T40" fmla="*/ 3 w 28"/>
              <a:gd name="T41" fmla="*/ 19 h 36"/>
              <a:gd name="T42" fmla="*/ 24 w 28"/>
              <a:gd name="T43" fmla="*/ 19 h 36"/>
              <a:gd name="T44" fmla="*/ 24 w 28"/>
              <a:gd name="T45" fmla="*/ 17 h 36"/>
              <a:gd name="T46" fmla="*/ 3 w 28"/>
              <a:gd name="T47" fmla="*/ 17 h 36"/>
              <a:gd name="T48" fmla="*/ 27 w 28"/>
              <a:gd name="T49" fmla="*/ 36 h 36"/>
              <a:gd name="T50" fmla="*/ 1 w 28"/>
              <a:gd name="T51" fmla="*/ 36 h 36"/>
              <a:gd name="T52" fmla="*/ 0 w 28"/>
              <a:gd name="T53" fmla="*/ 35 h 36"/>
              <a:gd name="T54" fmla="*/ 0 w 28"/>
              <a:gd name="T55" fmla="*/ 1 h 36"/>
              <a:gd name="T56" fmla="*/ 1 w 28"/>
              <a:gd name="T57" fmla="*/ 0 h 36"/>
              <a:gd name="T58" fmla="*/ 16 w 28"/>
              <a:gd name="T59" fmla="*/ 0 h 36"/>
              <a:gd name="T60" fmla="*/ 19 w 28"/>
              <a:gd name="T61" fmla="*/ 1 h 36"/>
              <a:gd name="T62" fmla="*/ 27 w 28"/>
              <a:gd name="T63" fmla="*/ 9 h 36"/>
              <a:gd name="T64" fmla="*/ 28 w 28"/>
              <a:gd name="T65" fmla="*/ 11 h 36"/>
              <a:gd name="T66" fmla="*/ 28 w 28"/>
              <a:gd name="T67" fmla="*/ 35 h 36"/>
              <a:gd name="T68" fmla="*/ 27 w 28"/>
              <a:gd name="T69" fmla="*/ 36 h 36"/>
              <a:gd name="T70" fmla="*/ 3 w 28"/>
              <a:gd name="T71" fmla="*/ 29 h 36"/>
              <a:gd name="T72" fmla="*/ 3 w 28"/>
              <a:gd name="T73" fmla="*/ 31 h 36"/>
              <a:gd name="T74" fmla="*/ 24 w 28"/>
              <a:gd name="T75" fmla="*/ 31 h 36"/>
              <a:gd name="T76" fmla="*/ 24 w 28"/>
              <a:gd name="T77" fmla="*/ 29 h 36"/>
              <a:gd name="T78" fmla="*/ 3 w 28"/>
              <a:gd name="T79" fmla="*/ 29 h 36"/>
              <a:gd name="T80" fmla="*/ 3 w 28"/>
              <a:gd name="T81" fmla="*/ 25 h 36"/>
              <a:gd name="T82" fmla="*/ 3 w 28"/>
              <a:gd name="T83" fmla="*/ 27 h 36"/>
              <a:gd name="T84" fmla="*/ 24 w 28"/>
              <a:gd name="T85" fmla="*/ 27 h 36"/>
              <a:gd name="T86" fmla="*/ 24 w 28"/>
              <a:gd name="T87" fmla="*/ 25 h 36"/>
              <a:gd name="T88" fmla="*/ 3 w 28"/>
              <a:gd name="T89" fmla="*/ 25 h 36"/>
              <a:gd name="T90" fmla="*/ 3 w 28"/>
              <a:gd name="T91" fmla="*/ 21 h 36"/>
              <a:gd name="T92" fmla="*/ 3 w 28"/>
              <a:gd name="T93" fmla="*/ 23 h 36"/>
              <a:gd name="T94" fmla="*/ 24 w 28"/>
              <a:gd name="T95" fmla="*/ 23 h 36"/>
              <a:gd name="T96" fmla="*/ 24 w 28"/>
              <a:gd name="T97" fmla="*/ 21 h 36"/>
              <a:gd name="T98" fmla="*/ 3 w 28"/>
              <a:gd name="T99" fmla="*/ 21 h 36"/>
              <a:gd name="T100" fmla="*/ 2 w 28"/>
              <a:gd name="T101" fmla="*/ 34 h 36"/>
              <a:gd name="T102" fmla="*/ 26 w 28"/>
              <a:gd name="T103" fmla="*/ 34 h 36"/>
              <a:gd name="T104" fmla="*/ 26 w 28"/>
              <a:gd name="T105" fmla="*/ 11 h 36"/>
              <a:gd name="T106" fmla="*/ 18 w 28"/>
              <a:gd name="T107" fmla="*/ 11 h 36"/>
              <a:gd name="T108" fmla="*/ 17 w 28"/>
              <a:gd name="T109" fmla="*/ 10 h 36"/>
              <a:gd name="T110" fmla="*/ 17 w 28"/>
              <a:gd name="T111" fmla="*/ 2 h 36"/>
              <a:gd name="T112" fmla="*/ 2 w 28"/>
              <a:gd name="T113" fmla="*/ 2 h 36"/>
              <a:gd name="T114" fmla="*/ 2 w 28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3" y="5"/>
                </a:moveTo>
                <a:cubicBezTo>
                  <a:pt x="3" y="7"/>
                  <a:pt x="3" y="7"/>
                  <a:pt x="3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3" y="9"/>
                </a:moveTo>
                <a:cubicBezTo>
                  <a:pt x="3" y="11"/>
                  <a:pt x="3" y="11"/>
                  <a:pt x="3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3" y="13"/>
                </a:moveTo>
                <a:cubicBezTo>
                  <a:pt x="3" y="15"/>
                  <a:pt x="3" y="15"/>
                  <a:pt x="3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3" y="13"/>
                  <a:pt x="3" y="13"/>
                  <a:pt x="3" y="13"/>
                </a:cubicBezTo>
                <a:close/>
                <a:moveTo>
                  <a:pt x="3" y="17"/>
                </a:moveTo>
                <a:cubicBezTo>
                  <a:pt x="3" y="19"/>
                  <a:pt x="3" y="19"/>
                  <a:pt x="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27" y="36"/>
                </a:move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7" y="36"/>
                  <a:pt x="27" y="36"/>
                </a:cubicBezTo>
                <a:close/>
                <a:moveTo>
                  <a:pt x="3" y="29"/>
                </a:moveTo>
                <a:cubicBezTo>
                  <a:pt x="3" y="31"/>
                  <a:pt x="3" y="31"/>
                  <a:pt x="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3" y="29"/>
                  <a:pt x="3" y="29"/>
                  <a:pt x="3" y="29"/>
                </a:cubicBezTo>
                <a:close/>
                <a:moveTo>
                  <a:pt x="3" y="25"/>
                </a:moveTo>
                <a:cubicBezTo>
                  <a:pt x="3" y="27"/>
                  <a:pt x="3" y="27"/>
                  <a:pt x="3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3" y="25"/>
                  <a:pt x="3" y="25"/>
                  <a:pt x="3" y="25"/>
                </a:cubicBezTo>
                <a:close/>
                <a:moveTo>
                  <a:pt x="3" y="21"/>
                </a:moveTo>
                <a:cubicBezTo>
                  <a:pt x="3" y="23"/>
                  <a:pt x="3" y="23"/>
                  <a:pt x="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3" y="21"/>
                  <a:pt x="3" y="21"/>
                  <a:pt x="3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9" name="Freeform 514"/>
          <p:cNvSpPr>
            <a:spLocks noEditPoints="1"/>
          </p:cNvSpPr>
          <p:nvPr/>
        </p:nvSpPr>
        <p:spPr bwMode="auto">
          <a:xfrm>
            <a:off x="8499873" y="1117998"/>
            <a:ext cx="292668" cy="375662"/>
          </a:xfrm>
          <a:custGeom>
            <a:avLst/>
            <a:gdLst>
              <a:gd name="T0" fmla="*/ 19 w 28"/>
              <a:gd name="T1" fmla="*/ 3 h 36"/>
              <a:gd name="T2" fmla="*/ 19 w 28"/>
              <a:gd name="T3" fmla="*/ 9 h 36"/>
              <a:gd name="T4" fmla="*/ 25 w 28"/>
              <a:gd name="T5" fmla="*/ 9 h 36"/>
              <a:gd name="T6" fmla="*/ 19 w 28"/>
              <a:gd name="T7" fmla="*/ 3 h 36"/>
              <a:gd name="T8" fmla="*/ 4 w 28"/>
              <a:gd name="T9" fmla="*/ 5 h 36"/>
              <a:gd name="T10" fmla="*/ 4 w 28"/>
              <a:gd name="T11" fmla="*/ 7 h 36"/>
              <a:gd name="T12" fmla="*/ 15 w 28"/>
              <a:gd name="T13" fmla="*/ 7 h 36"/>
              <a:gd name="T14" fmla="*/ 15 w 28"/>
              <a:gd name="T15" fmla="*/ 5 h 36"/>
              <a:gd name="T16" fmla="*/ 4 w 28"/>
              <a:gd name="T17" fmla="*/ 5 h 36"/>
              <a:gd name="T18" fmla="*/ 4 w 28"/>
              <a:gd name="T19" fmla="*/ 9 h 36"/>
              <a:gd name="T20" fmla="*/ 4 w 28"/>
              <a:gd name="T21" fmla="*/ 11 h 36"/>
              <a:gd name="T22" fmla="*/ 15 w 28"/>
              <a:gd name="T23" fmla="*/ 11 h 36"/>
              <a:gd name="T24" fmla="*/ 15 w 28"/>
              <a:gd name="T25" fmla="*/ 9 h 36"/>
              <a:gd name="T26" fmla="*/ 4 w 28"/>
              <a:gd name="T27" fmla="*/ 9 h 36"/>
              <a:gd name="T28" fmla="*/ 4 w 28"/>
              <a:gd name="T29" fmla="*/ 13 h 36"/>
              <a:gd name="T30" fmla="*/ 4 w 28"/>
              <a:gd name="T31" fmla="*/ 15 h 36"/>
              <a:gd name="T32" fmla="*/ 24 w 28"/>
              <a:gd name="T33" fmla="*/ 15 h 36"/>
              <a:gd name="T34" fmla="*/ 24 w 28"/>
              <a:gd name="T35" fmla="*/ 13 h 36"/>
              <a:gd name="T36" fmla="*/ 4 w 28"/>
              <a:gd name="T37" fmla="*/ 13 h 36"/>
              <a:gd name="T38" fmla="*/ 4 w 28"/>
              <a:gd name="T39" fmla="*/ 17 h 36"/>
              <a:gd name="T40" fmla="*/ 4 w 28"/>
              <a:gd name="T41" fmla="*/ 19 h 36"/>
              <a:gd name="T42" fmla="*/ 24 w 28"/>
              <a:gd name="T43" fmla="*/ 19 h 36"/>
              <a:gd name="T44" fmla="*/ 24 w 28"/>
              <a:gd name="T45" fmla="*/ 17 h 36"/>
              <a:gd name="T46" fmla="*/ 4 w 28"/>
              <a:gd name="T47" fmla="*/ 17 h 36"/>
              <a:gd name="T48" fmla="*/ 27 w 28"/>
              <a:gd name="T49" fmla="*/ 36 h 36"/>
              <a:gd name="T50" fmla="*/ 1 w 28"/>
              <a:gd name="T51" fmla="*/ 36 h 36"/>
              <a:gd name="T52" fmla="*/ 0 w 28"/>
              <a:gd name="T53" fmla="*/ 35 h 36"/>
              <a:gd name="T54" fmla="*/ 0 w 28"/>
              <a:gd name="T55" fmla="*/ 1 h 36"/>
              <a:gd name="T56" fmla="*/ 1 w 28"/>
              <a:gd name="T57" fmla="*/ 0 h 36"/>
              <a:gd name="T58" fmla="*/ 16 w 28"/>
              <a:gd name="T59" fmla="*/ 0 h 36"/>
              <a:gd name="T60" fmla="*/ 19 w 28"/>
              <a:gd name="T61" fmla="*/ 1 h 36"/>
              <a:gd name="T62" fmla="*/ 27 w 28"/>
              <a:gd name="T63" fmla="*/ 9 h 36"/>
              <a:gd name="T64" fmla="*/ 28 w 28"/>
              <a:gd name="T65" fmla="*/ 11 h 36"/>
              <a:gd name="T66" fmla="*/ 28 w 28"/>
              <a:gd name="T67" fmla="*/ 35 h 36"/>
              <a:gd name="T68" fmla="*/ 27 w 28"/>
              <a:gd name="T69" fmla="*/ 36 h 36"/>
              <a:gd name="T70" fmla="*/ 4 w 28"/>
              <a:gd name="T71" fmla="*/ 29 h 36"/>
              <a:gd name="T72" fmla="*/ 4 w 28"/>
              <a:gd name="T73" fmla="*/ 31 h 36"/>
              <a:gd name="T74" fmla="*/ 24 w 28"/>
              <a:gd name="T75" fmla="*/ 31 h 36"/>
              <a:gd name="T76" fmla="*/ 24 w 28"/>
              <a:gd name="T77" fmla="*/ 29 h 36"/>
              <a:gd name="T78" fmla="*/ 4 w 28"/>
              <a:gd name="T79" fmla="*/ 29 h 36"/>
              <a:gd name="T80" fmla="*/ 4 w 28"/>
              <a:gd name="T81" fmla="*/ 25 h 36"/>
              <a:gd name="T82" fmla="*/ 4 w 28"/>
              <a:gd name="T83" fmla="*/ 27 h 36"/>
              <a:gd name="T84" fmla="*/ 24 w 28"/>
              <a:gd name="T85" fmla="*/ 27 h 36"/>
              <a:gd name="T86" fmla="*/ 24 w 28"/>
              <a:gd name="T87" fmla="*/ 25 h 36"/>
              <a:gd name="T88" fmla="*/ 4 w 28"/>
              <a:gd name="T89" fmla="*/ 25 h 36"/>
              <a:gd name="T90" fmla="*/ 4 w 28"/>
              <a:gd name="T91" fmla="*/ 21 h 36"/>
              <a:gd name="T92" fmla="*/ 4 w 28"/>
              <a:gd name="T93" fmla="*/ 23 h 36"/>
              <a:gd name="T94" fmla="*/ 24 w 28"/>
              <a:gd name="T95" fmla="*/ 23 h 36"/>
              <a:gd name="T96" fmla="*/ 24 w 28"/>
              <a:gd name="T97" fmla="*/ 21 h 36"/>
              <a:gd name="T98" fmla="*/ 4 w 28"/>
              <a:gd name="T99" fmla="*/ 21 h 36"/>
              <a:gd name="T100" fmla="*/ 2 w 28"/>
              <a:gd name="T101" fmla="*/ 34 h 36"/>
              <a:gd name="T102" fmla="*/ 26 w 28"/>
              <a:gd name="T103" fmla="*/ 34 h 36"/>
              <a:gd name="T104" fmla="*/ 26 w 28"/>
              <a:gd name="T105" fmla="*/ 11 h 36"/>
              <a:gd name="T106" fmla="*/ 18 w 28"/>
              <a:gd name="T107" fmla="*/ 11 h 36"/>
              <a:gd name="T108" fmla="*/ 17 w 28"/>
              <a:gd name="T109" fmla="*/ 10 h 36"/>
              <a:gd name="T110" fmla="*/ 17 w 28"/>
              <a:gd name="T111" fmla="*/ 2 h 36"/>
              <a:gd name="T112" fmla="*/ 2 w 28"/>
              <a:gd name="T113" fmla="*/ 2 h 36"/>
              <a:gd name="T114" fmla="*/ 2 w 28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6"/>
                </a:move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8" y="36"/>
                  <a:pt x="27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0" name="Freeform 515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5 h 37"/>
              <a:gd name="T10" fmla="*/ 4 w 28"/>
              <a:gd name="T11" fmla="*/ 7 h 37"/>
              <a:gd name="T12" fmla="*/ 15 w 28"/>
              <a:gd name="T13" fmla="*/ 7 h 37"/>
              <a:gd name="T14" fmla="*/ 15 w 28"/>
              <a:gd name="T15" fmla="*/ 5 h 37"/>
              <a:gd name="T16" fmla="*/ 4 w 28"/>
              <a:gd name="T17" fmla="*/ 5 h 37"/>
              <a:gd name="T18" fmla="*/ 4 w 28"/>
              <a:gd name="T19" fmla="*/ 9 h 37"/>
              <a:gd name="T20" fmla="*/ 4 w 28"/>
              <a:gd name="T21" fmla="*/ 11 h 37"/>
              <a:gd name="T22" fmla="*/ 15 w 28"/>
              <a:gd name="T23" fmla="*/ 11 h 37"/>
              <a:gd name="T24" fmla="*/ 15 w 28"/>
              <a:gd name="T25" fmla="*/ 9 h 37"/>
              <a:gd name="T26" fmla="*/ 4 w 28"/>
              <a:gd name="T27" fmla="*/ 9 h 37"/>
              <a:gd name="T28" fmla="*/ 4 w 28"/>
              <a:gd name="T29" fmla="*/ 13 h 37"/>
              <a:gd name="T30" fmla="*/ 4 w 28"/>
              <a:gd name="T31" fmla="*/ 15 h 37"/>
              <a:gd name="T32" fmla="*/ 24 w 28"/>
              <a:gd name="T33" fmla="*/ 15 h 37"/>
              <a:gd name="T34" fmla="*/ 24 w 28"/>
              <a:gd name="T35" fmla="*/ 13 h 37"/>
              <a:gd name="T36" fmla="*/ 4 w 28"/>
              <a:gd name="T37" fmla="*/ 13 h 37"/>
              <a:gd name="T38" fmla="*/ 4 w 28"/>
              <a:gd name="T39" fmla="*/ 17 h 37"/>
              <a:gd name="T40" fmla="*/ 4 w 28"/>
              <a:gd name="T41" fmla="*/ 19 h 37"/>
              <a:gd name="T42" fmla="*/ 24 w 28"/>
              <a:gd name="T43" fmla="*/ 19 h 37"/>
              <a:gd name="T44" fmla="*/ 24 w 28"/>
              <a:gd name="T45" fmla="*/ 17 h 37"/>
              <a:gd name="T46" fmla="*/ 4 w 28"/>
              <a:gd name="T47" fmla="*/ 17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5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5 h 37"/>
              <a:gd name="T88" fmla="*/ 4 w 28"/>
              <a:gd name="T89" fmla="*/ 25 h 37"/>
              <a:gd name="T90" fmla="*/ 4 w 28"/>
              <a:gd name="T91" fmla="*/ 21 h 37"/>
              <a:gd name="T92" fmla="*/ 4 w 28"/>
              <a:gd name="T93" fmla="*/ 23 h 37"/>
              <a:gd name="T94" fmla="*/ 24 w 28"/>
              <a:gd name="T95" fmla="*/ 23 h 37"/>
              <a:gd name="T96" fmla="*/ 24 w 28"/>
              <a:gd name="T97" fmla="*/ 21 h 37"/>
              <a:gd name="T98" fmla="*/ 4 w 28"/>
              <a:gd name="T99" fmla="*/ 21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5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1" name="Freeform 516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3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3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2" name="Freeform 517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1 h 37"/>
              <a:gd name="T62" fmla="*/ 27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3" name="Freeform 518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9 h 37"/>
              <a:gd name="T4" fmla="*/ 25 w 28"/>
              <a:gd name="T5" fmla="*/ 9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1 h 37"/>
              <a:gd name="T106" fmla="*/ 18 w 28"/>
              <a:gd name="T107" fmla="*/ 11 h 37"/>
              <a:gd name="T108" fmla="*/ 17 w 28"/>
              <a:gd name="T109" fmla="*/ 10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4" name="Freeform 519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5" name="Freeform 520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9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0"/>
                  <a:pt x="20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6" name="Freeform 521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7" name="Freeform 522"/>
          <p:cNvSpPr>
            <a:spLocks noEditPoints="1"/>
          </p:cNvSpPr>
          <p:nvPr/>
        </p:nvSpPr>
        <p:spPr bwMode="auto">
          <a:xfrm>
            <a:off x="8499873" y="1117998"/>
            <a:ext cx="292668" cy="388768"/>
          </a:xfrm>
          <a:custGeom>
            <a:avLst/>
            <a:gdLst>
              <a:gd name="T0" fmla="*/ 19 w 28"/>
              <a:gd name="T1" fmla="*/ 4 h 37"/>
              <a:gd name="T2" fmla="*/ 19 w 28"/>
              <a:gd name="T3" fmla="*/ 10 h 37"/>
              <a:gd name="T4" fmla="*/ 25 w 28"/>
              <a:gd name="T5" fmla="*/ 10 h 37"/>
              <a:gd name="T6" fmla="*/ 19 w 28"/>
              <a:gd name="T7" fmla="*/ 4 h 37"/>
              <a:gd name="T8" fmla="*/ 4 w 28"/>
              <a:gd name="T9" fmla="*/ 6 h 37"/>
              <a:gd name="T10" fmla="*/ 4 w 28"/>
              <a:gd name="T11" fmla="*/ 8 h 37"/>
              <a:gd name="T12" fmla="*/ 15 w 28"/>
              <a:gd name="T13" fmla="*/ 8 h 37"/>
              <a:gd name="T14" fmla="*/ 15 w 28"/>
              <a:gd name="T15" fmla="*/ 6 h 37"/>
              <a:gd name="T16" fmla="*/ 4 w 28"/>
              <a:gd name="T17" fmla="*/ 6 h 37"/>
              <a:gd name="T18" fmla="*/ 4 w 28"/>
              <a:gd name="T19" fmla="*/ 10 h 37"/>
              <a:gd name="T20" fmla="*/ 4 w 28"/>
              <a:gd name="T21" fmla="*/ 12 h 37"/>
              <a:gd name="T22" fmla="*/ 15 w 28"/>
              <a:gd name="T23" fmla="*/ 12 h 37"/>
              <a:gd name="T24" fmla="*/ 15 w 28"/>
              <a:gd name="T25" fmla="*/ 10 h 37"/>
              <a:gd name="T26" fmla="*/ 4 w 28"/>
              <a:gd name="T27" fmla="*/ 10 h 37"/>
              <a:gd name="T28" fmla="*/ 4 w 28"/>
              <a:gd name="T29" fmla="*/ 14 h 37"/>
              <a:gd name="T30" fmla="*/ 4 w 28"/>
              <a:gd name="T31" fmla="*/ 16 h 37"/>
              <a:gd name="T32" fmla="*/ 24 w 28"/>
              <a:gd name="T33" fmla="*/ 16 h 37"/>
              <a:gd name="T34" fmla="*/ 24 w 28"/>
              <a:gd name="T35" fmla="*/ 14 h 37"/>
              <a:gd name="T36" fmla="*/ 4 w 28"/>
              <a:gd name="T37" fmla="*/ 14 h 37"/>
              <a:gd name="T38" fmla="*/ 4 w 28"/>
              <a:gd name="T39" fmla="*/ 18 h 37"/>
              <a:gd name="T40" fmla="*/ 4 w 28"/>
              <a:gd name="T41" fmla="*/ 20 h 37"/>
              <a:gd name="T42" fmla="*/ 24 w 28"/>
              <a:gd name="T43" fmla="*/ 20 h 37"/>
              <a:gd name="T44" fmla="*/ 24 w 28"/>
              <a:gd name="T45" fmla="*/ 18 h 37"/>
              <a:gd name="T46" fmla="*/ 4 w 28"/>
              <a:gd name="T47" fmla="*/ 18 h 37"/>
              <a:gd name="T48" fmla="*/ 27 w 28"/>
              <a:gd name="T49" fmla="*/ 37 h 37"/>
              <a:gd name="T50" fmla="*/ 1 w 28"/>
              <a:gd name="T51" fmla="*/ 37 h 37"/>
              <a:gd name="T52" fmla="*/ 0 w 28"/>
              <a:gd name="T53" fmla="*/ 36 h 37"/>
              <a:gd name="T54" fmla="*/ 0 w 28"/>
              <a:gd name="T55" fmla="*/ 1 h 37"/>
              <a:gd name="T56" fmla="*/ 1 w 28"/>
              <a:gd name="T57" fmla="*/ 0 h 37"/>
              <a:gd name="T58" fmla="*/ 16 w 28"/>
              <a:gd name="T59" fmla="*/ 0 h 37"/>
              <a:gd name="T60" fmla="*/ 20 w 28"/>
              <a:gd name="T61" fmla="*/ 2 h 37"/>
              <a:gd name="T62" fmla="*/ 28 w 28"/>
              <a:gd name="T63" fmla="*/ 10 h 37"/>
              <a:gd name="T64" fmla="*/ 28 w 28"/>
              <a:gd name="T65" fmla="*/ 11 h 37"/>
              <a:gd name="T66" fmla="*/ 28 w 28"/>
              <a:gd name="T67" fmla="*/ 36 h 37"/>
              <a:gd name="T68" fmla="*/ 27 w 28"/>
              <a:gd name="T69" fmla="*/ 37 h 37"/>
              <a:gd name="T70" fmla="*/ 4 w 28"/>
              <a:gd name="T71" fmla="*/ 30 h 37"/>
              <a:gd name="T72" fmla="*/ 4 w 28"/>
              <a:gd name="T73" fmla="*/ 32 h 37"/>
              <a:gd name="T74" fmla="*/ 24 w 28"/>
              <a:gd name="T75" fmla="*/ 32 h 37"/>
              <a:gd name="T76" fmla="*/ 24 w 28"/>
              <a:gd name="T77" fmla="*/ 30 h 37"/>
              <a:gd name="T78" fmla="*/ 4 w 28"/>
              <a:gd name="T79" fmla="*/ 30 h 37"/>
              <a:gd name="T80" fmla="*/ 4 w 28"/>
              <a:gd name="T81" fmla="*/ 26 h 37"/>
              <a:gd name="T82" fmla="*/ 4 w 28"/>
              <a:gd name="T83" fmla="*/ 28 h 37"/>
              <a:gd name="T84" fmla="*/ 24 w 28"/>
              <a:gd name="T85" fmla="*/ 28 h 37"/>
              <a:gd name="T86" fmla="*/ 24 w 28"/>
              <a:gd name="T87" fmla="*/ 26 h 37"/>
              <a:gd name="T88" fmla="*/ 4 w 28"/>
              <a:gd name="T89" fmla="*/ 26 h 37"/>
              <a:gd name="T90" fmla="*/ 4 w 28"/>
              <a:gd name="T91" fmla="*/ 22 h 37"/>
              <a:gd name="T92" fmla="*/ 4 w 28"/>
              <a:gd name="T93" fmla="*/ 24 h 37"/>
              <a:gd name="T94" fmla="*/ 24 w 28"/>
              <a:gd name="T95" fmla="*/ 24 h 37"/>
              <a:gd name="T96" fmla="*/ 24 w 28"/>
              <a:gd name="T97" fmla="*/ 22 h 37"/>
              <a:gd name="T98" fmla="*/ 4 w 28"/>
              <a:gd name="T99" fmla="*/ 22 h 37"/>
              <a:gd name="T100" fmla="*/ 2 w 28"/>
              <a:gd name="T101" fmla="*/ 35 h 37"/>
              <a:gd name="T102" fmla="*/ 26 w 28"/>
              <a:gd name="T103" fmla="*/ 35 h 37"/>
              <a:gd name="T104" fmla="*/ 26 w 28"/>
              <a:gd name="T105" fmla="*/ 12 h 37"/>
              <a:gd name="T106" fmla="*/ 18 w 28"/>
              <a:gd name="T107" fmla="*/ 12 h 37"/>
              <a:gd name="T108" fmla="*/ 17 w 28"/>
              <a:gd name="T109" fmla="*/ 11 h 37"/>
              <a:gd name="T110" fmla="*/ 17 w 28"/>
              <a:gd name="T111" fmla="*/ 2 h 37"/>
              <a:gd name="T112" fmla="*/ 2 w 28"/>
              <a:gd name="T113" fmla="*/ 2 h 37"/>
              <a:gd name="T114" fmla="*/ 2 w 28"/>
              <a:gd name="T115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7">
                <a:moveTo>
                  <a:pt x="19" y="4"/>
                </a:moveTo>
                <a:cubicBezTo>
                  <a:pt x="19" y="10"/>
                  <a:pt x="19" y="10"/>
                  <a:pt x="1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ubicBezTo>
                  <a:pt x="4" y="6"/>
                  <a:pt x="4" y="6"/>
                  <a:pt x="4" y="6"/>
                </a:cubicBezTo>
                <a:close/>
                <a:moveTo>
                  <a:pt x="4" y="10"/>
                </a:moveTo>
                <a:cubicBezTo>
                  <a:pt x="4" y="12"/>
                  <a:pt x="4" y="12"/>
                  <a:pt x="4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4" y="14"/>
                </a:moveTo>
                <a:cubicBezTo>
                  <a:pt x="4" y="16"/>
                  <a:pt x="4" y="16"/>
                  <a:pt x="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4" y="18"/>
                </a:moveTo>
                <a:cubicBezTo>
                  <a:pt x="4" y="20"/>
                  <a:pt x="4" y="20"/>
                  <a:pt x="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27" y="37"/>
                </a:moveTo>
                <a:cubicBezTo>
                  <a:pt x="1" y="37"/>
                  <a:pt x="1" y="37"/>
                  <a:pt x="1" y="37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9" y="1"/>
                  <a:pt x="20" y="2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7"/>
                  <a:pt x="27" y="37"/>
                </a:cubicBezTo>
                <a:close/>
                <a:moveTo>
                  <a:pt x="4" y="30"/>
                </a:moveTo>
                <a:cubicBezTo>
                  <a:pt x="4" y="32"/>
                  <a:pt x="4" y="32"/>
                  <a:pt x="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0"/>
                  <a:pt x="24" y="30"/>
                  <a:pt x="24" y="30"/>
                </a:cubicBezTo>
                <a:cubicBezTo>
                  <a:pt x="4" y="30"/>
                  <a:pt x="4" y="30"/>
                  <a:pt x="4" y="30"/>
                </a:cubicBezTo>
                <a:close/>
                <a:moveTo>
                  <a:pt x="4" y="26"/>
                </a:moveTo>
                <a:cubicBezTo>
                  <a:pt x="4" y="28"/>
                  <a:pt x="4" y="28"/>
                  <a:pt x="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6"/>
                  <a:pt x="24" y="26"/>
                  <a:pt x="24" y="26"/>
                </a:cubicBezTo>
                <a:cubicBezTo>
                  <a:pt x="4" y="26"/>
                  <a:pt x="4" y="26"/>
                  <a:pt x="4" y="26"/>
                </a:cubicBezTo>
                <a:close/>
                <a:moveTo>
                  <a:pt x="4" y="22"/>
                </a:moveTo>
                <a:cubicBezTo>
                  <a:pt x="4" y="24"/>
                  <a:pt x="4" y="24"/>
                  <a:pt x="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4" y="22"/>
                  <a:pt x="4" y="22"/>
                  <a:pt x="4" y="22"/>
                </a:cubicBezTo>
                <a:close/>
                <a:moveTo>
                  <a:pt x="2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12"/>
                  <a:pt x="26" y="12"/>
                  <a:pt x="26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7" y="11"/>
                  <a:pt x="17" y="11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5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8" name="Freeform 523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4 w 29"/>
              <a:gd name="T33" fmla="*/ 15 h 36"/>
              <a:gd name="T34" fmla="*/ 24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4 w 29"/>
              <a:gd name="T43" fmla="*/ 19 h 36"/>
              <a:gd name="T44" fmla="*/ 24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4 w 29"/>
              <a:gd name="T75" fmla="*/ 31 h 36"/>
              <a:gd name="T76" fmla="*/ 24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4 w 29"/>
              <a:gd name="T85" fmla="*/ 27 h 36"/>
              <a:gd name="T86" fmla="*/ 24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4 w 29"/>
              <a:gd name="T95" fmla="*/ 23 h 36"/>
              <a:gd name="T96" fmla="*/ 24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9" name="Freeform 524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0" name="Freeform 525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0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1" name="Freeform 526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19 w 29"/>
              <a:gd name="T1" fmla="*/ 3 h 36"/>
              <a:gd name="T2" fmla="*/ 19 w 29"/>
              <a:gd name="T3" fmla="*/ 9 h 36"/>
              <a:gd name="T4" fmla="*/ 25 w 29"/>
              <a:gd name="T5" fmla="*/ 9 h 36"/>
              <a:gd name="T6" fmla="*/ 19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6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0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8 w 29"/>
              <a:gd name="T107" fmla="*/ 11 h 36"/>
              <a:gd name="T108" fmla="*/ 17 w 29"/>
              <a:gd name="T109" fmla="*/ 10 h 36"/>
              <a:gd name="T110" fmla="*/ 17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2" name="Freeform 527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3" name="Freeform 528"/>
          <p:cNvSpPr>
            <a:spLocks noEditPoints="1"/>
          </p:cNvSpPr>
          <p:nvPr/>
        </p:nvSpPr>
        <p:spPr bwMode="auto">
          <a:xfrm>
            <a:off x="8499873" y="1131101"/>
            <a:ext cx="301404" cy="375662"/>
          </a:xfrm>
          <a:custGeom>
            <a:avLst/>
            <a:gdLst>
              <a:gd name="T0" fmla="*/ 20 w 29"/>
              <a:gd name="T1" fmla="*/ 3 h 36"/>
              <a:gd name="T2" fmla="*/ 20 w 29"/>
              <a:gd name="T3" fmla="*/ 9 h 36"/>
              <a:gd name="T4" fmla="*/ 25 w 29"/>
              <a:gd name="T5" fmla="*/ 9 h 36"/>
              <a:gd name="T6" fmla="*/ 20 w 29"/>
              <a:gd name="T7" fmla="*/ 3 h 36"/>
              <a:gd name="T8" fmla="*/ 4 w 29"/>
              <a:gd name="T9" fmla="*/ 5 h 36"/>
              <a:gd name="T10" fmla="*/ 4 w 29"/>
              <a:gd name="T11" fmla="*/ 7 h 36"/>
              <a:gd name="T12" fmla="*/ 15 w 29"/>
              <a:gd name="T13" fmla="*/ 7 h 36"/>
              <a:gd name="T14" fmla="*/ 15 w 29"/>
              <a:gd name="T15" fmla="*/ 5 h 36"/>
              <a:gd name="T16" fmla="*/ 4 w 29"/>
              <a:gd name="T17" fmla="*/ 5 h 36"/>
              <a:gd name="T18" fmla="*/ 4 w 29"/>
              <a:gd name="T19" fmla="*/ 9 h 36"/>
              <a:gd name="T20" fmla="*/ 4 w 29"/>
              <a:gd name="T21" fmla="*/ 11 h 36"/>
              <a:gd name="T22" fmla="*/ 15 w 29"/>
              <a:gd name="T23" fmla="*/ 11 h 36"/>
              <a:gd name="T24" fmla="*/ 15 w 29"/>
              <a:gd name="T25" fmla="*/ 9 h 36"/>
              <a:gd name="T26" fmla="*/ 4 w 29"/>
              <a:gd name="T27" fmla="*/ 9 h 36"/>
              <a:gd name="T28" fmla="*/ 4 w 29"/>
              <a:gd name="T29" fmla="*/ 13 h 36"/>
              <a:gd name="T30" fmla="*/ 4 w 29"/>
              <a:gd name="T31" fmla="*/ 15 h 36"/>
              <a:gd name="T32" fmla="*/ 25 w 29"/>
              <a:gd name="T33" fmla="*/ 15 h 36"/>
              <a:gd name="T34" fmla="*/ 25 w 29"/>
              <a:gd name="T35" fmla="*/ 13 h 36"/>
              <a:gd name="T36" fmla="*/ 4 w 29"/>
              <a:gd name="T37" fmla="*/ 13 h 36"/>
              <a:gd name="T38" fmla="*/ 4 w 29"/>
              <a:gd name="T39" fmla="*/ 17 h 36"/>
              <a:gd name="T40" fmla="*/ 4 w 29"/>
              <a:gd name="T41" fmla="*/ 19 h 36"/>
              <a:gd name="T42" fmla="*/ 25 w 29"/>
              <a:gd name="T43" fmla="*/ 19 h 36"/>
              <a:gd name="T44" fmla="*/ 25 w 29"/>
              <a:gd name="T45" fmla="*/ 17 h 36"/>
              <a:gd name="T46" fmla="*/ 4 w 29"/>
              <a:gd name="T47" fmla="*/ 17 h 36"/>
              <a:gd name="T48" fmla="*/ 28 w 29"/>
              <a:gd name="T49" fmla="*/ 36 h 36"/>
              <a:gd name="T50" fmla="*/ 1 w 29"/>
              <a:gd name="T51" fmla="*/ 36 h 36"/>
              <a:gd name="T52" fmla="*/ 0 w 29"/>
              <a:gd name="T53" fmla="*/ 35 h 36"/>
              <a:gd name="T54" fmla="*/ 0 w 29"/>
              <a:gd name="T55" fmla="*/ 1 h 36"/>
              <a:gd name="T56" fmla="*/ 1 w 29"/>
              <a:gd name="T57" fmla="*/ 0 h 36"/>
              <a:gd name="T58" fmla="*/ 17 w 29"/>
              <a:gd name="T59" fmla="*/ 0 h 36"/>
              <a:gd name="T60" fmla="*/ 20 w 29"/>
              <a:gd name="T61" fmla="*/ 1 h 36"/>
              <a:gd name="T62" fmla="*/ 28 w 29"/>
              <a:gd name="T63" fmla="*/ 9 h 36"/>
              <a:gd name="T64" fmla="*/ 29 w 29"/>
              <a:gd name="T65" fmla="*/ 11 h 36"/>
              <a:gd name="T66" fmla="*/ 29 w 29"/>
              <a:gd name="T67" fmla="*/ 35 h 36"/>
              <a:gd name="T68" fmla="*/ 28 w 29"/>
              <a:gd name="T69" fmla="*/ 36 h 36"/>
              <a:gd name="T70" fmla="*/ 4 w 29"/>
              <a:gd name="T71" fmla="*/ 29 h 36"/>
              <a:gd name="T72" fmla="*/ 4 w 29"/>
              <a:gd name="T73" fmla="*/ 31 h 36"/>
              <a:gd name="T74" fmla="*/ 25 w 29"/>
              <a:gd name="T75" fmla="*/ 31 h 36"/>
              <a:gd name="T76" fmla="*/ 25 w 29"/>
              <a:gd name="T77" fmla="*/ 29 h 36"/>
              <a:gd name="T78" fmla="*/ 4 w 29"/>
              <a:gd name="T79" fmla="*/ 29 h 36"/>
              <a:gd name="T80" fmla="*/ 4 w 29"/>
              <a:gd name="T81" fmla="*/ 25 h 36"/>
              <a:gd name="T82" fmla="*/ 4 w 29"/>
              <a:gd name="T83" fmla="*/ 27 h 36"/>
              <a:gd name="T84" fmla="*/ 25 w 29"/>
              <a:gd name="T85" fmla="*/ 27 h 36"/>
              <a:gd name="T86" fmla="*/ 25 w 29"/>
              <a:gd name="T87" fmla="*/ 25 h 36"/>
              <a:gd name="T88" fmla="*/ 4 w 29"/>
              <a:gd name="T89" fmla="*/ 25 h 36"/>
              <a:gd name="T90" fmla="*/ 4 w 29"/>
              <a:gd name="T91" fmla="*/ 21 h 36"/>
              <a:gd name="T92" fmla="*/ 4 w 29"/>
              <a:gd name="T93" fmla="*/ 23 h 36"/>
              <a:gd name="T94" fmla="*/ 25 w 29"/>
              <a:gd name="T95" fmla="*/ 23 h 36"/>
              <a:gd name="T96" fmla="*/ 25 w 29"/>
              <a:gd name="T97" fmla="*/ 21 h 36"/>
              <a:gd name="T98" fmla="*/ 4 w 29"/>
              <a:gd name="T99" fmla="*/ 21 h 36"/>
              <a:gd name="T100" fmla="*/ 2 w 29"/>
              <a:gd name="T101" fmla="*/ 34 h 36"/>
              <a:gd name="T102" fmla="*/ 27 w 29"/>
              <a:gd name="T103" fmla="*/ 34 h 36"/>
              <a:gd name="T104" fmla="*/ 27 w 29"/>
              <a:gd name="T105" fmla="*/ 11 h 36"/>
              <a:gd name="T106" fmla="*/ 19 w 29"/>
              <a:gd name="T107" fmla="*/ 11 h 36"/>
              <a:gd name="T108" fmla="*/ 18 w 29"/>
              <a:gd name="T109" fmla="*/ 10 h 36"/>
              <a:gd name="T110" fmla="*/ 18 w 29"/>
              <a:gd name="T111" fmla="*/ 2 h 36"/>
              <a:gd name="T112" fmla="*/ 2 w 29"/>
              <a:gd name="T113" fmla="*/ 2 h 36"/>
              <a:gd name="T114" fmla="*/ 2 w 29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36">
                <a:moveTo>
                  <a:pt x="20" y="3"/>
                </a:moveTo>
                <a:cubicBezTo>
                  <a:pt x="20" y="9"/>
                  <a:pt x="20" y="9"/>
                  <a:pt x="20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0" y="3"/>
                  <a:pt x="20" y="3"/>
                  <a:pt x="20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7"/>
                  <a:pt x="25" y="17"/>
                  <a:pt x="25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8" y="36"/>
                </a:move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8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29"/>
                  <a:pt x="25" y="29"/>
                  <a:pt x="25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5"/>
                  <a:pt x="25" y="25"/>
                  <a:pt x="25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1"/>
                  <a:pt x="25" y="21"/>
                  <a:pt x="25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27" y="11"/>
                  <a:pt x="27" y="11"/>
                  <a:pt x="27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4" name="Freeform 529"/>
          <p:cNvSpPr>
            <a:spLocks noEditPoints="1"/>
          </p:cNvSpPr>
          <p:nvPr/>
        </p:nvSpPr>
        <p:spPr bwMode="auto">
          <a:xfrm>
            <a:off x="8512979" y="1131101"/>
            <a:ext cx="288299" cy="375662"/>
          </a:xfrm>
          <a:custGeom>
            <a:avLst/>
            <a:gdLst>
              <a:gd name="T0" fmla="*/ 19 w 28"/>
              <a:gd name="T1" fmla="*/ 3 h 36"/>
              <a:gd name="T2" fmla="*/ 19 w 28"/>
              <a:gd name="T3" fmla="*/ 9 h 36"/>
              <a:gd name="T4" fmla="*/ 24 w 28"/>
              <a:gd name="T5" fmla="*/ 9 h 36"/>
              <a:gd name="T6" fmla="*/ 19 w 28"/>
              <a:gd name="T7" fmla="*/ 3 h 36"/>
              <a:gd name="T8" fmla="*/ 4 w 28"/>
              <a:gd name="T9" fmla="*/ 5 h 36"/>
              <a:gd name="T10" fmla="*/ 4 w 28"/>
              <a:gd name="T11" fmla="*/ 7 h 36"/>
              <a:gd name="T12" fmla="*/ 15 w 28"/>
              <a:gd name="T13" fmla="*/ 7 h 36"/>
              <a:gd name="T14" fmla="*/ 15 w 28"/>
              <a:gd name="T15" fmla="*/ 5 h 36"/>
              <a:gd name="T16" fmla="*/ 4 w 28"/>
              <a:gd name="T17" fmla="*/ 5 h 36"/>
              <a:gd name="T18" fmla="*/ 4 w 28"/>
              <a:gd name="T19" fmla="*/ 9 h 36"/>
              <a:gd name="T20" fmla="*/ 4 w 28"/>
              <a:gd name="T21" fmla="*/ 11 h 36"/>
              <a:gd name="T22" fmla="*/ 15 w 28"/>
              <a:gd name="T23" fmla="*/ 11 h 36"/>
              <a:gd name="T24" fmla="*/ 15 w 28"/>
              <a:gd name="T25" fmla="*/ 9 h 36"/>
              <a:gd name="T26" fmla="*/ 4 w 28"/>
              <a:gd name="T27" fmla="*/ 9 h 36"/>
              <a:gd name="T28" fmla="*/ 4 w 28"/>
              <a:gd name="T29" fmla="*/ 13 h 36"/>
              <a:gd name="T30" fmla="*/ 4 w 28"/>
              <a:gd name="T31" fmla="*/ 15 h 36"/>
              <a:gd name="T32" fmla="*/ 24 w 28"/>
              <a:gd name="T33" fmla="*/ 15 h 36"/>
              <a:gd name="T34" fmla="*/ 24 w 28"/>
              <a:gd name="T35" fmla="*/ 13 h 36"/>
              <a:gd name="T36" fmla="*/ 4 w 28"/>
              <a:gd name="T37" fmla="*/ 13 h 36"/>
              <a:gd name="T38" fmla="*/ 4 w 28"/>
              <a:gd name="T39" fmla="*/ 17 h 36"/>
              <a:gd name="T40" fmla="*/ 4 w 28"/>
              <a:gd name="T41" fmla="*/ 19 h 36"/>
              <a:gd name="T42" fmla="*/ 24 w 28"/>
              <a:gd name="T43" fmla="*/ 19 h 36"/>
              <a:gd name="T44" fmla="*/ 24 w 28"/>
              <a:gd name="T45" fmla="*/ 17 h 36"/>
              <a:gd name="T46" fmla="*/ 4 w 28"/>
              <a:gd name="T47" fmla="*/ 17 h 36"/>
              <a:gd name="T48" fmla="*/ 27 w 28"/>
              <a:gd name="T49" fmla="*/ 36 h 36"/>
              <a:gd name="T50" fmla="*/ 1 w 28"/>
              <a:gd name="T51" fmla="*/ 36 h 36"/>
              <a:gd name="T52" fmla="*/ 0 w 28"/>
              <a:gd name="T53" fmla="*/ 35 h 36"/>
              <a:gd name="T54" fmla="*/ 0 w 28"/>
              <a:gd name="T55" fmla="*/ 1 h 36"/>
              <a:gd name="T56" fmla="*/ 1 w 28"/>
              <a:gd name="T57" fmla="*/ 0 h 36"/>
              <a:gd name="T58" fmla="*/ 16 w 28"/>
              <a:gd name="T59" fmla="*/ 0 h 36"/>
              <a:gd name="T60" fmla="*/ 19 w 28"/>
              <a:gd name="T61" fmla="*/ 1 h 36"/>
              <a:gd name="T62" fmla="*/ 27 w 28"/>
              <a:gd name="T63" fmla="*/ 9 h 36"/>
              <a:gd name="T64" fmla="*/ 28 w 28"/>
              <a:gd name="T65" fmla="*/ 11 h 36"/>
              <a:gd name="T66" fmla="*/ 28 w 28"/>
              <a:gd name="T67" fmla="*/ 35 h 36"/>
              <a:gd name="T68" fmla="*/ 27 w 28"/>
              <a:gd name="T69" fmla="*/ 36 h 36"/>
              <a:gd name="T70" fmla="*/ 4 w 28"/>
              <a:gd name="T71" fmla="*/ 29 h 36"/>
              <a:gd name="T72" fmla="*/ 4 w 28"/>
              <a:gd name="T73" fmla="*/ 31 h 36"/>
              <a:gd name="T74" fmla="*/ 24 w 28"/>
              <a:gd name="T75" fmla="*/ 31 h 36"/>
              <a:gd name="T76" fmla="*/ 24 w 28"/>
              <a:gd name="T77" fmla="*/ 29 h 36"/>
              <a:gd name="T78" fmla="*/ 4 w 28"/>
              <a:gd name="T79" fmla="*/ 29 h 36"/>
              <a:gd name="T80" fmla="*/ 4 w 28"/>
              <a:gd name="T81" fmla="*/ 25 h 36"/>
              <a:gd name="T82" fmla="*/ 4 w 28"/>
              <a:gd name="T83" fmla="*/ 27 h 36"/>
              <a:gd name="T84" fmla="*/ 24 w 28"/>
              <a:gd name="T85" fmla="*/ 27 h 36"/>
              <a:gd name="T86" fmla="*/ 24 w 28"/>
              <a:gd name="T87" fmla="*/ 25 h 36"/>
              <a:gd name="T88" fmla="*/ 4 w 28"/>
              <a:gd name="T89" fmla="*/ 25 h 36"/>
              <a:gd name="T90" fmla="*/ 4 w 28"/>
              <a:gd name="T91" fmla="*/ 21 h 36"/>
              <a:gd name="T92" fmla="*/ 4 w 28"/>
              <a:gd name="T93" fmla="*/ 23 h 36"/>
              <a:gd name="T94" fmla="*/ 24 w 28"/>
              <a:gd name="T95" fmla="*/ 23 h 36"/>
              <a:gd name="T96" fmla="*/ 24 w 28"/>
              <a:gd name="T97" fmla="*/ 21 h 36"/>
              <a:gd name="T98" fmla="*/ 4 w 28"/>
              <a:gd name="T99" fmla="*/ 21 h 36"/>
              <a:gd name="T100" fmla="*/ 2 w 28"/>
              <a:gd name="T101" fmla="*/ 34 h 36"/>
              <a:gd name="T102" fmla="*/ 26 w 28"/>
              <a:gd name="T103" fmla="*/ 34 h 36"/>
              <a:gd name="T104" fmla="*/ 26 w 28"/>
              <a:gd name="T105" fmla="*/ 11 h 36"/>
              <a:gd name="T106" fmla="*/ 18 w 28"/>
              <a:gd name="T107" fmla="*/ 11 h 36"/>
              <a:gd name="T108" fmla="*/ 17 w 28"/>
              <a:gd name="T109" fmla="*/ 10 h 36"/>
              <a:gd name="T110" fmla="*/ 17 w 28"/>
              <a:gd name="T111" fmla="*/ 2 h 36"/>
              <a:gd name="T112" fmla="*/ 2 w 28"/>
              <a:gd name="T113" fmla="*/ 2 h 36"/>
              <a:gd name="T114" fmla="*/ 2 w 28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6"/>
                </a:move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7" y="36"/>
                  <a:pt x="27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5" name="Freeform 530"/>
          <p:cNvSpPr>
            <a:spLocks noEditPoints="1"/>
          </p:cNvSpPr>
          <p:nvPr/>
        </p:nvSpPr>
        <p:spPr bwMode="auto">
          <a:xfrm>
            <a:off x="8512979" y="1131101"/>
            <a:ext cx="288299" cy="375662"/>
          </a:xfrm>
          <a:custGeom>
            <a:avLst/>
            <a:gdLst>
              <a:gd name="T0" fmla="*/ 19 w 28"/>
              <a:gd name="T1" fmla="*/ 3 h 36"/>
              <a:gd name="T2" fmla="*/ 19 w 28"/>
              <a:gd name="T3" fmla="*/ 9 h 36"/>
              <a:gd name="T4" fmla="*/ 25 w 28"/>
              <a:gd name="T5" fmla="*/ 9 h 36"/>
              <a:gd name="T6" fmla="*/ 19 w 28"/>
              <a:gd name="T7" fmla="*/ 3 h 36"/>
              <a:gd name="T8" fmla="*/ 4 w 28"/>
              <a:gd name="T9" fmla="*/ 5 h 36"/>
              <a:gd name="T10" fmla="*/ 4 w 28"/>
              <a:gd name="T11" fmla="*/ 7 h 36"/>
              <a:gd name="T12" fmla="*/ 15 w 28"/>
              <a:gd name="T13" fmla="*/ 7 h 36"/>
              <a:gd name="T14" fmla="*/ 15 w 28"/>
              <a:gd name="T15" fmla="*/ 5 h 36"/>
              <a:gd name="T16" fmla="*/ 4 w 28"/>
              <a:gd name="T17" fmla="*/ 5 h 36"/>
              <a:gd name="T18" fmla="*/ 4 w 28"/>
              <a:gd name="T19" fmla="*/ 9 h 36"/>
              <a:gd name="T20" fmla="*/ 4 w 28"/>
              <a:gd name="T21" fmla="*/ 11 h 36"/>
              <a:gd name="T22" fmla="*/ 15 w 28"/>
              <a:gd name="T23" fmla="*/ 11 h 36"/>
              <a:gd name="T24" fmla="*/ 15 w 28"/>
              <a:gd name="T25" fmla="*/ 9 h 36"/>
              <a:gd name="T26" fmla="*/ 4 w 28"/>
              <a:gd name="T27" fmla="*/ 9 h 36"/>
              <a:gd name="T28" fmla="*/ 4 w 28"/>
              <a:gd name="T29" fmla="*/ 13 h 36"/>
              <a:gd name="T30" fmla="*/ 4 w 28"/>
              <a:gd name="T31" fmla="*/ 15 h 36"/>
              <a:gd name="T32" fmla="*/ 24 w 28"/>
              <a:gd name="T33" fmla="*/ 15 h 36"/>
              <a:gd name="T34" fmla="*/ 24 w 28"/>
              <a:gd name="T35" fmla="*/ 13 h 36"/>
              <a:gd name="T36" fmla="*/ 4 w 28"/>
              <a:gd name="T37" fmla="*/ 13 h 36"/>
              <a:gd name="T38" fmla="*/ 4 w 28"/>
              <a:gd name="T39" fmla="*/ 17 h 36"/>
              <a:gd name="T40" fmla="*/ 4 w 28"/>
              <a:gd name="T41" fmla="*/ 19 h 36"/>
              <a:gd name="T42" fmla="*/ 24 w 28"/>
              <a:gd name="T43" fmla="*/ 19 h 36"/>
              <a:gd name="T44" fmla="*/ 24 w 28"/>
              <a:gd name="T45" fmla="*/ 17 h 36"/>
              <a:gd name="T46" fmla="*/ 4 w 28"/>
              <a:gd name="T47" fmla="*/ 17 h 36"/>
              <a:gd name="T48" fmla="*/ 27 w 28"/>
              <a:gd name="T49" fmla="*/ 36 h 36"/>
              <a:gd name="T50" fmla="*/ 1 w 28"/>
              <a:gd name="T51" fmla="*/ 36 h 36"/>
              <a:gd name="T52" fmla="*/ 0 w 28"/>
              <a:gd name="T53" fmla="*/ 35 h 36"/>
              <a:gd name="T54" fmla="*/ 0 w 28"/>
              <a:gd name="T55" fmla="*/ 1 h 36"/>
              <a:gd name="T56" fmla="*/ 1 w 28"/>
              <a:gd name="T57" fmla="*/ 0 h 36"/>
              <a:gd name="T58" fmla="*/ 16 w 28"/>
              <a:gd name="T59" fmla="*/ 0 h 36"/>
              <a:gd name="T60" fmla="*/ 19 w 28"/>
              <a:gd name="T61" fmla="*/ 1 h 36"/>
              <a:gd name="T62" fmla="*/ 27 w 28"/>
              <a:gd name="T63" fmla="*/ 9 h 36"/>
              <a:gd name="T64" fmla="*/ 28 w 28"/>
              <a:gd name="T65" fmla="*/ 11 h 36"/>
              <a:gd name="T66" fmla="*/ 28 w 28"/>
              <a:gd name="T67" fmla="*/ 35 h 36"/>
              <a:gd name="T68" fmla="*/ 27 w 28"/>
              <a:gd name="T69" fmla="*/ 36 h 36"/>
              <a:gd name="T70" fmla="*/ 4 w 28"/>
              <a:gd name="T71" fmla="*/ 29 h 36"/>
              <a:gd name="T72" fmla="*/ 4 w 28"/>
              <a:gd name="T73" fmla="*/ 31 h 36"/>
              <a:gd name="T74" fmla="*/ 24 w 28"/>
              <a:gd name="T75" fmla="*/ 31 h 36"/>
              <a:gd name="T76" fmla="*/ 24 w 28"/>
              <a:gd name="T77" fmla="*/ 29 h 36"/>
              <a:gd name="T78" fmla="*/ 4 w 28"/>
              <a:gd name="T79" fmla="*/ 29 h 36"/>
              <a:gd name="T80" fmla="*/ 4 w 28"/>
              <a:gd name="T81" fmla="*/ 25 h 36"/>
              <a:gd name="T82" fmla="*/ 4 w 28"/>
              <a:gd name="T83" fmla="*/ 27 h 36"/>
              <a:gd name="T84" fmla="*/ 24 w 28"/>
              <a:gd name="T85" fmla="*/ 27 h 36"/>
              <a:gd name="T86" fmla="*/ 24 w 28"/>
              <a:gd name="T87" fmla="*/ 25 h 36"/>
              <a:gd name="T88" fmla="*/ 4 w 28"/>
              <a:gd name="T89" fmla="*/ 25 h 36"/>
              <a:gd name="T90" fmla="*/ 4 w 28"/>
              <a:gd name="T91" fmla="*/ 21 h 36"/>
              <a:gd name="T92" fmla="*/ 4 w 28"/>
              <a:gd name="T93" fmla="*/ 23 h 36"/>
              <a:gd name="T94" fmla="*/ 24 w 28"/>
              <a:gd name="T95" fmla="*/ 23 h 36"/>
              <a:gd name="T96" fmla="*/ 24 w 28"/>
              <a:gd name="T97" fmla="*/ 21 h 36"/>
              <a:gd name="T98" fmla="*/ 4 w 28"/>
              <a:gd name="T99" fmla="*/ 21 h 36"/>
              <a:gd name="T100" fmla="*/ 2 w 28"/>
              <a:gd name="T101" fmla="*/ 34 h 36"/>
              <a:gd name="T102" fmla="*/ 26 w 28"/>
              <a:gd name="T103" fmla="*/ 34 h 36"/>
              <a:gd name="T104" fmla="*/ 26 w 28"/>
              <a:gd name="T105" fmla="*/ 11 h 36"/>
              <a:gd name="T106" fmla="*/ 18 w 28"/>
              <a:gd name="T107" fmla="*/ 11 h 36"/>
              <a:gd name="T108" fmla="*/ 17 w 28"/>
              <a:gd name="T109" fmla="*/ 10 h 36"/>
              <a:gd name="T110" fmla="*/ 17 w 28"/>
              <a:gd name="T111" fmla="*/ 2 h 36"/>
              <a:gd name="T112" fmla="*/ 2 w 28"/>
              <a:gd name="T113" fmla="*/ 2 h 36"/>
              <a:gd name="T114" fmla="*/ 2 w 28"/>
              <a:gd name="T115" fmla="*/ 3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" h="36">
                <a:moveTo>
                  <a:pt x="19" y="3"/>
                </a:moveTo>
                <a:cubicBezTo>
                  <a:pt x="19" y="9"/>
                  <a:pt x="19" y="9"/>
                  <a:pt x="19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5"/>
                </a:moveTo>
                <a:cubicBezTo>
                  <a:pt x="4" y="7"/>
                  <a:pt x="4" y="7"/>
                  <a:pt x="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4" y="9"/>
                </a:moveTo>
                <a:cubicBezTo>
                  <a:pt x="4" y="11"/>
                  <a:pt x="4" y="11"/>
                  <a:pt x="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4" y="13"/>
                  <a:pt x="4" y="13"/>
                  <a:pt x="4" y="13"/>
                </a:cubicBez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7"/>
                  <a:pt x="24" y="17"/>
                  <a:pt x="2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27" y="36"/>
                </a:move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6"/>
                  <a:pt x="28" y="36"/>
                  <a:pt x="27" y="36"/>
                </a:cubicBezTo>
                <a:close/>
                <a:moveTo>
                  <a:pt x="4" y="29"/>
                </a:move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4" y="29"/>
                  <a:pt x="24" y="29"/>
                </a:cubicBezTo>
                <a:cubicBezTo>
                  <a:pt x="4" y="29"/>
                  <a:pt x="4" y="29"/>
                  <a:pt x="4" y="29"/>
                </a:cubicBezTo>
                <a:close/>
                <a:moveTo>
                  <a:pt x="4" y="25"/>
                </a:moveTo>
                <a:cubicBezTo>
                  <a:pt x="4" y="27"/>
                  <a:pt x="4" y="27"/>
                  <a:pt x="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4" y="25"/>
                  <a:pt x="4" y="25"/>
                  <a:pt x="4" y="25"/>
                </a:cubicBez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2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11"/>
                  <a:pt x="26" y="11"/>
                  <a:pt x="2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4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6" name="Freeform 531"/>
          <p:cNvSpPr>
            <a:spLocks noEditPoints="1"/>
          </p:cNvSpPr>
          <p:nvPr/>
        </p:nvSpPr>
        <p:spPr bwMode="auto">
          <a:xfrm>
            <a:off x="8512979" y="1131101"/>
            <a:ext cx="266459" cy="353822"/>
          </a:xfrm>
          <a:custGeom>
            <a:avLst/>
            <a:gdLst>
              <a:gd name="T0" fmla="*/ 8 w 26"/>
              <a:gd name="T1" fmla="*/ 25 h 34"/>
              <a:gd name="T2" fmla="*/ 6 w 26"/>
              <a:gd name="T3" fmla="*/ 27 h 34"/>
              <a:gd name="T4" fmla="*/ 4 w 26"/>
              <a:gd name="T5" fmla="*/ 27 h 34"/>
              <a:gd name="T6" fmla="*/ 4 w 26"/>
              <a:gd name="T7" fmla="*/ 25 h 34"/>
              <a:gd name="T8" fmla="*/ 8 w 26"/>
              <a:gd name="T9" fmla="*/ 25 h 34"/>
              <a:gd name="T10" fmla="*/ 4 w 26"/>
              <a:gd name="T11" fmla="*/ 11 h 34"/>
              <a:gd name="T12" fmla="*/ 15 w 26"/>
              <a:gd name="T13" fmla="*/ 11 h 34"/>
              <a:gd name="T14" fmla="*/ 15 w 26"/>
              <a:gd name="T15" fmla="*/ 9 h 34"/>
              <a:gd name="T16" fmla="*/ 4 w 26"/>
              <a:gd name="T17" fmla="*/ 9 h 34"/>
              <a:gd name="T18" fmla="*/ 4 w 26"/>
              <a:gd name="T19" fmla="*/ 11 h 34"/>
              <a:gd name="T20" fmla="*/ 4 w 26"/>
              <a:gd name="T21" fmla="*/ 21 h 34"/>
              <a:gd name="T22" fmla="*/ 4 w 26"/>
              <a:gd name="T23" fmla="*/ 23 h 34"/>
              <a:gd name="T24" fmla="*/ 10 w 26"/>
              <a:gd name="T25" fmla="*/ 23 h 34"/>
              <a:gd name="T26" fmla="*/ 12 w 26"/>
              <a:gd name="T27" fmla="*/ 21 h 34"/>
              <a:gd name="T28" fmla="*/ 4 w 26"/>
              <a:gd name="T29" fmla="*/ 21 h 34"/>
              <a:gd name="T30" fmla="*/ 4 w 26"/>
              <a:gd name="T31" fmla="*/ 17 h 34"/>
              <a:gd name="T32" fmla="*/ 4 w 26"/>
              <a:gd name="T33" fmla="*/ 19 h 34"/>
              <a:gd name="T34" fmla="*/ 14 w 26"/>
              <a:gd name="T35" fmla="*/ 19 h 34"/>
              <a:gd name="T36" fmla="*/ 16 w 26"/>
              <a:gd name="T37" fmla="*/ 17 h 34"/>
              <a:gd name="T38" fmla="*/ 4 w 26"/>
              <a:gd name="T39" fmla="*/ 17 h 34"/>
              <a:gd name="T40" fmla="*/ 2 w 26"/>
              <a:gd name="T41" fmla="*/ 32 h 34"/>
              <a:gd name="T42" fmla="*/ 0 w 26"/>
              <a:gd name="T43" fmla="*/ 34 h 34"/>
              <a:gd name="T44" fmla="*/ 0 w 26"/>
              <a:gd name="T45" fmla="*/ 1 h 34"/>
              <a:gd name="T46" fmla="*/ 1 w 26"/>
              <a:gd name="T47" fmla="*/ 0 h 34"/>
              <a:gd name="T48" fmla="*/ 16 w 26"/>
              <a:gd name="T49" fmla="*/ 0 h 34"/>
              <a:gd name="T50" fmla="*/ 19 w 26"/>
              <a:gd name="T51" fmla="*/ 1 h 34"/>
              <a:gd name="T52" fmla="*/ 26 w 26"/>
              <a:gd name="T53" fmla="*/ 8 h 34"/>
              <a:gd name="T54" fmla="*/ 23 w 26"/>
              <a:gd name="T55" fmla="*/ 11 h 34"/>
              <a:gd name="T56" fmla="*/ 18 w 26"/>
              <a:gd name="T57" fmla="*/ 11 h 34"/>
              <a:gd name="T58" fmla="*/ 17 w 26"/>
              <a:gd name="T59" fmla="*/ 10 h 34"/>
              <a:gd name="T60" fmla="*/ 17 w 26"/>
              <a:gd name="T61" fmla="*/ 2 h 34"/>
              <a:gd name="T62" fmla="*/ 2 w 26"/>
              <a:gd name="T63" fmla="*/ 2 h 34"/>
              <a:gd name="T64" fmla="*/ 2 w 26"/>
              <a:gd name="T65" fmla="*/ 32 h 34"/>
              <a:gd name="T66" fmla="*/ 19 w 26"/>
              <a:gd name="T67" fmla="*/ 9 h 34"/>
              <a:gd name="T68" fmla="*/ 25 w 26"/>
              <a:gd name="T69" fmla="*/ 9 h 34"/>
              <a:gd name="T70" fmla="*/ 19 w 26"/>
              <a:gd name="T71" fmla="*/ 3 h 34"/>
              <a:gd name="T72" fmla="*/ 19 w 26"/>
              <a:gd name="T73" fmla="*/ 9 h 34"/>
              <a:gd name="T74" fmla="*/ 4 w 26"/>
              <a:gd name="T75" fmla="*/ 13 h 34"/>
              <a:gd name="T76" fmla="*/ 4 w 26"/>
              <a:gd name="T77" fmla="*/ 15 h 34"/>
              <a:gd name="T78" fmla="*/ 18 w 26"/>
              <a:gd name="T79" fmla="*/ 15 h 34"/>
              <a:gd name="T80" fmla="*/ 21 w 26"/>
              <a:gd name="T81" fmla="*/ 13 h 34"/>
              <a:gd name="T82" fmla="*/ 4 w 26"/>
              <a:gd name="T83" fmla="*/ 13 h 34"/>
              <a:gd name="T84" fmla="*/ 4 w 26"/>
              <a:gd name="T85" fmla="*/ 7 h 34"/>
              <a:gd name="T86" fmla="*/ 15 w 26"/>
              <a:gd name="T87" fmla="*/ 7 h 34"/>
              <a:gd name="T88" fmla="*/ 15 w 26"/>
              <a:gd name="T89" fmla="*/ 5 h 34"/>
              <a:gd name="T90" fmla="*/ 4 w 26"/>
              <a:gd name="T91" fmla="*/ 5 h 34"/>
              <a:gd name="T92" fmla="*/ 4 w 26"/>
              <a:gd name="T93" fmla="*/ 7 h 34"/>
              <a:gd name="T94" fmla="*/ 4 w 26"/>
              <a:gd name="T95" fmla="*/ 29 h 34"/>
              <a:gd name="T96" fmla="*/ 4 w 26"/>
              <a:gd name="T97" fmla="*/ 30 h 34"/>
              <a:gd name="T98" fmla="*/ 4 w 26"/>
              <a:gd name="T99" fmla="*/ 2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" h="34">
                <a:moveTo>
                  <a:pt x="8" y="25"/>
                </a:moveTo>
                <a:cubicBezTo>
                  <a:pt x="6" y="27"/>
                  <a:pt x="6" y="27"/>
                  <a:pt x="6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5"/>
                  <a:pt x="4" y="25"/>
                  <a:pt x="4" y="25"/>
                </a:cubicBezTo>
                <a:lnTo>
                  <a:pt x="8" y="25"/>
                </a:lnTo>
                <a:close/>
                <a:moveTo>
                  <a:pt x="4" y="11"/>
                </a:moveTo>
                <a:cubicBezTo>
                  <a:pt x="15" y="11"/>
                  <a:pt x="15" y="11"/>
                  <a:pt x="1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4" y="9"/>
                  <a:pt x="4" y="9"/>
                  <a:pt x="4" y="9"/>
                </a:cubicBezTo>
                <a:lnTo>
                  <a:pt x="4" y="11"/>
                </a:lnTo>
                <a:close/>
                <a:moveTo>
                  <a:pt x="4" y="21"/>
                </a:moveTo>
                <a:cubicBezTo>
                  <a:pt x="4" y="23"/>
                  <a:pt x="4" y="23"/>
                  <a:pt x="4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2" y="21"/>
                  <a:pt x="12" y="21"/>
                  <a:pt x="12" y="21"/>
                </a:cubicBezTo>
                <a:lnTo>
                  <a:pt x="4" y="21"/>
                </a:lnTo>
                <a:close/>
                <a:moveTo>
                  <a:pt x="4" y="17"/>
                </a:moveTo>
                <a:cubicBezTo>
                  <a:pt x="4" y="19"/>
                  <a:pt x="4" y="19"/>
                  <a:pt x="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17"/>
                  <a:pt x="16" y="17"/>
                  <a:pt x="16" y="17"/>
                </a:cubicBezTo>
                <a:lnTo>
                  <a:pt x="4" y="17"/>
                </a:lnTo>
                <a:close/>
                <a:moveTo>
                  <a:pt x="2" y="32"/>
                </a:moveTo>
                <a:cubicBezTo>
                  <a:pt x="0" y="34"/>
                  <a:pt x="0" y="34"/>
                  <a:pt x="0" y="34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9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3" y="11"/>
                  <a:pt x="23" y="11"/>
                  <a:pt x="23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2"/>
                  <a:pt x="17" y="2"/>
                  <a:pt x="17" y="2"/>
                </a:cubicBezTo>
                <a:cubicBezTo>
                  <a:pt x="2" y="2"/>
                  <a:pt x="2" y="2"/>
                  <a:pt x="2" y="2"/>
                </a:cubicBezTo>
                <a:lnTo>
                  <a:pt x="2" y="32"/>
                </a:lnTo>
                <a:close/>
                <a:moveTo>
                  <a:pt x="19" y="9"/>
                </a:moveTo>
                <a:cubicBezTo>
                  <a:pt x="25" y="9"/>
                  <a:pt x="25" y="9"/>
                  <a:pt x="25" y="9"/>
                </a:cubicBezTo>
                <a:cubicBezTo>
                  <a:pt x="19" y="3"/>
                  <a:pt x="19" y="3"/>
                  <a:pt x="19" y="3"/>
                </a:cubicBezTo>
                <a:lnTo>
                  <a:pt x="19" y="9"/>
                </a:lnTo>
                <a:close/>
                <a:moveTo>
                  <a:pt x="4" y="13"/>
                </a:moveTo>
                <a:cubicBezTo>
                  <a:pt x="4" y="15"/>
                  <a:pt x="4" y="15"/>
                  <a:pt x="4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1" y="13"/>
                  <a:pt x="21" y="13"/>
                  <a:pt x="21" y="13"/>
                </a:cubicBezTo>
                <a:lnTo>
                  <a:pt x="4" y="13"/>
                </a:lnTo>
                <a:close/>
                <a:moveTo>
                  <a:pt x="4" y="7"/>
                </a:moveTo>
                <a:cubicBezTo>
                  <a:pt x="15" y="7"/>
                  <a:pt x="15" y="7"/>
                  <a:pt x="15" y="7"/>
                </a:cubicBezTo>
                <a:cubicBezTo>
                  <a:pt x="15" y="5"/>
                  <a:pt x="15" y="5"/>
                  <a:pt x="15" y="5"/>
                </a:cubicBezTo>
                <a:cubicBezTo>
                  <a:pt x="4" y="5"/>
                  <a:pt x="4" y="5"/>
                  <a:pt x="4" y="5"/>
                </a:cubicBezTo>
                <a:lnTo>
                  <a:pt x="4" y="7"/>
                </a:lnTo>
                <a:close/>
                <a:moveTo>
                  <a:pt x="4" y="29"/>
                </a:moveTo>
                <a:cubicBezTo>
                  <a:pt x="4" y="30"/>
                  <a:pt x="4" y="30"/>
                  <a:pt x="4" y="30"/>
                </a:cubicBezTo>
                <a:cubicBezTo>
                  <a:pt x="4" y="29"/>
                  <a:pt x="4" y="29"/>
                  <a:pt x="4" y="29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7" name="Freeform 532"/>
          <p:cNvSpPr>
            <a:spLocks noEditPoints="1"/>
          </p:cNvSpPr>
          <p:nvPr/>
        </p:nvSpPr>
        <p:spPr bwMode="auto">
          <a:xfrm>
            <a:off x="8512979" y="1214098"/>
            <a:ext cx="288299" cy="292668"/>
          </a:xfrm>
          <a:custGeom>
            <a:avLst/>
            <a:gdLst>
              <a:gd name="T0" fmla="*/ 24 w 28"/>
              <a:gd name="T1" fmla="*/ 15 h 28"/>
              <a:gd name="T2" fmla="*/ 10 w 28"/>
              <a:gd name="T3" fmla="*/ 15 h 28"/>
              <a:gd name="T4" fmla="*/ 12 w 28"/>
              <a:gd name="T5" fmla="*/ 13 h 28"/>
              <a:gd name="T6" fmla="*/ 24 w 28"/>
              <a:gd name="T7" fmla="*/ 13 h 28"/>
              <a:gd name="T8" fmla="*/ 24 w 28"/>
              <a:gd name="T9" fmla="*/ 15 h 28"/>
              <a:gd name="T10" fmla="*/ 1 w 28"/>
              <a:gd name="T11" fmla="*/ 28 h 28"/>
              <a:gd name="T12" fmla="*/ 27 w 28"/>
              <a:gd name="T13" fmla="*/ 28 h 28"/>
              <a:gd name="T14" fmla="*/ 28 w 28"/>
              <a:gd name="T15" fmla="*/ 27 h 28"/>
              <a:gd name="T16" fmla="*/ 28 w 28"/>
              <a:gd name="T17" fmla="*/ 3 h 28"/>
              <a:gd name="T18" fmla="*/ 27 w 28"/>
              <a:gd name="T19" fmla="*/ 1 h 28"/>
              <a:gd name="T20" fmla="*/ 26 w 28"/>
              <a:gd name="T21" fmla="*/ 0 h 28"/>
              <a:gd name="T22" fmla="*/ 23 w 28"/>
              <a:gd name="T23" fmla="*/ 3 h 28"/>
              <a:gd name="T24" fmla="*/ 26 w 28"/>
              <a:gd name="T25" fmla="*/ 3 h 28"/>
              <a:gd name="T26" fmla="*/ 26 w 28"/>
              <a:gd name="T27" fmla="*/ 26 h 28"/>
              <a:gd name="T28" fmla="*/ 2 w 28"/>
              <a:gd name="T29" fmla="*/ 26 h 28"/>
              <a:gd name="T30" fmla="*/ 2 w 28"/>
              <a:gd name="T31" fmla="*/ 24 h 28"/>
              <a:gd name="T32" fmla="*/ 0 w 28"/>
              <a:gd name="T33" fmla="*/ 26 h 28"/>
              <a:gd name="T34" fmla="*/ 0 w 28"/>
              <a:gd name="T35" fmla="*/ 27 h 28"/>
              <a:gd name="T36" fmla="*/ 1 w 28"/>
              <a:gd name="T37" fmla="*/ 28 h 28"/>
              <a:gd name="T38" fmla="*/ 24 w 28"/>
              <a:gd name="T39" fmla="*/ 23 h 28"/>
              <a:gd name="T40" fmla="*/ 24 w 28"/>
              <a:gd name="T41" fmla="*/ 21 h 28"/>
              <a:gd name="T42" fmla="*/ 4 w 28"/>
              <a:gd name="T43" fmla="*/ 21 h 28"/>
              <a:gd name="T44" fmla="*/ 4 w 28"/>
              <a:gd name="T45" fmla="*/ 22 h 28"/>
              <a:gd name="T46" fmla="*/ 4 w 28"/>
              <a:gd name="T47" fmla="*/ 23 h 28"/>
              <a:gd name="T48" fmla="*/ 24 w 28"/>
              <a:gd name="T49" fmla="*/ 23 h 28"/>
              <a:gd name="T50" fmla="*/ 24 w 28"/>
              <a:gd name="T51" fmla="*/ 17 h 28"/>
              <a:gd name="T52" fmla="*/ 8 w 28"/>
              <a:gd name="T53" fmla="*/ 17 h 28"/>
              <a:gd name="T54" fmla="*/ 6 w 28"/>
              <a:gd name="T55" fmla="*/ 19 h 28"/>
              <a:gd name="T56" fmla="*/ 24 w 28"/>
              <a:gd name="T57" fmla="*/ 19 h 28"/>
              <a:gd name="T58" fmla="*/ 24 w 28"/>
              <a:gd name="T59" fmla="*/ 17 h 28"/>
              <a:gd name="T60" fmla="*/ 24 w 28"/>
              <a:gd name="T61" fmla="*/ 9 h 28"/>
              <a:gd name="T62" fmla="*/ 16 w 28"/>
              <a:gd name="T63" fmla="*/ 9 h 28"/>
              <a:gd name="T64" fmla="*/ 14 w 28"/>
              <a:gd name="T65" fmla="*/ 11 h 28"/>
              <a:gd name="T66" fmla="*/ 24 w 28"/>
              <a:gd name="T67" fmla="*/ 11 h 28"/>
              <a:gd name="T68" fmla="*/ 24 w 28"/>
              <a:gd name="T69" fmla="*/ 9 h 28"/>
              <a:gd name="T70" fmla="*/ 24 w 28"/>
              <a:gd name="T71" fmla="*/ 5 h 28"/>
              <a:gd name="T72" fmla="*/ 21 w 28"/>
              <a:gd name="T73" fmla="*/ 5 h 28"/>
              <a:gd name="T74" fmla="*/ 18 w 28"/>
              <a:gd name="T75" fmla="*/ 7 h 28"/>
              <a:gd name="T76" fmla="*/ 24 w 28"/>
              <a:gd name="T77" fmla="*/ 7 h 28"/>
              <a:gd name="T78" fmla="*/ 24 w 28"/>
              <a:gd name="T79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" h="28">
                <a:moveTo>
                  <a:pt x="24" y="15"/>
                </a:moveTo>
                <a:cubicBezTo>
                  <a:pt x="10" y="15"/>
                  <a:pt x="10" y="15"/>
                  <a:pt x="10" y="15"/>
                </a:cubicBezTo>
                <a:cubicBezTo>
                  <a:pt x="12" y="13"/>
                  <a:pt x="12" y="13"/>
                  <a:pt x="12" y="13"/>
                </a:cubicBezTo>
                <a:cubicBezTo>
                  <a:pt x="24" y="13"/>
                  <a:pt x="24" y="13"/>
                  <a:pt x="24" y="13"/>
                </a:cubicBezTo>
                <a:lnTo>
                  <a:pt x="24" y="15"/>
                </a:lnTo>
                <a:close/>
                <a:moveTo>
                  <a:pt x="1" y="28"/>
                </a:moveTo>
                <a:cubicBezTo>
                  <a:pt x="27" y="28"/>
                  <a:pt x="27" y="28"/>
                  <a:pt x="27" y="28"/>
                </a:cubicBezTo>
                <a:cubicBezTo>
                  <a:pt x="28" y="28"/>
                  <a:pt x="28" y="28"/>
                  <a:pt x="28" y="27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8" y="2"/>
                  <a:pt x="27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23" y="3"/>
                  <a:pt x="23" y="3"/>
                  <a:pt x="23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6"/>
                  <a:pt x="26" y="26"/>
                  <a:pt x="26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0" y="28"/>
                  <a:pt x="1" y="28"/>
                </a:cubicBezTo>
                <a:close/>
                <a:moveTo>
                  <a:pt x="24" y="23"/>
                </a:moveTo>
                <a:cubicBezTo>
                  <a:pt x="24" y="21"/>
                  <a:pt x="24" y="21"/>
                  <a:pt x="2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3"/>
                  <a:pt x="4" y="23"/>
                  <a:pt x="4" y="23"/>
                </a:cubicBezTo>
                <a:lnTo>
                  <a:pt x="24" y="23"/>
                </a:lnTo>
                <a:close/>
                <a:moveTo>
                  <a:pt x="24" y="17"/>
                </a:moveTo>
                <a:cubicBezTo>
                  <a:pt x="8" y="17"/>
                  <a:pt x="8" y="17"/>
                  <a:pt x="8" y="17"/>
                </a:cubicBezTo>
                <a:cubicBezTo>
                  <a:pt x="6" y="19"/>
                  <a:pt x="6" y="19"/>
                  <a:pt x="6" y="19"/>
                </a:cubicBezTo>
                <a:cubicBezTo>
                  <a:pt x="24" y="19"/>
                  <a:pt x="24" y="19"/>
                  <a:pt x="24" y="19"/>
                </a:cubicBezTo>
                <a:lnTo>
                  <a:pt x="24" y="17"/>
                </a:lnTo>
                <a:close/>
                <a:moveTo>
                  <a:pt x="24" y="9"/>
                </a:moveTo>
                <a:cubicBezTo>
                  <a:pt x="16" y="9"/>
                  <a:pt x="16" y="9"/>
                  <a:pt x="16" y="9"/>
                </a:cubicBezTo>
                <a:cubicBezTo>
                  <a:pt x="14" y="11"/>
                  <a:pt x="14" y="11"/>
                  <a:pt x="14" y="11"/>
                </a:cubicBezTo>
                <a:cubicBezTo>
                  <a:pt x="24" y="11"/>
                  <a:pt x="24" y="11"/>
                  <a:pt x="24" y="11"/>
                </a:cubicBezTo>
                <a:lnTo>
                  <a:pt x="24" y="9"/>
                </a:lnTo>
                <a:close/>
                <a:moveTo>
                  <a:pt x="24" y="5"/>
                </a:moveTo>
                <a:cubicBezTo>
                  <a:pt x="21" y="5"/>
                  <a:pt x="21" y="5"/>
                  <a:pt x="21" y="5"/>
                </a:cubicBezTo>
                <a:cubicBezTo>
                  <a:pt x="18" y="7"/>
                  <a:pt x="18" y="7"/>
                  <a:pt x="18" y="7"/>
                </a:cubicBezTo>
                <a:cubicBezTo>
                  <a:pt x="24" y="7"/>
                  <a:pt x="24" y="7"/>
                  <a:pt x="24" y="7"/>
                </a:cubicBezTo>
                <a:lnTo>
                  <a:pt x="24" y="5"/>
                </a:ln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8" name="Freeform 533"/>
          <p:cNvSpPr>
            <a:spLocks noEditPoints="1"/>
          </p:cNvSpPr>
          <p:nvPr/>
        </p:nvSpPr>
        <p:spPr bwMode="auto">
          <a:xfrm>
            <a:off x="6791924" y="1716435"/>
            <a:ext cx="401871" cy="331980"/>
          </a:xfrm>
          <a:custGeom>
            <a:avLst/>
            <a:gdLst>
              <a:gd name="T0" fmla="*/ 30 w 39"/>
              <a:gd name="T1" fmla="*/ 24 h 32"/>
              <a:gd name="T2" fmla="*/ 35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30 w 39"/>
              <a:gd name="T13" fmla="*/ 14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20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9 w 39"/>
              <a:gd name="T27" fmla="*/ 27 h 32"/>
              <a:gd name="T28" fmla="*/ 19 w 39"/>
              <a:gd name="T29" fmla="*/ 27 h 32"/>
              <a:gd name="T30" fmla="*/ 13 w 39"/>
              <a:gd name="T31" fmla="*/ 6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8 w 39"/>
              <a:gd name="T43" fmla="*/ 23 h 32"/>
              <a:gd name="T44" fmla="*/ 11 w 39"/>
              <a:gd name="T45" fmla="*/ 23 h 32"/>
              <a:gd name="T46" fmla="*/ 4 w 39"/>
              <a:gd name="T47" fmla="*/ 5 h 32"/>
              <a:gd name="T48" fmla="*/ 4 w 39"/>
              <a:gd name="T49" fmla="*/ 5 h 32"/>
              <a:gd name="T50" fmla="*/ 39 w 39"/>
              <a:gd name="T51" fmla="*/ 31 h 32"/>
              <a:gd name="T52" fmla="*/ 0 w 39"/>
              <a:gd name="T53" fmla="*/ 1 h 32"/>
              <a:gd name="T54" fmla="*/ 8 w 39"/>
              <a:gd name="T55" fmla="*/ 10 h 32"/>
              <a:gd name="T56" fmla="*/ 5 w 39"/>
              <a:gd name="T57" fmla="*/ 14 h 32"/>
              <a:gd name="T58" fmla="*/ 3 w 39"/>
              <a:gd name="T59" fmla="*/ 17 h 32"/>
              <a:gd name="T60" fmla="*/ 14 w 39"/>
              <a:gd name="T61" fmla="*/ 25 h 32"/>
              <a:gd name="T62" fmla="*/ 9 w 39"/>
              <a:gd name="T63" fmla="*/ 14 h 32"/>
              <a:gd name="T64" fmla="*/ 12 w 39"/>
              <a:gd name="T65" fmla="*/ 10 h 32"/>
              <a:gd name="T66" fmla="*/ 27 w 39"/>
              <a:gd name="T67" fmla="*/ 10 h 32"/>
              <a:gd name="T68" fmla="*/ 20 w 39"/>
              <a:gd name="T69" fmla="*/ 18 h 32"/>
              <a:gd name="T70" fmla="*/ 21 w 39"/>
              <a:gd name="T71" fmla="*/ 20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1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8 w 39"/>
              <a:gd name="T85" fmla="*/ 18 h 32"/>
              <a:gd name="T86" fmla="*/ 34 w 39"/>
              <a:gd name="T87" fmla="*/ 10 h 32"/>
              <a:gd name="T88" fmla="*/ 37 w 39"/>
              <a:gd name="T89" fmla="*/ 6 h 32"/>
              <a:gd name="T90" fmla="*/ 3 w 39"/>
              <a:gd name="T91" fmla="*/ 4 h 32"/>
              <a:gd name="T92" fmla="*/ 38 w 39"/>
              <a:gd name="T93" fmla="*/ 1 h 32"/>
              <a:gd name="T94" fmla="*/ 2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lose/>
                <a:moveTo>
                  <a:pt x="20" y="5"/>
                </a:move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6"/>
                  <a:pt x="35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6"/>
                  <a:pt x="17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2"/>
                  <a:pt x="4" y="22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9"/>
                  <a:pt x="28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9" name="Freeform 534"/>
          <p:cNvSpPr>
            <a:spLocks noEditPoints="1"/>
          </p:cNvSpPr>
          <p:nvPr/>
        </p:nvSpPr>
        <p:spPr bwMode="auto">
          <a:xfrm>
            <a:off x="6791924" y="1716435"/>
            <a:ext cx="401871" cy="331980"/>
          </a:xfrm>
          <a:custGeom>
            <a:avLst/>
            <a:gdLst>
              <a:gd name="T0" fmla="*/ 30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8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8 w 39"/>
              <a:gd name="T55" fmla="*/ 9 h 32"/>
              <a:gd name="T56" fmla="*/ 5 w 39"/>
              <a:gd name="T57" fmla="*/ 14 h 32"/>
              <a:gd name="T58" fmla="*/ 3 w 39"/>
              <a:gd name="T59" fmla="*/ 17 h 32"/>
              <a:gd name="T60" fmla="*/ 14 w 39"/>
              <a:gd name="T61" fmla="*/ 25 h 32"/>
              <a:gd name="T62" fmla="*/ 9 w 39"/>
              <a:gd name="T63" fmla="*/ 14 h 32"/>
              <a:gd name="T64" fmla="*/ 11 w 39"/>
              <a:gd name="T65" fmla="*/ 9 h 32"/>
              <a:gd name="T66" fmla="*/ 26 w 39"/>
              <a:gd name="T67" fmla="*/ 10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4 w 39"/>
              <a:gd name="T87" fmla="*/ 10 h 32"/>
              <a:gd name="T88" fmla="*/ 37 w 39"/>
              <a:gd name="T89" fmla="*/ 6 h 32"/>
              <a:gd name="T90" fmla="*/ 3 w 39"/>
              <a:gd name="T91" fmla="*/ 4 h 32"/>
              <a:gd name="T92" fmla="*/ 38 w 39"/>
              <a:gd name="T93" fmla="*/ 1 h 32"/>
              <a:gd name="T94" fmla="*/ 2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30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5"/>
                  <a:pt x="11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6"/>
                </a:moveTo>
                <a:cubicBezTo>
                  <a:pt x="8" y="6"/>
                  <a:pt x="8" y="6"/>
                  <a:pt x="8" y="6"/>
                </a:cubicBezTo>
                <a:cubicBezTo>
                  <a:pt x="8" y="9"/>
                  <a:pt x="8" y="9"/>
                  <a:pt x="8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1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6"/>
                  <a:pt x="9" y="6"/>
                  <a:pt x="9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6" y="29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9"/>
                  <a:pt x="28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6"/>
                  <a:pt x="27" y="6"/>
                  <a:pt x="2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3"/>
                  <a:pt x="37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0" name="Freeform 535"/>
          <p:cNvSpPr>
            <a:spLocks noEditPoints="1"/>
          </p:cNvSpPr>
          <p:nvPr/>
        </p:nvSpPr>
        <p:spPr bwMode="auto">
          <a:xfrm>
            <a:off x="6791924" y="1716435"/>
            <a:ext cx="401871" cy="331980"/>
          </a:xfrm>
          <a:custGeom>
            <a:avLst/>
            <a:gdLst>
              <a:gd name="T0" fmla="*/ 30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8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8 w 39"/>
              <a:gd name="T55" fmla="*/ 9 h 32"/>
              <a:gd name="T56" fmla="*/ 5 w 39"/>
              <a:gd name="T57" fmla="*/ 14 h 32"/>
              <a:gd name="T58" fmla="*/ 3 w 39"/>
              <a:gd name="T59" fmla="*/ 17 h 32"/>
              <a:gd name="T60" fmla="*/ 14 w 39"/>
              <a:gd name="T61" fmla="*/ 25 h 32"/>
              <a:gd name="T62" fmla="*/ 9 w 39"/>
              <a:gd name="T63" fmla="*/ 14 h 32"/>
              <a:gd name="T64" fmla="*/ 11 w 39"/>
              <a:gd name="T65" fmla="*/ 9 h 32"/>
              <a:gd name="T66" fmla="*/ 26 w 39"/>
              <a:gd name="T67" fmla="*/ 10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10 h 32"/>
              <a:gd name="T88" fmla="*/ 37 w 39"/>
              <a:gd name="T89" fmla="*/ 6 h 32"/>
              <a:gd name="T90" fmla="*/ 3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30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8" y="6"/>
                  <a:pt x="8" y="6"/>
                  <a:pt x="8" y="6"/>
                </a:cubicBezTo>
                <a:cubicBezTo>
                  <a:pt x="8" y="9"/>
                  <a:pt x="8" y="9"/>
                  <a:pt x="8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3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1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6"/>
                  <a:pt x="9" y="6"/>
                  <a:pt x="9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6" y="28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9"/>
                  <a:pt x="28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1" name="Freeform 536"/>
          <p:cNvSpPr>
            <a:spLocks noEditPoints="1"/>
          </p:cNvSpPr>
          <p:nvPr/>
        </p:nvSpPr>
        <p:spPr bwMode="auto">
          <a:xfrm>
            <a:off x="6791924" y="1716435"/>
            <a:ext cx="401871" cy="33198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6 h 32"/>
              <a:gd name="T6" fmla="*/ 25 w 39"/>
              <a:gd name="T7" fmla="*/ 10 h 32"/>
              <a:gd name="T8" fmla="*/ 25 w 39"/>
              <a:gd name="T9" fmla="*/ 10 h 32"/>
              <a:gd name="T10" fmla="*/ 21 w 39"/>
              <a:gd name="T11" fmla="*/ 11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6 h 32"/>
              <a:gd name="T28" fmla="*/ 18 w 39"/>
              <a:gd name="T29" fmla="*/ 26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0 h 32"/>
              <a:gd name="T42" fmla="*/ 8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7 w 39"/>
              <a:gd name="T55" fmla="*/ 9 h 32"/>
              <a:gd name="T56" fmla="*/ 5 w 39"/>
              <a:gd name="T57" fmla="*/ 14 h 32"/>
              <a:gd name="T58" fmla="*/ 2 w 39"/>
              <a:gd name="T59" fmla="*/ 17 h 32"/>
              <a:gd name="T60" fmla="*/ 14 w 39"/>
              <a:gd name="T61" fmla="*/ 25 h 32"/>
              <a:gd name="T62" fmla="*/ 8 w 39"/>
              <a:gd name="T63" fmla="*/ 14 h 32"/>
              <a:gd name="T64" fmla="*/ 11 w 39"/>
              <a:gd name="T65" fmla="*/ 9 h 32"/>
              <a:gd name="T66" fmla="*/ 26 w 39"/>
              <a:gd name="T67" fmla="*/ 9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9 h 32"/>
              <a:gd name="T88" fmla="*/ 37 w 39"/>
              <a:gd name="T89" fmla="*/ 6 h 32"/>
              <a:gd name="T90" fmla="*/ 2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6"/>
                  <a:pt x="18" y="26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4" y="9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6" y="28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3"/>
                  <a:pt x="37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2" name="Freeform 537"/>
          <p:cNvSpPr>
            <a:spLocks noEditPoints="1"/>
          </p:cNvSpPr>
          <p:nvPr/>
        </p:nvSpPr>
        <p:spPr bwMode="auto">
          <a:xfrm>
            <a:off x="6791924" y="1716435"/>
            <a:ext cx="401871" cy="33198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6 h 32"/>
              <a:gd name="T6" fmla="*/ 25 w 39"/>
              <a:gd name="T7" fmla="*/ 10 h 32"/>
              <a:gd name="T8" fmla="*/ 25 w 39"/>
              <a:gd name="T9" fmla="*/ 10 h 32"/>
              <a:gd name="T10" fmla="*/ 21 w 39"/>
              <a:gd name="T11" fmla="*/ 11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6 h 32"/>
              <a:gd name="T28" fmla="*/ 18 w 39"/>
              <a:gd name="T29" fmla="*/ 26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7 h 32"/>
              <a:gd name="T38" fmla="*/ 4 w 39"/>
              <a:gd name="T39" fmla="*/ 17 h 32"/>
              <a:gd name="T40" fmla="*/ 4 w 39"/>
              <a:gd name="T41" fmla="*/ 20 h 32"/>
              <a:gd name="T42" fmla="*/ 7 w 39"/>
              <a:gd name="T43" fmla="*/ 22 h 32"/>
              <a:gd name="T44" fmla="*/ 10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7 w 39"/>
              <a:gd name="T55" fmla="*/ 9 h 32"/>
              <a:gd name="T56" fmla="*/ 5 w 39"/>
              <a:gd name="T57" fmla="*/ 14 h 32"/>
              <a:gd name="T58" fmla="*/ 2 w 39"/>
              <a:gd name="T59" fmla="*/ 17 h 32"/>
              <a:gd name="T60" fmla="*/ 13 w 39"/>
              <a:gd name="T61" fmla="*/ 25 h 32"/>
              <a:gd name="T62" fmla="*/ 8 w 39"/>
              <a:gd name="T63" fmla="*/ 14 h 32"/>
              <a:gd name="T64" fmla="*/ 11 w 39"/>
              <a:gd name="T65" fmla="*/ 9 h 32"/>
              <a:gd name="T66" fmla="*/ 26 w 39"/>
              <a:gd name="T67" fmla="*/ 9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5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9 h 32"/>
              <a:gd name="T88" fmla="*/ 37 w 39"/>
              <a:gd name="T89" fmla="*/ 6 h 32"/>
              <a:gd name="T90" fmla="*/ 2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6"/>
                  <a:pt x="18" y="26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8"/>
                  <a:pt x="3" y="17"/>
                  <a:pt x="4" y="17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1" y="23"/>
                  <a:pt x="11" y="24"/>
                  <a:pt x="10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19" y="10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3"/>
                  <a:pt x="36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3" name="Freeform 538"/>
          <p:cNvSpPr>
            <a:spLocks noEditPoints="1"/>
          </p:cNvSpPr>
          <p:nvPr/>
        </p:nvSpPr>
        <p:spPr bwMode="auto">
          <a:xfrm>
            <a:off x="6791924" y="1716435"/>
            <a:ext cx="401871" cy="323244"/>
          </a:xfrm>
          <a:custGeom>
            <a:avLst/>
            <a:gdLst>
              <a:gd name="T0" fmla="*/ 29 w 39"/>
              <a:gd name="T1" fmla="*/ 24 h 31"/>
              <a:gd name="T2" fmla="*/ 34 w 39"/>
              <a:gd name="T3" fmla="*/ 25 h 31"/>
              <a:gd name="T4" fmla="*/ 35 w 39"/>
              <a:gd name="T5" fmla="*/ 26 h 31"/>
              <a:gd name="T6" fmla="*/ 25 w 39"/>
              <a:gd name="T7" fmla="*/ 10 h 31"/>
              <a:gd name="T8" fmla="*/ 25 w 39"/>
              <a:gd name="T9" fmla="*/ 10 h 31"/>
              <a:gd name="T10" fmla="*/ 21 w 39"/>
              <a:gd name="T11" fmla="*/ 11 h 31"/>
              <a:gd name="T12" fmla="*/ 29 w 39"/>
              <a:gd name="T13" fmla="*/ 13 h 31"/>
              <a:gd name="T14" fmla="*/ 31 w 39"/>
              <a:gd name="T15" fmla="*/ 14 h 31"/>
              <a:gd name="T16" fmla="*/ 21 w 39"/>
              <a:gd name="T17" fmla="*/ 16 h 31"/>
              <a:gd name="T18" fmla="*/ 21 w 39"/>
              <a:gd name="T19" fmla="*/ 16 h 31"/>
              <a:gd name="T20" fmla="*/ 19 w 39"/>
              <a:gd name="T21" fmla="*/ 5 h 31"/>
              <a:gd name="T22" fmla="*/ 24 w 39"/>
              <a:gd name="T23" fmla="*/ 24 h 31"/>
              <a:gd name="T24" fmla="*/ 23 w 39"/>
              <a:gd name="T25" fmla="*/ 24 h 31"/>
              <a:gd name="T26" fmla="*/ 18 w 39"/>
              <a:gd name="T27" fmla="*/ 26 h 31"/>
              <a:gd name="T28" fmla="*/ 18 w 39"/>
              <a:gd name="T29" fmla="*/ 26 h 31"/>
              <a:gd name="T30" fmla="*/ 12 w 39"/>
              <a:gd name="T31" fmla="*/ 5 h 31"/>
              <a:gd name="T32" fmla="*/ 10 w 39"/>
              <a:gd name="T33" fmla="*/ 11 h 31"/>
              <a:gd name="T34" fmla="*/ 8 w 39"/>
              <a:gd name="T35" fmla="*/ 12 h 31"/>
              <a:gd name="T36" fmla="*/ 4 w 39"/>
              <a:gd name="T37" fmla="*/ 17 h 31"/>
              <a:gd name="T38" fmla="*/ 4 w 39"/>
              <a:gd name="T39" fmla="*/ 17 h 31"/>
              <a:gd name="T40" fmla="*/ 4 w 39"/>
              <a:gd name="T41" fmla="*/ 20 h 31"/>
              <a:gd name="T42" fmla="*/ 7 w 39"/>
              <a:gd name="T43" fmla="*/ 22 h 31"/>
              <a:gd name="T44" fmla="*/ 10 w 39"/>
              <a:gd name="T45" fmla="*/ 23 h 31"/>
              <a:gd name="T46" fmla="*/ 4 w 39"/>
              <a:gd name="T47" fmla="*/ 4 h 31"/>
              <a:gd name="T48" fmla="*/ 4 w 39"/>
              <a:gd name="T49" fmla="*/ 4 h 31"/>
              <a:gd name="T50" fmla="*/ 39 w 39"/>
              <a:gd name="T51" fmla="*/ 30 h 31"/>
              <a:gd name="T52" fmla="*/ 0 w 39"/>
              <a:gd name="T53" fmla="*/ 1 h 31"/>
              <a:gd name="T54" fmla="*/ 7 w 39"/>
              <a:gd name="T55" fmla="*/ 9 h 31"/>
              <a:gd name="T56" fmla="*/ 5 w 39"/>
              <a:gd name="T57" fmla="*/ 14 h 31"/>
              <a:gd name="T58" fmla="*/ 2 w 39"/>
              <a:gd name="T59" fmla="*/ 17 h 31"/>
              <a:gd name="T60" fmla="*/ 13 w 39"/>
              <a:gd name="T61" fmla="*/ 25 h 31"/>
              <a:gd name="T62" fmla="*/ 8 w 39"/>
              <a:gd name="T63" fmla="*/ 14 h 31"/>
              <a:gd name="T64" fmla="*/ 11 w 39"/>
              <a:gd name="T65" fmla="*/ 9 h 31"/>
              <a:gd name="T66" fmla="*/ 26 w 39"/>
              <a:gd name="T67" fmla="*/ 9 h 31"/>
              <a:gd name="T68" fmla="*/ 20 w 39"/>
              <a:gd name="T69" fmla="*/ 18 h 31"/>
              <a:gd name="T70" fmla="*/ 21 w 39"/>
              <a:gd name="T71" fmla="*/ 19 h 31"/>
              <a:gd name="T72" fmla="*/ 17 w 39"/>
              <a:gd name="T73" fmla="*/ 22 h 31"/>
              <a:gd name="T74" fmla="*/ 25 w 39"/>
              <a:gd name="T75" fmla="*/ 28 h 31"/>
              <a:gd name="T76" fmla="*/ 22 w 39"/>
              <a:gd name="T77" fmla="*/ 20 h 31"/>
              <a:gd name="T78" fmla="*/ 28 w 39"/>
              <a:gd name="T79" fmla="*/ 22 h 31"/>
              <a:gd name="T80" fmla="*/ 37 w 39"/>
              <a:gd name="T81" fmla="*/ 28 h 31"/>
              <a:gd name="T82" fmla="*/ 33 w 39"/>
              <a:gd name="T83" fmla="*/ 20 h 31"/>
              <a:gd name="T84" fmla="*/ 27 w 39"/>
              <a:gd name="T85" fmla="*/ 18 h 31"/>
              <a:gd name="T86" fmla="*/ 33 w 39"/>
              <a:gd name="T87" fmla="*/ 9 h 31"/>
              <a:gd name="T88" fmla="*/ 37 w 39"/>
              <a:gd name="T89" fmla="*/ 6 h 31"/>
              <a:gd name="T90" fmla="*/ 2 w 39"/>
              <a:gd name="T91" fmla="*/ 3 h 31"/>
              <a:gd name="T92" fmla="*/ 38 w 39"/>
              <a:gd name="T93" fmla="*/ 0 h 31"/>
              <a:gd name="T94" fmla="*/ 1 w 39"/>
              <a:gd name="T9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1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4"/>
                </a:move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5"/>
                  <a:pt x="34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4"/>
                  <a:pt x="29" y="24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4" y="24"/>
                  <a:pt x="24" y="25"/>
                  <a:pt x="23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4"/>
                  <a:pt x="18" y="24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6"/>
                  <a:pt x="18" y="26"/>
                </a:cubicBezTo>
                <a:close/>
                <a:moveTo>
                  <a:pt x="12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lose/>
                <a:moveTo>
                  <a:pt x="5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0"/>
                  <a:pt x="5" y="10"/>
                </a:cubicBezTo>
                <a:close/>
                <a:moveTo>
                  <a:pt x="5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2"/>
                </a:cubicBezTo>
                <a:close/>
                <a:moveTo>
                  <a:pt x="4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8"/>
                  <a:pt x="3" y="17"/>
                  <a:pt x="4" y="17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1" y="23"/>
                  <a:pt x="11" y="24"/>
                  <a:pt x="10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19" y="9"/>
                  <a:pt x="19" y="10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6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4" y="18"/>
                  <a:pt x="34" y="17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9"/>
                  <a:pt x="33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7" y="6"/>
                  <a:pt x="37" y="6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6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1"/>
                  <a:pt x="38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4" name="Freeform 539"/>
          <p:cNvSpPr>
            <a:spLocks noEditPoints="1"/>
          </p:cNvSpPr>
          <p:nvPr/>
        </p:nvSpPr>
        <p:spPr bwMode="auto">
          <a:xfrm>
            <a:off x="6791924" y="1703332"/>
            <a:ext cx="401871" cy="336350"/>
          </a:xfrm>
          <a:custGeom>
            <a:avLst/>
            <a:gdLst>
              <a:gd name="T0" fmla="*/ 29 w 39"/>
              <a:gd name="T1" fmla="*/ 25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4 h 32"/>
              <a:gd name="T14" fmla="*/ 30 w 39"/>
              <a:gd name="T15" fmla="*/ 15 h 32"/>
              <a:gd name="T16" fmla="*/ 21 w 39"/>
              <a:gd name="T17" fmla="*/ 17 h 32"/>
              <a:gd name="T18" fmla="*/ 21 w 39"/>
              <a:gd name="T19" fmla="*/ 17 h 32"/>
              <a:gd name="T20" fmla="*/ 19 w 39"/>
              <a:gd name="T21" fmla="*/ 6 h 32"/>
              <a:gd name="T22" fmla="*/ 24 w 39"/>
              <a:gd name="T23" fmla="*/ 25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2 w 39"/>
              <a:gd name="T31" fmla="*/ 6 h 32"/>
              <a:gd name="T32" fmla="*/ 10 w 39"/>
              <a:gd name="T33" fmla="*/ 12 h 32"/>
              <a:gd name="T34" fmla="*/ 7 w 39"/>
              <a:gd name="T35" fmla="*/ 13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7 w 39"/>
              <a:gd name="T43" fmla="*/ 23 h 32"/>
              <a:gd name="T44" fmla="*/ 10 w 39"/>
              <a:gd name="T45" fmla="*/ 24 h 32"/>
              <a:gd name="T46" fmla="*/ 4 w 39"/>
              <a:gd name="T47" fmla="*/ 5 h 32"/>
              <a:gd name="T48" fmla="*/ 4 w 39"/>
              <a:gd name="T49" fmla="*/ 5 h 32"/>
              <a:gd name="T50" fmla="*/ 39 w 39"/>
              <a:gd name="T51" fmla="*/ 31 h 32"/>
              <a:gd name="T52" fmla="*/ 0 w 39"/>
              <a:gd name="T53" fmla="*/ 2 h 32"/>
              <a:gd name="T54" fmla="*/ 7 w 39"/>
              <a:gd name="T55" fmla="*/ 10 h 32"/>
              <a:gd name="T56" fmla="*/ 4 w 39"/>
              <a:gd name="T57" fmla="*/ 15 h 32"/>
              <a:gd name="T58" fmla="*/ 2 w 39"/>
              <a:gd name="T59" fmla="*/ 18 h 32"/>
              <a:gd name="T60" fmla="*/ 13 w 39"/>
              <a:gd name="T61" fmla="*/ 26 h 32"/>
              <a:gd name="T62" fmla="*/ 8 w 39"/>
              <a:gd name="T63" fmla="*/ 15 h 32"/>
              <a:gd name="T64" fmla="*/ 11 w 39"/>
              <a:gd name="T65" fmla="*/ 10 h 32"/>
              <a:gd name="T66" fmla="*/ 26 w 39"/>
              <a:gd name="T67" fmla="*/ 10 h 32"/>
              <a:gd name="T68" fmla="*/ 20 w 39"/>
              <a:gd name="T69" fmla="*/ 19 h 32"/>
              <a:gd name="T70" fmla="*/ 21 w 39"/>
              <a:gd name="T71" fmla="*/ 20 h 32"/>
              <a:gd name="T72" fmla="*/ 17 w 39"/>
              <a:gd name="T73" fmla="*/ 23 h 32"/>
              <a:gd name="T74" fmla="*/ 25 w 39"/>
              <a:gd name="T75" fmla="*/ 29 h 32"/>
              <a:gd name="T76" fmla="*/ 22 w 39"/>
              <a:gd name="T77" fmla="*/ 21 h 32"/>
              <a:gd name="T78" fmla="*/ 28 w 39"/>
              <a:gd name="T79" fmla="*/ 23 h 32"/>
              <a:gd name="T80" fmla="*/ 36 w 39"/>
              <a:gd name="T81" fmla="*/ 29 h 32"/>
              <a:gd name="T82" fmla="*/ 33 w 39"/>
              <a:gd name="T83" fmla="*/ 20 h 32"/>
              <a:gd name="T84" fmla="*/ 27 w 39"/>
              <a:gd name="T85" fmla="*/ 19 h 32"/>
              <a:gd name="T86" fmla="*/ 33 w 39"/>
              <a:gd name="T87" fmla="*/ 10 h 32"/>
              <a:gd name="T88" fmla="*/ 36 w 39"/>
              <a:gd name="T89" fmla="*/ 7 h 32"/>
              <a:gd name="T90" fmla="*/ 2 w 39"/>
              <a:gd name="T91" fmla="*/ 4 h 32"/>
              <a:gd name="T92" fmla="*/ 38 w 39"/>
              <a:gd name="T93" fmla="*/ 1 h 32"/>
              <a:gd name="T94" fmla="*/ 1 w 39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5"/>
                  <a:pt x="35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21" y="13"/>
                </a:cubicBezTo>
                <a:close/>
                <a:moveTo>
                  <a:pt x="21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6"/>
                  <a:pt x="3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0" y="15"/>
                  <a:pt x="21" y="15"/>
                </a:cubicBezTo>
                <a:close/>
                <a:moveTo>
                  <a:pt x="21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6" y="17"/>
                  <a:pt x="26" y="18"/>
                  <a:pt x="2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7"/>
                  <a:pt x="21" y="17"/>
                </a:cubicBezTo>
                <a:close/>
                <a:moveTo>
                  <a:pt x="19" y="5"/>
                </a:move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6"/>
                  <a:pt x="35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5"/>
                  <a:pt x="19" y="5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5"/>
                  <a:pt x="24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8" y="27"/>
                </a:cubicBezTo>
                <a:close/>
                <a:moveTo>
                  <a:pt x="12" y="5"/>
                </a:move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6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5"/>
                  <a:pt x="12" y="5"/>
                </a:cubicBezTo>
                <a:close/>
                <a:moveTo>
                  <a:pt x="5" y="11"/>
                </a:move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2"/>
                  <a:pt x="1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3"/>
                  <a:pt x="7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2"/>
                  <a:pt x="4" y="22"/>
                </a:cubicBezTo>
                <a:close/>
                <a:moveTo>
                  <a:pt x="4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5"/>
                  <a:pt x="10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3" y="24"/>
                  <a:pt x="4" y="24"/>
                </a:cubicBezTo>
                <a:close/>
                <a:moveTo>
                  <a:pt x="4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8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5"/>
                  <a:pt x="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8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5"/>
                  <a:pt x="8" y="15"/>
                  <a:pt x="8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9"/>
                  <a:pt x="19" y="19"/>
                  <a:pt x="20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8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0"/>
                  <a:pt x="33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3" y="7"/>
                </a:cubicBezTo>
                <a:close/>
                <a:moveTo>
                  <a:pt x="1" y="1"/>
                </a:move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5" name="Freeform 540"/>
          <p:cNvSpPr>
            <a:spLocks noEditPoints="1"/>
          </p:cNvSpPr>
          <p:nvPr/>
        </p:nvSpPr>
        <p:spPr bwMode="auto">
          <a:xfrm>
            <a:off x="6791924" y="1703332"/>
            <a:ext cx="401871" cy="33635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4 h 32"/>
              <a:gd name="T14" fmla="*/ 30 w 39"/>
              <a:gd name="T15" fmla="*/ 15 h 32"/>
              <a:gd name="T16" fmla="*/ 21 w 39"/>
              <a:gd name="T17" fmla="*/ 17 h 32"/>
              <a:gd name="T18" fmla="*/ 21 w 39"/>
              <a:gd name="T19" fmla="*/ 17 h 32"/>
              <a:gd name="T20" fmla="*/ 19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2 w 39"/>
              <a:gd name="T31" fmla="*/ 6 h 32"/>
              <a:gd name="T32" fmla="*/ 10 w 39"/>
              <a:gd name="T33" fmla="*/ 12 h 32"/>
              <a:gd name="T34" fmla="*/ 7 w 39"/>
              <a:gd name="T35" fmla="*/ 13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7 w 39"/>
              <a:gd name="T43" fmla="*/ 23 h 32"/>
              <a:gd name="T44" fmla="*/ 10 w 39"/>
              <a:gd name="T45" fmla="*/ 24 h 32"/>
              <a:gd name="T46" fmla="*/ 4 w 39"/>
              <a:gd name="T47" fmla="*/ 5 h 32"/>
              <a:gd name="T48" fmla="*/ 4 w 39"/>
              <a:gd name="T49" fmla="*/ 5 h 32"/>
              <a:gd name="T50" fmla="*/ 39 w 39"/>
              <a:gd name="T51" fmla="*/ 31 h 32"/>
              <a:gd name="T52" fmla="*/ 0 w 39"/>
              <a:gd name="T53" fmla="*/ 2 h 32"/>
              <a:gd name="T54" fmla="*/ 7 w 39"/>
              <a:gd name="T55" fmla="*/ 10 h 32"/>
              <a:gd name="T56" fmla="*/ 4 w 39"/>
              <a:gd name="T57" fmla="*/ 15 h 32"/>
              <a:gd name="T58" fmla="*/ 2 w 39"/>
              <a:gd name="T59" fmla="*/ 18 h 32"/>
              <a:gd name="T60" fmla="*/ 13 w 39"/>
              <a:gd name="T61" fmla="*/ 26 h 32"/>
              <a:gd name="T62" fmla="*/ 8 w 39"/>
              <a:gd name="T63" fmla="*/ 15 h 32"/>
              <a:gd name="T64" fmla="*/ 11 w 39"/>
              <a:gd name="T65" fmla="*/ 10 h 32"/>
              <a:gd name="T66" fmla="*/ 26 w 39"/>
              <a:gd name="T67" fmla="*/ 10 h 32"/>
              <a:gd name="T68" fmla="*/ 20 w 39"/>
              <a:gd name="T69" fmla="*/ 19 h 32"/>
              <a:gd name="T70" fmla="*/ 21 w 39"/>
              <a:gd name="T71" fmla="*/ 20 h 32"/>
              <a:gd name="T72" fmla="*/ 17 w 39"/>
              <a:gd name="T73" fmla="*/ 23 h 32"/>
              <a:gd name="T74" fmla="*/ 25 w 39"/>
              <a:gd name="T75" fmla="*/ 29 h 32"/>
              <a:gd name="T76" fmla="*/ 21 w 39"/>
              <a:gd name="T77" fmla="*/ 21 h 32"/>
              <a:gd name="T78" fmla="*/ 28 w 39"/>
              <a:gd name="T79" fmla="*/ 23 h 32"/>
              <a:gd name="T80" fmla="*/ 36 w 39"/>
              <a:gd name="T81" fmla="*/ 29 h 32"/>
              <a:gd name="T82" fmla="*/ 32 w 39"/>
              <a:gd name="T83" fmla="*/ 20 h 32"/>
              <a:gd name="T84" fmla="*/ 27 w 39"/>
              <a:gd name="T85" fmla="*/ 19 h 32"/>
              <a:gd name="T86" fmla="*/ 33 w 39"/>
              <a:gd name="T87" fmla="*/ 10 h 32"/>
              <a:gd name="T88" fmla="*/ 36 w 39"/>
              <a:gd name="T89" fmla="*/ 7 h 32"/>
              <a:gd name="T90" fmla="*/ 2 w 39"/>
              <a:gd name="T91" fmla="*/ 4 h 32"/>
              <a:gd name="T92" fmla="*/ 37 w 39"/>
              <a:gd name="T93" fmla="*/ 1 h 32"/>
              <a:gd name="T94" fmla="*/ 1 w 39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26"/>
                  <a:pt x="28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7"/>
                  <a:pt x="29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21" y="13"/>
                </a:cubicBezTo>
                <a:close/>
                <a:moveTo>
                  <a:pt x="21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6"/>
                  <a:pt x="3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0" y="15"/>
                  <a:pt x="21" y="15"/>
                </a:cubicBezTo>
                <a:close/>
                <a:moveTo>
                  <a:pt x="21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6" y="17"/>
                  <a:pt x="26" y="18"/>
                  <a:pt x="2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7"/>
                  <a:pt x="21" y="17"/>
                </a:cubicBezTo>
                <a:close/>
                <a:moveTo>
                  <a:pt x="19" y="5"/>
                </a:move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5" y="6"/>
                  <a:pt x="35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5"/>
                  <a:pt x="19" y="5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8" y="27"/>
                </a:cubicBezTo>
                <a:close/>
                <a:moveTo>
                  <a:pt x="12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5"/>
                  <a:pt x="12" y="5"/>
                </a:cubicBezTo>
                <a:close/>
                <a:moveTo>
                  <a:pt x="5" y="11"/>
                </a:move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2"/>
                  <a:pt x="1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3"/>
                  <a:pt x="7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2"/>
                  <a:pt x="4" y="22"/>
                </a:cubicBezTo>
                <a:close/>
                <a:moveTo>
                  <a:pt x="4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5"/>
                  <a:pt x="10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3" y="24"/>
                  <a:pt x="4" y="24"/>
                </a:cubicBezTo>
                <a:close/>
                <a:moveTo>
                  <a:pt x="4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lose/>
                <a:moveTo>
                  <a:pt x="1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2" y="7"/>
                </a:moveTo>
                <a:cubicBezTo>
                  <a:pt x="7" y="7"/>
                  <a:pt x="7" y="7"/>
                  <a:pt x="7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5"/>
                  <a:pt x="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17"/>
                  <a:pt x="7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8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5"/>
                  <a:pt x="8" y="15"/>
                  <a:pt x="8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9"/>
                  <a:pt x="20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2"/>
                  <a:pt x="3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3" y="18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1" y="1"/>
                </a:moveTo>
                <a:cubicBezTo>
                  <a:pt x="37" y="1"/>
                  <a:pt x="37" y="1"/>
                  <a:pt x="37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6" name="Freeform 541"/>
          <p:cNvSpPr>
            <a:spLocks noEditPoints="1"/>
          </p:cNvSpPr>
          <p:nvPr/>
        </p:nvSpPr>
        <p:spPr bwMode="auto">
          <a:xfrm>
            <a:off x="6791924" y="1703332"/>
            <a:ext cx="401871" cy="33635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0 w 39"/>
              <a:gd name="T11" fmla="*/ 12 h 32"/>
              <a:gd name="T12" fmla="*/ 29 w 39"/>
              <a:gd name="T13" fmla="*/ 14 h 32"/>
              <a:gd name="T14" fmla="*/ 30 w 39"/>
              <a:gd name="T15" fmla="*/ 15 h 32"/>
              <a:gd name="T16" fmla="*/ 20 w 39"/>
              <a:gd name="T17" fmla="*/ 17 h 32"/>
              <a:gd name="T18" fmla="*/ 20 w 39"/>
              <a:gd name="T19" fmla="*/ 17 h 32"/>
              <a:gd name="T20" fmla="*/ 19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2 w 39"/>
              <a:gd name="T31" fmla="*/ 6 h 32"/>
              <a:gd name="T32" fmla="*/ 10 w 39"/>
              <a:gd name="T33" fmla="*/ 12 h 32"/>
              <a:gd name="T34" fmla="*/ 7 w 39"/>
              <a:gd name="T35" fmla="*/ 13 h 32"/>
              <a:gd name="T36" fmla="*/ 3 w 39"/>
              <a:gd name="T37" fmla="*/ 18 h 32"/>
              <a:gd name="T38" fmla="*/ 3 w 39"/>
              <a:gd name="T39" fmla="*/ 18 h 32"/>
              <a:gd name="T40" fmla="*/ 3 w 39"/>
              <a:gd name="T41" fmla="*/ 21 h 32"/>
              <a:gd name="T42" fmla="*/ 7 w 39"/>
              <a:gd name="T43" fmla="*/ 23 h 32"/>
              <a:gd name="T44" fmla="*/ 10 w 39"/>
              <a:gd name="T45" fmla="*/ 24 h 32"/>
              <a:gd name="T46" fmla="*/ 3 w 39"/>
              <a:gd name="T47" fmla="*/ 5 h 32"/>
              <a:gd name="T48" fmla="*/ 3 w 39"/>
              <a:gd name="T49" fmla="*/ 5 h 32"/>
              <a:gd name="T50" fmla="*/ 39 w 39"/>
              <a:gd name="T51" fmla="*/ 31 h 32"/>
              <a:gd name="T52" fmla="*/ 0 w 39"/>
              <a:gd name="T53" fmla="*/ 2 h 32"/>
              <a:gd name="T54" fmla="*/ 7 w 39"/>
              <a:gd name="T55" fmla="*/ 10 h 32"/>
              <a:gd name="T56" fmla="*/ 4 w 39"/>
              <a:gd name="T57" fmla="*/ 14 h 32"/>
              <a:gd name="T58" fmla="*/ 2 w 39"/>
              <a:gd name="T59" fmla="*/ 17 h 32"/>
              <a:gd name="T60" fmla="*/ 13 w 39"/>
              <a:gd name="T61" fmla="*/ 25 h 32"/>
              <a:gd name="T62" fmla="*/ 8 w 39"/>
              <a:gd name="T63" fmla="*/ 14 h 32"/>
              <a:gd name="T64" fmla="*/ 11 w 39"/>
              <a:gd name="T65" fmla="*/ 10 h 32"/>
              <a:gd name="T66" fmla="*/ 26 w 39"/>
              <a:gd name="T67" fmla="*/ 10 h 32"/>
              <a:gd name="T68" fmla="*/ 19 w 39"/>
              <a:gd name="T69" fmla="*/ 19 h 32"/>
              <a:gd name="T70" fmla="*/ 21 w 39"/>
              <a:gd name="T71" fmla="*/ 20 h 32"/>
              <a:gd name="T72" fmla="*/ 16 w 39"/>
              <a:gd name="T73" fmla="*/ 23 h 32"/>
              <a:gd name="T74" fmla="*/ 25 w 39"/>
              <a:gd name="T75" fmla="*/ 29 h 32"/>
              <a:gd name="T76" fmla="*/ 21 w 39"/>
              <a:gd name="T77" fmla="*/ 21 h 32"/>
              <a:gd name="T78" fmla="*/ 28 w 39"/>
              <a:gd name="T79" fmla="*/ 23 h 32"/>
              <a:gd name="T80" fmla="*/ 36 w 39"/>
              <a:gd name="T81" fmla="*/ 29 h 32"/>
              <a:gd name="T82" fmla="*/ 32 w 39"/>
              <a:gd name="T83" fmla="*/ 20 h 32"/>
              <a:gd name="T84" fmla="*/ 27 w 39"/>
              <a:gd name="T85" fmla="*/ 19 h 32"/>
              <a:gd name="T86" fmla="*/ 33 w 39"/>
              <a:gd name="T87" fmla="*/ 10 h 32"/>
              <a:gd name="T88" fmla="*/ 36 w 39"/>
              <a:gd name="T89" fmla="*/ 7 h 32"/>
              <a:gd name="T90" fmla="*/ 2 w 39"/>
              <a:gd name="T91" fmla="*/ 4 h 32"/>
              <a:gd name="T92" fmla="*/ 37 w 39"/>
              <a:gd name="T93" fmla="*/ 1 h 32"/>
              <a:gd name="T94" fmla="*/ 1 w 39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26"/>
                  <a:pt x="28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7"/>
                  <a:pt x="29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0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1"/>
                  <a:pt x="20" y="11"/>
                </a:cubicBezTo>
                <a:close/>
                <a:moveTo>
                  <a:pt x="20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3"/>
                  <a:pt x="20" y="13"/>
                </a:cubicBezTo>
                <a:close/>
                <a:moveTo>
                  <a:pt x="20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6"/>
                  <a:pt x="3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5"/>
                  <a:pt x="20" y="15"/>
                </a:cubicBezTo>
                <a:close/>
                <a:moveTo>
                  <a:pt x="20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8"/>
                  <a:pt x="25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7"/>
                  <a:pt x="20" y="17"/>
                </a:cubicBezTo>
                <a:close/>
                <a:moveTo>
                  <a:pt x="19" y="5"/>
                </a:move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5" y="6"/>
                  <a:pt x="35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5"/>
                  <a:pt x="19" y="5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7"/>
                </a:moveTo>
                <a:cubicBezTo>
                  <a:pt x="23" y="27"/>
                  <a:pt x="23" y="27"/>
                  <a:pt x="23" y="27"/>
                </a:cubicBezTo>
                <a:cubicBezTo>
                  <a:pt x="24" y="27"/>
                  <a:pt x="24" y="28"/>
                  <a:pt x="23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8" y="27"/>
                </a:cubicBezTo>
                <a:close/>
                <a:moveTo>
                  <a:pt x="12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5"/>
                  <a:pt x="12" y="5"/>
                </a:cubicBezTo>
                <a:close/>
                <a:moveTo>
                  <a:pt x="5" y="11"/>
                </a:move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3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8"/>
                  <a:pt x="3" y="18"/>
                </a:cubicBezTo>
                <a:close/>
                <a:moveTo>
                  <a:pt x="3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lose/>
                <a:moveTo>
                  <a:pt x="3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3"/>
                  <a:pt x="7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2"/>
                  <a:pt x="3" y="22"/>
                </a:cubicBezTo>
                <a:close/>
                <a:moveTo>
                  <a:pt x="3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5"/>
                  <a:pt x="10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4"/>
                  <a:pt x="3" y="24"/>
                </a:cubicBezTo>
                <a:close/>
                <a:moveTo>
                  <a:pt x="3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lose/>
                <a:moveTo>
                  <a:pt x="1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2" y="7"/>
                </a:moveTo>
                <a:cubicBezTo>
                  <a:pt x="7" y="7"/>
                  <a:pt x="7" y="7"/>
                  <a:pt x="7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9"/>
                  <a:pt x="19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22"/>
                  <a:pt x="36" y="22"/>
                  <a:pt x="3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3" y="18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1" y="1"/>
                </a:moveTo>
                <a:cubicBezTo>
                  <a:pt x="37" y="1"/>
                  <a:pt x="37" y="1"/>
                  <a:pt x="37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7" name="Freeform 542"/>
          <p:cNvSpPr>
            <a:spLocks noEditPoints="1"/>
          </p:cNvSpPr>
          <p:nvPr/>
        </p:nvSpPr>
        <p:spPr bwMode="auto">
          <a:xfrm>
            <a:off x="6778818" y="1703332"/>
            <a:ext cx="414977" cy="336350"/>
          </a:xfrm>
          <a:custGeom>
            <a:avLst/>
            <a:gdLst>
              <a:gd name="T0" fmla="*/ 30 w 40"/>
              <a:gd name="T1" fmla="*/ 24 h 32"/>
              <a:gd name="T2" fmla="*/ 35 w 40"/>
              <a:gd name="T3" fmla="*/ 26 h 32"/>
              <a:gd name="T4" fmla="*/ 36 w 40"/>
              <a:gd name="T5" fmla="*/ 27 h 32"/>
              <a:gd name="T6" fmla="*/ 25 w 40"/>
              <a:gd name="T7" fmla="*/ 11 h 32"/>
              <a:gd name="T8" fmla="*/ 25 w 40"/>
              <a:gd name="T9" fmla="*/ 11 h 32"/>
              <a:gd name="T10" fmla="*/ 21 w 40"/>
              <a:gd name="T11" fmla="*/ 12 h 32"/>
              <a:gd name="T12" fmla="*/ 30 w 40"/>
              <a:gd name="T13" fmla="*/ 14 h 32"/>
              <a:gd name="T14" fmla="*/ 31 w 40"/>
              <a:gd name="T15" fmla="*/ 15 h 32"/>
              <a:gd name="T16" fmla="*/ 21 w 40"/>
              <a:gd name="T17" fmla="*/ 16 h 32"/>
              <a:gd name="T18" fmla="*/ 21 w 40"/>
              <a:gd name="T19" fmla="*/ 16 h 32"/>
              <a:gd name="T20" fmla="*/ 20 w 40"/>
              <a:gd name="T21" fmla="*/ 6 h 32"/>
              <a:gd name="T22" fmla="*/ 25 w 40"/>
              <a:gd name="T23" fmla="*/ 24 h 32"/>
              <a:gd name="T24" fmla="*/ 24 w 40"/>
              <a:gd name="T25" fmla="*/ 25 h 32"/>
              <a:gd name="T26" fmla="*/ 19 w 40"/>
              <a:gd name="T27" fmla="*/ 27 h 32"/>
              <a:gd name="T28" fmla="*/ 19 w 40"/>
              <a:gd name="T29" fmla="*/ 27 h 32"/>
              <a:gd name="T30" fmla="*/ 13 w 40"/>
              <a:gd name="T31" fmla="*/ 6 h 32"/>
              <a:gd name="T32" fmla="*/ 11 w 40"/>
              <a:gd name="T33" fmla="*/ 12 h 32"/>
              <a:gd name="T34" fmla="*/ 8 w 40"/>
              <a:gd name="T35" fmla="*/ 12 h 32"/>
              <a:gd name="T36" fmla="*/ 4 w 40"/>
              <a:gd name="T37" fmla="*/ 18 h 32"/>
              <a:gd name="T38" fmla="*/ 4 w 40"/>
              <a:gd name="T39" fmla="*/ 18 h 32"/>
              <a:gd name="T40" fmla="*/ 4 w 40"/>
              <a:gd name="T41" fmla="*/ 21 h 32"/>
              <a:gd name="T42" fmla="*/ 8 w 40"/>
              <a:gd name="T43" fmla="*/ 23 h 32"/>
              <a:gd name="T44" fmla="*/ 11 w 40"/>
              <a:gd name="T45" fmla="*/ 24 h 32"/>
              <a:gd name="T46" fmla="*/ 4 w 40"/>
              <a:gd name="T47" fmla="*/ 5 h 32"/>
              <a:gd name="T48" fmla="*/ 4 w 40"/>
              <a:gd name="T49" fmla="*/ 5 h 32"/>
              <a:gd name="T50" fmla="*/ 40 w 40"/>
              <a:gd name="T51" fmla="*/ 31 h 32"/>
              <a:gd name="T52" fmla="*/ 0 w 40"/>
              <a:gd name="T53" fmla="*/ 2 h 32"/>
              <a:gd name="T54" fmla="*/ 8 w 40"/>
              <a:gd name="T55" fmla="*/ 10 h 32"/>
              <a:gd name="T56" fmla="*/ 5 w 40"/>
              <a:gd name="T57" fmla="*/ 14 h 32"/>
              <a:gd name="T58" fmla="*/ 3 w 40"/>
              <a:gd name="T59" fmla="*/ 17 h 32"/>
              <a:gd name="T60" fmla="*/ 14 w 40"/>
              <a:gd name="T61" fmla="*/ 25 h 32"/>
              <a:gd name="T62" fmla="*/ 9 w 40"/>
              <a:gd name="T63" fmla="*/ 14 h 32"/>
              <a:gd name="T64" fmla="*/ 12 w 40"/>
              <a:gd name="T65" fmla="*/ 10 h 32"/>
              <a:gd name="T66" fmla="*/ 27 w 40"/>
              <a:gd name="T67" fmla="*/ 10 h 32"/>
              <a:gd name="T68" fmla="*/ 20 w 40"/>
              <a:gd name="T69" fmla="*/ 18 h 32"/>
              <a:gd name="T70" fmla="*/ 22 w 40"/>
              <a:gd name="T71" fmla="*/ 20 h 32"/>
              <a:gd name="T72" fmla="*/ 17 w 40"/>
              <a:gd name="T73" fmla="*/ 23 h 32"/>
              <a:gd name="T74" fmla="*/ 26 w 40"/>
              <a:gd name="T75" fmla="*/ 29 h 32"/>
              <a:gd name="T76" fmla="*/ 22 w 40"/>
              <a:gd name="T77" fmla="*/ 21 h 32"/>
              <a:gd name="T78" fmla="*/ 29 w 40"/>
              <a:gd name="T79" fmla="*/ 23 h 32"/>
              <a:gd name="T80" fmla="*/ 37 w 40"/>
              <a:gd name="T81" fmla="*/ 29 h 32"/>
              <a:gd name="T82" fmla="*/ 33 w 40"/>
              <a:gd name="T83" fmla="*/ 20 h 32"/>
              <a:gd name="T84" fmla="*/ 28 w 40"/>
              <a:gd name="T85" fmla="*/ 18 h 32"/>
              <a:gd name="T86" fmla="*/ 34 w 40"/>
              <a:gd name="T87" fmla="*/ 10 h 32"/>
              <a:gd name="T88" fmla="*/ 37 w 40"/>
              <a:gd name="T89" fmla="*/ 6 h 32"/>
              <a:gd name="T90" fmla="*/ 3 w 40"/>
              <a:gd name="T91" fmla="*/ 4 h 32"/>
              <a:gd name="T92" fmla="*/ 38 w 40"/>
              <a:gd name="T93" fmla="*/ 1 h 32"/>
              <a:gd name="T94" fmla="*/ 2 w 40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2" y="15"/>
                  <a:pt x="32" y="16"/>
                  <a:pt x="3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5"/>
                  <a:pt x="21" y="15"/>
                </a:cubicBezTo>
                <a:close/>
                <a:moveTo>
                  <a:pt x="21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8"/>
                  <a:pt x="26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6"/>
                  <a:pt x="21" y="16"/>
                </a:cubicBezTo>
                <a:close/>
                <a:moveTo>
                  <a:pt x="20" y="5"/>
                </a:move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6"/>
                  <a:pt x="36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4"/>
                  <a:pt x="25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6"/>
                  <a:pt x="24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6"/>
                  <a:pt x="18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1"/>
                  <a:pt x="6" y="11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8"/>
                  <a:pt x="4" y="18"/>
                </a:cubicBezTo>
                <a:close/>
                <a:moveTo>
                  <a:pt x="4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9" y="22"/>
                  <a:pt x="9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lose/>
                <a:moveTo>
                  <a:pt x="4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2" y="24"/>
                  <a:pt x="12" y="25"/>
                  <a:pt x="1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4"/>
                  <a:pt x="4" y="24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6"/>
                  <a:pt x="3" y="26"/>
                  <a:pt x="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7" y="22"/>
                  <a:pt x="17" y="23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3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1" y="31"/>
                  <a:pt x="1" y="3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8" name="Freeform 543"/>
          <p:cNvSpPr>
            <a:spLocks noEditPoints="1"/>
          </p:cNvSpPr>
          <p:nvPr/>
        </p:nvSpPr>
        <p:spPr bwMode="auto">
          <a:xfrm>
            <a:off x="6778818" y="1703332"/>
            <a:ext cx="414977" cy="336350"/>
          </a:xfrm>
          <a:custGeom>
            <a:avLst/>
            <a:gdLst>
              <a:gd name="T0" fmla="*/ 30 w 40"/>
              <a:gd name="T1" fmla="*/ 24 h 32"/>
              <a:gd name="T2" fmla="*/ 35 w 40"/>
              <a:gd name="T3" fmla="*/ 26 h 32"/>
              <a:gd name="T4" fmla="*/ 35 w 40"/>
              <a:gd name="T5" fmla="*/ 27 h 32"/>
              <a:gd name="T6" fmla="*/ 25 w 40"/>
              <a:gd name="T7" fmla="*/ 11 h 32"/>
              <a:gd name="T8" fmla="*/ 25 w 40"/>
              <a:gd name="T9" fmla="*/ 11 h 32"/>
              <a:gd name="T10" fmla="*/ 21 w 40"/>
              <a:gd name="T11" fmla="*/ 12 h 32"/>
              <a:gd name="T12" fmla="*/ 30 w 40"/>
              <a:gd name="T13" fmla="*/ 14 h 32"/>
              <a:gd name="T14" fmla="*/ 31 w 40"/>
              <a:gd name="T15" fmla="*/ 15 h 32"/>
              <a:gd name="T16" fmla="*/ 21 w 40"/>
              <a:gd name="T17" fmla="*/ 16 h 32"/>
              <a:gd name="T18" fmla="*/ 21 w 40"/>
              <a:gd name="T19" fmla="*/ 16 h 32"/>
              <a:gd name="T20" fmla="*/ 20 w 40"/>
              <a:gd name="T21" fmla="*/ 6 h 32"/>
              <a:gd name="T22" fmla="*/ 24 w 40"/>
              <a:gd name="T23" fmla="*/ 24 h 32"/>
              <a:gd name="T24" fmla="*/ 23 w 40"/>
              <a:gd name="T25" fmla="*/ 25 h 32"/>
              <a:gd name="T26" fmla="*/ 19 w 40"/>
              <a:gd name="T27" fmla="*/ 27 h 32"/>
              <a:gd name="T28" fmla="*/ 19 w 40"/>
              <a:gd name="T29" fmla="*/ 27 h 32"/>
              <a:gd name="T30" fmla="*/ 13 w 40"/>
              <a:gd name="T31" fmla="*/ 6 h 32"/>
              <a:gd name="T32" fmla="*/ 11 w 40"/>
              <a:gd name="T33" fmla="*/ 12 h 32"/>
              <a:gd name="T34" fmla="*/ 8 w 40"/>
              <a:gd name="T35" fmla="*/ 12 h 32"/>
              <a:gd name="T36" fmla="*/ 4 w 40"/>
              <a:gd name="T37" fmla="*/ 18 h 32"/>
              <a:gd name="T38" fmla="*/ 4 w 40"/>
              <a:gd name="T39" fmla="*/ 18 h 32"/>
              <a:gd name="T40" fmla="*/ 4 w 40"/>
              <a:gd name="T41" fmla="*/ 21 h 32"/>
              <a:gd name="T42" fmla="*/ 8 w 40"/>
              <a:gd name="T43" fmla="*/ 23 h 32"/>
              <a:gd name="T44" fmla="*/ 11 w 40"/>
              <a:gd name="T45" fmla="*/ 24 h 32"/>
              <a:gd name="T46" fmla="*/ 4 w 40"/>
              <a:gd name="T47" fmla="*/ 5 h 32"/>
              <a:gd name="T48" fmla="*/ 4 w 40"/>
              <a:gd name="T49" fmla="*/ 5 h 32"/>
              <a:gd name="T50" fmla="*/ 40 w 40"/>
              <a:gd name="T51" fmla="*/ 31 h 32"/>
              <a:gd name="T52" fmla="*/ 0 w 40"/>
              <a:gd name="T53" fmla="*/ 2 h 32"/>
              <a:gd name="T54" fmla="*/ 8 w 40"/>
              <a:gd name="T55" fmla="*/ 10 h 32"/>
              <a:gd name="T56" fmla="*/ 5 w 40"/>
              <a:gd name="T57" fmla="*/ 14 h 32"/>
              <a:gd name="T58" fmla="*/ 3 w 40"/>
              <a:gd name="T59" fmla="*/ 17 h 32"/>
              <a:gd name="T60" fmla="*/ 14 w 40"/>
              <a:gd name="T61" fmla="*/ 25 h 32"/>
              <a:gd name="T62" fmla="*/ 9 w 40"/>
              <a:gd name="T63" fmla="*/ 14 h 32"/>
              <a:gd name="T64" fmla="*/ 12 w 40"/>
              <a:gd name="T65" fmla="*/ 10 h 32"/>
              <a:gd name="T66" fmla="*/ 27 w 40"/>
              <a:gd name="T67" fmla="*/ 10 h 32"/>
              <a:gd name="T68" fmla="*/ 20 w 40"/>
              <a:gd name="T69" fmla="*/ 18 h 32"/>
              <a:gd name="T70" fmla="*/ 22 w 40"/>
              <a:gd name="T71" fmla="*/ 20 h 32"/>
              <a:gd name="T72" fmla="*/ 17 w 40"/>
              <a:gd name="T73" fmla="*/ 22 h 32"/>
              <a:gd name="T74" fmla="*/ 26 w 40"/>
              <a:gd name="T75" fmla="*/ 29 h 32"/>
              <a:gd name="T76" fmla="*/ 22 w 40"/>
              <a:gd name="T77" fmla="*/ 21 h 32"/>
              <a:gd name="T78" fmla="*/ 28 w 40"/>
              <a:gd name="T79" fmla="*/ 22 h 32"/>
              <a:gd name="T80" fmla="*/ 37 w 40"/>
              <a:gd name="T81" fmla="*/ 29 h 32"/>
              <a:gd name="T82" fmla="*/ 33 w 40"/>
              <a:gd name="T83" fmla="*/ 20 h 32"/>
              <a:gd name="T84" fmla="*/ 28 w 40"/>
              <a:gd name="T85" fmla="*/ 18 h 32"/>
              <a:gd name="T86" fmla="*/ 34 w 40"/>
              <a:gd name="T87" fmla="*/ 10 h 32"/>
              <a:gd name="T88" fmla="*/ 37 w 40"/>
              <a:gd name="T89" fmla="*/ 6 h 32"/>
              <a:gd name="T90" fmla="*/ 3 w 40"/>
              <a:gd name="T91" fmla="*/ 4 h 32"/>
              <a:gd name="T92" fmla="*/ 38 w 40"/>
              <a:gd name="T93" fmla="*/ 1 h 32"/>
              <a:gd name="T94" fmla="*/ 2 w 40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2" y="15"/>
                  <a:pt x="32" y="16"/>
                  <a:pt x="3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5"/>
                  <a:pt x="21" y="15"/>
                </a:cubicBezTo>
                <a:close/>
                <a:moveTo>
                  <a:pt x="21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7"/>
                  <a:pt x="26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lose/>
                <a:moveTo>
                  <a:pt x="20" y="5"/>
                </a:move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6"/>
                  <a:pt x="35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6"/>
                  <a:pt x="18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2"/>
                  <a:pt x="11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9" y="22"/>
                  <a:pt x="9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lose/>
                <a:moveTo>
                  <a:pt x="4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2" y="24"/>
                  <a:pt x="12" y="25"/>
                  <a:pt x="1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4"/>
                  <a:pt x="4" y="24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6"/>
                  <a:pt x="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9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9" name="Freeform 544"/>
          <p:cNvSpPr>
            <a:spLocks noEditPoints="1"/>
          </p:cNvSpPr>
          <p:nvPr/>
        </p:nvSpPr>
        <p:spPr bwMode="auto">
          <a:xfrm>
            <a:off x="6778818" y="1703332"/>
            <a:ext cx="414977" cy="336350"/>
          </a:xfrm>
          <a:custGeom>
            <a:avLst/>
            <a:gdLst>
              <a:gd name="T0" fmla="*/ 30 w 40"/>
              <a:gd name="T1" fmla="*/ 24 h 32"/>
              <a:gd name="T2" fmla="*/ 35 w 40"/>
              <a:gd name="T3" fmla="*/ 26 h 32"/>
              <a:gd name="T4" fmla="*/ 35 w 40"/>
              <a:gd name="T5" fmla="*/ 27 h 32"/>
              <a:gd name="T6" fmla="*/ 25 w 40"/>
              <a:gd name="T7" fmla="*/ 11 h 32"/>
              <a:gd name="T8" fmla="*/ 25 w 40"/>
              <a:gd name="T9" fmla="*/ 11 h 32"/>
              <a:gd name="T10" fmla="*/ 21 w 40"/>
              <a:gd name="T11" fmla="*/ 12 h 32"/>
              <a:gd name="T12" fmla="*/ 30 w 40"/>
              <a:gd name="T13" fmla="*/ 14 h 32"/>
              <a:gd name="T14" fmla="*/ 31 w 40"/>
              <a:gd name="T15" fmla="*/ 14 h 32"/>
              <a:gd name="T16" fmla="*/ 21 w 40"/>
              <a:gd name="T17" fmla="*/ 16 h 32"/>
              <a:gd name="T18" fmla="*/ 21 w 40"/>
              <a:gd name="T19" fmla="*/ 16 h 32"/>
              <a:gd name="T20" fmla="*/ 20 w 40"/>
              <a:gd name="T21" fmla="*/ 6 h 32"/>
              <a:gd name="T22" fmla="*/ 24 w 40"/>
              <a:gd name="T23" fmla="*/ 24 h 32"/>
              <a:gd name="T24" fmla="*/ 23 w 40"/>
              <a:gd name="T25" fmla="*/ 25 h 32"/>
              <a:gd name="T26" fmla="*/ 19 w 40"/>
              <a:gd name="T27" fmla="*/ 27 h 32"/>
              <a:gd name="T28" fmla="*/ 19 w 40"/>
              <a:gd name="T29" fmla="*/ 27 h 32"/>
              <a:gd name="T30" fmla="*/ 13 w 40"/>
              <a:gd name="T31" fmla="*/ 6 h 32"/>
              <a:gd name="T32" fmla="*/ 11 w 40"/>
              <a:gd name="T33" fmla="*/ 11 h 32"/>
              <a:gd name="T34" fmla="*/ 8 w 40"/>
              <a:gd name="T35" fmla="*/ 12 h 32"/>
              <a:gd name="T36" fmla="*/ 4 w 40"/>
              <a:gd name="T37" fmla="*/ 18 h 32"/>
              <a:gd name="T38" fmla="*/ 4 w 40"/>
              <a:gd name="T39" fmla="*/ 18 h 32"/>
              <a:gd name="T40" fmla="*/ 4 w 40"/>
              <a:gd name="T41" fmla="*/ 21 h 32"/>
              <a:gd name="T42" fmla="*/ 8 w 40"/>
              <a:gd name="T43" fmla="*/ 23 h 32"/>
              <a:gd name="T44" fmla="*/ 11 w 40"/>
              <a:gd name="T45" fmla="*/ 23 h 32"/>
              <a:gd name="T46" fmla="*/ 4 w 40"/>
              <a:gd name="T47" fmla="*/ 5 h 32"/>
              <a:gd name="T48" fmla="*/ 4 w 40"/>
              <a:gd name="T49" fmla="*/ 5 h 32"/>
              <a:gd name="T50" fmla="*/ 40 w 40"/>
              <a:gd name="T51" fmla="*/ 31 h 32"/>
              <a:gd name="T52" fmla="*/ 0 w 40"/>
              <a:gd name="T53" fmla="*/ 1 h 32"/>
              <a:gd name="T54" fmla="*/ 8 w 40"/>
              <a:gd name="T55" fmla="*/ 10 h 32"/>
              <a:gd name="T56" fmla="*/ 5 w 40"/>
              <a:gd name="T57" fmla="*/ 14 h 32"/>
              <a:gd name="T58" fmla="*/ 3 w 40"/>
              <a:gd name="T59" fmla="*/ 17 h 32"/>
              <a:gd name="T60" fmla="*/ 14 w 40"/>
              <a:gd name="T61" fmla="*/ 25 h 32"/>
              <a:gd name="T62" fmla="*/ 9 w 40"/>
              <a:gd name="T63" fmla="*/ 14 h 32"/>
              <a:gd name="T64" fmla="*/ 12 w 40"/>
              <a:gd name="T65" fmla="*/ 10 h 32"/>
              <a:gd name="T66" fmla="*/ 27 w 40"/>
              <a:gd name="T67" fmla="*/ 10 h 32"/>
              <a:gd name="T68" fmla="*/ 20 w 40"/>
              <a:gd name="T69" fmla="*/ 18 h 32"/>
              <a:gd name="T70" fmla="*/ 21 w 40"/>
              <a:gd name="T71" fmla="*/ 20 h 32"/>
              <a:gd name="T72" fmla="*/ 17 w 40"/>
              <a:gd name="T73" fmla="*/ 22 h 32"/>
              <a:gd name="T74" fmla="*/ 26 w 40"/>
              <a:gd name="T75" fmla="*/ 28 h 32"/>
              <a:gd name="T76" fmla="*/ 22 w 40"/>
              <a:gd name="T77" fmla="*/ 21 h 32"/>
              <a:gd name="T78" fmla="*/ 28 w 40"/>
              <a:gd name="T79" fmla="*/ 22 h 32"/>
              <a:gd name="T80" fmla="*/ 37 w 40"/>
              <a:gd name="T81" fmla="*/ 28 h 32"/>
              <a:gd name="T82" fmla="*/ 33 w 40"/>
              <a:gd name="T83" fmla="*/ 20 h 32"/>
              <a:gd name="T84" fmla="*/ 28 w 40"/>
              <a:gd name="T85" fmla="*/ 18 h 32"/>
              <a:gd name="T86" fmla="*/ 34 w 40"/>
              <a:gd name="T87" fmla="*/ 10 h 32"/>
              <a:gd name="T88" fmla="*/ 37 w 40"/>
              <a:gd name="T89" fmla="*/ 6 h 32"/>
              <a:gd name="T90" fmla="*/ 3 w 40"/>
              <a:gd name="T91" fmla="*/ 4 h 32"/>
              <a:gd name="T92" fmla="*/ 38 w 40"/>
              <a:gd name="T93" fmla="*/ 1 h 32"/>
              <a:gd name="T94" fmla="*/ 2 w 40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4"/>
                  <a:pt x="21" y="14"/>
                </a:cubicBezTo>
                <a:close/>
                <a:moveTo>
                  <a:pt x="21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7"/>
                  <a:pt x="26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lose/>
                <a:moveTo>
                  <a:pt x="20" y="5"/>
                </a:move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6"/>
                  <a:pt x="35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6"/>
                  <a:pt x="17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9" y="22"/>
                  <a:pt x="9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3"/>
                  <a:pt x="4" y="23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9"/>
                  <a:pt x="29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0" name="Freeform 545"/>
          <p:cNvSpPr>
            <a:spLocks noEditPoints="1"/>
          </p:cNvSpPr>
          <p:nvPr/>
        </p:nvSpPr>
        <p:spPr bwMode="auto">
          <a:xfrm>
            <a:off x="6778818" y="1703332"/>
            <a:ext cx="406240" cy="336350"/>
          </a:xfrm>
          <a:custGeom>
            <a:avLst/>
            <a:gdLst>
              <a:gd name="T0" fmla="*/ 30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30 w 39"/>
              <a:gd name="T13" fmla="*/ 14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20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3 w 39"/>
              <a:gd name="T31" fmla="*/ 6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8 w 39"/>
              <a:gd name="T43" fmla="*/ 23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8 w 39"/>
              <a:gd name="T55" fmla="*/ 9 h 32"/>
              <a:gd name="T56" fmla="*/ 5 w 39"/>
              <a:gd name="T57" fmla="*/ 14 h 32"/>
              <a:gd name="T58" fmla="*/ 3 w 39"/>
              <a:gd name="T59" fmla="*/ 17 h 32"/>
              <a:gd name="T60" fmla="*/ 14 w 39"/>
              <a:gd name="T61" fmla="*/ 25 h 32"/>
              <a:gd name="T62" fmla="*/ 9 w 39"/>
              <a:gd name="T63" fmla="*/ 14 h 32"/>
              <a:gd name="T64" fmla="*/ 11 w 39"/>
              <a:gd name="T65" fmla="*/ 9 h 32"/>
              <a:gd name="T66" fmla="*/ 26 w 39"/>
              <a:gd name="T67" fmla="*/ 10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8 w 39"/>
              <a:gd name="T85" fmla="*/ 18 h 32"/>
              <a:gd name="T86" fmla="*/ 34 w 39"/>
              <a:gd name="T87" fmla="*/ 10 h 32"/>
              <a:gd name="T88" fmla="*/ 37 w 39"/>
              <a:gd name="T89" fmla="*/ 6 h 32"/>
              <a:gd name="T90" fmla="*/ 3 w 39"/>
              <a:gd name="T91" fmla="*/ 4 h 32"/>
              <a:gd name="T92" fmla="*/ 38 w 39"/>
              <a:gd name="T93" fmla="*/ 1 h 32"/>
              <a:gd name="T94" fmla="*/ 2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30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20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6"/>
                  <a:pt x="35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4"/>
                  <a:pt x="20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6"/>
                  <a:pt x="17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4"/>
                  <a:pt x="4" y="4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9"/>
                  <a:pt x="8" y="9"/>
                  <a:pt x="8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1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7"/>
                  <a:pt x="9" y="7"/>
                  <a:pt x="9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6" y="29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9"/>
                  <a:pt x="28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2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1" name="Freeform 546"/>
          <p:cNvSpPr>
            <a:spLocks noEditPoints="1"/>
          </p:cNvSpPr>
          <p:nvPr/>
        </p:nvSpPr>
        <p:spPr bwMode="auto">
          <a:xfrm>
            <a:off x="6778818" y="1703332"/>
            <a:ext cx="406240" cy="336350"/>
          </a:xfrm>
          <a:custGeom>
            <a:avLst/>
            <a:gdLst>
              <a:gd name="T0" fmla="*/ 30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8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8 w 39"/>
              <a:gd name="T55" fmla="*/ 9 h 32"/>
              <a:gd name="T56" fmla="*/ 5 w 39"/>
              <a:gd name="T57" fmla="*/ 14 h 32"/>
              <a:gd name="T58" fmla="*/ 3 w 39"/>
              <a:gd name="T59" fmla="*/ 17 h 32"/>
              <a:gd name="T60" fmla="*/ 14 w 39"/>
              <a:gd name="T61" fmla="*/ 25 h 32"/>
              <a:gd name="T62" fmla="*/ 9 w 39"/>
              <a:gd name="T63" fmla="*/ 14 h 32"/>
              <a:gd name="T64" fmla="*/ 11 w 39"/>
              <a:gd name="T65" fmla="*/ 9 h 32"/>
              <a:gd name="T66" fmla="*/ 26 w 39"/>
              <a:gd name="T67" fmla="*/ 10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10 h 32"/>
              <a:gd name="T88" fmla="*/ 37 w 39"/>
              <a:gd name="T89" fmla="*/ 6 h 32"/>
              <a:gd name="T90" fmla="*/ 3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30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8" y="6"/>
                  <a:pt x="8" y="6"/>
                  <a:pt x="8" y="6"/>
                </a:cubicBezTo>
                <a:cubicBezTo>
                  <a:pt x="8" y="9"/>
                  <a:pt x="8" y="9"/>
                  <a:pt x="8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3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1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6"/>
                  <a:pt x="9" y="6"/>
                  <a:pt x="9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9"/>
                  <a:pt x="26" y="28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6"/>
                  <a:pt x="27" y="6"/>
                  <a:pt x="2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3"/>
                  <a:pt x="37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2" name="Freeform 547"/>
          <p:cNvSpPr>
            <a:spLocks noEditPoints="1"/>
          </p:cNvSpPr>
          <p:nvPr/>
        </p:nvSpPr>
        <p:spPr bwMode="auto">
          <a:xfrm>
            <a:off x="6778818" y="1703332"/>
            <a:ext cx="406240" cy="33635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0 h 32"/>
              <a:gd name="T8" fmla="*/ 25 w 39"/>
              <a:gd name="T9" fmla="*/ 10 h 32"/>
              <a:gd name="T10" fmla="*/ 21 w 39"/>
              <a:gd name="T11" fmla="*/ 11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0 h 32"/>
              <a:gd name="T42" fmla="*/ 8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7 w 39"/>
              <a:gd name="T55" fmla="*/ 9 h 32"/>
              <a:gd name="T56" fmla="*/ 5 w 39"/>
              <a:gd name="T57" fmla="*/ 14 h 32"/>
              <a:gd name="T58" fmla="*/ 2 w 39"/>
              <a:gd name="T59" fmla="*/ 17 h 32"/>
              <a:gd name="T60" fmla="*/ 14 w 39"/>
              <a:gd name="T61" fmla="*/ 25 h 32"/>
              <a:gd name="T62" fmla="*/ 8 w 39"/>
              <a:gd name="T63" fmla="*/ 14 h 32"/>
              <a:gd name="T64" fmla="*/ 11 w 39"/>
              <a:gd name="T65" fmla="*/ 9 h 32"/>
              <a:gd name="T66" fmla="*/ 26 w 39"/>
              <a:gd name="T67" fmla="*/ 10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6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10 h 32"/>
              <a:gd name="T88" fmla="*/ 37 w 39"/>
              <a:gd name="T89" fmla="*/ 6 h 32"/>
              <a:gd name="T90" fmla="*/ 2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4" y="9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6" y="28"/>
                  <a:pt x="26" y="28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7" y="29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3"/>
                  <a:pt x="37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3" name="Freeform 548"/>
          <p:cNvSpPr>
            <a:spLocks noEditPoints="1"/>
          </p:cNvSpPr>
          <p:nvPr/>
        </p:nvSpPr>
        <p:spPr bwMode="auto">
          <a:xfrm>
            <a:off x="6778818" y="1703332"/>
            <a:ext cx="406240" cy="33635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6 h 32"/>
              <a:gd name="T6" fmla="*/ 25 w 39"/>
              <a:gd name="T7" fmla="*/ 10 h 32"/>
              <a:gd name="T8" fmla="*/ 25 w 39"/>
              <a:gd name="T9" fmla="*/ 10 h 32"/>
              <a:gd name="T10" fmla="*/ 21 w 39"/>
              <a:gd name="T11" fmla="*/ 11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6 h 32"/>
              <a:gd name="T28" fmla="*/ 18 w 39"/>
              <a:gd name="T29" fmla="*/ 26 h 32"/>
              <a:gd name="T30" fmla="*/ 13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7 h 32"/>
              <a:gd name="T38" fmla="*/ 4 w 39"/>
              <a:gd name="T39" fmla="*/ 17 h 32"/>
              <a:gd name="T40" fmla="*/ 4 w 39"/>
              <a:gd name="T41" fmla="*/ 20 h 32"/>
              <a:gd name="T42" fmla="*/ 7 w 39"/>
              <a:gd name="T43" fmla="*/ 22 h 32"/>
              <a:gd name="T44" fmla="*/ 11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7 w 39"/>
              <a:gd name="T55" fmla="*/ 9 h 32"/>
              <a:gd name="T56" fmla="*/ 5 w 39"/>
              <a:gd name="T57" fmla="*/ 14 h 32"/>
              <a:gd name="T58" fmla="*/ 2 w 39"/>
              <a:gd name="T59" fmla="*/ 17 h 32"/>
              <a:gd name="T60" fmla="*/ 13 w 39"/>
              <a:gd name="T61" fmla="*/ 25 h 32"/>
              <a:gd name="T62" fmla="*/ 8 w 39"/>
              <a:gd name="T63" fmla="*/ 14 h 32"/>
              <a:gd name="T64" fmla="*/ 11 w 39"/>
              <a:gd name="T65" fmla="*/ 9 h 32"/>
              <a:gd name="T66" fmla="*/ 26 w 39"/>
              <a:gd name="T67" fmla="*/ 9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5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9 h 32"/>
              <a:gd name="T88" fmla="*/ 37 w 39"/>
              <a:gd name="T89" fmla="*/ 6 h 32"/>
              <a:gd name="T90" fmla="*/ 2 w 39"/>
              <a:gd name="T91" fmla="*/ 4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6"/>
                  <a:pt x="18" y="26"/>
                </a:cubicBezTo>
                <a:close/>
                <a:moveTo>
                  <a:pt x="13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4"/>
                  <a:pt x="13" y="4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7"/>
                  <a:pt x="4" y="17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3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3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3"/>
                  <a:pt x="37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1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4" name="Freeform 549"/>
          <p:cNvSpPr>
            <a:spLocks noEditPoints="1"/>
          </p:cNvSpPr>
          <p:nvPr/>
        </p:nvSpPr>
        <p:spPr bwMode="auto">
          <a:xfrm>
            <a:off x="6778818" y="1703332"/>
            <a:ext cx="406240" cy="33635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5 h 32"/>
              <a:gd name="T4" fmla="*/ 35 w 39"/>
              <a:gd name="T5" fmla="*/ 26 h 32"/>
              <a:gd name="T6" fmla="*/ 25 w 39"/>
              <a:gd name="T7" fmla="*/ 10 h 32"/>
              <a:gd name="T8" fmla="*/ 25 w 39"/>
              <a:gd name="T9" fmla="*/ 10 h 32"/>
              <a:gd name="T10" fmla="*/ 21 w 39"/>
              <a:gd name="T11" fmla="*/ 11 h 32"/>
              <a:gd name="T12" fmla="*/ 29 w 39"/>
              <a:gd name="T13" fmla="*/ 13 h 32"/>
              <a:gd name="T14" fmla="*/ 31 w 39"/>
              <a:gd name="T15" fmla="*/ 14 h 32"/>
              <a:gd name="T16" fmla="*/ 21 w 39"/>
              <a:gd name="T17" fmla="*/ 16 h 32"/>
              <a:gd name="T18" fmla="*/ 21 w 39"/>
              <a:gd name="T19" fmla="*/ 16 h 32"/>
              <a:gd name="T20" fmla="*/ 19 w 39"/>
              <a:gd name="T21" fmla="*/ 5 h 32"/>
              <a:gd name="T22" fmla="*/ 24 w 39"/>
              <a:gd name="T23" fmla="*/ 24 h 32"/>
              <a:gd name="T24" fmla="*/ 23 w 39"/>
              <a:gd name="T25" fmla="*/ 24 h 32"/>
              <a:gd name="T26" fmla="*/ 18 w 39"/>
              <a:gd name="T27" fmla="*/ 26 h 32"/>
              <a:gd name="T28" fmla="*/ 18 w 39"/>
              <a:gd name="T29" fmla="*/ 26 h 32"/>
              <a:gd name="T30" fmla="*/ 12 w 39"/>
              <a:gd name="T31" fmla="*/ 5 h 32"/>
              <a:gd name="T32" fmla="*/ 10 w 39"/>
              <a:gd name="T33" fmla="*/ 11 h 32"/>
              <a:gd name="T34" fmla="*/ 8 w 39"/>
              <a:gd name="T35" fmla="*/ 12 h 32"/>
              <a:gd name="T36" fmla="*/ 4 w 39"/>
              <a:gd name="T37" fmla="*/ 17 h 32"/>
              <a:gd name="T38" fmla="*/ 4 w 39"/>
              <a:gd name="T39" fmla="*/ 17 h 32"/>
              <a:gd name="T40" fmla="*/ 4 w 39"/>
              <a:gd name="T41" fmla="*/ 20 h 32"/>
              <a:gd name="T42" fmla="*/ 7 w 39"/>
              <a:gd name="T43" fmla="*/ 22 h 32"/>
              <a:gd name="T44" fmla="*/ 10 w 39"/>
              <a:gd name="T45" fmla="*/ 23 h 32"/>
              <a:gd name="T46" fmla="*/ 4 w 39"/>
              <a:gd name="T47" fmla="*/ 4 h 32"/>
              <a:gd name="T48" fmla="*/ 4 w 39"/>
              <a:gd name="T49" fmla="*/ 4 h 32"/>
              <a:gd name="T50" fmla="*/ 39 w 39"/>
              <a:gd name="T51" fmla="*/ 30 h 32"/>
              <a:gd name="T52" fmla="*/ 0 w 39"/>
              <a:gd name="T53" fmla="*/ 1 h 32"/>
              <a:gd name="T54" fmla="*/ 7 w 39"/>
              <a:gd name="T55" fmla="*/ 9 h 32"/>
              <a:gd name="T56" fmla="*/ 5 w 39"/>
              <a:gd name="T57" fmla="*/ 14 h 32"/>
              <a:gd name="T58" fmla="*/ 2 w 39"/>
              <a:gd name="T59" fmla="*/ 17 h 32"/>
              <a:gd name="T60" fmla="*/ 13 w 39"/>
              <a:gd name="T61" fmla="*/ 25 h 32"/>
              <a:gd name="T62" fmla="*/ 8 w 39"/>
              <a:gd name="T63" fmla="*/ 14 h 32"/>
              <a:gd name="T64" fmla="*/ 11 w 39"/>
              <a:gd name="T65" fmla="*/ 9 h 32"/>
              <a:gd name="T66" fmla="*/ 26 w 39"/>
              <a:gd name="T67" fmla="*/ 9 h 32"/>
              <a:gd name="T68" fmla="*/ 20 w 39"/>
              <a:gd name="T69" fmla="*/ 18 h 32"/>
              <a:gd name="T70" fmla="*/ 21 w 39"/>
              <a:gd name="T71" fmla="*/ 19 h 32"/>
              <a:gd name="T72" fmla="*/ 17 w 39"/>
              <a:gd name="T73" fmla="*/ 22 h 32"/>
              <a:gd name="T74" fmla="*/ 25 w 39"/>
              <a:gd name="T75" fmla="*/ 28 h 32"/>
              <a:gd name="T76" fmla="*/ 22 w 39"/>
              <a:gd name="T77" fmla="*/ 20 h 32"/>
              <a:gd name="T78" fmla="*/ 28 w 39"/>
              <a:gd name="T79" fmla="*/ 22 h 32"/>
              <a:gd name="T80" fmla="*/ 37 w 39"/>
              <a:gd name="T81" fmla="*/ 28 h 32"/>
              <a:gd name="T82" fmla="*/ 33 w 39"/>
              <a:gd name="T83" fmla="*/ 20 h 32"/>
              <a:gd name="T84" fmla="*/ 27 w 39"/>
              <a:gd name="T85" fmla="*/ 18 h 32"/>
              <a:gd name="T86" fmla="*/ 33 w 39"/>
              <a:gd name="T87" fmla="*/ 9 h 32"/>
              <a:gd name="T88" fmla="*/ 37 w 39"/>
              <a:gd name="T89" fmla="*/ 6 h 32"/>
              <a:gd name="T90" fmla="*/ 2 w 39"/>
              <a:gd name="T91" fmla="*/ 3 h 32"/>
              <a:gd name="T92" fmla="*/ 38 w 39"/>
              <a:gd name="T93" fmla="*/ 0 h 32"/>
              <a:gd name="T94" fmla="*/ 1 w 39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4"/>
                </a:move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5"/>
                  <a:pt x="34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4"/>
                  <a:pt x="29" y="24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4" y="24"/>
                  <a:pt x="24" y="25"/>
                  <a:pt x="23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4"/>
                  <a:pt x="18" y="24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6"/>
                  <a:pt x="18" y="26"/>
                </a:cubicBezTo>
                <a:close/>
                <a:moveTo>
                  <a:pt x="12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lose/>
                <a:moveTo>
                  <a:pt x="5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0"/>
                  <a:pt x="5" y="10"/>
                </a:cubicBezTo>
                <a:close/>
                <a:moveTo>
                  <a:pt x="5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2"/>
                </a:cubicBezTo>
                <a:close/>
                <a:moveTo>
                  <a:pt x="4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8"/>
                  <a:pt x="3" y="17"/>
                  <a:pt x="4" y="17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1" y="23"/>
                  <a:pt x="11" y="24"/>
                  <a:pt x="10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2"/>
                  <a:pt x="38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19" y="9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20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8"/>
                  <a:pt x="37" y="28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6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9"/>
                  <a:pt x="33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7" y="6"/>
                  <a:pt x="37" y="6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6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1"/>
                  <a:pt x="38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5" name="Freeform 550"/>
          <p:cNvSpPr>
            <a:spLocks noEditPoints="1"/>
          </p:cNvSpPr>
          <p:nvPr/>
        </p:nvSpPr>
        <p:spPr bwMode="auto">
          <a:xfrm>
            <a:off x="6778818" y="1703332"/>
            <a:ext cx="406240" cy="323244"/>
          </a:xfrm>
          <a:custGeom>
            <a:avLst/>
            <a:gdLst>
              <a:gd name="T0" fmla="*/ 29 w 39"/>
              <a:gd name="T1" fmla="*/ 24 h 31"/>
              <a:gd name="T2" fmla="*/ 34 w 39"/>
              <a:gd name="T3" fmla="*/ 25 h 31"/>
              <a:gd name="T4" fmla="*/ 35 w 39"/>
              <a:gd name="T5" fmla="*/ 26 h 31"/>
              <a:gd name="T6" fmla="*/ 25 w 39"/>
              <a:gd name="T7" fmla="*/ 10 h 31"/>
              <a:gd name="T8" fmla="*/ 25 w 39"/>
              <a:gd name="T9" fmla="*/ 10 h 31"/>
              <a:gd name="T10" fmla="*/ 21 w 39"/>
              <a:gd name="T11" fmla="*/ 11 h 31"/>
              <a:gd name="T12" fmla="*/ 29 w 39"/>
              <a:gd name="T13" fmla="*/ 13 h 31"/>
              <a:gd name="T14" fmla="*/ 30 w 39"/>
              <a:gd name="T15" fmla="*/ 14 h 31"/>
              <a:gd name="T16" fmla="*/ 21 w 39"/>
              <a:gd name="T17" fmla="*/ 16 h 31"/>
              <a:gd name="T18" fmla="*/ 21 w 39"/>
              <a:gd name="T19" fmla="*/ 16 h 31"/>
              <a:gd name="T20" fmla="*/ 19 w 39"/>
              <a:gd name="T21" fmla="*/ 5 h 31"/>
              <a:gd name="T22" fmla="*/ 24 w 39"/>
              <a:gd name="T23" fmla="*/ 24 h 31"/>
              <a:gd name="T24" fmla="*/ 23 w 39"/>
              <a:gd name="T25" fmla="*/ 24 h 31"/>
              <a:gd name="T26" fmla="*/ 18 w 39"/>
              <a:gd name="T27" fmla="*/ 26 h 31"/>
              <a:gd name="T28" fmla="*/ 18 w 39"/>
              <a:gd name="T29" fmla="*/ 26 h 31"/>
              <a:gd name="T30" fmla="*/ 12 w 39"/>
              <a:gd name="T31" fmla="*/ 5 h 31"/>
              <a:gd name="T32" fmla="*/ 10 w 39"/>
              <a:gd name="T33" fmla="*/ 11 h 31"/>
              <a:gd name="T34" fmla="*/ 7 w 39"/>
              <a:gd name="T35" fmla="*/ 12 h 31"/>
              <a:gd name="T36" fmla="*/ 4 w 39"/>
              <a:gd name="T37" fmla="*/ 17 h 31"/>
              <a:gd name="T38" fmla="*/ 4 w 39"/>
              <a:gd name="T39" fmla="*/ 17 h 31"/>
              <a:gd name="T40" fmla="*/ 4 w 39"/>
              <a:gd name="T41" fmla="*/ 20 h 31"/>
              <a:gd name="T42" fmla="*/ 7 w 39"/>
              <a:gd name="T43" fmla="*/ 22 h 31"/>
              <a:gd name="T44" fmla="*/ 10 w 39"/>
              <a:gd name="T45" fmla="*/ 23 h 31"/>
              <a:gd name="T46" fmla="*/ 4 w 39"/>
              <a:gd name="T47" fmla="*/ 4 h 31"/>
              <a:gd name="T48" fmla="*/ 4 w 39"/>
              <a:gd name="T49" fmla="*/ 4 h 31"/>
              <a:gd name="T50" fmla="*/ 39 w 39"/>
              <a:gd name="T51" fmla="*/ 30 h 31"/>
              <a:gd name="T52" fmla="*/ 0 w 39"/>
              <a:gd name="T53" fmla="*/ 1 h 31"/>
              <a:gd name="T54" fmla="*/ 7 w 39"/>
              <a:gd name="T55" fmla="*/ 9 h 31"/>
              <a:gd name="T56" fmla="*/ 4 w 39"/>
              <a:gd name="T57" fmla="*/ 14 h 31"/>
              <a:gd name="T58" fmla="*/ 2 w 39"/>
              <a:gd name="T59" fmla="*/ 17 h 31"/>
              <a:gd name="T60" fmla="*/ 13 w 39"/>
              <a:gd name="T61" fmla="*/ 25 h 31"/>
              <a:gd name="T62" fmla="*/ 8 w 39"/>
              <a:gd name="T63" fmla="*/ 14 h 31"/>
              <a:gd name="T64" fmla="*/ 11 w 39"/>
              <a:gd name="T65" fmla="*/ 9 h 31"/>
              <a:gd name="T66" fmla="*/ 26 w 39"/>
              <a:gd name="T67" fmla="*/ 9 h 31"/>
              <a:gd name="T68" fmla="*/ 20 w 39"/>
              <a:gd name="T69" fmla="*/ 18 h 31"/>
              <a:gd name="T70" fmla="*/ 21 w 39"/>
              <a:gd name="T71" fmla="*/ 19 h 31"/>
              <a:gd name="T72" fmla="*/ 17 w 39"/>
              <a:gd name="T73" fmla="*/ 22 h 31"/>
              <a:gd name="T74" fmla="*/ 25 w 39"/>
              <a:gd name="T75" fmla="*/ 28 h 31"/>
              <a:gd name="T76" fmla="*/ 22 w 39"/>
              <a:gd name="T77" fmla="*/ 20 h 31"/>
              <a:gd name="T78" fmla="*/ 28 w 39"/>
              <a:gd name="T79" fmla="*/ 22 h 31"/>
              <a:gd name="T80" fmla="*/ 36 w 39"/>
              <a:gd name="T81" fmla="*/ 28 h 31"/>
              <a:gd name="T82" fmla="*/ 33 w 39"/>
              <a:gd name="T83" fmla="*/ 20 h 31"/>
              <a:gd name="T84" fmla="*/ 27 w 39"/>
              <a:gd name="T85" fmla="*/ 18 h 31"/>
              <a:gd name="T86" fmla="*/ 33 w 39"/>
              <a:gd name="T87" fmla="*/ 9 h 31"/>
              <a:gd name="T88" fmla="*/ 36 w 39"/>
              <a:gd name="T89" fmla="*/ 6 h 31"/>
              <a:gd name="T90" fmla="*/ 2 w 39"/>
              <a:gd name="T91" fmla="*/ 3 h 31"/>
              <a:gd name="T92" fmla="*/ 38 w 39"/>
              <a:gd name="T93" fmla="*/ 0 h 31"/>
              <a:gd name="T94" fmla="*/ 1 w 39"/>
              <a:gd name="T9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1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3"/>
                  <a:pt x="29" y="23"/>
                </a:cubicBezTo>
                <a:close/>
                <a:moveTo>
                  <a:pt x="29" y="24"/>
                </a:move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5"/>
                  <a:pt x="34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4"/>
                  <a:pt x="29" y="24"/>
                </a:cubicBezTo>
                <a:close/>
                <a:moveTo>
                  <a:pt x="29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6" y="26"/>
                  <a:pt x="36" y="27"/>
                  <a:pt x="3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6"/>
                  <a:pt x="29" y="26"/>
                </a:cubicBezTo>
                <a:close/>
                <a:moveTo>
                  <a:pt x="25" y="10"/>
                </a:move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1"/>
                  <a:pt x="32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4" y="10"/>
                  <a:pt x="25" y="10"/>
                </a:cubicBezTo>
                <a:close/>
                <a:moveTo>
                  <a:pt x="21" y="10"/>
                </a:move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1"/>
                  <a:pt x="23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0"/>
                  <a:pt x="21" y="10"/>
                </a:cubicBezTo>
                <a:close/>
                <a:moveTo>
                  <a:pt x="21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3"/>
                  <a:pt x="29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2"/>
                  <a:pt x="21" y="12"/>
                </a:cubicBezTo>
                <a:close/>
                <a:moveTo>
                  <a:pt x="21" y="14"/>
                </a:moveTo>
                <a:cubicBezTo>
                  <a:pt x="30" y="14"/>
                  <a:pt x="30" y="14"/>
                  <a:pt x="30" y="14"/>
                </a:cubicBezTo>
                <a:cubicBezTo>
                  <a:pt x="31" y="14"/>
                  <a:pt x="31" y="15"/>
                  <a:pt x="30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4"/>
                  <a:pt x="21" y="14"/>
                </a:cubicBezTo>
                <a:close/>
                <a:moveTo>
                  <a:pt x="2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7"/>
                  <a:pt x="2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6"/>
                  <a:pt x="21" y="16"/>
                </a:cubicBezTo>
                <a:close/>
                <a:moveTo>
                  <a:pt x="19" y="4"/>
                </a:move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9" y="4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4"/>
                </a:moveTo>
                <a:cubicBezTo>
                  <a:pt x="23" y="24"/>
                  <a:pt x="23" y="24"/>
                  <a:pt x="23" y="24"/>
                </a:cubicBezTo>
                <a:cubicBezTo>
                  <a:pt x="24" y="24"/>
                  <a:pt x="24" y="25"/>
                  <a:pt x="23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4"/>
                  <a:pt x="18" y="24"/>
                </a:cubicBezTo>
                <a:close/>
                <a:moveTo>
                  <a:pt x="18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6"/>
                  <a:pt x="18" y="26"/>
                </a:cubicBezTo>
                <a:close/>
                <a:moveTo>
                  <a:pt x="12" y="4"/>
                </a:move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lose/>
                <a:moveTo>
                  <a:pt x="5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0"/>
                  <a:pt x="5" y="10"/>
                </a:cubicBezTo>
                <a:close/>
                <a:moveTo>
                  <a:pt x="5" y="12"/>
                </a:move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3"/>
                  <a:pt x="7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2"/>
                </a:cubicBezTo>
                <a:close/>
                <a:moveTo>
                  <a:pt x="4" y="17"/>
                </a:move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8"/>
                  <a:pt x="1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8"/>
                  <a:pt x="3" y="17"/>
                  <a:pt x="4" y="17"/>
                </a:cubicBezTo>
                <a:close/>
                <a:moveTo>
                  <a:pt x="4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19"/>
                  <a:pt x="4" y="19"/>
                </a:cubicBezTo>
                <a:close/>
                <a:moveTo>
                  <a:pt x="4" y="21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1"/>
                  <a:pt x="4" y="21"/>
                </a:cubicBezTo>
                <a:close/>
                <a:moveTo>
                  <a:pt x="4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11" y="23"/>
                  <a:pt x="11" y="24"/>
                  <a:pt x="10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4"/>
                </a:move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5"/>
                  <a:pt x="10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4" y="4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0"/>
                  <a:pt x="39" y="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9"/>
                  <a:pt x="7" y="9"/>
                  <a:pt x="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6"/>
                  <a:pt x="7" y="16"/>
                  <a:pt x="7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6"/>
                  <a:pt x="8" y="6"/>
                  <a:pt x="8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9"/>
                  <a:pt x="26" y="9"/>
                  <a:pt x="2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9" y="9"/>
                  <a:pt x="19" y="10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19" y="18"/>
                  <a:pt x="20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0" y="19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2"/>
                  <a:pt x="32" y="22"/>
                  <a:pt x="32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2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8"/>
                  <a:pt x="33" y="17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6"/>
                  <a:pt x="27" y="6"/>
                  <a:pt x="27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lose/>
                <a:moveTo>
                  <a:pt x="1" y="0"/>
                </a:move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1"/>
                  <a:pt x="3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0"/>
                  <a:pt x="0" y="3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6" name="Freeform 551"/>
          <p:cNvSpPr>
            <a:spLocks noEditPoints="1"/>
          </p:cNvSpPr>
          <p:nvPr/>
        </p:nvSpPr>
        <p:spPr bwMode="auto">
          <a:xfrm>
            <a:off x="6778818" y="1694595"/>
            <a:ext cx="406240" cy="33198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4 h 32"/>
              <a:gd name="T14" fmla="*/ 30 w 39"/>
              <a:gd name="T15" fmla="*/ 15 h 32"/>
              <a:gd name="T16" fmla="*/ 21 w 39"/>
              <a:gd name="T17" fmla="*/ 17 h 32"/>
              <a:gd name="T18" fmla="*/ 21 w 39"/>
              <a:gd name="T19" fmla="*/ 17 h 32"/>
              <a:gd name="T20" fmla="*/ 19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2 w 39"/>
              <a:gd name="T31" fmla="*/ 6 h 32"/>
              <a:gd name="T32" fmla="*/ 10 w 39"/>
              <a:gd name="T33" fmla="*/ 12 h 32"/>
              <a:gd name="T34" fmla="*/ 7 w 39"/>
              <a:gd name="T35" fmla="*/ 13 h 32"/>
              <a:gd name="T36" fmla="*/ 4 w 39"/>
              <a:gd name="T37" fmla="*/ 18 h 32"/>
              <a:gd name="T38" fmla="*/ 4 w 39"/>
              <a:gd name="T39" fmla="*/ 18 h 32"/>
              <a:gd name="T40" fmla="*/ 4 w 39"/>
              <a:gd name="T41" fmla="*/ 21 h 32"/>
              <a:gd name="T42" fmla="*/ 7 w 39"/>
              <a:gd name="T43" fmla="*/ 23 h 32"/>
              <a:gd name="T44" fmla="*/ 10 w 39"/>
              <a:gd name="T45" fmla="*/ 24 h 32"/>
              <a:gd name="T46" fmla="*/ 4 w 39"/>
              <a:gd name="T47" fmla="*/ 5 h 32"/>
              <a:gd name="T48" fmla="*/ 4 w 39"/>
              <a:gd name="T49" fmla="*/ 5 h 32"/>
              <a:gd name="T50" fmla="*/ 39 w 39"/>
              <a:gd name="T51" fmla="*/ 31 h 32"/>
              <a:gd name="T52" fmla="*/ 0 w 39"/>
              <a:gd name="T53" fmla="*/ 2 h 32"/>
              <a:gd name="T54" fmla="*/ 7 w 39"/>
              <a:gd name="T55" fmla="*/ 10 h 32"/>
              <a:gd name="T56" fmla="*/ 4 w 39"/>
              <a:gd name="T57" fmla="*/ 15 h 32"/>
              <a:gd name="T58" fmla="*/ 2 w 39"/>
              <a:gd name="T59" fmla="*/ 18 h 32"/>
              <a:gd name="T60" fmla="*/ 13 w 39"/>
              <a:gd name="T61" fmla="*/ 26 h 32"/>
              <a:gd name="T62" fmla="*/ 8 w 39"/>
              <a:gd name="T63" fmla="*/ 15 h 32"/>
              <a:gd name="T64" fmla="*/ 11 w 39"/>
              <a:gd name="T65" fmla="*/ 10 h 32"/>
              <a:gd name="T66" fmla="*/ 26 w 39"/>
              <a:gd name="T67" fmla="*/ 10 h 32"/>
              <a:gd name="T68" fmla="*/ 20 w 39"/>
              <a:gd name="T69" fmla="*/ 19 h 32"/>
              <a:gd name="T70" fmla="*/ 21 w 39"/>
              <a:gd name="T71" fmla="*/ 20 h 32"/>
              <a:gd name="T72" fmla="*/ 17 w 39"/>
              <a:gd name="T73" fmla="*/ 23 h 32"/>
              <a:gd name="T74" fmla="*/ 25 w 39"/>
              <a:gd name="T75" fmla="*/ 29 h 32"/>
              <a:gd name="T76" fmla="*/ 21 w 39"/>
              <a:gd name="T77" fmla="*/ 21 h 32"/>
              <a:gd name="T78" fmla="*/ 28 w 39"/>
              <a:gd name="T79" fmla="*/ 23 h 32"/>
              <a:gd name="T80" fmla="*/ 36 w 39"/>
              <a:gd name="T81" fmla="*/ 29 h 32"/>
              <a:gd name="T82" fmla="*/ 32 w 39"/>
              <a:gd name="T83" fmla="*/ 20 h 32"/>
              <a:gd name="T84" fmla="*/ 27 w 39"/>
              <a:gd name="T85" fmla="*/ 19 h 32"/>
              <a:gd name="T86" fmla="*/ 33 w 39"/>
              <a:gd name="T87" fmla="*/ 10 h 32"/>
              <a:gd name="T88" fmla="*/ 36 w 39"/>
              <a:gd name="T89" fmla="*/ 7 h 32"/>
              <a:gd name="T90" fmla="*/ 2 w 39"/>
              <a:gd name="T91" fmla="*/ 4 h 32"/>
              <a:gd name="T92" fmla="*/ 37 w 39"/>
              <a:gd name="T93" fmla="*/ 1 h 32"/>
              <a:gd name="T94" fmla="*/ 1 w 39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26"/>
                  <a:pt x="28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7"/>
                  <a:pt x="29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21" y="13"/>
                </a:cubicBezTo>
                <a:close/>
                <a:moveTo>
                  <a:pt x="21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6"/>
                  <a:pt x="3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0" y="15"/>
                  <a:pt x="21" y="15"/>
                </a:cubicBezTo>
                <a:close/>
                <a:moveTo>
                  <a:pt x="21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6" y="17"/>
                  <a:pt x="26" y="18"/>
                  <a:pt x="2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7"/>
                  <a:pt x="21" y="17"/>
                </a:cubicBezTo>
                <a:close/>
                <a:moveTo>
                  <a:pt x="19" y="5"/>
                </a:move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5" y="6"/>
                  <a:pt x="35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5"/>
                  <a:pt x="19" y="5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8" y="27"/>
                </a:cubicBezTo>
                <a:close/>
                <a:moveTo>
                  <a:pt x="12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5"/>
                  <a:pt x="12" y="5"/>
                </a:cubicBezTo>
                <a:close/>
                <a:moveTo>
                  <a:pt x="5" y="11"/>
                </a:move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2"/>
                  <a:pt x="1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4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4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3"/>
                  <a:pt x="7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2"/>
                  <a:pt x="4" y="22"/>
                </a:cubicBezTo>
                <a:close/>
                <a:moveTo>
                  <a:pt x="4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5"/>
                  <a:pt x="10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3" y="24"/>
                  <a:pt x="4" y="24"/>
                </a:cubicBezTo>
                <a:close/>
                <a:moveTo>
                  <a:pt x="4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lose/>
                <a:moveTo>
                  <a:pt x="1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2" y="7"/>
                </a:moveTo>
                <a:cubicBezTo>
                  <a:pt x="7" y="7"/>
                  <a:pt x="7" y="7"/>
                  <a:pt x="7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5"/>
                  <a:pt x="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17"/>
                  <a:pt x="7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8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5"/>
                  <a:pt x="8" y="15"/>
                  <a:pt x="8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9"/>
                  <a:pt x="19" y="19"/>
                  <a:pt x="20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2"/>
                  <a:pt x="3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8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1" y="1"/>
                </a:moveTo>
                <a:cubicBezTo>
                  <a:pt x="37" y="1"/>
                  <a:pt x="37" y="1"/>
                  <a:pt x="37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7" name="Freeform 552"/>
          <p:cNvSpPr>
            <a:spLocks noEditPoints="1"/>
          </p:cNvSpPr>
          <p:nvPr/>
        </p:nvSpPr>
        <p:spPr bwMode="auto">
          <a:xfrm>
            <a:off x="6778818" y="1694595"/>
            <a:ext cx="406240" cy="331980"/>
          </a:xfrm>
          <a:custGeom>
            <a:avLst/>
            <a:gdLst>
              <a:gd name="T0" fmla="*/ 29 w 39"/>
              <a:gd name="T1" fmla="*/ 24 h 32"/>
              <a:gd name="T2" fmla="*/ 34 w 39"/>
              <a:gd name="T3" fmla="*/ 26 h 32"/>
              <a:gd name="T4" fmla="*/ 35 w 39"/>
              <a:gd name="T5" fmla="*/ 27 h 32"/>
              <a:gd name="T6" fmla="*/ 25 w 39"/>
              <a:gd name="T7" fmla="*/ 11 h 32"/>
              <a:gd name="T8" fmla="*/ 25 w 39"/>
              <a:gd name="T9" fmla="*/ 11 h 32"/>
              <a:gd name="T10" fmla="*/ 21 w 39"/>
              <a:gd name="T11" fmla="*/ 12 h 32"/>
              <a:gd name="T12" fmla="*/ 29 w 39"/>
              <a:gd name="T13" fmla="*/ 14 h 32"/>
              <a:gd name="T14" fmla="*/ 30 w 39"/>
              <a:gd name="T15" fmla="*/ 15 h 32"/>
              <a:gd name="T16" fmla="*/ 21 w 39"/>
              <a:gd name="T17" fmla="*/ 17 h 32"/>
              <a:gd name="T18" fmla="*/ 21 w 39"/>
              <a:gd name="T19" fmla="*/ 17 h 32"/>
              <a:gd name="T20" fmla="*/ 19 w 39"/>
              <a:gd name="T21" fmla="*/ 6 h 32"/>
              <a:gd name="T22" fmla="*/ 24 w 39"/>
              <a:gd name="T23" fmla="*/ 24 h 32"/>
              <a:gd name="T24" fmla="*/ 23 w 39"/>
              <a:gd name="T25" fmla="*/ 25 h 32"/>
              <a:gd name="T26" fmla="*/ 18 w 39"/>
              <a:gd name="T27" fmla="*/ 27 h 32"/>
              <a:gd name="T28" fmla="*/ 18 w 39"/>
              <a:gd name="T29" fmla="*/ 27 h 32"/>
              <a:gd name="T30" fmla="*/ 12 w 39"/>
              <a:gd name="T31" fmla="*/ 6 h 32"/>
              <a:gd name="T32" fmla="*/ 10 w 39"/>
              <a:gd name="T33" fmla="*/ 12 h 32"/>
              <a:gd name="T34" fmla="*/ 7 w 39"/>
              <a:gd name="T35" fmla="*/ 13 h 32"/>
              <a:gd name="T36" fmla="*/ 3 w 39"/>
              <a:gd name="T37" fmla="*/ 18 h 32"/>
              <a:gd name="T38" fmla="*/ 3 w 39"/>
              <a:gd name="T39" fmla="*/ 18 h 32"/>
              <a:gd name="T40" fmla="*/ 3 w 39"/>
              <a:gd name="T41" fmla="*/ 21 h 32"/>
              <a:gd name="T42" fmla="*/ 7 w 39"/>
              <a:gd name="T43" fmla="*/ 23 h 32"/>
              <a:gd name="T44" fmla="*/ 10 w 39"/>
              <a:gd name="T45" fmla="*/ 24 h 32"/>
              <a:gd name="T46" fmla="*/ 3 w 39"/>
              <a:gd name="T47" fmla="*/ 5 h 32"/>
              <a:gd name="T48" fmla="*/ 3 w 39"/>
              <a:gd name="T49" fmla="*/ 5 h 32"/>
              <a:gd name="T50" fmla="*/ 39 w 39"/>
              <a:gd name="T51" fmla="*/ 31 h 32"/>
              <a:gd name="T52" fmla="*/ 0 w 39"/>
              <a:gd name="T53" fmla="*/ 2 h 32"/>
              <a:gd name="T54" fmla="*/ 7 w 39"/>
              <a:gd name="T55" fmla="*/ 10 h 32"/>
              <a:gd name="T56" fmla="*/ 4 w 39"/>
              <a:gd name="T57" fmla="*/ 14 h 32"/>
              <a:gd name="T58" fmla="*/ 2 w 39"/>
              <a:gd name="T59" fmla="*/ 17 h 32"/>
              <a:gd name="T60" fmla="*/ 13 w 39"/>
              <a:gd name="T61" fmla="*/ 25 h 32"/>
              <a:gd name="T62" fmla="*/ 8 w 39"/>
              <a:gd name="T63" fmla="*/ 14 h 32"/>
              <a:gd name="T64" fmla="*/ 11 w 39"/>
              <a:gd name="T65" fmla="*/ 10 h 32"/>
              <a:gd name="T66" fmla="*/ 26 w 39"/>
              <a:gd name="T67" fmla="*/ 10 h 32"/>
              <a:gd name="T68" fmla="*/ 19 w 39"/>
              <a:gd name="T69" fmla="*/ 19 h 32"/>
              <a:gd name="T70" fmla="*/ 21 w 39"/>
              <a:gd name="T71" fmla="*/ 20 h 32"/>
              <a:gd name="T72" fmla="*/ 16 w 39"/>
              <a:gd name="T73" fmla="*/ 23 h 32"/>
              <a:gd name="T74" fmla="*/ 25 w 39"/>
              <a:gd name="T75" fmla="*/ 29 h 32"/>
              <a:gd name="T76" fmla="*/ 21 w 39"/>
              <a:gd name="T77" fmla="*/ 21 h 32"/>
              <a:gd name="T78" fmla="*/ 28 w 39"/>
              <a:gd name="T79" fmla="*/ 23 h 32"/>
              <a:gd name="T80" fmla="*/ 36 w 39"/>
              <a:gd name="T81" fmla="*/ 29 h 32"/>
              <a:gd name="T82" fmla="*/ 32 w 39"/>
              <a:gd name="T83" fmla="*/ 20 h 32"/>
              <a:gd name="T84" fmla="*/ 27 w 39"/>
              <a:gd name="T85" fmla="*/ 19 h 32"/>
              <a:gd name="T86" fmla="*/ 33 w 39"/>
              <a:gd name="T87" fmla="*/ 10 h 32"/>
              <a:gd name="T88" fmla="*/ 36 w 39"/>
              <a:gd name="T89" fmla="*/ 7 h 32"/>
              <a:gd name="T90" fmla="*/ 2 w 39"/>
              <a:gd name="T91" fmla="*/ 4 h 32"/>
              <a:gd name="T92" fmla="*/ 37 w 39"/>
              <a:gd name="T93" fmla="*/ 1 h 32"/>
              <a:gd name="T94" fmla="*/ 1 w 39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" h="32">
                <a:moveTo>
                  <a:pt x="29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3"/>
                  <a:pt x="29" y="23"/>
                </a:cubicBezTo>
                <a:close/>
                <a:moveTo>
                  <a:pt x="29" y="25"/>
                </a:move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6"/>
                  <a:pt x="34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26"/>
                  <a:pt x="28" y="25"/>
                  <a:pt x="29" y="25"/>
                </a:cubicBezTo>
                <a:close/>
                <a:moveTo>
                  <a:pt x="29" y="27"/>
                </a:move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8"/>
                  <a:pt x="35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7"/>
                  <a:pt x="29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1"/>
                  <a:pt x="21" y="11"/>
                </a:cubicBezTo>
                <a:close/>
                <a:moveTo>
                  <a:pt x="21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4"/>
                  <a:pt x="29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21" y="13"/>
                </a:cubicBezTo>
                <a:close/>
                <a:moveTo>
                  <a:pt x="21" y="15"/>
                </a:move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1" y="16"/>
                  <a:pt x="30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0" y="15"/>
                  <a:pt x="21" y="15"/>
                </a:cubicBezTo>
                <a:close/>
                <a:moveTo>
                  <a:pt x="21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8"/>
                  <a:pt x="25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7"/>
                  <a:pt x="21" y="17"/>
                </a:cubicBezTo>
                <a:close/>
                <a:moveTo>
                  <a:pt x="19" y="5"/>
                </a:move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5" y="6"/>
                  <a:pt x="35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5"/>
                  <a:pt x="19" y="5"/>
                </a:cubicBezTo>
                <a:close/>
                <a:moveTo>
                  <a:pt x="18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3"/>
                  <a:pt x="18" y="23"/>
                </a:cubicBezTo>
                <a:close/>
                <a:moveTo>
                  <a:pt x="18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5"/>
                  <a:pt x="18" y="25"/>
                </a:cubicBezTo>
                <a:close/>
                <a:moveTo>
                  <a:pt x="18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8"/>
                  <a:pt x="24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8" y="27"/>
                </a:cubicBezTo>
                <a:close/>
                <a:moveTo>
                  <a:pt x="12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5"/>
                  <a:pt x="12" y="5"/>
                </a:cubicBezTo>
                <a:close/>
                <a:moveTo>
                  <a:pt x="5" y="11"/>
                </a:move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lose/>
                <a:moveTo>
                  <a:pt x="5" y="13"/>
                </a:move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lose/>
                <a:moveTo>
                  <a:pt x="3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8"/>
                  <a:pt x="3" y="18"/>
                </a:cubicBezTo>
                <a:close/>
                <a:moveTo>
                  <a:pt x="3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lose/>
                <a:moveTo>
                  <a:pt x="3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8" y="23"/>
                  <a:pt x="7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2"/>
                  <a:pt x="3" y="22"/>
                </a:cubicBezTo>
                <a:close/>
                <a:moveTo>
                  <a:pt x="3" y="24"/>
                </a:moveTo>
                <a:cubicBezTo>
                  <a:pt x="10" y="24"/>
                  <a:pt x="10" y="24"/>
                  <a:pt x="10" y="24"/>
                </a:cubicBezTo>
                <a:cubicBezTo>
                  <a:pt x="11" y="24"/>
                  <a:pt x="11" y="25"/>
                  <a:pt x="10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4"/>
                  <a:pt x="3" y="24"/>
                </a:cubicBezTo>
                <a:close/>
                <a:moveTo>
                  <a:pt x="3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6"/>
                  <a:pt x="10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lose/>
                <a:moveTo>
                  <a:pt x="1" y="0"/>
                </a:move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2" y="7"/>
                </a:moveTo>
                <a:cubicBezTo>
                  <a:pt x="7" y="7"/>
                  <a:pt x="7" y="7"/>
                  <a:pt x="7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7"/>
                  <a:pt x="8" y="7"/>
                  <a:pt x="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10"/>
                  <a:pt x="26" y="10"/>
                  <a:pt x="26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9"/>
                  <a:pt x="19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2"/>
                  <a:pt x="25" y="22"/>
                  <a:pt x="2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2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22"/>
                  <a:pt x="36" y="22"/>
                  <a:pt x="3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3" y="18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1" y="1"/>
                </a:moveTo>
                <a:cubicBezTo>
                  <a:pt x="37" y="1"/>
                  <a:pt x="37" y="1"/>
                  <a:pt x="37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8" name="Freeform 553"/>
          <p:cNvSpPr>
            <a:spLocks noEditPoints="1"/>
          </p:cNvSpPr>
          <p:nvPr/>
        </p:nvSpPr>
        <p:spPr bwMode="auto">
          <a:xfrm>
            <a:off x="6770081" y="1694595"/>
            <a:ext cx="414977" cy="331980"/>
          </a:xfrm>
          <a:custGeom>
            <a:avLst/>
            <a:gdLst>
              <a:gd name="T0" fmla="*/ 30 w 40"/>
              <a:gd name="T1" fmla="*/ 24 h 32"/>
              <a:gd name="T2" fmla="*/ 35 w 40"/>
              <a:gd name="T3" fmla="*/ 26 h 32"/>
              <a:gd name="T4" fmla="*/ 36 w 40"/>
              <a:gd name="T5" fmla="*/ 27 h 32"/>
              <a:gd name="T6" fmla="*/ 25 w 40"/>
              <a:gd name="T7" fmla="*/ 11 h 32"/>
              <a:gd name="T8" fmla="*/ 25 w 40"/>
              <a:gd name="T9" fmla="*/ 11 h 32"/>
              <a:gd name="T10" fmla="*/ 21 w 40"/>
              <a:gd name="T11" fmla="*/ 12 h 32"/>
              <a:gd name="T12" fmla="*/ 30 w 40"/>
              <a:gd name="T13" fmla="*/ 14 h 32"/>
              <a:gd name="T14" fmla="*/ 31 w 40"/>
              <a:gd name="T15" fmla="*/ 15 h 32"/>
              <a:gd name="T16" fmla="*/ 21 w 40"/>
              <a:gd name="T17" fmla="*/ 17 h 32"/>
              <a:gd name="T18" fmla="*/ 21 w 40"/>
              <a:gd name="T19" fmla="*/ 17 h 32"/>
              <a:gd name="T20" fmla="*/ 20 w 40"/>
              <a:gd name="T21" fmla="*/ 6 h 32"/>
              <a:gd name="T22" fmla="*/ 25 w 40"/>
              <a:gd name="T23" fmla="*/ 24 h 32"/>
              <a:gd name="T24" fmla="*/ 24 w 40"/>
              <a:gd name="T25" fmla="*/ 25 h 32"/>
              <a:gd name="T26" fmla="*/ 19 w 40"/>
              <a:gd name="T27" fmla="*/ 27 h 32"/>
              <a:gd name="T28" fmla="*/ 19 w 40"/>
              <a:gd name="T29" fmla="*/ 27 h 32"/>
              <a:gd name="T30" fmla="*/ 13 w 40"/>
              <a:gd name="T31" fmla="*/ 6 h 32"/>
              <a:gd name="T32" fmla="*/ 11 w 40"/>
              <a:gd name="T33" fmla="*/ 12 h 32"/>
              <a:gd name="T34" fmla="*/ 8 w 40"/>
              <a:gd name="T35" fmla="*/ 12 h 32"/>
              <a:gd name="T36" fmla="*/ 4 w 40"/>
              <a:gd name="T37" fmla="*/ 18 h 32"/>
              <a:gd name="T38" fmla="*/ 4 w 40"/>
              <a:gd name="T39" fmla="*/ 18 h 32"/>
              <a:gd name="T40" fmla="*/ 4 w 40"/>
              <a:gd name="T41" fmla="*/ 21 h 32"/>
              <a:gd name="T42" fmla="*/ 8 w 40"/>
              <a:gd name="T43" fmla="*/ 23 h 32"/>
              <a:gd name="T44" fmla="*/ 11 w 40"/>
              <a:gd name="T45" fmla="*/ 24 h 32"/>
              <a:gd name="T46" fmla="*/ 4 w 40"/>
              <a:gd name="T47" fmla="*/ 5 h 32"/>
              <a:gd name="T48" fmla="*/ 4 w 40"/>
              <a:gd name="T49" fmla="*/ 5 h 32"/>
              <a:gd name="T50" fmla="*/ 40 w 40"/>
              <a:gd name="T51" fmla="*/ 31 h 32"/>
              <a:gd name="T52" fmla="*/ 0 w 40"/>
              <a:gd name="T53" fmla="*/ 2 h 32"/>
              <a:gd name="T54" fmla="*/ 8 w 40"/>
              <a:gd name="T55" fmla="*/ 10 h 32"/>
              <a:gd name="T56" fmla="*/ 5 w 40"/>
              <a:gd name="T57" fmla="*/ 14 h 32"/>
              <a:gd name="T58" fmla="*/ 3 w 40"/>
              <a:gd name="T59" fmla="*/ 17 h 32"/>
              <a:gd name="T60" fmla="*/ 14 w 40"/>
              <a:gd name="T61" fmla="*/ 25 h 32"/>
              <a:gd name="T62" fmla="*/ 9 w 40"/>
              <a:gd name="T63" fmla="*/ 14 h 32"/>
              <a:gd name="T64" fmla="*/ 12 w 40"/>
              <a:gd name="T65" fmla="*/ 10 h 32"/>
              <a:gd name="T66" fmla="*/ 27 w 40"/>
              <a:gd name="T67" fmla="*/ 10 h 32"/>
              <a:gd name="T68" fmla="*/ 20 w 40"/>
              <a:gd name="T69" fmla="*/ 18 h 32"/>
              <a:gd name="T70" fmla="*/ 22 w 40"/>
              <a:gd name="T71" fmla="*/ 20 h 32"/>
              <a:gd name="T72" fmla="*/ 17 w 40"/>
              <a:gd name="T73" fmla="*/ 23 h 32"/>
              <a:gd name="T74" fmla="*/ 26 w 40"/>
              <a:gd name="T75" fmla="*/ 29 h 32"/>
              <a:gd name="T76" fmla="*/ 22 w 40"/>
              <a:gd name="T77" fmla="*/ 21 h 32"/>
              <a:gd name="T78" fmla="*/ 29 w 40"/>
              <a:gd name="T79" fmla="*/ 23 h 32"/>
              <a:gd name="T80" fmla="*/ 37 w 40"/>
              <a:gd name="T81" fmla="*/ 29 h 32"/>
              <a:gd name="T82" fmla="*/ 33 w 40"/>
              <a:gd name="T83" fmla="*/ 20 h 32"/>
              <a:gd name="T84" fmla="*/ 28 w 40"/>
              <a:gd name="T85" fmla="*/ 18 h 32"/>
              <a:gd name="T86" fmla="*/ 34 w 40"/>
              <a:gd name="T87" fmla="*/ 10 h 32"/>
              <a:gd name="T88" fmla="*/ 37 w 40"/>
              <a:gd name="T89" fmla="*/ 6 h 32"/>
              <a:gd name="T90" fmla="*/ 3 w 40"/>
              <a:gd name="T91" fmla="*/ 4 h 32"/>
              <a:gd name="T92" fmla="*/ 38 w 40"/>
              <a:gd name="T93" fmla="*/ 1 h 32"/>
              <a:gd name="T94" fmla="*/ 2 w 40"/>
              <a:gd name="T9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2"/>
                  <a:pt x="33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2" y="15"/>
                  <a:pt x="32" y="16"/>
                  <a:pt x="3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5"/>
                  <a:pt x="21" y="15"/>
                </a:cubicBezTo>
                <a:close/>
                <a:moveTo>
                  <a:pt x="21" y="17"/>
                </a:move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8"/>
                  <a:pt x="26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7"/>
                  <a:pt x="21" y="17"/>
                </a:cubicBezTo>
                <a:close/>
                <a:moveTo>
                  <a:pt x="20" y="5"/>
                </a:move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6"/>
                  <a:pt x="36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4"/>
                  <a:pt x="25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6"/>
                  <a:pt x="24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6"/>
                  <a:pt x="18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1"/>
                  <a:pt x="6" y="11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2" y="18"/>
                  <a:pt x="12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8"/>
                  <a:pt x="4" y="18"/>
                </a:cubicBezTo>
                <a:close/>
                <a:moveTo>
                  <a:pt x="4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9" y="22"/>
                  <a:pt x="9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lose/>
                <a:moveTo>
                  <a:pt x="4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2" y="24"/>
                  <a:pt x="12" y="25"/>
                  <a:pt x="1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4"/>
                  <a:pt x="4" y="24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2" y="5"/>
                  <a:pt x="12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2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6"/>
                  <a:pt x="3" y="26"/>
                  <a:pt x="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7" y="22"/>
                  <a:pt x="17" y="23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3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1" y="31"/>
                  <a:pt x="1" y="3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9" name="Freeform 554"/>
          <p:cNvSpPr>
            <a:spLocks noEditPoints="1"/>
          </p:cNvSpPr>
          <p:nvPr/>
        </p:nvSpPr>
        <p:spPr bwMode="auto">
          <a:xfrm>
            <a:off x="6770081" y="1694595"/>
            <a:ext cx="414977" cy="331980"/>
          </a:xfrm>
          <a:custGeom>
            <a:avLst/>
            <a:gdLst>
              <a:gd name="T0" fmla="*/ 30 w 40"/>
              <a:gd name="T1" fmla="*/ 24 h 32"/>
              <a:gd name="T2" fmla="*/ 35 w 40"/>
              <a:gd name="T3" fmla="*/ 26 h 32"/>
              <a:gd name="T4" fmla="*/ 36 w 40"/>
              <a:gd name="T5" fmla="*/ 27 h 32"/>
              <a:gd name="T6" fmla="*/ 25 w 40"/>
              <a:gd name="T7" fmla="*/ 11 h 32"/>
              <a:gd name="T8" fmla="*/ 25 w 40"/>
              <a:gd name="T9" fmla="*/ 11 h 32"/>
              <a:gd name="T10" fmla="*/ 21 w 40"/>
              <a:gd name="T11" fmla="*/ 12 h 32"/>
              <a:gd name="T12" fmla="*/ 30 w 40"/>
              <a:gd name="T13" fmla="*/ 14 h 32"/>
              <a:gd name="T14" fmla="*/ 31 w 40"/>
              <a:gd name="T15" fmla="*/ 15 h 32"/>
              <a:gd name="T16" fmla="*/ 21 w 40"/>
              <a:gd name="T17" fmla="*/ 16 h 32"/>
              <a:gd name="T18" fmla="*/ 21 w 40"/>
              <a:gd name="T19" fmla="*/ 16 h 32"/>
              <a:gd name="T20" fmla="*/ 20 w 40"/>
              <a:gd name="T21" fmla="*/ 6 h 32"/>
              <a:gd name="T22" fmla="*/ 24 w 40"/>
              <a:gd name="T23" fmla="*/ 24 h 32"/>
              <a:gd name="T24" fmla="*/ 23 w 40"/>
              <a:gd name="T25" fmla="*/ 25 h 32"/>
              <a:gd name="T26" fmla="*/ 19 w 40"/>
              <a:gd name="T27" fmla="*/ 27 h 32"/>
              <a:gd name="T28" fmla="*/ 19 w 40"/>
              <a:gd name="T29" fmla="*/ 27 h 32"/>
              <a:gd name="T30" fmla="*/ 13 w 40"/>
              <a:gd name="T31" fmla="*/ 6 h 32"/>
              <a:gd name="T32" fmla="*/ 11 w 40"/>
              <a:gd name="T33" fmla="*/ 12 h 32"/>
              <a:gd name="T34" fmla="*/ 8 w 40"/>
              <a:gd name="T35" fmla="*/ 12 h 32"/>
              <a:gd name="T36" fmla="*/ 4 w 40"/>
              <a:gd name="T37" fmla="*/ 18 h 32"/>
              <a:gd name="T38" fmla="*/ 4 w 40"/>
              <a:gd name="T39" fmla="*/ 18 h 32"/>
              <a:gd name="T40" fmla="*/ 4 w 40"/>
              <a:gd name="T41" fmla="*/ 21 h 32"/>
              <a:gd name="T42" fmla="*/ 8 w 40"/>
              <a:gd name="T43" fmla="*/ 23 h 32"/>
              <a:gd name="T44" fmla="*/ 11 w 40"/>
              <a:gd name="T45" fmla="*/ 24 h 32"/>
              <a:gd name="T46" fmla="*/ 4 w 40"/>
              <a:gd name="T47" fmla="*/ 5 h 32"/>
              <a:gd name="T48" fmla="*/ 4 w 40"/>
              <a:gd name="T49" fmla="*/ 5 h 32"/>
              <a:gd name="T50" fmla="*/ 40 w 40"/>
              <a:gd name="T51" fmla="*/ 31 h 32"/>
              <a:gd name="T52" fmla="*/ 0 w 40"/>
              <a:gd name="T53" fmla="*/ 2 h 32"/>
              <a:gd name="T54" fmla="*/ 8 w 40"/>
              <a:gd name="T55" fmla="*/ 10 h 32"/>
              <a:gd name="T56" fmla="*/ 5 w 40"/>
              <a:gd name="T57" fmla="*/ 14 h 32"/>
              <a:gd name="T58" fmla="*/ 3 w 40"/>
              <a:gd name="T59" fmla="*/ 17 h 32"/>
              <a:gd name="T60" fmla="*/ 14 w 40"/>
              <a:gd name="T61" fmla="*/ 25 h 32"/>
              <a:gd name="T62" fmla="*/ 9 w 40"/>
              <a:gd name="T63" fmla="*/ 14 h 32"/>
              <a:gd name="T64" fmla="*/ 12 w 40"/>
              <a:gd name="T65" fmla="*/ 10 h 32"/>
              <a:gd name="T66" fmla="*/ 27 w 40"/>
              <a:gd name="T67" fmla="*/ 10 h 32"/>
              <a:gd name="T68" fmla="*/ 20 w 40"/>
              <a:gd name="T69" fmla="*/ 18 h 32"/>
              <a:gd name="T70" fmla="*/ 22 w 40"/>
              <a:gd name="T71" fmla="*/ 20 h 32"/>
              <a:gd name="T72" fmla="*/ 17 w 40"/>
              <a:gd name="T73" fmla="*/ 22 h 32"/>
              <a:gd name="T74" fmla="*/ 26 w 40"/>
              <a:gd name="T75" fmla="*/ 29 h 32"/>
              <a:gd name="T76" fmla="*/ 22 w 40"/>
              <a:gd name="T77" fmla="*/ 21 h 32"/>
              <a:gd name="T78" fmla="*/ 28 w 40"/>
              <a:gd name="T79" fmla="*/ 22 h 32"/>
              <a:gd name="T80" fmla="*/ 37 w 40"/>
              <a:gd name="T81" fmla="*/ 29 h 32"/>
              <a:gd name="T82" fmla="*/ 33 w 40"/>
              <a:gd name="T83" fmla="*/ 20 h 32"/>
              <a:gd name="T84" fmla="*/ 28 w 40"/>
              <a:gd name="T85" fmla="*/ 18 h 32"/>
              <a:gd name="T86" fmla="*/ 34 w 40"/>
              <a:gd name="T87" fmla="*/ 10 h 32"/>
              <a:gd name="T88" fmla="*/ 37 w 40"/>
              <a:gd name="T89" fmla="*/ 6 h 32"/>
              <a:gd name="T90" fmla="*/ 3 w 40"/>
              <a:gd name="T91" fmla="*/ 4 h 32"/>
              <a:gd name="T92" fmla="*/ 38 w 40"/>
              <a:gd name="T93" fmla="*/ 1 h 32"/>
              <a:gd name="T94" fmla="*/ 2 w 40"/>
              <a:gd name="T9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0" h="32">
                <a:moveTo>
                  <a:pt x="30" y="23"/>
                </a:moveTo>
                <a:cubicBezTo>
                  <a:pt x="36" y="23"/>
                  <a:pt x="36" y="23"/>
                  <a:pt x="36" y="23"/>
                </a:cubicBezTo>
                <a:cubicBezTo>
                  <a:pt x="36" y="23"/>
                  <a:pt x="36" y="24"/>
                  <a:pt x="36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9" y="24"/>
                  <a:pt x="29" y="23"/>
                  <a:pt x="30" y="23"/>
                </a:cubicBezTo>
                <a:close/>
                <a:moveTo>
                  <a:pt x="30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35" y="26"/>
                  <a:pt x="35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29" y="26"/>
                  <a:pt x="29" y="25"/>
                  <a:pt x="30" y="25"/>
                </a:cubicBezTo>
                <a:close/>
                <a:moveTo>
                  <a:pt x="30" y="27"/>
                </a:move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6" y="28"/>
                  <a:pt x="36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7"/>
                  <a:pt x="30" y="27"/>
                </a:cubicBezTo>
                <a:close/>
                <a:moveTo>
                  <a:pt x="25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2"/>
                  <a:pt x="32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21" y="13"/>
                </a:move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lose/>
                <a:moveTo>
                  <a:pt x="21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2" y="15"/>
                  <a:pt x="32" y="16"/>
                  <a:pt x="3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5"/>
                  <a:pt x="21" y="15"/>
                </a:cubicBezTo>
                <a:close/>
                <a:moveTo>
                  <a:pt x="21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7"/>
                  <a:pt x="26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lose/>
                <a:moveTo>
                  <a:pt x="20" y="5"/>
                </a:move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6"/>
                  <a:pt x="36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lose/>
                <a:moveTo>
                  <a:pt x="19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4"/>
                  <a:pt x="24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8" y="23"/>
                  <a:pt x="19" y="23"/>
                </a:cubicBezTo>
                <a:close/>
                <a:moveTo>
                  <a:pt x="19" y="25"/>
                </a:move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6"/>
                  <a:pt x="23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9" y="25"/>
                </a:cubicBezTo>
                <a:close/>
                <a:moveTo>
                  <a:pt x="19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7"/>
                  <a:pt x="19" y="27"/>
                </a:cubicBezTo>
                <a:close/>
                <a:moveTo>
                  <a:pt x="13" y="5"/>
                </a:move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6"/>
                  <a:pt x="18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  <a:moveTo>
                  <a:pt x="6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1"/>
                  <a:pt x="6" y="11"/>
                </a:cubicBez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8"/>
                  <a:pt x="4" y="18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9" y="22"/>
                  <a:pt x="9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lose/>
                <a:moveTo>
                  <a:pt x="4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2" y="24"/>
                  <a:pt x="12" y="25"/>
                  <a:pt x="1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4"/>
                  <a:pt x="4" y="24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lose/>
                <a:moveTo>
                  <a:pt x="2" y="0"/>
                </a:move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40" y="1"/>
                  <a:pt x="40" y="2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2"/>
                  <a:pt x="38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6"/>
                  <a:pt x="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5"/>
                  <a:pt x="14" y="25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10"/>
                  <a:pt x="27" y="10"/>
                  <a:pt x="27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8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2" y="21"/>
                  <a:pt x="2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9" y="29"/>
                  <a:pt x="29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6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2" y="1"/>
                </a:moveTo>
                <a:cubicBezTo>
                  <a:pt x="38" y="1"/>
                  <a:pt x="38" y="1"/>
                  <a:pt x="38" y="1"/>
                </a:cubicBezTo>
                <a:cubicBezTo>
                  <a:pt x="39" y="1"/>
                  <a:pt x="39" y="1"/>
                  <a:pt x="39" y="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8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0" name="Freeform 555"/>
          <p:cNvSpPr>
            <a:spLocks noEditPoints="1"/>
          </p:cNvSpPr>
          <p:nvPr/>
        </p:nvSpPr>
        <p:spPr bwMode="auto">
          <a:xfrm>
            <a:off x="6831236" y="1716435"/>
            <a:ext cx="362559" cy="331980"/>
          </a:xfrm>
          <a:custGeom>
            <a:avLst/>
            <a:gdLst>
              <a:gd name="T0" fmla="*/ 34 w 35"/>
              <a:gd name="T1" fmla="*/ 0 h 32"/>
              <a:gd name="T2" fmla="*/ 35 w 35"/>
              <a:gd name="T3" fmla="*/ 31 h 32"/>
              <a:gd name="T4" fmla="*/ 0 w 35"/>
              <a:gd name="T5" fmla="*/ 32 h 32"/>
              <a:gd name="T6" fmla="*/ 34 w 35"/>
              <a:gd name="T7" fmla="*/ 31 h 32"/>
              <a:gd name="T8" fmla="*/ 35 w 35"/>
              <a:gd name="T9" fmla="*/ 1 h 32"/>
              <a:gd name="T10" fmla="*/ 31 w 35"/>
              <a:gd name="T11" fmla="*/ 1 h 32"/>
              <a:gd name="T12" fmla="*/ 28 w 35"/>
              <a:gd name="T13" fmla="*/ 4 h 32"/>
              <a:gd name="T14" fmla="*/ 31 w 35"/>
              <a:gd name="T15" fmla="*/ 5 h 32"/>
              <a:gd name="T16" fmla="*/ 26 w 35"/>
              <a:gd name="T17" fmla="*/ 6 h 32"/>
              <a:gd name="T18" fmla="*/ 33 w 35"/>
              <a:gd name="T19" fmla="*/ 7 h 32"/>
              <a:gd name="T20" fmla="*/ 33 w 35"/>
              <a:gd name="T21" fmla="*/ 4 h 32"/>
              <a:gd name="T22" fmla="*/ 28 w 35"/>
              <a:gd name="T23" fmla="*/ 4 h 32"/>
              <a:gd name="T24" fmla="*/ 23 w 35"/>
              <a:gd name="T25" fmla="*/ 9 h 32"/>
              <a:gd name="T26" fmla="*/ 22 w 35"/>
              <a:gd name="T27" fmla="*/ 10 h 32"/>
              <a:gd name="T28" fmla="*/ 21 w 35"/>
              <a:gd name="T29" fmla="*/ 11 h 32"/>
              <a:gd name="T30" fmla="*/ 28 w 35"/>
              <a:gd name="T31" fmla="*/ 12 h 32"/>
              <a:gd name="T32" fmla="*/ 21 w 35"/>
              <a:gd name="T33" fmla="*/ 11 h 32"/>
              <a:gd name="T34" fmla="*/ 26 w 35"/>
              <a:gd name="T35" fmla="*/ 13 h 32"/>
              <a:gd name="T36" fmla="*/ 18 w 35"/>
              <a:gd name="T37" fmla="*/ 14 h 32"/>
              <a:gd name="T38" fmla="*/ 27 w 35"/>
              <a:gd name="T39" fmla="*/ 14 h 32"/>
              <a:gd name="T40" fmla="*/ 17 w 35"/>
              <a:gd name="T41" fmla="*/ 15 h 32"/>
              <a:gd name="T42" fmla="*/ 16 w 35"/>
              <a:gd name="T43" fmla="*/ 16 h 32"/>
              <a:gd name="T44" fmla="*/ 16 w 35"/>
              <a:gd name="T45" fmla="*/ 18 h 32"/>
              <a:gd name="T46" fmla="*/ 23 w 35"/>
              <a:gd name="T47" fmla="*/ 20 h 32"/>
              <a:gd name="T48" fmla="*/ 17 w 35"/>
              <a:gd name="T49" fmla="*/ 20 h 32"/>
              <a:gd name="T50" fmla="*/ 17 w 35"/>
              <a:gd name="T51" fmla="*/ 22 h 32"/>
              <a:gd name="T52" fmla="*/ 13 w 35"/>
              <a:gd name="T53" fmla="*/ 22 h 32"/>
              <a:gd name="T54" fmla="*/ 13 w 35"/>
              <a:gd name="T55" fmla="*/ 29 h 32"/>
              <a:gd name="T56" fmla="*/ 22 w 35"/>
              <a:gd name="T57" fmla="*/ 28 h 32"/>
              <a:gd name="T58" fmla="*/ 22 w 35"/>
              <a:gd name="T59" fmla="*/ 22 h 32"/>
              <a:gd name="T60" fmla="*/ 18 w 35"/>
              <a:gd name="T61" fmla="*/ 21 h 32"/>
              <a:gd name="T62" fmla="*/ 28 w 35"/>
              <a:gd name="T63" fmla="*/ 22 h 32"/>
              <a:gd name="T64" fmla="*/ 24 w 35"/>
              <a:gd name="T65" fmla="*/ 22 h 32"/>
              <a:gd name="T66" fmla="*/ 25 w 35"/>
              <a:gd name="T67" fmla="*/ 29 h 32"/>
              <a:gd name="T68" fmla="*/ 33 w 35"/>
              <a:gd name="T69" fmla="*/ 28 h 32"/>
              <a:gd name="T70" fmla="*/ 33 w 35"/>
              <a:gd name="T71" fmla="*/ 22 h 32"/>
              <a:gd name="T72" fmla="*/ 29 w 35"/>
              <a:gd name="T73" fmla="*/ 20 h 32"/>
              <a:gd name="T74" fmla="*/ 29 w 35"/>
              <a:gd name="T75" fmla="*/ 20 h 32"/>
              <a:gd name="T76" fmla="*/ 24 w 35"/>
              <a:gd name="T77" fmla="*/ 18 h 32"/>
              <a:gd name="T78" fmla="*/ 30 w 35"/>
              <a:gd name="T79" fmla="*/ 18 h 32"/>
              <a:gd name="T80" fmla="*/ 30 w 35"/>
              <a:gd name="T81" fmla="*/ 10 h 32"/>
              <a:gd name="T82" fmla="*/ 24 w 35"/>
              <a:gd name="T83" fmla="*/ 8 h 32"/>
              <a:gd name="T84" fmla="*/ 6 w 35"/>
              <a:gd name="T85" fmla="*/ 25 h 32"/>
              <a:gd name="T86" fmla="*/ 10 w 35"/>
              <a:gd name="T87" fmla="*/ 25 h 32"/>
              <a:gd name="T88" fmla="*/ 15 w 35"/>
              <a:gd name="T89" fmla="*/ 23 h 32"/>
              <a:gd name="T90" fmla="*/ 20 w 35"/>
              <a:gd name="T91" fmla="*/ 24 h 32"/>
              <a:gd name="T92" fmla="*/ 15 w 35"/>
              <a:gd name="T93" fmla="*/ 23 h 32"/>
              <a:gd name="T94" fmla="*/ 20 w 35"/>
              <a:gd name="T95" fmla="*/ 27 h 32"/>
              <a:gd name="T96" fmla="*/ 15 w 35"/>
              <a:gd name="T97" fmla="*/ 28 h 32"/>
              <a:gd name="T98" fmla="*/ 15 w 35"/>
              <a:gd name="T99" fmla="*/ 25 h 32"/>
              <a:gd name="T100" fmla="*/ 19 w 35"/>
              <a:gd name="T101" fmla="*/ 26 h 32"/>
              <a:gd name="T102" fmla="*/ 15 w 35"/>
              <a:gd name="T103" fmla="*/ 25 h 32"/>
              <a:gd name="T104" fmla="*/ 32 w 35"/>
              <a:gd name="T105" fmla="*/ 23 h 32"/>
              <a:gd name="T106" fmla="*/ 26 w 35"/>
              <a:gd name="T107" fmla="*/ 24 h 32"/>
              <a:gd name="T108" fmla="*/ 26 w 35"/>
              <a:gd name="T109" fmla="*/ 27 h 32"/>
              <a:gd name="T110" fmla="*/ 31 w 35"/>
              <a:gd name="T111" fmla="*/ 28 h 32"/>
              <a:gd name="T112" fmla="*/ 26 w 35"/>
              <a:gd name="T113" fmla="*/ 27 h 32"/>
              <a:gd name="T114" fmla="*/ 31 w 35"/>
              <a:gd name="T115" fmla="*/ 25 h 32"/>
              <a:gd name="T116" fmla="*/ 26 w 35"/>
              <a:gd name="T117" fmla="*/ 26 h 32"/>
              <a:gd name="T118" fmla="*/ 17 w 35"/>
              <a:gd name="T119" fmla="*/ 16 h 32"/>
              <a:gd name="T120" fmla="*/ 21 w 35"/>
              <a:gd name="T121" fmla="*/ 17 h 32"/>
              <a:gd name="T122" fmla="*/ 17 w 35"/>
              <a:gd name="T123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" h="32">
                <a:moveTo>
                  <a:pt x="32" y="0"/>
                </a:move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31"/>
                  <a:pt x="35" y="32"/>
                  <a:pt x="34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1"/>
                  <a:pt x="1" y="31"/>
                  <a:pt x="1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4" y="1"/>
                </a:cubicBezTo>
                <a:cubicBezTo>
                  <a:pt x="31" y="1"/>
                  <a:pt x="31" y="1"/>
                  <a:pt x="31" y="1"/>
                </a:cubicBezTo>
                <a:lnTo>
                  <a:pt x="32" y="0"/>
                </a:lnTo>
                <a:close/>
                <a:moveTo>
                  <a:pt x="28" y="4"/>
                </a:moveTo>
                <a:cubicBezTo>
                  <a:pt x="27" y="5"/>
                  <a:pt x="27" y="5"/>
                  <a:pt x="27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5"/>
                  <a:pt x="32" y="6"/>
                  <a:pt x="31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6"/>
                  <a:pt x="33" y="6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lnTo>
                  <a:pt x="28" y="4"/>
                </a:lnTo>
                <a:close/>
                <a:moveTo>
                  <a:pt x="24" y="8"/>
                </a:move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3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1"/>
                  <a:pt x="29" y="12"/>
                  <a:pt x="28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19" y="13"/>
                  <a:pt x="19" y="13"/>
                  <a:pt x="19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4"/>
                  <a:pt x="26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8" y="14"/>
                  <a:pt x="28" y="15"/>
                  <a:pt x="2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0"/>
                  <a:pt x="23" y="20"/>
                  <a:pt x="23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2"/>
                  <a:pt x="17" y="22"/>
                  <a:pt x="17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9"/>
                  <a:pt x="24" y="29"/>
                  <a:pt x="25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8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8"/>
                  <a:pt x="24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4" y="10"/>
                  <a:pt x="24" y="10"/>
                  <a:pt x="24" y="10"/>
                </a:cubicBezTo>
                <a:lnTo>
                  <a:pt x="24" y="8"/>
                </a:lnTo>
                <a:close/>
                <a:moveTo>
                  <a:pt x="10" y="22"/>
                </a:moveTo>
                <a:cubicBezTo>
                  <a:pt x="6" y="25"/>
                  <a:pt x="6" y="25"/>
                  <a:pt x="6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5"/>
                  <a:pt x="10" y="25"/>
                </a:cubicBezTo>
                <a:lnTo>
                  <a:pt x="10" y="22"/>
                </a:lnTo>
                <a:close/>
                <a:moveTo>
                  <a:pt x="15" y="23"/>
                </a:moveTo>
                <a:cubicBezTo>
                  <a:pt x="20" y="23"/>
                  <a:pt x="20" y="23"/>
                  <a:pt x="20" y="23"/>
                </a:cubicBezTo>
                <a:cubicBezTo>
                  <a:pt x="21" y="23"/>
                  <a:pt x="21" y="24"/>
                  <a:pt x="20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3"/>
                  <a:pt x="15" y="23"/>
                </a:cubicBezTo>
                <a:close/>
                <a:moveTo>
                  <a:pt x="15" y="27"/>
                </a:moveTo>
                <a:cubicBezTo>
                  <a:pt x="20" y="27"/>
                  <a:pt x="20" y="27"/>
                  <a:pt x="20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4" y="28"/>
                  <a:pt x="14" y="27"/>
                  <a:pt x="15" y="27"/>
                </a:cubicBezTo>
                <a:close/>
                <a:moveTo>
                  <a:pt x="15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20" y="25"/>
                  <a:pt x="20" y="26"/>
                  <a:pt x="19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6"/>
                  <a:pt x="14" y="25"/>
                  <a:pt x="15" y="25"/>
                </a:cubicBezTo>
                <a:close/>
                <a:moveTo>
                  <a:pt x="26" y="23"/>
                </a:move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4"/>
                  <a:pt x="32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6" y="23"/>
                </a:cubicBezTo>
                <a:close/>
                <a:moveTo>
                  <a:pt x="26" y="27"/>
                </a:moveTo>
                <a:cubicBezTo>
                  <a:pt x="31" y="27"/>
                  <a:pt x="31" y="27"/>
                  <a:pt x="31" y="27"/>
                </a:cubicBezTo>
                <a:cubicBezTo>
                  <a:pt x="32" y="27"/>
                  <a:pt x="32" y="28"/>
                  <a:pt x="31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5" y="27"/>
                  <a:pt x="26" y="27"/>
                </a:cubicBezTo>
                <a:close/>
                <a:moveTo>
                  <a:pt x="26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1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5" y="26"/>
                  <a:pt x="25" y="25"/>
                  <a:pt x="26" y="25"/>
                </a:cubicBezTo>
                <a:close/>
                <a:moveTo>
                  <a:pt x="17" y="16"/>
                </a:moveTo>
                <a:cubicBezTo>
                  <a:pt x="21" y="16"/>
                  <a:pt x="21" y="16"/>
                  <a:pt x="21" y="16"/>
                </a:cubicBezTo>
                <a:cubicBezTo>
                  <a:pt x="22" y="16"/>
                  <a:pt x="22" y="17"/>
                  <a:pt x="21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6"/>
                  <a:pt x="17" y="16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1" name="Freeform 556"/>
          <p:cNvSpPr>
            <a:spLocks noEditPoints="1"/>
          </p:cNvSpPr>
          <p:nvPr/>
        </p:nvSpPr>
        <p:spPr bwMode="auto">
          <a:xfrm>
            <a:off x="6791924" y="1716435"/>
            <a:ext cx="371295" cy="331980"/>
          </a:xfrm>
          <a:custGeom>
            <a:avLst/>
            <a:gdLst>
              <a:gd name="T0" fmla="*/ 36 w 36"/>
              <a:gd name="T1" fmla="*/ 0 h 32"/>
              <a:gd name="T2" fmla="*/ 2 w 36"/>
              <a:gd name="T3" fmla="*/ 1 h 32"/>
              <a:gd name="T4" fmla="*/ 1 w 36"/>
              <a:gd name="T5" fmla="*/ 31 h 32"/>
              <a:gd name="T6" fmla="*/ 5 w 36"/>
              <a:gd name="T7" fmla="*/ 31 h 32"/>
              <a:gd name="T8" fmla="*/ 2 w 36"/>
              <a:gd name="T9" fmla="*/ 32 h 32"/>
              <a:gd name="T10" fmla="*/ 0 w 36"/>
              <a:gd name="T11" fmla="*/ 1 h 32"/>
              <a:gd name="T12" fmla="*/ 3 w 36"/>
              <a:gd name="T13" fmla="*/ 7 h 32"/>
              <a:gd name="T14" fmla="*/ 8 w 36"/>
              <a:gd name="T15" fmla="*/ 10 h 32"/>
              <a:gd name="T16" fmla="*/ 5 w 36"/>
              <a:gd name="T17" fmla="*/ 10 h 32"/>
              <a:gd name="T18" fmla="*/ 5 w 36"/>
              <a:gd name="T19" fmla="*/ 14 h 32"/>
              <a:gd name="T20" fmla="*/ 8 w 36"/>
              <a:gd name="T21" fmla="*/ 17 h 32"/>
              <a:gd name="T22" fmla="*/ 3 w 36"/>
              <a:gd name="T23" fmla="*/ 17 h 32"/>
              <a:gd name="T24" fmla="*/ 3 w 36"/>
              <a:gd name="T25" fmla="*/ 25 h 32"/>
              <a:gd name="T26" fmla="*/ 14 w 36"/>
              <a:gd name="T27" fmla="*/ 22 h 32"/>
              <a:gd name="T28" fmla="*/ 13 w 36"/>
              <a:gd name="T29" fmla="*/ 17 h 32"/>
              <a:gd name="T30" fmla="*/ 9 w 36"/>
              <a:gd name="T31" fmla="*/ 14 h 32"/>
              <a:gd name="T32" fmla="*/ 12 w 36"/>
              <a:gd name="T33" fmla="*/ 14 h 32"/>
              <a:gd name="T34" fmla="*/ 12 w 36"/>
              <a:gd name="T35" fmla="*/ 10 h 32"/>
              <a:gd name="T36" fmla="*/ 9 w 36"/>
              <a:gd name="T37" fmla="*/ 7 h 32"/>
              <a:gd name="T38" fmla="*/ 27 w 36"/>
              <a:gd name="T39" fmla="*/ 9 h 32"/>
              <a:gd name="T40" fmla="*/ 28 w 36"/>
              <a:gd name="T41" fmla="*/ 7 h 32"/>
              <a:gd name="T42" fmla="*/ 30 w 36"/>
              <a:gd name="T43" fmla="*/ 6 h 32"/>
              <a:gd name="T44" fmla="*/ 20 w 36"/>
              <a:gd name="T45" fmla="*/ 5 h 32"/>
              <a:gd name="T46" fmla="*/ 32 w 36"/>
              <a:gd name="T47" fmla="*/ 4 h 32"/>
              <a:gd name="T48" fmla="*/ 3 w 36"/>
              <a:gd name="T49" fmla="*/ 4 h 32"/>
              <a:gd name="T50" fmla="*/ 3 w 36"/>
              <a:gd name="T51" fmla="*/ 7 h 32"/>
              <a:gd name="T52" fmla="*/ 20 w 36"/>
              <a:gd name="T53" fmla="*/ 10 h 32"/>
              <a:gd name="T54" fmla="*/ 20 w 36"/>
              <a:gd name="T55" fmla="*/ 16 h 32"/>
              <a:gd name="T56" fmla="*/ 21 w 36"/>
              <a:gd name="T57" fmla="*/ 14 h 32"/>
              <a:gd name="T58" fmla="*/ 22 w 36"/>
              <a:gd name="T59" fmla="*/ 14 h 32"/>
              <a:gd name="T60" fmla="*/ 21 w 36"/>
              <a:gd name="T61" fmla="*/ 13 h 32"/>
              <a:gd name="T62" fmla="*/ 25 w 36"/>
              <a:gd name="T63" fmla="*/ 11 h 32"/>
              <a:gd name="T64" fmla="*/ 26 w 36"/>
              <a:gd name="T65" fmla="*/ 10 h 32"/>
              <a:gd name="T66" fmla="*/ 8 w 36"/>
              <a:gd name="T67" fmla="*/ 12 h 32"/>
              <a:gd name="T68" fmla="*/ 6 w 36"/>
              <a:gd name="T69" fmla="*/ 13 h 32"/>
              <a:gd name="T70" fmla="*/ 6 w 36"/>
              <a:gd name="T71" fmla="*/ 10 h 32"/>
              <a:gd name="T72" fmla="*/ 10 w 36"/>
              <a:gd name="T73" fmla="*/ 11 h 32"/>
              <a:gd name="T74" fmla="*/ 6 w 36"/>
              <a:gd name="T75" fmla="*/ 10 h 32"/>
              <a:gd name="T76" fmla="*/ 11 w 36"/>
              <a:gd name="T77" fmla="*/ 18 h 32"/>
              <a:gd name="T78" fmla="*/ 4 w 36"/>
              <a:gd name="T79" fmla="*/ 19 h 32"/>
              <a:gd name="T80" fmla="*/ 4 w 36"/>
              <a:gd name="T81" fmla="*/ 23 h 32"/>
              <a:gd name="T82" fmla="*/ 11 w 36"/>
              <a:gd name="T83" fmla="*/ 24 h 32"/>
              <a:gd name="T84" fmla="*/ 4 w 36"/>
              <a:gd name="T85" fmla="*/ 23 h 32"/>
              <a:gd name="T86" fmla="*/ 8 w 36"/>
              <a:gd name="T87" fmla="*/ 22 h 32"/>
              <a:gd name="T88" fmla="*/ 4 w 36"/>
              <a:gd name="T89" fmla="*/ 23 h 32"/>
              <a:gd name="T90" fmla="*/ 4 w 36"/>
              <a:gd name="T91" fmla="*/ 20 h 32"/>
              <a:gd name="T92" fmla="*/ 12 w 36"/>
              <a:gd name="T93" fmla="*/ 21 h 32"/>
              <a:gd name="T94" fmla="*/ 4 w 36"/>
              <a:gd name="T95" fmla="*/ 20 h 32"/>
              <a:gd name="T96" fmla="*/ 23 w 36"/>
              <a:gd name="T97" fmla="*/ 11 h 32"/>
              <a:gd name="T98" fmla="*/ 21 w 36"/>
              <a:gd name="T99" fmla="*/ 12 h 32"/>
              <a:gd name="T100" fmla="*/ 4 w 36"/>
              <a:gd name="T101" fmla="*/ 5 h 32"/>
              <a:gd name="T102" fmla="*/ 11 w 36"/>
              <a:gd name="T103" fmla="*/ 6 h 32"/>
              <a:gd name="T104" fmla="*/ 4 w 36"/>
              <a:gd name="T105" fmla="*/ 5 h 32"/>
              <a:gd name="T106" fmla="*/ 17 w 36"/>
              <a:gd name="T107" fmla="*/ 5 h 32"/>
              <a:gd name="T108" fmla="*/ 13 w 36"/>
              <a:gd name="T109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6" h="32">
                <a:moveTo>
                  <a:pt x="2" y="0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2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1"/>
                  <a:pt x="0" y="3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3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7"/>
                  <a:pt x="9" y="7"/>
                  <a:pt x="9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30" y="6"/>
                  <a:pt x="30" y="6"/>
                  <a:pt x="3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4"/>
                  <a:pt x="32" y="4"/>
                  <a:pt x="3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lose/>
                <a:moveTo>
                  <a:pt x="26" y="10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1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lnTo>
                  <a:pt x="26" y="10"/>
                </a:lnTo>
                <a:close/>
                <a:moveTo>
                  <a:pt x="6" y="12"/>
                </a:move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2"/>
                  <a:pt x="6" y="12"/>
                </a:cubicBezTo>
                <a:close/>
                <a:moveTo>
                  <a:pt x="6" y="10"/>
                </a:move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1"/>
                  <a:pt x="5" y="10"/>
                  <a:pt x="6" y="10"/>
                </a:cubicBezTo>
                <a:close/>
                <a:moveTo>
                  <a:pt x="4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9"/>
                  <a:pt x="3" y="18"/>
                  <a:pt x="4" y="18"/>
                </a:cubicBezTo>
                <a:close/>
                <a:moveTo>
                  <a:pt x="4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4"/>
                  <a:pt x="11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3"/>
                  <a:pt x="4" y="23"/>
                </a:cubicBezTo>
                <a:close/>
                <a:moveTo>
                  <a:pt x="4" y="22"/>
                </a:move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2"/>
                  <a:pt x="4" y="22"/>
                </a:cubicBezTo>
                <a:close/>
                <a:moveTo>
                  <a:pt x="4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1"/>
                  <a:pt x="1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0"/>
                  <a:pt x="4" y="20"/>
                </a:cubicBezTo>
                <a:close/>
                <a:moveTo>
                  <a:pt x="21" y="11"/>
                </a:move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4" y="12"/>
                  <a:pt x="2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lose/>
                <a:moveTo>
                  <a:pt x="4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lose/>
                <a:moveTo>
                  <a:pt x="13" y="5"/>
                </a:move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6"/>
                  <a:pt x="17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5"/>
                  <a:pt x="13" y="5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2" name="Freeform 557"/>
          <p:cNvSpPr>
            <a:spLocks noEditPoints="1"/>
          </p:cNvSpPr>
          <p:nvPr/>
        </p:nvSpPr>
        <p:spPr bwMode="auto">
          <a:xfrm>
            <a:off x="6250272" y="1152944"/>
            <a:ext cx="393134" cy="331980"/>
          </a:xfrm>
          <a:custGeom>
            <a:avLst/>
            <a:gdLst>
              <a:gd name="T0" fmla="*/ 3 w 38"/>
              <a:gd name="T1" fmla="*/ 6 h 32"/>
              <a:gd name="T2" fmla="*/ 35 w 38"/>
              <a:gd name="T3" fmla="*/ 6 h 32"/>
              <a:gd name="T4" fmla="*/ 37 w 38"/>
              <a:gd name="T5" fmla="*/ 7 h 32"/>
              <a:gd name="T6" fmla="*/ 35 w 38"/>
              <a:gd name="T7" fmla="*/ 9 h 32"/>
              <a:gd name="T8" fmla="*/ 3 w 38"/>
              <a:gd name="T9" fmla="*/ 9 h 32"/>
              <a:gd name="T10" fmla="*/ 1 w 38"/>
              <a:gd name="T11" fmla="*/ 7 h 32"/>
              <a:gd name="T12" fmla="*/ 3 w 38"/>
              <a:gd name="T13" fmla="*/ 6 h 32"/>
              <a:gd name="T14" fmla="*/ 2 w 38"/>
              <a:gd name="T15" fmla="*/ 32 h 32"/>
              <a:gd name="T16" fmla="*/ 36 w 38"/>
              <a:gd name="T17" fmla="*/ 32 h 32"/>
              <a:gd name="T18" fmla="*/ 38 w 38"/>
              <a:gd name="T19" fmla="*/ 31 h 32"/>
              <a:gd name="T20" fmla="*/ 38 w 38"/>
              <a:gd name="T21" fmla="*/ 5 h 32"/>
              <a:gd name="T22" fmla="*/ 36 w 38"/>
              <a:gd name="T23" fmla="*/ 4 h 32"/>
              <a:gd name="T24" fmla="*/ 21 w 38"/>
              <a:gd name="T25" fmla="*/ 4 h 32"/>
              <a:gd name="T26" fmla="*/ 17 w 38"/>
              <a:gd name="T27" fmla="*/ 2 h 32"/>
              <a:gd name="T28" fmla="*/ 12 w 38"/>
              <a:gd name="T29" fmla="*/ 0 h 32"/>
              <a:gd name="T30" fmla="*/ 6 w 38"/>
              <a:gd name="T31" fmla="*/ 0 h 32"/>
              <a:gd name="T32" fmla="*/ 2 w 38"/>
              <a:gd name="T33" fmla="*/ 2 h 32"/>
              <a:gd name="T34" fmla="*/ 0 w 38"/>
              <a:gd name="T35" fmla="*/ 9 h 32"/>
              <a:gd name="T36" fmla="*/ 0 w 38"/>
              <a:gd name="T37" fmla="*/ 31 h 32"/>
              <a:gd name="T38" fmla="*/ 2 w 38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2">
                <a:moveTo>
                  <a:pt x="3" y="6"/>
                </a:moveTo>
                <a:cubicBezTo>
                  <a:pt x="14" y="6"/>
                  <a:pt x="24" y="6"/>
                  <a:pt x="35" y="6"/>
                </a:cubicBezTo>
                <a:cubicBezTo>
                  <a:pt x="37" y="6"/>
                  <a:pt x="37" y="6"/>
                  <a:pt x="37" y="7"/>
                </a:cubicBezTo>
                <a:cubicBezTo>
                  <a:pt x="37" y="9"/>
                  <a:pt x="37" y="9"/>
                  <a:pt x="35" y="9"/>
                </a:cubicBezTo>
                <a:cubicBezTo>
                  <a:pt x="24" y="9"/>
                  <a:pt x="14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2"/>
                </a:moveTo>
                <a:cubicBezTo>
                  <a:pt x="13" y="32"/>
                  <a:pt x="25" y="32"/>
                  <a:pt x="36" y="32"/>
                </a:cubicBezTo>
                <a:cubicBezTo>
                  <a:pt x="37" y="32"/>
                  <a:pt x="38" y="31"/>
                  <a:pt x="38" y="31"/>
                </a:cubicBezTo>
                <a:cubicBezTo>
                  <a:pt x="38" y="23"/>
                  <a:pt x="38" y="13"/>
                  <a:pt x="38" y="5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8" y="3"/>
                  <a:pt x="17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1"/>
                  <a:pt x="1" y="32"/>
                  <a:pt x="2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3" name="Freeform 558"/>
          <p:cNvSpPr>
            <a:spLocks noEditPoints="1"/>
          </p:cNvSpPr>
          <p:nvPr/>
        </p:nvSpPr>
        <p:spPr bwMode="auto">
          <a:xfrm>
            <a:off x="6250272" y="1152944"/>
            <a:ext cx="384398" cy="331980"/>
          </a:xfrm>
          <a:custGeom>
            <a:avLst/>
            <a:gdLst>
              <a:gd name="T0" fmla="*/ 2 w 37"/>
              <a:gd name="T1" fmla="*/ 6 h 32"/>
              <a:gd name="T2" fmla="*/ 35 w 37"/>
              <a:gd name="T3" fmla="*/ 6 h 32"/>
              <a:gd name="T4" fmla="*/ 36 w 37"/>
              <a:gd name="T5" fmla="*/ 7 h 32"/>
              <a:gd name="T6" fmla="*/ 35 w 37"/>
              <a:gd name="T7" fmla="*/ 9 h 32"/>
              <a:gd name="T8" fmla="*/ 3 w 37"/>
              <a:gd name="T9" fmla="*/ 9 h 32"/>
              <a:gd name="T10" fmla="*/ 1 w 37"/>
              <a:gd name="T11" fmla="*/ 7 h 32"/>
              <a:gd name="T12" fmla="*/ 2 w 37"/>
              <a:gd name="T13" fmla="*/ 6 h 32"/>
              <a:gd name="T14" fmla="*/ 1 w 37"/>
              <a:gd name="T15" fmla="*/ 32 h 32"/>
              <a:gd name="T16" fmla="*/ 36 w 37"/>
              <a:gd name="T17" fmla="*/ 32 h 32"/>
              <a:gd name="T18" fmla="*/ 37 w 37"/>
              <a:gd name="T19" fmla="*/ 30 h 32"/>
              <a:gd name="T20" fmla="*/ 37 w 37"/>
              <a:gd name="T21" fmla="*/ 5 h 32"/>
              <a:gd name="T22" fmla="*/ 36 w 37"/>
              <a:gd name="T23" fmla="*/ 3 h 32"/>
              <a:gd name="T24" fmla="*/ 21 w 37"/>
              <a:gd name="T25" fmla="*/ 3 h 32"/>
              <a:gd name="T26" fmla="*/ 16 w 37"/>
              <a:gd name="T27" fmla="*/ 1 h 32"/>
              <a:gd name="T28" fmla="*/ 12 w 37"/>
              <a:gd name="T29" fmla="*/ 0 h 32"/>
              <a:gd name="T30" fmla="*/ 5 w 37"/>
              <a:gd name="T31" fmla="*/ 0 h 32"/>
              <a:gd name="T32" fmla="*/ 1 w 37"/>
              <a:gd name="T33" fmla="*/ 2 h 32"/>
              <a:gd name="T34" fmla="*/ 0 w 37"/>
              <a:gd name="T35" fmla="*/ 9 h 32"/>
              <a:gd name="T36" fmla="*/ 0 w 37"/>
              <a:gd name="T37" fmla="*/ 30 h 32"/>
              <a:gd name="T38" fmla="*/ 1 w 37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2">
                <a:moveTo>
                  <a:pt x="2" y="6"/>
                </a:moveTo>
                <a:cubicBezTo>
                  <a:pt x="13" y="6"/>
                  <a:pt x="24" y="6"/>
                  <a:pt x="35" y="6"/>
                </a:cubicBezTo>
                <a:cubicBezTo>
                  <a:pt x="36" y="6"/>
                  <a:pt x="36" y="6"/>
                  <a:pt x="36" y="7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2"/>
                </a:moveTo>
                <a:cubicBezTo>
                  <a:pt x="13" y="32"/>
                  <a:pt x="24" y="32"/>
                  <a:pt x="36" y="32"/>
                </a:cubicBezTo>
                <a:cubicBezTo>
                  <a:pt x="37" y="32"/>
                  <a:pt x="37" y="31"/>
                  <a:pt x="37" y="30"/>
                </a:cubicBezTo>
                <a:cubicBezTo>
                  <a:pt x="37" y="22"/>
                  <a:pt x="37" y="13"/>
                  <a:pt x="37" y="5"/>
                </a:cubicBezTo>
                <a:cubicBezTo>
                  <a:pt x="37" y="4"/>
                  <a:pt x="37" y="3"/>
                  <a:pt x="36" y="3"/>
                </a:cubicBezTo>
                <a:cubicBezTo>
                  <a:pt x="31" y="3"/>
                  <a:pt x="26" y="3"/>
                  <a:pt x="21" y="3"/>
                </a:cubicBezTo>
                <a:cubicBezTo>
                  <a:pt x="18" y="3"/>
                  <a:pt x="18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2"/>
                  <a:pt x="1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4" name="Freeform 559"/>
          <p:cNvSpPr>
            <a:spLocks noEditPoints="1"/>
          </p:cNvSpPr>
          <p:nvPr/>
        </p:nvSpPr>
        <p:spPr bwMode="auto">
          <a:xfrm>
            <a:off x="6250272" y="1139838"/>
            <a:ext cx="384398" cy="345086"/>
          </a:xfrm>
          <a:custGeom>
            <a:avLst/>
            <a:gdLst>
              <a:gd name="T0" fmla="*/ 2 w 37"/>
              <a:gd name="T1" fmla="*/ 7 h 33"/>
              <a:gd name="T2" fmla="*/ 35 w 37"/>
              <a:gd name="T3" fmla="*/ 7 h 33"/>
              <a:gd name="T4" fmla="*/ 36 w 37"/>
              <a:gd name="T5" fmla="*/ 8 h 33"/>
              <a:gd name="T6" fmla="*/ 35 w 37"/>
              <a:gd name="T7" fmla="*/ 9 h 33"/>
              <a:gd name="T8" fmla="*/ 2 w 37"/>
              <a:gd name="T9" fmla="*/ 9 h 33"/>
              <a:gd name="T10" fmla="*/ 1 w 37"/>
              <a:gd name="T11" fmla="*/ 8 h 33"/>
              <a:gd name="T12" fmla="*/ 2 w 37"/>
              <a:gd name="T13" fmla="*/ 7 h 33"/>
              <a:gd name="T14" fmla="*/ 1 w 37"/>
              <a:gd name="T15" fmla="*/ 33 h 33"/>
              <a:gd name="T16" fmla="*/ 36 w 37"/>
              <a:gd name="T17" fmla="*/ 33 h 33"/>
              <a:gd name="T18" fmla="*/ 37 w 37"/>
              <a:gd name="T19" fmla="*/ 31 h 33"/>
              <a:gd name="T20" fmla="*/ 37 w 37"/>
              <a:gd name="T21" fmla="*/ 6 h 33"/>
              <a:gd name="T22" fmla="*/ 36 w 37"/>
              <a:gd name="T23" fmla="*/ 4 h 33"/>
              <a:gd name="T24" fmla="*/ 21 w 37"/>
              <a:gd name="T25" fmla="*/ 4 h 33"/>
              <a:gd name="T26" fmla="*/ 16 w 37"/>
              <a:gd name="T27" fmla="*/ 2 h 33"/>
              <a:gd name="T28" fmla="*/ 12 w 37"/>
              <a:gd name="T29" fmla="*/ 0 h 33"/>
              <a:gd name="T30" fmla="*/ 5 w 37"/>
              <a:gd name="T31" fmla="*/ 0 h 33"/>
              <a:gd name="T32" fmla="*/ 1 w 37"/>
              <a:gd name="T33" fmla="*/ 3 h 33"/>
              <a:gd name="T34" fmla="*/ 0 w 37"/>
              <a:gd name="T35" fmla="*/ 10 h 33"/>
              <a:gd name="T36" fmla="*/ 0 w 37"/>
              <a:gd name="T37" fmla="*/ 31 h 33"/>
              <a:gd name="T38" fmla="*/ 1 w 37"/>
              <a:gd name="T3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3">
                <a:moveTo>
                  <a:pt x="2" y="7"/>
                </a:moveTo>
                <a:cubicBezTo>
                  <a:pt x="13" y="7"/>
                  <a:pt x="24" y="7"/>
                  <a:pt x="35" y="7"/>
                </a:cubicBezTo>
                <a:cubicBezTo>
                  <a:pt x="36" y="7"/>
                  <a:pt x="36" y="7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1" y="33"/>
                </a:moveTo>
                <a:cubicBezTo>
                  <a:pt x="13" y="33"/>
                  <a:pt x="24" y="33"/>
                  <a:pt x="36" y="33"/>
                </a:cubicBezTo>
                <a:cubicBezTo>
                  <a:pt x="37" y="33"/>
                  <a:pt x="37" y="32"/>
                  <a:pt x="37" y="31"/>
                </a:cubicBezTo>
                <a:cubicBezTo>
                  <a:pt x="37" y="23"/>
                  <a:pt x="37" y="14"/>
                  <a:pt x="37" y="6"/>
                </a:cubicBezTo>
                <a:cubicBezTo>
                  <a:pt x="37" y="5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1"/>
                  <a:pt x="15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5"/>
                  <a:pt x="0" y="31"/>
                </a:cubicBezTo>
                <a:cubicBezTo>
                  <a:pt x="0" y="32"/>
                  <a:pt x="0" y="33"/>
                  <a:pt x="1" y="3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5" name="Freeform 560"/>
          <p:cNvSpPr>
            <a:spLocks noEditPoints="1"/>
          </p:cNvSpPr>
          <p:nvPr/>
        </p:nvSpPr>
        <p:spPr bwMode="auto">
          <a:xfrm>
            <a:off x="6250272" y="1139838"/>
            <a:ext cx="384398" cy="336350"/>
          </a:xfrm>
          <a:custGeom>
            <a:avLst/>
            <a:gdLst>
              <a:gd name="T0" fmla="*/ 2 w 37"/>
              <a:gd name="T1" fmla="*/ 7 h 32"/>
              <a:gd name="T2" fmla="*/ 35 w 37"/>
              <a:gd name="T3" fmla="*/ 7 h 32"/>
              <a:gd name="T4" fmla="*/ 36 w 37"/>
              <a:gd name="T5" fmla="*/ 8 h 32"/>
              <a:gd name="T6" fmla="*/ 35 w 37"/>
              <a:gd name="T7" fmla="*/ 9 h 32"/>
              <a:gd name="T8" fmla="*/ 2 w 37"/>
              <a:gd name="T9" fmla="*/ 9 h 32"/>
              <a:gd name="T10" fmla="*/ 0 w 37"/>
              <a:gd name="T11" fmla="*/ 8 h 32"/>
              <a:gd name="T12" fmla="*/ 2 w 37"/>
              <a:gd name="T13" fmla="*/ 7 h 32"/>
              <a:gd name="T14" fmla="*/ 1 w 37"/>
              <a:gd name="T15" fmla="*/ 32 h 32"/>
              <a:gd name="T16" fmla="*/ 36 w 37"/>
              <a:gd name="T17" fmla="*/ 32 h 32"/>
              <a:gd name="T18" fmla="*/ 37 w 37"/>
              <a:gd name="T19" fmla="*/ 31 h 32"/>
              <a:gd name="T20" fmla="*/ 37 w 37"/>
              <a:gd name="T21" fmla="*/ 5 h 32"/>
              <a:gd name="T22" fmla="*/ 36 w 37"/>
              <a:gd name="T23" fmla="*/ 4 h 32"/>
              <a:gd name="T24" fmla="*/ 21 w 37"/>
              <a:gd name="T25" fmla="*/ 4 h 32"/>
              <a:gd name="T26" fmla="*/ 16 w 37"/>
              <a:gd name="T27" fmla="*/ 2 h 32"/>
              <a:gd name="T28" fmla="*/ 12 w 37"/>
              <a:gd name="T29" fmla="*/ 0 h 32"/>
              <a:gd name="T30" fmla="*/ 5 w 37"/>
              <a:gd name="T31" fmla="*/ 0 h 32"/>
              <a:gd name="T32" fmla="*/ 1 w 37"/>
              <a:gd name="T33" fmla="*/ 3 h 32"/>
              <a:gd name="T34" fmla="*/ 0 w 37"/>
              <a:gd name="T35" fmla="*/ 10 h 32"/>
              <a:gd name="T36" fmla="*/ 0 w 37"/>
              <a:gd name="T37" fmla="*/ 31 h 32"/>
              <a:gd name="T38" fmla="*/ 1 w 37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2">
                <a:moveTo>
                  <a:pt x="2" y="7"/>
                </a:moveTo>
                <a:cubicBezTo>
                  <a:pt x="13" y="7"/>
                  <a:pt x="24" y="7"/>
                  <a:pt x="35" y="7"/>
                </a:cubicBezTo>
                <a:cubicBezTo>
                  <a:pt x="36" y="7"/>
                  <a:pt x="36" y="7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1" y="7"/>
                  <a:pt x="2" y="7"/>
                </a:cubicBezTo>
                <a:close/>
                <a:moveTo>
                  <a:pt x="1" y="32"/>
                </a:moveTo>
                <a:cubicBezTo>
                  <a:pt x="13" y="32"/>
                  <a:pt x="24" y="32"/>
                  <a:pt x="36" y="32"/>
                </a:cubicBezTo>
                <a:cubicBezTo>
                  <a:pt x="36" y="32"/>
                  <a:pt x="37" y="32"/>
                  <a:pt x="37" y="31"/>
                </a:cubicBezTo>
                <a:cubicBezTo>
                  <a:pt x="37" y="23"/>
                  <a:pt x="37" y="13"/>
                  <a:pt x="37" y="5"/>
                </a:cubicBezTo>
                <a:cubicBezTo>
                  <a:pt x="37" y="5"/>
                  <a:pt x="36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2"/>
                  <a:pt x="0" y="32"/>
                  <a:pt x="1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6" name="Freeform 561"/>
          <p:cNvSpPr>
            <a:spLocks noEditPoints="1"/>
          </p:cNvSpPr>
          <p:nvPr/>
        </p:nvSpPr>
        <p:spPr bwMode="auto">
          <a:xfrm>
            <a:off x="6241536" y="1139838"/>
            <a:ext cx="393134" cy="336350"/>
          </a:xfrm>
          <a:custGeom>
            <a:avLst/>
            <a:gdLst>
              <a:gd name="T0" fmla="*/ 3 w 38"/>
              <a:gd name="T1" fmla="*/ 6 h 32"/>
              <a:gd name="T2" fmla="*/ 35 w 38"/>
              <a:gd name="T3" fmla="*/ 6 h 32"/>
              <a:gd name="T4" fmla="*/ 37 w 38"/>
              <a:gd name="T5" fmla="*/ 8 h 32"/>
              <a:gd name="T6" fmla="*/ 35 w 38"/>
              <a:gd name="T7" fmla="*/ 9 h 32"/>
              <a:gd name="T8" fmla="*/ 3 w 38"/>
              <a:gd name="T9" fmla="*/ 9 h 32"/>
              <a:gd name="T10" fmla="*/ 1 w 38"/>
              <a:gd name="T11" fmla="*/ 8 h 32"/>
              <a:gd name="T12" fmla="*/ 3 w 38"/>
              <a:gd name="T13" fmla="*/ 6 h 32"/>
              <a:gd name="T14" fmla="*/ 2 w 38"/>
              <a:gd name="T15" fmla="*/ 32 h 32"/>
              <a:gd name="T16" fmla="*/ 36 w 38"/>
              <a:gd name="T17" fmla="*/ 32 h 32"/>
              <a:gd name="T18" fmla="*/ 38 w 38"/>
              <a:gd name="T19" fmla="*/ 31 h 32"/>
              <a:gd name="T20" fmla="*/ 38 w 38"/>
              <a:gd name="T21" fmla="*/ 5 h 32"/>
              <a:gd name="T22" fmla="*/ 36 w 38"/>
              <a:gd name="T23" fmla="*/ 4 h 32"/>
              <a:gd name="T24" fmla="*/ 21 w 38"/>
              <a:gd name="T25" fmla="*/ 4 h 32"/>
              <a:gd name="T26" fmla="*/ 17 w 38"/>
              <a:gd name="T27" fmla="*/ 2 h 32"/>
              <a:gd name="T28" fmla="*/ 13 w 38"/>
              <a:gd name="T29" fmla="*/ 0 h 32"/>
              <a:gd name="T30" fmla="*/ 6 w 38"/>
              <a:gd name="T31" fmla="*/ 0 h 32"/>
              <a:gd name="T32" fmla="*/ 2 w 38"/>
              <a:gd name="T33" fmla="*/ 2 h 32"/>
              <a:gd name="T34" fmla="*/ 0 w 38"/>
              <a:gd name="T35" fmla="*/ 9 h 32"/>
              <a:gd name="T36" fmla="*/ 0 w 38"/>
              <a:gd name="T37" fmla="*/ 31 h 32"/>
              <a:gd name="T38" fmla="*/ 2 w 38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2">
                <a:moveTo>
                  <a:pt x="3" y="6"/>
                </a:moveTo>
                <a:cubicBezTo>
                  <a:pt x="14" y="6"/>
                  <a:pt x="25" y="6"/>
                  <a:pt x="35" y="6"/>
                </a:cubicBezTo>
                <a:cubicBezTo>
                  <a:pt x="37" y="6"/>
                  <a:pt x="37" y="6"/>
                  <a:pt x="37" y="8"/>
                </a:cubicBezTo>
                <a:cubicBezTo>
                  <a:pt x="37" y="9"/>
                  <a:pt x="37" y="9"/>
                  <a:pt x="35" y="9"/>
                </a:cubicBezTo>
                <a:cubicBezTo>
                  <a:pt x="25" y="9"/>
                  <a:pt x="14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2"/>
                </a:moveTo>
                <a:cubicBezTo>
                  <a:pt x="13" y="32"/>
                  <a:pt x="25" y="32"/>
                  <a:pt x="36" y="32"/>
                </a:cubicBezTo>
                <a:cubicBezTo>
                  <a:pt x="37" y="32"/>
                  <a:pt x="38" y="32"/>
                  <a:pt x="38" y="31"/>
                </a:cubicBezTo>
                <a:cubicBezTo>
                  <a:pt x="38" y="23"/>
                  <a:pt x="38" y="13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9" y="4"/>
                  <a:pt x="18" y="4"/>
                  <a:pt x="17" y="2"/>
                </a:cubicBezTo>
                <a:cubicBezTo>
                  <a:pt x="16" y="0"/>
                  <a:pt x="15" y="0"/>
                  <a:pt x="13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2"/>
                  <a:pt x="1" y="32"/>
                  <a:pt x="2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7" name="Freeform 562"/>
          <p:cNvSpPr>
            <a:spLocks noEditPoints="1"/>
          </p:cNvSpPr>
          <p:nvPr/>
        </p:nvSpPr>
        <p:spPr bwMode="auto">
          <a:xfrm>
            <a:off x="6241536" y="1139838"/>
            <a:ext cx="393134" cy="336350"/>
          </a:xfrm>
          <a:custGeom>
            <a:avLst/>
            <a:gdLst>
              <a:gd name="T0" fmla="*/ 3 w 38"/>
              <a:gd name="T1" fmla="*/ 6 h 32"/>
              <a:gd name="T2" fmla="*/ 35 w 38"/>
              <a:gd name="T3" fmla="*/ 6 h 32"/>
              <a:gd name="T4" fmla="*/ 37 w 38"/>
              <a:gd name="T5" fmla="*/ 7 h 32"/>
              <a:gd name="T6" fmla="*/ 35 w 38"/>
              <a:gd name="T7" fmla="*/ 9 h 32"/>
              <a:gd name="T8" fmla="*/ 3 w 38"/>
              <a:gd name="T9" fmla="*/ 9 h 32"/>
              <a:gd name="T10" fmla="*/ 1 w 38"/>
              <a:gd name="T11" fmla="*/ 7 h 32"/>
              <a:gd name="T12" fmla="*/ 3 w 38"/>
              <a:gd name="T13" fmla="*/ 6 h 32"/>
              <a:gd name="T14" fmla="*/ 2 w 38"/>
              <a:gd name="T15" fmla="*/ 32 h 32"/>
              <a:gd name="T16" fmla="*/ 36 w 38"/>
              <a:gd name="T17" fmla="*/ 32 h 32"/>
              <a:gd name="T18" fmla="*/ 38 w 38"/>
              <a:gd name="T19" fmla="*/ 31 h 32"/>
              <a:gd name="T20" fmla="*/ 38 w 38"/>
              <a:gd name="T21" fmla="*/ 5 h 32"/>
              <a:gd name="T22" fmla="*/ 36 w 38"/>
              <a:gd name="T23" fmla="*/ 4 h 32"/>
              <a:gd name="T24" fmla="*/ 21 w 38"/>
              <a:gd name="T25" fmla="*/ 4 h 32"/>
              <a:gd name="T26" fmla="*/ 17 w 38"/>
              <a:gd name="T27" fmla="*/ 2 h 32"/>
              <a:gd name="T28" fmla="*/ 12 w 38"/>
              <a:gd name="T29" fmla="*/ 0 h 32"/>
              <a:gd name="T30" fmla="*/ 6 w 38"/>
              <a:gd name="T31" fmla="*/ 0 h 32"/>
              <a:gd name="T32" fmla="*/ 2 w 38"/>
              <a:gd name="T33" fmla="*/ 2 h 32"/>
              <a:gd name="T34" fmla="*/ 0 w 38"/>
              <a:gd name="T35" fmla="*/ 9 h 32"/>
              <a:gd name="T36" fmla="*/ 0 w 38"/>
              <a:gd name="T37" fmla="*/ 31 h 32"/>
              <a:gd name="T38" fmla="*/ 2 w 38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2">
                <a:moveTo>
                  <a:pt x="3" y="6"/>
                </a:moveTo>
                <a:cubicBezTo>
                  <a:pt x="14" y="6"/>
                  <a:pt x="24" y="6"/>
                  <a:pt x="35" y="6"/>
                </a:cubicBezTo>
                <a:cubicBezTo>
                  <a:pt x="37" y="6"/>
                  <a:pt x="37" y="6"/>
                  <a:pt x="37" y="7"/>
                </a:cubicBezTo>
                <a:cubicBezTo>
                  <a:pt x="37" y="9"/>
                  <a:pt x="37" y="9"/>
                  <a:pt x="35" y="9"/>
                </a:cubicBezTo>
                <a:cubicBezTo>
                  <a:pt x="24" y="9"/>
                  <a:pt x="14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2"/>
                </a:moveTo>
                <a:cubicBezTo>
                  <a:pt x="13" y="32"/>
                  <a:pt x="25" y="32"/>
                  <a:pt x="36" y="32"/>
                </a:cubicBezTo>
                <a:cubicBezTo>
                  <a:pt x="37" y="32"/>
                  <a:pt x="38" y="31"/>
                  <a:pt x="38" y="31"/>
                </a:cubicBezTo>
                <a:cubicBezTo>
                  <a:pt x="38" y="23"/>
                  <a:pt x="38" y="13"/>
                  <a:pt x="38" y="5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8" y="3"/>
                  <a:pt x="17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1"/>
                  <a:pt x="1" y="32"/>
                  <a:pt x="2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8" name="Freeform 563"/>
          <p:cNvSpPr>
            <a:spLocks noEditPoints="1"/>
          </p:cNvSpPr>
          <p:nvPr/>
        </p:nvSpPr>
        <p:spPr bwMode="auto">
          <a:xfrm>
            <a:off x="6241536" y="1139838"/>
            <a:ext cx="384398" cy="336350"/>
          </a:xfrm>
          <a:custGeom>
            <a:avLst/>
            <a:gdLst>
              <a:gd name="T0" fmla="*/ 2 w 37"/>
              <a:gd name="T1" fmla="*/ 6 h 32"/>
              <a:gd name="T2" fmla="*/ 35 w 37"/>
              <a:gd name="T3" fmla="*/ 6 h 32"/>
              <a:gd name="T4" fmla="*/ 36 w 37"/>
              <a:gd name="T5" fmla="*/ 7 h 32"/>
              <a:gd name="T6" fmla="*/ 35 w 37"/>
              <a:gd name="T7" fmla="*/ 9 h 32"/>
              <a:gd name="T8" fmla="*/ 3 w 37"/>
              <a:gd name="T9" fmla="*/ 9 h 32"/>
              <a:gd name="T10" fmla="*/ 1 w 37"/>
              <a:gd name="T11" fmla="*/ 7 h 32"/>
              <a:gd name="T12" fmla="*/ 2 w 37"/>
              <a:gd name="T13" fmla="*/ 6 h 32"/>
              <a:gd name="T14" fmla="*/ 1 w 37"/>
              <a:gd name="T15" fmla="*/ 32 h 32"/>
              <a:gd name="T16" fmla="*/ 36 w 37"/>
              <a:gd name="T17" fmla="*/ 32 h 32"/>
              <a:gd name="T18" fmla="*/ 37 w 37"/>
              <a:gd name="T19" fmla="*/ 30 h 32"/>
              <a:gd name="T20" fmla="*/ 37 w 37"/>
              <a:gd name="T21" fmla="*/ 5 h 32"/>
              <a:gd name="T22" fmla="*/ 36 w 37"/>
              <a:gd name="T23" fmla="*/ 3 h 32"/>
              <a:gd name="T24" fmla="*/ 21 w 37"/>
              <a:gd name="T25" fmla="*/ 3 h 32"/>
              <a:gd name="T26" fmla="*/ 16 w 37"/>
              <a:gd name="T27" fmla="*/ 1 h 32"/>
              <a:gd name="T28" fmla="*/ 12 w 37"/>
              <a:gd name="T29" fmla="*/ 0 h 32"/>
              <a:gd name="T30" fmla="*/ 5 w 37"/>
              <a:gd name="T31" fmla="*/ 0 h 32"/>
              <a:gd name="T32" fmla="*/ 1 w 37"/>
              <a:gd name="T33" fmla="*/ 2 h 32"/>
              <a:gd name="T34" fmla="*/ 0 w 37"/>
              <a:gd name="T35" fmla="*/ 9 h 32"/>
              <a:gd name="T36" fmla="*/ 0 w 37"/>
              <a:gd name="T37" fmla="*/ 30 h 32"/>
              <a:gd name="T38" fmla="*/ 1 w 37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2">
                <a:moveTo>
                  <a:pt x="2" y="6"/>
                </a:moveTo>
                <a:cubicBezTo>
                  <a:pt x="13" y="6"/>
                  <a:pt x="24" y="6"/>
                  <a:pt x="35" y="6"/>
                </a:cubicBezTo>
                <a:cubicBezTo>
                  <a:pt x="36" y="6"/>
                  <a:pt x="36" y="6"/>
                  <a:pt x="36" y="7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2"/>
                </a:moveTo>
                <a:cubicBezTo>
                  <a:pt x="13" y="32"/>
                  <a:pt x="24" y="32"/>
                  <a:pt x="36" y="32"/>
                </a:cubicBezTo>
                <a:cubicBezTo>
                  <a:pt x="37" y="32"/>
                  <a:pt x="37" y="31"/>
                  <a:pt x="37" y="30"/>
                </a:cubicBezTo>
                <a:cubicBezTo>
                  <a:pt x="37" y="22"/>
                  <a:pt x="37" y="13"/>
                  <a:pt x="37" y="5"/>
                </a:cubicBezTo>
                <a:cubicBezTo>
                  <a:pt x="37" y="4"/>
                  <a:pt x="37" y="3"/>
                  <a:pt x="36" y="3"/>
                </a:cubicBezTo>
                <a:cubicBezTo>
                  <a:pt x="31" y="3"/>
                  <a:pt x="26" y="3"/>
                  <a:pt x="21" y="3"/>
                </a:cubicBezTo>
                <a:cubicBezTo>
                  <a:pt x="18" y="3"/>
                  <a:pt x="18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2"/>
                  <a:pt x="1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9" name="Freeform 564"/>
          <p:cNvSpPr>
            <a:spLocks noEditPoints="1"/>
          </p:cNvSpPr>
          <p:nvPr/>
        </p:nvSpPr>
        <p:spPr bwMode="auto">
          <a:xfrm>
            <a:off x="6241536" y="1131101"/>
            <a:ext cx="384398" cy="345086"/>
          </a:xfrm>
          <a:custGeom>
            <a:avLst/>
            <a:gdLst>
              <a:gd name="T0" fmla="*/ 2 w 37"/>
              <a:gd name="T1" fmla="*/ 7 h 33"/>
              <a:gd name="T2" fmla="*/ 35 w 37"/>
              <a:gd name="T3" fmla="*/ 7 h 33"/>
              <a:gd name="T4" fmla="*/ 36 w 37"/>
              <a:gd name="T5" fmla="*/ 8 h 33"/>
              <a:gd name="T6" fmla="*/ 35 w 37"/>
              <a:gd name="T7" fmla="*/ 9 h 33"/>
              <a:gd name="T8" fmla="*/ 2 w 37"/>
              <a:gd name="T9" fmla="*/ 9 h 33"/>
              <a:gd name="T10" fmla="*/ 1 w 37"/>
              <a:gd name="T11" fmla="*/ 8 h 33"/>
              <a:gd name="T12" fmla="*/ 2 w 37"/>
              <a:gd name="T13" fmla="*/ 7 h 33"/>
              <a:gd name="T14" fmla="*/ 1 w 37"/>
              <a:gd name="T15" fmla="*/ 33 h 33"/>
              <a:gd name="T16" fmla="*/ 36 w 37"/>
              <a:gd name="T17" fmla="*/ 33 h 33"/>
              <a:gd name="T18" fmla="*/ 37 w 37"/>
              <a:gd name="T19" fmla="*/ 31 h 33"/>
              <a:gd name="T20" fmla="*/ 37 w 37"/>
              <a:gd name="T21" fmla="*/ 6 h 33"/>
              <a:gd name="T22" fmla="*/ 36 w 37"/>
              <a:gd name="T23" fmla="*/ 4 h 33"/>
              <a:gd name="T24" fmla="*/ 21 w 37"/>
              <a:gd name="T25" fmla="*/ 4 h 33"/>
              <a:gd name="T26" fmla="*/ 16 w 37"/>
              <a:gd name="T27" fmla="*/ 2 h 33"/>
              <a:gd name="T28" fmla="*/ 12 w 37"/>
              <a:gd name="T29" fmla="*/ 0 h 33"/>
              <a:gd name="T30" fmla="*/ 5 w 37"/>
              <a:gd name="T31" fmla="*/ 0 h 33"/>
              <a:gd name="T32" fmla="*/ 1 w 37"/>
              <a:gd name="T33" fmla="*/ 3 h 33"/>
              <a:gd name="T34" fmla="*/ 0 w 37"/>
              <a:gd name="T35" fmla="*/ 10 h 33"/>
              <a:gd name="T36" fmla="*/ 0 w 37"/>
              <a:gd name="T37" fmla="*/ 31 h 33"/>
              <a:gd name="T38" fmla="*/ 1 w 37"/>
              <a:gd name="T3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3">
                <a:moveTo>
                  <a:pt x="2" y="7"/>
                </a:moveTo>
                <a:cubicBezTo>
                  <a:pt x="13" y="7"/>
                  <a:pt x="24" y="7"/>
                  <a:pt x="35" y="7"/>
                </a:cubicBezTo>
                <a:cubicBezTo>
                  <a:pt x="36" y="7"/>
                  <a:pt x="36" y="7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2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1" y="33"/>
                </a:moveTo>
                <a:cubicBezTo>
                  <a:pt x="13" y="33"/>
                  <a:pt x="24" y="33"/>
                  <a:pt x="36" y="33"/>
                </a:cubicBezTo>
                <a:cubicBezTo>
                  <a:pt x="37" y="33"/>
                  <a:pt x="37" y="32"/>
                  <a:pt x="37" y="31"/>
                </a:cubicBezTo>
                <a:cubicBezTo>
                  <a:pt x="37" y="23"/>
                  <a:pt x="37" y="14"/>
                  <a:pt x="37" y="6"/>
                </a:cubicBezTo>
                <a:cubicBezTo>
                  <a:pt x="37" y="5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1"/>
                  <a:pt x="15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3" y="0"/>
                  <a:pt x="2" y="1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5"/>
                  <a:pt x="0" y="31"/>
                </a:cubicBezTo>
                <a:cubicBezTo>
                  <a:pt x="0" y="32"/>
                  <a:pt x="0" y="33"/>
                  <a:pt x="1" y="3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0" name="Freeform 565"/>
          <p:cNvSpPr>
            <a:spLocks noEditPoints="1"/>
          </p:cNvSpPr>
          <p:nvPr/>
        </p:nvSpPr>
        <p:spPr bwMode="auto">
          <a:xfrm>
            <a:off x="6241536" y="1131101"/>
            <a:ext cx="384398" cy="331980"/>
          </a:xfrm>
          <a:custGeom>
            <a:avLst/>
            <a:gdLst>
              <a:gd name="T0" fmla="*/ 2 w 37"/>
              <a:gd name="T1" fmla="*/ 7 h 32"/>
              <a:gd name="T2" fmla="*/ 35 w 37"/>
              <a:gd name="T3" fmla="*/ 7 h 32"/>
              <a:gd name="T4" fmla="*/ 36 w 37"/>
              <a:gd name="T5" fmla="*/ 8 h 32"/>
              <a:gd name="T6" fmla="*/ 35 w 37"/>
              <a:gd name="T7" fmla="*/ 9 h 32"/>
              <a:gd name="T8" fmla="*/ 2 w 37"/>
              <a:gd name="T9" fmla="*/ 9 h 32"/>
              <a:gd name="T10" fmla="*/ 0 w 37"/>
              <a:gd name="T11" fmla="*/ 8 h 32"/>
              <a:gd name="T12" fmla="*/ 2 w 37"/>
              <a:gd name="T13" fmla="*/ 7 h 32"/>
              <a:gd name="T14" fmla="*/ 1 w 37"/>
              <a:gd name="T15" fmla="*/ 32 h 32"/>
              <a:gd name="T16" fmla="*/ 36 w 37"/>
              <a:gd name="T17" fmla="*/ 32 h 32"/>
              <a:gd name="T18" fmla="*/ 37 w 37"/>
              <a:gd name="T19" fmla="*/ 31 h 32"/>
              <a:gd name="T20" fmla="*/ 37 w 37"/>
              <a:gd name="T21" fmla="*/ 5 h 32"/>
              <a:gd name="T22" fmla="*/ 36 w 37"/>
              <a:gd name="T23" fmla="*/ 4 h 32"/>
              <a:gd name="T24" fmla="*/ 21 w 37"/>
              <a:gd name="T25" fmla="*/ 4 h 32"/>
              <a:gd name="T26" fmla="*/ 16 w 37"/>
              <a:gd name="T27" fmla="*/ 2 h 32"/>
              <a:gd name="T28" fmla="*/ 12 w 37"/>
              <a:gd name="T29" fmla="*/ 0 h 32"/>
              <a:gd name="T30" fmla="*/ 5 w 37"/>
              <a:gd name="T31" fmla="*/ 0 h 32"/>
              <a:gd name="T32" fmla="*/ 1 w 37"/>
              <a:gd name="T33" fmla="*/ 3 h 32"/>
              <a:gd name="T34" fmla="*/ 0 w 37"/>
              <a:gd name="T35" fmla="*/ 10 h 32"/>
              <a:gd name="T36" fmla="*/ 0 w 37"/>
              <a:gd name="T37" fmla="*/ 31 h 32"/>
              <a:gd name="T38" fmla="*/ 1 w 37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2">
                <a:moveTo>
                  <a:pt x="2" y="7"/>
                </a:moveTo>
                <a:cubicBezTo>
                  <a:pt x="13" y="7"/>
                  <a:pt x="24" y="7"/>
                  <a:pt x="35" y="7"/>
                </a:cubicBezTo>
                <a:cubicBezTo>
                  <a:pt x="36" y="7"/>
                  <a:pt x="36" y="7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1" y="7"/>
                  <a:pt x="2" y="7"/>
                </a:cubicBezTo>
                <a:close/>
                <a:moveTo>
                  <a:pt x="1" y="32"/>
                </a:moveTo>
                <a:cubicBezTo>
                  <a:pt x="13" y="32"/>
                  <a:pt x="24" y="32"/>
                  <a:pt x="36" y="32"/>
                </a:cubicBezTo>
                <a:cubicBezTo>
                  <a:pt x="36" y="32"/>
                  <a:pt x="37" y="32"/>
                  <a:pt x="37" y="31"/>
                </a:cubicBezTo>
                <a:cubicBezTo>
                  <a:pt x="37" y="23"/>
                  <a:pt x="37" y="13"/>
                  <a:pt x="37" y="5"/>
                </a:cubicBezTo>
                <a:cubicBezTo>
                  <a:pt x="37" y="5"/>
                  <a:pt x="36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7" y="4"/>
                  <a:pt x="16" y="2"/>
                </a:cubicBezTo>
                <a:cubicBezTo>
                  <a:pt x="15" y="0"/>
                  <a:pt x="14" y="0"/>
                  <a:pt x="12" y="0"/>
                </a:cubicBezTo>
                <a:cubicBezTo>
                  <a:pt x="10" y="0"/>
                  <a:pt x="7" y="0"/>
                  <a:pt x="5" y="0"/>
                </a:cubicBezTo>
                <a:cubicBezTo>
                  <a:pt x="2" y="0"/>
                  <a:pt x="2" y="0"/>
                  <a:pt x="1" y="3"/>
                </a:cubicBezTo>
                <a:cubicBezTo>
                  <a:pt x="0" y="5"/>
                  <a:pt x="0" y="6"/>
                  <a:pt x="0" y="10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2"/>
                  <a:pt x="0" y="32"/>
                  <a:pt x="1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1" name="Freeform 566"/>
          <p:cNvSpPr>
            <a:spLocks noEditPoints="1"/>
          </p:cNvSpPr>
          <p:nvPr/>
        </p:nvSpPr>
        <p:spPr bwMode="auto">
          <a:xfrm>
            <a:off x="6228430" y="1131101"/>
            <a:ext cx="397504" cy="331980"/>
          </a:xfrm>
          <a:custGeom>
            <a:avLst/>
            <a:gdLst>
              <a:gd name="T0" fmla="*/ 3 w 38"/>
              <a:gd name="T1" fmla="*/ 6 h 32"/>
              <a:gd name="T2" fmla="*/ 35 w 38"/>
              <a:gd name="T3" fmla="*/ 6 h 32"/>
              <a:gd name="T4" fmla="*/ 37 w 38"/>
              <a:gd name="T5" fmla="*/ 8 h 32"/>
              <a:gd name="T6" fmla="*/ 35 w 38"/>
              <a:gd name="T7" fmla="*/ 9 h 32"/>
              <a:gd name="T8" fmla="*/ 3 w 38"/>
              <a:gd name="T9" fmla="*/ 9 h 32"/>
              <a:gd name="T10" fmla="*/ 1 w 38"/>
              <a:gd name="T11" fmla="*/ 8 h 32"/>
              <a:gd name="T12" fmla="*/ 3 w 38"/>
              <a:gd name="T13" fmla="*/ 6 h 32"/>
              <a:gd name="T14" fmla="*/ 2 w 38"/>
              <a:gd name="T15" fmla="*/ 32 h 32"/>
              <a:gd name="T16" fmla="*/ 36 w 38"/>
              <a:gd name="T17" fmla="*/ 32 h 32"/>
              <a:gd name="T18" fmla="*/ 38 w 38"/>
              <a:gd name="T19" fmla="*/ 31 h 32"/>
              <a:gd name="T20" fmla="*/ 38 w 38"/>
              <a:gd name="T21" fmla="*/ 5 h 32"/>
              <a:gd name="T22" fmla="*/ 36 w 38"/>
              <a:gd name="T23" fmla="*/ 4 h 32"/>
              <a:gd name="T24" fmla="*/ 21 w 38"/>
              <a:gd name="T25" fmla="*/ 4 h 32"/>
              <a:gd name="T26" fmla="*/ 17 w 38"/>
              <a:gd name="T27" fmla="*/ 2 h 32"/>
              <a:gd name="T28" fmla="*/ 13 w 38"/>
              <a:gd name="T29" fmla="*/ 0 h 32"/>
              <a:gd name="T30" fmla="*/ 6 w 38"/>
              <a:gd name="T31" fmla="*/ 0 h 32"/>
              <a:gd name="T32" fmla="*/ 2 w 38"/>
              <a:gd name="T33" fmla="*/ 2 h 32"/>
              <a:gd name="T34" fmla="*/ 0 w 38"/>
              <a:gd name="T35" fmla="*/ 9 h 32"/>
              <a:gd name="T36" fmla="*/ 0 w 38"/>
              <a:gd name="T37" fmla="*/ 31 h 32"/>
              <a:gd name="T38" fmla="*/ 2 w 38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2">
                <a:moveTo>
                  <a:pt x="3" y="6"/>
                </a:moveTo>
                <a:cubicBezTo>
                  <a:pt x="14" y="6"/>
                  <a:pt x="25" y="6"/>
                  <a:pt x="35" y="6"/>
                </a:cubicBezTo>
                <a:cubicBezTo>
                  <a:pt x="37" y="6"/>
                  <a:pt x="37" y="6"/>
                  <a:pt x="37" y="8"/>
                </a:cubicBezTo>
                <a:cubicBezTo>
                  <a:pt x="37" y="9"/>
                  <a:pt x="37" y="9"/>
                  <a:pt x="35" y="9"/>
                </a:cubicBezTo>
                <a:cubicBezTo>
                  <a:pt x="25" y="9"/>
                  <a:pt x="14" y="9"/>
                  <a:pt x="3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2"/>
                </a:moveTo>
                <a:cubicBezTo>
                  <a:pt x="13" y="32"/>
                  <a:pt x="25" y="32"/>
                  <a:pt x="36" y="32"/>
                </a:cubicBezTo>
                <a:cubicBezTo>
                  <a:pt x="37" y="32"/>
                  <a:pt x="38" y="32"/>
                  <a:pt x="38" y="31"/>
                </a:cubicBezTo>
                <a:cubicBezTo>
                  <a:pt x="38" y="23"/>
                  <a:pt x="38" y="13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9" y="4"/>
                  <a:pt x="18" y="4"/>
                  <a:pt x="17" y="2"/>
                </a:cubicBezTo>
                <a:cubicBezTo>
                  <a:pt x="16" y="0"/>
                  <a:pt x="15" y="0"/>
                  <a:pt x="13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1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2"/>
                  <a:pt x="1" y="32"/>
                  <a:pt x="2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2" name="Freeform 567"/>
          <p:cNvSpPr>
            <a:spLocks noEditPoints="1"/>
          </p:cNvSpPr>
          <p:nvPr/>
        </p:nvSpPr>
        <p:spPr bwMode="auto">
          <a:xfrm>
            <a:off x="6228430" y="1131101"/>
            <a:ext cx="397504" cy="331980"/>
          </a:xfrm>
          <a:custGeom>
            <a:avLst/>
            <a:gdLst>
              <a:gd name="T0" fmla="*/ 3 w 38"/>
              <a:gd name="T1" fmla="*/ 6 h 32"/>
              <a:gd name="T2" fmla="*/ 35 w 38"/>
              <a:gd name="T3" fmla="*/ 6 h 32"/>
              <a:gd name="T4" fmla="*/ 37 w 38"/>
              <a:gd name="T5" fmla="*/ 7 h 32"/>
              <a:gd name="T6" fmla="*/ 35 w 38"/>
              <a:gd name="T7" fmla="*/ 9 h 32"/>
              <a:gd name="T8" fmla="*/ 3 w 38"/>
              <a:gd name="T9" fmla="*/ 9 h 32"/>
              <a:gd name="T10" fmla="*/ 1 w 38"/>
              <a:gd name="T11" fmla="*/ 7 h 32"/>
              <a:gd name="T12" fmla="*/ 3 w 38"/>
              <a:gd name="T13" fmla="*/ 6 h 32"/>
              <a:gd name="T14" fmla="*/ 2 w 38"/>
              <a:gd name="T15" fmla="*/ 32 h 32"/>
              <a:gd name="T16" fmla="*/ 36 w 38"/>
              <a:gd name="T17" fmla="*/ 32 h 32"/>
              <a:gd name="T18" fmla="*/ 38 w 38"/>
              <a:gd name="T19" fmla="*/ 31 h 32"/>
              <a:gd name="T20" fmla="*/ 38 w 38"/>
              <a:gd name="T21" fmla="*/ 5 h 32"/>
              <a:gd name="T22" fmla="*/ 36 w 38"/>
              <a:gd name="T23" fmla="*/ 4 h 32"/>
              <a:gd name="T24" fmla="*/ 21 w 38"/>
              <a:gd name="T25" fmla="*/ 4 h 32"/>
              <a:gd name="T26" fmla="*/ 17 w 38"/>
              <a:gd name="T27" fmla="*/ 2 h 32"/>
              <a:gd name="T28" fmla="*/ 12 w 38"/>
              <a:gd name="T29" fmla="*/ 0 h 32"/>
              <a:gd name="T30" fmla="*/ 6 w 38"/>
              <a:gd name="T31" fmla="*/ 0 h 32"/>
              <a:gd name="T32" fmla="*/ 2 w 38"/>
              <a:gd name="T33" fmla="*/ 2 h 32"/>
              <a:gd name="T34" fmla="*/ 0 w 38"/>
              <a:gd name="T35" fmla="*/ 9 h 32"/>
              <a:gd name="T36" fmla="*/ 0 w 38"/>
              <a:gd name="T37" fmla="*/ 31 h 32"/>
              <a:gd name="T38" fmla="*/ 2 w 38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2">
                <a:moveTo>
                  <a:pt x="3" y="6"/>
                </a:moveTo>
                <a:cubicBezTo>
                  <a:pt x="14" y="6"/>
                  <a:pt x="24" y="6"/>
                  <a:pt x="35" y="6"/>
                </a:cubicBezTo>
                <a:cubicBezTo>
                  <a:pt x="37" y="6"/>
                  <a:pt x="37" y="6"/>
                  <a:pt x="37" y="7"/>
                </a:cubicBezTo>
                <a:cubicBezTo>
                  <a:pt x="37" y="9"/>
                  <a:pt x="37" y="9"/>
                  <a:pt x="35" y="9"/>
                </a:cubicBezTo>
                <a:cubicBezTo>
                  <a:pt x="24" y="9"/>
                  <a:pt x="14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3" y="6"/>
                </a:cubicBezTo>
                <a:close/>
                <a:moveTo>
                  <a:pt x="2" y="32"/>
                </a:moveTo>
                <a:cubicBezTo>
                  <a:pt x="13" y="32"/>
                  <a:pt x="25" y="32"/>
                  <a:pt x="36" y="32"/>
                </a:cubicBezTo>
                <a:cubicBezTo>
                  <a:pt x="37" y="32"/>
                  <a:pt x="38" y="31"/>
                  <a:pt x="38" y="31"/>
                </a:cubicBezTo>
                <a:cubicBezTo>
                  <a:pt x="38" y="23"/>
                  <a:pt x="38" y="13"/>
                  <a:pt x="38" y="5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6" y="4"/>
                  <a:pt x="21" y="4"/>
                </a:cubicBezTo>
                <a:cubicBezTo>
                  <a:pt x="18" y="4"/>
                  <a:pt x="18" y="3"/>
                  <a:pt x="17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1"/>
                  <a:pt x="1" y="32"/>
                  <a:pt x="2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3" name="Freeform 568"/>
          <p:cNvSpPr>
            <a:spLocks noEditPoints="1"/>
          </p:cNvSpPr>
          <p:nvPr/>
        </p:nvSpPr>
        <p:spPr bwMode="auto">
          <a:xfrm>
            <a:off x="6228430" y="1131101"/>
            <a:ext cx="384398" cy="331980"/>
          </a:xfrm>
          <a:custGeom>
            <a:avLst/>
            <a:gdLst>
              <a:gd name="T0" fmla="*/ 2 w 37"/>
              <a:gd name="T1" fmla="*/ 6 h 32"/>
              <a:gd name="T2" fmla="*/ 35 w 37"/>
              <a:gd name="T3" fmla="*/ 6 h 32"/>
              <a:gd name="T4" fmla="*/ 36 w 37"/>
              <a:gd name="T5" fmla="*/ 7 h 32"/>
              <a:gd name="T6" fmla="*/ 35 w 37"/>
              <a:gd name="T7" fmla="*/ 9 h 32"/>
              <a:gd name="T8" fmla="*/ 3 w 37"/>
              <a:gd name="T9" fmla="*/ 9 h 32"/>
              <a:gd name="T10" fmla="*/ 1 w 37"/>
              <a:gd name="T11" fmla="*/ 7 h 32"/>
              <a:gd name="T12" fmla="*/ 2 w 37"/>
              <a:gd name="T13" fmla="*/ 6 h 32"/>
              <a:gd name="T14" fmla="*/ 1 w 37"/>
              <a:gd name="T15" fmla="*/ 32 h 32"/>
              <a:gd name="T16" fmla="*/ 36 w 37"/>
              <a:gd name="T17" fmla="*/ 32 h 32"/>
              <a:gd name="T18" fmla="*/ 37 w 37"/>
              <a:gd name="T19" fmla="*/ 30 h 32"/>
              <a:gd name="T20" fmla="*/ 37 w 37"/>
              <a:gd name="T21" fmla="*/ 5 h 32"/>
              <a:gd name="T22" fmla="*/ 36 w 37"/>
              <a:gd name="T23" fmla="*/ 3 h 32"/>
              <a:gd name="T24" fmla="*/ 21 w 37"/>
              <a:gd name="T25" fmla="*/ 3 h 32"/>
              <a:gd name="T26" fmla="*/ 16 w 37"/>
              <a:gd name="T27" fmla="*/ 1 h 32"/>
              <a:gd name="T28" fmla="*/ 12 w 37"/>
              <a:gd name="T29" fmla="*/ 0 h 32"/>
              <a:gd name="T30" fmla="*/ 5 w 37"/>
              <a:gd name="T31" fmla="*/ 0 h 32"/>
              <a:gd name="T32" fmla="*/ 1 w 37"/>
              <a:gd name="T33" fmla="*/ 2 h 32"/>
              <a:gd name="T34" fmla="*/ 0 w 37"/>
              <a:gd name="T35" fmla="*/ 9 h 32"/>
              <a:gd name="T36" fmla="*/ 0 w 37"/>
              <a:gd name="T37" fmla="*/ 30 h 32"/>
              <a:gd name="T38" fmla="*/ 1 w 37"/>
              <a:gd name="T3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32">
                <a:moveTo>
                  <a:pt x="2" y="6"/>
                </a:moveTo>
                <a:cubicBezTo>
                  <a:pt x="13" y="6"/>
                  <a:pt x="24" y="6"/>
                  <a:pt x="35" y="6"/>
                </a:cubicBezTo>
                <a:cubicBezTo>
                  <a:pt x="36" y="6"/>
                  <a:pt x="36" y="6"/>
                  <a:pt x="36" y="7"/>
                </a:cubicBezTo>
                <a:cubicBezTo>
                  <a:pt x="36" y="9"/>
                  <a:pt x="36" y="9"/>
                  <a:pt x="35" y="9"/>
                </a:cubicBezTo>
                <a:cubicBezTo>
                  <a:pt x="24" y="9"/>
                  <a:pt x="13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2" y="6"/>
                </a:cubicBezTo>
                <a:close/>
                <a:moveTo>
                  <a:pt x="1" y="32"/>
                </a:moveTo>
                <a:cubicBezTo>
                  <a:pt x="13" y="32"/>
                  <a:pt x="24" y="32"/>
                  <a:pt x="36" y="32"/>
                </a:cubicBezTo>
                <a:cubicBezTo>
                  <a:pt x="37" y="32"/>
                  <a:pt x="37" y="31"/>
                  <a:pt x="37" y="30"/>
                </a:cubicBezTo>
                <a:cubicBezTo>
                  <a:pt x="37" y="22"/>
                  <a:pt x="37" y="13"/>
                  <a:pt x="37" y="5"/>
                </a:cubicBezTo>
                <a:cubicBezTo>
                  <a:pt x="37" y="4"/>
                  <a:pt x="37" y="3"/>
                  <a:pt x="36" y="3"/>
                </a:cubicBezTo>
                <a:cubicBezTo>
                  <a:pt x="31" y="3"/>
                  <a:pt x="26" y="3"/>
                  <a:pt x="21" y="3"/>
                </a:cubicBezTo>
                <a:cubicBezTo>
                  <a:pt x="18" y="3"/>
                  <a:pt x="18" y="3"/>
                  <a:pt x="16" y="1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5" y="0"/>
                </a:cubicBezTo>
                <a:cubicBezTo>
                  <a:pt x="3" y="0"/>
                  <a:pt x="2" y="0"/>
                  <a:pt x="1" y="2"/>
                </a:cubicBezTo>
                <a:cubicBezTo>
                  <a:pt x="0" y="4"/>
                  <a:pt x="0" y="5"/>
                  <a:pt x="0" y="9"/>
                </a:cubicBezTo>
                <a:cubicBezTo>
                  <a:pt x="0" y="16"/>
                  <a:pt x="0" y="24"/>
                  <a:pt x="0" y="30"/>
                </a:cubicBezTo>
                <a:cubicBezTo>
                  <a:pt x="0" y="31"/>
                  <a:pt x="1" y="32"/>
                  <a:pt x="1" y="32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4" name="Freeform 569"/>
          <p:cNvSpPr>
            <a:spLocks/>
          </p:cNvSpPr>
          <p:nvPr/>
        </p:nvSpPr>
        <p:spPr bwMode="auto">
          <a:xfrm>
            <a:off x="6302690" y="1192256"/>
            <a:ext cx="340716" cy="292668"/>
          </a:xfrm>
          <a:custGeom>
            <a:avLst/>
            <a:gdLst>
              <a:gd name="T0" fmla="*/ 0 w 33"/>
              <a:gd name="T1" fmla="*/ 28 h 28"/>
              <a:gd name="T2" fmla="*/ 31 w 33"/>
              <a:gd name="T3" fmla="*/ 28 h 28"/>
              <a:gd name="T4" fmla="*/ 33 w 33"/>
              <a:gd name="T5" fmla="*/ 27 h 28"/>
              <a:gd name="T6" fmla="*/ 33 w 33"/>
              <a:gd name="T7" fmla="*/ 1 h 28"/>
              <a:gd name="T8" fmla="*/ 31 w 33"/>
              <a:gd name="T9" fmla="*/ 0 h 28"/>
              <a:gd name="T10" fmla="*/ 28 w 33"/>
              <a:gd name="T11" fmla="*/ 0 h 28"/>
              <a:gd name="T12" fmla="*/ 26 w 33"/>
              <a:gd name="T13" fmla="*/ 2 h 28"/>
              <a:gd name="T14" fmla="*/ 30 w 33"/>
              <a:gd name="T15" fmla="*/ 2 h 28"/>
              <a:gd name="T16" fmla="*/ 32 w 33"/>
              <a:gd name="T17" fmla="*/ 3 h 28"/>
              <a:gd name="T18" fmla="*/ 30 w 33"/>
              <a:gd name="T19" fmla="*/ 5 h 28"/>
              <a:gd name="T20" fmla="*/ 23 w 33"/>
              <a:gd name="T21" fmla="*/ 5 h 28"/>
              <a:gd name="T22" fmla="*/ 0 w 33"/>
              <a:gd name="T2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28">
                <a:moveTo>
                  <a:pt x="0" y="28"/>
                </a:moveTo>
                <a:cubicBezTo>
                  <a:pt x="31" y="28"/>
                  <a:pt x="31" y="28"/>
                  <a:pt x="31" y="28"/>
                </a:cubicBezTo>
                <a:cubicBezTo>
                  <a:pt x="32" y="28"/>
                  <a:pt x="33" y="27"/>
                  <a:pt x="33" y="27"/>
                </a:cubicBezTo>
                <a:cubicBezTo>
                  <a:pt x="33" y="19"/>
                  <a:pt x="33" y="9"/>
                  <a:pt x="33" y="1"/>
                </a:cubicBezTo>
                <a:cubicBezTo>
                  <a:pt x="33" y="0"/>
                  <a:pt x="32" y="0"/>
                  <a:pt x="3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2" y="2"/>
                  <a:pt x="32" y="2"/>
                  <a:pt x="32" y="3"/>
                </a:cubicBezTo>
                <a:cubicBezTo>
                  <a:pt x="32" y="5"/>
                  <a:pt x="32" y="5"/>
                  <a:pt x="30" y="5"/>
                </a:cubicBezTo>
                <a:cubicBezTo>
                  <a:pt x="23" y="5"/>
                  <a:pt x="23" y="5"/>
                  <a:pt x="23" y="5"/>
                </a:cubicBez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5" name="Freeform 570"/>
          <p:cNvSpPr>
            <a:spLocks/>
          </p:cNvSpPr>
          <p:nvPr/>
        </p:nvSpPr>
        <p:spPr bwMode="auto">
          <a:xfrm>
            <a:off x="6250272" y="1152944"/>
            <a:ext cx="340716" cy="331980"/>
          </a:xfrm>
          <a:custGeom>
            <a:avLst/>
            <a:gdLst>
              <a:gd name="T0" fmla="*/ 2 w 33"/>
              <a:gd name="T1" fmla="*/ 32 h 32"/>
              <a:gd name="T2" fmla="*/ 5 w 33"/>
              <a:gd name="T3" fmla="*/ 32 h 32"/>
              <a:gd name="T4" fmla="*/ 28 w 33"/>
              <a:gd name="T5" fmla="*/ 9 h 32"/>
              <a:gd name="T6" fmla="*/ 3 w 33"/>
              <a:gd name="T7" fmla="*/ 9 h 32"/>
              <a:gd name="T8" fmla="*/ 1 w 33"/>
              <a:gd name="T9" fmla="*/ 7 h 32"/>
              <a:gd name="T10" fmla="*/ 3 w 33"/>
              <a:gd name="T11" fmla="*/ 6 h 32"/>
              <a:gd name="T12" fmla="*/ 31 w 33"/>
              <a:gd name="T13" fmla="*/ 6 h 32"/>
              <a:gd name="T14" fmla="*/ 33 w 33"/>
              <a:gd name="T15" fmla="*/ 4 h 32"/>
              <a:gd name="T16" fmla="*/ 21 w 33"/>
              <a:gd name="T17" fmla="*/ 4 h 32"/>
              <a:gd name="T18" fmla="*/ 17 w 33"/>
              <a:gd name="T19" fmla="*/ 2 h 32"/>
              <a:gd name="T20" fmla="*/ 12 w 33"/>
              <a:gd name="T21" fmla="*/ 0 h 32"/>
              <a:gd name="T22" fmla="*/ 6 w 33"/>
              <a:gd name="T23" fmla="*/ 0 h 32"/>
              <a:gd name="T24" fmla="*/ 2 w 33"/>
              <a:gd name="T25" fmla="*/ 2 h 32"/>
              <a:gd name="T26" fmla="*/ 0 w 33"/>
              <a:gd name="T27" fmla="*/ 9 h 32"/>
              <a:gd name="T28" fmla="*/ 0 w 33"/>
              <a:gd name="T29" fmla="*/ 31 h 32"/>
              <a:gd name="T30" fmla="*/ 2 w 33"/>
              <a:gd name="T3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" h="32">
                <a:moveTo>
                  <a:pt x="2" y="32"/>
                </a:moveTo>
                <a:cubicBezTo>
                  <a:pt x="5" y="32"/>
                  <a:pt x="5" y="32"/>
                  <a:pt x="5" y="32"/>
                </a:cubicBezTo>
                <a:cubicBezTo>
                  <a:pt x="28" y="9"/>
                  <a:pt x="28" y="9"/>
                  <a:pt x="28" y="9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9"/>
                  <a:pt x="1" y="7"/>
                </a:cubicBezTo>
                <a:cubicBezTo>
                  <a:pt x="1" y="6"/>
                  <a:pt x="1" y="6"/>
                  <a:pt x="3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3" y="4"/>
                  <a:pt x="33" y="4"/>
                  <a:pt x="33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8" y="4"/>
                  <a:pt x="18" y="3"/>
                  <a:pt x="17" y="2"/>
                </a:cubicBezTo>
                <a:cubicBezTo>
                  <a:pt x="15" y="0"/>
                  <a:pt x="15" y="0"/>
                  <a:pt x="12" y="0"/>
                </a:cubicBezTo>
                <a:cubicBezTo>
                  <a:pt x="10" y="0"/>
                  <a:pt x="8" y="0"/>
                  <a:pt x="6" y="0"/>
                </a:cubicBezTo>
                <a:cubicBezTo>
                  <a:pt x="3" y="0"/>
                  <a:pt x="3" y="0"/>
                  <a:pt x="2" y="2"/>
                </a:cubicBezTo>
                <a:cubicBezTo>
                  <a:pt x="0" y="5"/>
                  <a:pt x="0" y="6"/>
                  <a:pt x="0" y="9"/>
                </a:cubicBezTo>
                <a:cubicBezTo>
                  <a:pt x="0" y="16"/>
                  <a:pt x="0" y="24"/>
                  <a:pt x="0" y="31"/>
                </a:cubicBezTo>
                <a:cubicBezTo>
                  <a:pt x="0" y="31"/>
                  <a:pt x="1" y="32"/>
                  <a:pt x="2" y="32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6" name="Freeform 571"/>
          <p:cNvSpPr>
            <a:spLocks noEditPoints="1"/>
          </p:cNvSpPr>
          <p:nvPr/>
        </p:nvSpPr>
        <p:spPr bwMode="auto">
          <a:xfrm>
            <a:off x="7932012" y="2205669"/>
            <a:ext cx="340716" cy="39750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5 w 33"/>
              <a:gd name="T5" fmla="*/ 6 h 38"/>
              <a:gd name="T6" fmla="*/ 31 w 33"/>
              <a:gd name="T7" fmla="*/ 15 h 38"/>
              <a:gd name="T8" fmla="*/ 25 w 33"/>
              <a:gd name="T9" fmla="*/ 6 h 38"/>
              <a:gd name="T10" fmla="*/ 31 w 33"/>
              <a:gd name="T11" fmla="*/ 20 h 38"/>
              <a:gd name="T12" fmla="*/ 25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20 w 33"/>
              <a:gd name="T31" fmla="*/ 15 h 38"/>
              <a:gd name="T32" fmla="*/ 13 w 33"/>
              <a:gd name="T33" fmla="*/ 6 h 38"/>
              <a:gd name="T34" fmla="*/ 20 w 33"/>
              <a:gd name="T35" fmla="*/ 20 h 38"/>
              <a:gd name="T36" fmla="*/ 13 w 33"/>
              <a:gd name="T37" fmla="*/ 17 h 38"/>
              <a:gd name="T38" fmla="*/ 13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3 w 33"/>
              <a:gd name="T47" fmla="*/ 0 h 38"/>
              <a:gd name="T48" fmla="*/ 8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10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29" y="28"/>
                  <a:pt x="31" y="29"/>
                  <a:pt x="31" y="31"/>
                </a:cubicBezTo>
                <a:cubicBezTo>
                  <a:pt x="31" y="32"/>
                  <a:pt x="29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5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6"/>
                </a:lnTo>
                <a:close/>
                <a:moveTo>
                  <a:pt x="25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0"/>
                </a:ln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2" y="38"/>
                  <a:pt x="32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5" y="34"/>
                  <a:pt x="13" y="32"/>
                  <a:pt x="13" y="31"/>
                </a:cubicBezTo>
                <a:cubicBezTo>
                  <a:pt x="13" y="29"/>
                  <a:pt x="15" y="28"/>
                  <a:pt x="16" y="28"/>
                </a:cubicBezTo>
                <a:close/>
                <a:moveTo>
                  <a:pt x="13" y="6"/>
                </a:moveTo>
                <a:cubicBezTo>
                  <a:pt x="20" y="6"/>
                  <a:pt x="20" y="6"/>
                  <a:pt x="20" y="6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0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8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6" y="28"/>
                  <a:pt x="8" y="29"/>
                  <a:pt x="8" y="31"/>
                </a:cubicBezTo>
                <a:cubicBezTo>
                  <a:pt x="8" y="32"/>
                  <a:pt x="6" y="34"/>
                  <a:pt x="5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7" name="Freeform 572"/>
          <p:cNvSpPr>
            <a:spLocks noEditPoints="1"/>
          </p:cNvSpPr>
          <p:nvPr/>
        </p:nvSpPr>
        <p:spPr bwMode="auto">
          <a:xfrm>
            <a:off x="7932012" y="2205669"/>
            <a:ext cx="340716" cy="39750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4 w 33"/>
              <a:gd name="T5" fmla="*/ 6 h 38"/>
              <a:gd name="T6" fmla="*/ 31 w 33"/>
              <a:gd name="T7" fmla="*/ 15 h 38"/>
              <a:gd name="T8" fmla="*/ 24 w 33"/>
              <a:gd name="T9" fmla="*/ 6 h 38"/>
              <a:gd name="T10" fmla="*/ 31 w 33"/>
              <a:gd name="T11" fmla="*/ 20 h 38"/>
              <a:gd name="T12" fmla="*/ 24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1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19 w 33"/>
              <a:gd name="T31" fmla="*/ 15 h 38"/>
              <a:gd name="T32" fmla="*/ 13 w 33"/>
              <a:gd name="T33" fmla="*/ 6 h 38"/>
              <a:gd name="T34" fmla="*/ 19 w 33"/>
              <a:gd name="T35" fmla="*/ 20 h 38"/>
              <a:gd name="T36" fmla="*/ 13 w 33"/>
              <a:gd name="T37" fmla="*/ 17 h 38"/>
              <a:gd name="T38" fmla="*/ 12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2 w 33"/>
              <a:gd name="T47" fmla="*/ 0 h 38"/>
              <a:gd name="T48" fmla="*/ 7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9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29" y="28"/>
                  <a:pt x="31" y="29"/>
                  <a:pt x="31" y="31"/>
                </a:cubicBezTo>
                <a:cubicBezTo>
                  <a:pt x="31" y="32"/>
                  <a:pt x="29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4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4" y="15"/>
                  <a:pt x="24" y="15"/>
                  <a:pt x="24" y="15"/>
                </a:cubicBezTo>
                <a:lnTo>
                  <a:pt x="24" y="6"/>
                </a:lnTo>
                <a:close/>
                <a:moveTo>
                  <a:pt x="24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4" y="17"/>
                  <a:pt x="24" y="17"/>
                  <a:pt x="24" y="17"/>
                </a:cubicBezTo>
                <a:lnTo>
                  <a:pt x="24" y="20"/>
                </a:lnTo>
                <a:close/>
                <a:moveTo>
                  <a:pt x="24" y="0"/>
                </a:move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7"/>
                  <a:pt x="32" y="38"/>
                  <a:pt x="31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3" y="38"/>
                  <a:pt x="23" y="37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3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4" y="34"/>
                  <a:pt x="13" y="32"/>
                  <a:pt x="13" y="31"/>
                </a:cubicBezTo>
                <a:cubicBezTo>
                  <a:pt x="13" y="29"/>
                  <a:pt x="14" y="28"/>
                  <a:pt x="16" y="28"/>
                </a:cubicBezTo>
                <a:close/>
                <a:moveTo>
                  <a:pt x="13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15"/>
                  <a:pt x="19" y="15"/>
                  <a:pt x="19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17"/>
                  <a:pt x="19" y="17"/>
                  <a:pt x="19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8"/>
                  <a:pt x="20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1" y="37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2" y="0"/>
                </a:cubicBezTo>
                <a:close/>
                <a:moveTo>
                  <a:pt x="4" y="28"/>
                </a:moveTo>
                <a:cubicBezTo>
                  <a:pt x="6" y="28"/>
                  <a:pt x="7" y="29"/>
                  <a:pt x="7" y="31"/>
                </a:cubicBezTo>
                <a:cubicBezTo>
                  <a:pt x="7" y="32"/>
                  <a:pt x="6" y="34"/>
                  <a:pt x="4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4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" name="Freeform 573"/>
          <p:cNvSpPr>
            <a:spLocks noEditPoints="1"/>
          </p:cNvSpPr>
          <p:nvPr/>
        </p:nvSpPr>
        <p:spPr bwMode="auto">
          <a:xfrm>
            <a:off x="7918909" y="2196932"/>
            <a:ext cx="345086" cy="406240"/>
          </a:xfrm>
          <a:custGeom>
            <a:avLst/>
            <a:gdLst>
              <a:gd name="T0" fmla="*/ 31 w 33"/>
              <a:gd name="T1" fmla="*/ 31 h 39"/>
              <a:gd name="T2" fmla="*/ 26 w 33"/>
              <a:gd name="T3" fmla="*/ 31 h 39"/>
              <a:gd name="T4" fmla="*/ 25 w 33"/>
              <a:gd name="T5" fmla="*/ 7 h 39"/>
              <a:gd name="T6" fmla="*/ 32 w 33"/>
              <a:gd name="T7" fmla="*/ 16 h 39"/>
              <a:gd name="T8" fmla="*/ 25 w 33"/>
              <a:gd name="T9" fmla="*/ 7 h 39"/>
              <a:gd name="T10" fmla="*/ 32 w 33"/>
              <a:gd name="T11" fmla="*/ 21 h 39"/>
              <a:gd name="T12" fmla="*/ 25 w 33"/>
              <a:gd name="T13" fmla="*/ 17 h 39"/>
              <a:gd name="T14" fmla="*/ 25 w 33"/>
              <a:gd name="T15" fmla="*/ 0 h 39"/>
              <a:gd name="T16" fmla="*/ 33 w 33"/>
              <a:gd name="T17" fmla="*/ 2 h 39"/>
              <a:gd name="T18" fmla="*/ 32 w 33"/>
              <a:gd name="T19" fmla="*/ 39 h 39"/>
              <a:gd name="T20" fmla="*/ 24 w 33"/>
              <a:gd name="T21" fmla="*/ 37 h 39"/>
              <a:gd name="T22" fmla="*/ 25 w 33"/>
              <a:gd name="T23" fmla="*/ 0 h 39"/>
              <a:gd name="T24" fmla="*/ 20 w 33"/>
              <a:gd name="T25" fmla="*/ 31 h 39"/>
              <a:gd name="T26" fmla="*/ 14 w 33"/>
              <a:gd name="T27" fmla="*/ 31 h 39"/>
              <a:gd name="T28" fmla="*/ 14 w 33"/>
              <a:gd name="T29" fmla="*/ 7 h 39"/>
              <a:gd name="T30" fmla="*/ 20 w 33"/>
              <a:gd name="T31" fmla="*/ 16 h 39"/>
              <a:gd name="T32" fmla="*/ 14 w 33"/>
              <a:gd name="T33" fmla="*/ 7 h 39"/>
              <a:gd name="T34" fmla="*/ 20 w 33"/>
              <a:gd name="T35" fmla="*/ 21 h 39"/>
              <a:gd name="T36" fmla="*/ 14 w 33"/>
              <a:gd name="T37" fmla="*/ 17 h 39"/>
              <a:gd name="T38" fmla="*/ 13 w 33"/>
              <a:gd name="T39" fmla="*/ 0 h 39"/>
              <a:gd name="T40" fmla="*/ 22 w 33"/>
              <a:gd name="T41" fmla="*/ 2 h 39"/>
              <a:gd name="T42" fmla="*/ 21 w 33"/>
              <a:gd name="T43" fmla="*/ 39 h 39"/>
              <a:gd name="T44" fmla="*/ 12 w 33"/>
              <a:gd name="T45" fmla="*/ 37 h 39"/>
              <a:gd name="T46" fmla="*/ 13 w 33"/>
              <a:gd name="T47" fmla="*/ 0 h 39"/>
              <a:gd name="T48" fmla="*/ 8 w 33"/>
              <a:gd name="T49" fmla="*/ 31 h 39"/>
              <a:gd name="T50" fmla="*/ 2 w 33"/>
              <a:gd name="T51" fmla="*/ 31 h 39"/>
              <a:gd name="T52" fmla="*/ 2 w 33"/>
              <a:gd name="T53" fmla="*/ 7 h 39"/>
              <a:gd name="T54" fmla="*/ 9 w 33"/>
              <a:gd name="T55" fmla="*/ 16 h 39"/>
              <a:gd name="T56" fmla="*/ 2 w 33"/>
              <a:gd name="T57" fmla="*/ 7 h 39"/>
              <a:gd name="T58" fmla="*/ 9 w 33"/>
              <a:gd name="T59" fmla="*/ 0 h 39"/>
              <a:gd name="T60" fmla="*/ 10 w 33"/>
              <a:gd name="T61" fmla="*/ 37 h 39"/>
              <a:gd name="T62" fmla="*/ 2 w 33"/>
              <a:gd name="T63" fmla="*/ 39 h 39"/>
              <a:gd name="T64" fmla="*/ 0 w 33"/>
              <a:gd name="T65" fmla="*/ 2 h 39"/>
              <a:gd name="T66" fmla="*/ 2 w 33"/>
              <a:gd name="T67" fmla="*/ 21 h 39"/>
              <a:gd name="T68" fmla="*/ 9 w 33"/>
              <a:gd name="T69" fmla="*/ 17 h 39"/>
              <a:gd name="T70" fmla="*/ 2 w 33"/>
              <a:gd name="T71" fmla="*/ 2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9">
                <a:moveTo>
                  <a:pt x="28" y="29"/>
                </a:moveTo>
                <a:cubicBezTo>
                  <a:pt x="30" y="29"/>
                  <a:pt x="31" y="30"/>
                  <a:pt x="31" y="31"/>
                </a:cubicBezTo>
                <a:cubicBezTo>
                  <a:pt x="31" y="33"/>
                  <a:pt x="30" y="34"/>
                  <a:pt x="28" y="34"/>
                </a:cubicBezTo>
                <a:cubicBezTo>
                  <a:pt x="27" y="34"/>
                  <a:pt x="26" y="33"/>
                  <a:pt x="26" y="31"/>
                </a:cubicBezTo>
                <a:cubicBezTo>
                  <a:pt x="26" y="30"/>
                  <a:pt x="27" y="29"/>
                  <a:pt x="28" y="29"/>
                </a:cubicBezTo>
                <a:close/>
                <a:moveTo>
                  <a:pt x="25" y="7"/>
                </a:moveTo>
                <a:cubicBezTo>
                  <a:pt x="32" y="7"/>
                  <a:pt x="32" y="7"/>
                  <a:pt x="32" y="7"/>
                </a:cubicBezTo>
                <a:cubicBezTo>
                  <a:pt x="32" y="16"/>
                  <a:pt x="32" y="16"/>
                  <a:pt x="32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7"/>
                </a:lnTo>
                <a:close/>
                <a:moveTo>
                  <a:pt x="25" y="21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17"/>
                  <a:pt x="32" y="17"/>
                  <a:pt x="32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1"/>
                </a:lnTo>
                <a:close/>
                <a:moveTo>
                  <a:pt x="25" y="0"/>
                </a:move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1"/>
                  <a:pt x="33" y="2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3" y="39"/>
                  <a:pt x="32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4" y="39"/>
                  <a:pt x="24" y="38"/>
                  <a:pt x="24" y="37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4" y="0"/>
                  <a:pt x="25" y="0"/>
                </a:cubicBezTo>
                <a:close/>
                <a:moveTo>
                  <a:pt x="17" y="29"/>
                </a:moveTo>
                <a:cubicBezTo>
                  <a:pt x="18" y="29"/>
                  <a:pt x="20" y="30"/>
                  <a:pt x="20" y="31"/>
                </a:cubicBezTo>
                <a:cubicBezTo>
                  <a:pt x="20" y="33"/>
                  <a:pt x="18" y="34"/>
                  <a:pt x="17" y="34"/>
                </a:cubicBezTo>
                <a:cubicBezTo>
                  <a:pt x="15" y="34"/>
                  <a:pt x="14" y="33"/>
                  <a:pt x="14" y="31"/>
                </a:cubicBezTo>
                <a:cubicBezTo>
                  <a:pt x="14" y="30"/>
                  <a:pt x="15" y="29"/>
                  <a:pt x="17" y="29"/>
                </a:cubicBezTo>
                <a:close/>
                <a:moveTo>
                  <a:pt x="14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6"/>
                  <a:pt x="20" y="16"/>
                  <a:pt x="20" y="16"/>
                </a:cubicBezTo>
                <a:cubicBezTo>
                  <a:pt x="14" y="16"/>
                  <a:pt x="14" y="16"/>
                  <a:pt x="14" y="16"/>
                </a:cubicBezTo>
                <a:lnTo>
                  <a:pt x="14" y="7"/>
                </a:lnTo>
                <a:close/>
                <a:moveTo>
                  <a:pt x="14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4" y="17"/>
                  <a:pt x="14" y="17"/>
                  <a:pt x="14" y="17"/>
                </a:cubicBezTo>
                <a:lnTo>
                  <a:pt x="14" y="21"/>
                </a:lnTo>
                <a:close/>
                <a:moveTo>
                  <a:pt x="13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1"/>
                  <a:pt x="22" y="2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1" y="39"/>
                  <a:pt x="21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8"/>
                  <a:pt x="12" y="37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3" y="0"/>
                  <a:pt x="13" y="0"/>
                </a:cubicBezTo>
                <a:close/>
                <a:moveTo>
                  <a:pt x="5" y="29"/>
                </a:moveTo>
                <a:cubicBezTo>
                  <a:pt x="7" y="29"/>
                  <a:pt x="8" y="30"/>
                  <a:pt x="8" y="31"/>
                </a:cubicBezTo>
                <a:cubicBezTo>
                  <a:pt x="8" y="33"/>
                  <a:pt x="7" y="34"/>
                  <a:pt x="5" y="34"/>
                </a:cubicBezTo>
                <a:cubicBezTo>
                  <a:pt x="4" y="34"/>
                  <a:pt x="2" y="33"/>
                  <a:pt x="2" y="31"/>
                </a:cubicBezTo>
                <a:cubicBezTo>
                  <a:pt x="2" y="30"/>
                  <a:pt x="4" y="29"/>
                  <a:pt x="5" y="29"/>
                </a:cubicBezTo>
                <a:close/>
                <a:moveTo>
                  <a:pt x="2" y="7"/>
                </a:moveTo>
                <a:cubicBezTo>
                  <a:pt x="9" y="7"/>
                  <a:pt x="9" y="7"/>
                  <a:pt x="9" y="7"/>
                </a:cubicBezTo>
                <a:cubicBezTo>
                  <a:pt x="9" y="16"/>
                  <a:pt x="9" y="16"/>
                  <a:pt x="9" y="16"/>
                </a:cubicBezTo>
                <a:cubicBezTo>
                  <a:pt x="2" y="16"/>
                  <a:pt x="2" y="16"/>
                  <a:pt x="2" y="16"/>
                </a:cubicBezTo>
                <a:lnTo>
                  <a:pt x="2" y="7"/>
                </a:lnTo>
                <a:close/>
                <a:moveTo>
                  <a:pt x="2" y="0"/>
                </a:move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1"/>
                  <a:pt x="10" y="2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0" y="39"/>
                  <a:pt x="9" y="39"/>
                </a:cubicBezTo>
                <a:cubicBezTo>
                  <a:pt x="2" y="39"/>
                  <a:pt x="2" y="39"/>
                  <a:pt x="2" y="39"/>
                </a:cubicBezTo>
                <a:cubicBezTo>
                  <a:pt x="1" y="39"/>
                  <a:pt x="0" y="38"/>
                  <a:pt x="0" y="3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  <a:moveTo>
                  <a:pt x="2" y="21"/>
                </a:moveTo>
                <a:cubicBezTo>
                  <a:pt x="9" y="21"/>
                  <a:pt x="9" y="21"/>
                  <a:pt x="9" y="21"/>
                </a:cubicBezTo>
                <a:cubicBezTo>
                  <a:pt x="9" y="17"/>
                  <a:pt x="9" y="17"/>
                  <a:pt x="9" y="17"/>
                </a:cubicBezTo>
                <a:cubicBezTo>
                  <a:pt x="2" y="17"/>
                  <a:pt x="2" y="17"/>
                  <a:pt x="2" y="17"/>
                </a:cubicBezTo>
                <a:lnTo>
                  <a:pt x="2" y="21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9" name="Freeform 574"/>
          <p:cNvSpPr>
            <a:spLocks noEditPoints="1"/>
          </p:cNvSpPr>
          <p:nvPr/>
        </p:nvSpPr>
        <p:spPr bwMode="auto">
          <a:xfrm>
            <a:off x="7918909" y="2196932"/>
            <a:ext cx="345086" cy="406240"/>
          </a:xfrm>
          <a:custGeom>
            <a:avLst/>
            <a:gdLst>
              <a:gd name="T0" fmla="*/ 31 w 33"/>
              <a:gd name="T1" fmla="*/ 31 h 39"/>
              <a:gd name="T2" fmla="*/ 25 w 33"/>
              <a:gd name="T3" fmla="*/ 31 h 39"/>
              <a:gd name="T4" fmla="*/ 25 w 33"/>
              <a:gd name="T5" fmla="*/ 7 h 39"/>
              <a:gd name="T6" fmla="*/ 32 w 33"/>
              <a:gd name="T7" fmla="*/ 16 h 39"/>
              <a:gd name="T8" fmla="*/ 25 w 33"/>
              <a:gd name="T9" fmla="*/ 7 h 39"/>
              <a:gd name="T10" fmla="*/ 32 w 33"/>
              <a:gd name="T11" fmla="*/ 21 h 39"/>
              <a:gd name="T12" fmla="*/ 25 w 33"/>
              <a:gd name="T13" fmla="*/ 17 h 39"/>
              <a:gd name="T14" fmla="*/ 25 w 33"/>
              <a:gd name="T15" fmla="*/ 0 h 39"/>
              <a:gd name="T16" fmla="*/ 33 w 33"/>
              <a:gd name="T17" fmla="*/ 2 h 39"/>
              <a:gd name="T18" fmla="*/ 32 w 33"/>
              <a:gd name="T19" fmla="*/ 39 h 39"/>
              <a:gd name="T20" fmla="*/ 23 w 33"/>
              <a:gd name="T21" fmla="*/ 37 h 39"/>
              <a:gd name="T22" fmla="*/ 25 w 33"/>
              <a:gd name="T23" fmla="*/ 0 h 39"/>
              <a:gd name="T24" fmla="*/ 20 w 33"/>
              <a:gd name="T25" fmla="*/ 31 h 39"/>
              <a:gd name="T26" fmla="*/ 14 w 33"/>
              <a:gd name="T27" fmla="*/ 31 h 39"/>
              <a:gd name="T28" fmla="*/ 13 w 33"/>
              <a:gd name="T29" fmla="*/ 7 h 39"/>
              <a:gd name="T30" fmla="*/ 20 w 33"/>
              <a:gd name="T31" fmla="*/ 16 h 39"/>
              <a:gd name="T32" fmla="*/ 13 w 33"/>
              <a:gd name="T33" fmla="*/ 7 h 39"/>
              <a:gd name="T34" fmla="*/ 20 w 33"/>
              <a:gd name="T35" fmla="*/ 21 h 39"/>
              <a:gd name="T36" fmla="*/ 13 w 33"/>
              <a:gd name="T37" fmla="*/ 17 h 39"/>
              <a:gd name="T38" fmla="*/ 13 w 33"/>
              <a:gd name="T39" fmla="*/ 0 h 39"/>
              <a:gd name="T40" fmla="*/ 22 w 33"/>
              <a:gd name="T41" fmla="*/ 2 h 39"/>
              <a:gd name="T42" fmla="*/ 20 w 33"/>
              <a:gd name="T43" fmla="*/ 39 h 39"/>
              <a:gd name="T44" fmla="*/ 12 w 33"/>
              <a:gd name="T45" fmla="*/ 37 h 39"/>
              <a:gd name="T46" fmla="*/ 13 w 33"/>
              <a:gd name="T47" fmla="*/ 0 h 39"/>
              <a:gd name="T48" fmla="*/ 8 w 33"/>
              <a:gd name="T49" fmla="*/ 31 h 39"/>
              <a:gd name="T50" fmla="*/ 2 w 33"/>
              <a:gd name="T51" fmla="*/ 31 h 39"/>
              <a:gd name="T52" fmla="*/ 2 w 33"/>
              <a:gd name="T53" fmla="*/ 7 h 39"/>
              <a:gd name="T54" fmla="*/ 8 w 33"/>
              <a:gd name="T55" fmla="*/ 16 h 39"/>
              <a:gd name="T56" fmla="*/ 2 w 33"/>
              <a:gd name="T57" fmla="*/ 7 h 39"/>
              <a:gd name="T58" fmla="*/ 9 w 33"/>
              <a:gd name="T59" fmla="*/ 0 h 39"/>
              <a:gd name="T60" fmla="*/ 10 w 33"/>
              <a:gd name="T61" fmla="*/ 37 h 39"/>
              <a:gd name="T62" fmla="*/ 1 w 33"/>
              <a:gd name="T63" fmla="*/ 39 h 39"/>
              <a:gd name="T64" fmla="*/ 0 w 33"/>
              <a:gd name="T65" fmla="*/ 2 h 39"/>
              <a:gd name="T66" fmla="*/ 2 w 33"/>
              <a:gd name="T67" fmla="*/ 21 h 39"/>
              <a:gd name="T68" fmla="*/ 8 w 33"/>
              <a:gd name="T69" fmla="*/ 17 h 39"/>
              <a:gd name="T70" fmla="*/ 2 w 33"/>
              <a:gd name="T71" fmla="*/ 2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9">
                <a:moveTo>
                  <a:pt x="28" y="28"/>
                </a:moveTo>
                <a:cubicBezTo>
                  <a:pt x="30" y="28"/>
                  <a:pt x="31" y="30"/>
                  <a:pt x="31" y="31"/>
                </a:cubicBezTo>
                <a:cubicBezTo>
                  <a:pt x="31" y="33"/>
                  <a:pt x="30" y="34"/>
                  <a:pt x="28" y="34"/>
                </a:cubicBezTo>
                <a:cubicBezTo>
                  <a:pt x="27" y="34"/>
                  <a:pt x="25" y="33"/>
                  <a:pt x="25" y="31"/>
                </a:cubicBezTo>
                <a:cubicBezTo>
                  <a:pt x="25" y="30"/>
                  <a:pt x="27" y="28"/>
                  <a:pt x="28" y="28"/>
                </a:cubicBezTo>
                <a:close/>
                <a:moveTo>
                  <a:pt x="25" y="7"/>
                </a:moveTo>
                <a:cubicBezTo>
                  <a:pt x="32" y="7"/>
                  <a:pt x="32" y="7"/>
                  <a:pt x="32" y="7"/>
                </a:cubicBezTo>
                <a:cubicBezTo>
                  <a:pt x="32" y="16"/>
                  <a:pt x="32" y="16"/>
                  <a:pt x="32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7"/>
                </a:lnTo>
                <a:close/>
                <a:moveTo>
                  <a:pt x="25" y="21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17"/>
                  <a:pt x="32" y="17"/>
                  <a:pt x="32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1"/>
                </a:lnTo>
                <a:close/>
                <a:moveTo>
                  <a:pt x="25" y="0"/>
                </a:move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1"/>
                  <a:pt x="33" y="2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3" y="39"/>
                  <a:pt x="32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4" y="39"/>
                  <a:pt x="23" y="38"/>
                  <a:pt x="23" y="37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lose/>
                <a:moveTo>
                  <a:pt x="17" y="28"/>
                </a:moveTo>
                <a:cubicBezTo>
                  <a:pt x="18" y="28"/>
                  <a:pt x="20" y="30"/>
                  <a:pt x="20" y="31"/>
                </a:cubicBezTo>
                <a:cubicBezTo>
                  <a:pt x="20" y="33"/>
                  <a:pt x="18" y="34"/>
                  <a:pt x="17" y="34"/>
                </a:cubicBezTo>
                <a:cubicBezTo>
                  <a:pt x="15" y="34"/>
                  <a:pt x="14" y="33"/>
                  <a:pt x="14" y="31"/>
                </a:cubicBezTo>
                <a:cubicBezTo>
                  <a:pt x="14" y="30"/>
                  <a:pt x="15" y="28"/>
                  <a:pt x="17" y="28"/>
                </a:cubicBezTo>
                <a:close/>
                <a:moveTo>
                  <a:pt x="13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6"/>
                  <a:pt x="20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lnTo>
                  <a:pt x="13" y="7"/>
                </a:lnTo>
                <a:close/>
                <a:moveTo>
                  <a:pt x="1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1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1"/>
                  <a:pt x="22" y="2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1" y="39"/>
                  <a:pt x="20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8"/>
                  <a:pt x="12" y="37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7" y="28"/>
                  <a:pt x="8" y="30"/>
                  <a:pt x="8" y="31"/>
                </a:cubicBezTo>
                <a:cubicBezTo>
                  <a:pt x="8" y="33"/>
                  <a:pt x="7" y="34"/>
                  <a:pt x="5" y="34"/>
                </a:cubicBezTo>
                <a:cubicBezTo>
                  <a:pt x="3" y="34"/>
                  <a:pt x="2" y="33"/>
                  <a:pt x="2" y="31"/>
                </a:cubicBezTo>
                <a:cubicBezTo>
                  <a:pt x="2" y="30"/>
                  <a:pt x="3" y="28"/>
                  <a:pt x="5" y="28"/>
                </a:cubicBezTo>
                <a:close/>
                <a:moveTo>
                  <a:pt x="2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6"/>
                  <a:pt x="2" y="16"/>
                  <a:pt x="2" y="16"/>
                </a:cubicBezTo>
                <a:lnTo>
                  <a:pt x="2" y="7"/>
                </a:lnTo>
                <a:close/>
                <a:moveTo>
                  <a:pt x="1" y="0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2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9"/>
                  <a:pt x="9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0" y="38"/>
                  <a:pt x="0" y="3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17"/>
                  <a:pt x="8" y="17"/>
                  <a:pt x="8" y="17"/>
                </a:cubicBezTo>
                <a:cubicBezTo>
                  <a:pt x="2" y="17"/>
                  <a:pt x="2" y="17"/>
                  <a:pt x="2" y="17"/>
                </a:cubicBezTo>
                <a:lnTo>
                  <a:pt x="2" y="21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0" name="Freeform 575"/>
          <p:cNvSpPr>
            <a:spLocks noEditPoints="1"/>
          </p:cNvSpPr>
          <p:nvPr/>
        </p:nvSpPr>
        <p:spPr bwMode="auto">
          <a:xfrm>
            <a:off x="7918909" y="2196932"/>
            <a:ext cx="345086" cy="39313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5 w 33"/>
              <a:gd name="T5" fmla="*/ 7 h 38"/>
              <a:gd name="T6" fmla="*/ 31 w 33"/>
              <a:gd name="T7" fmla="*/ 15 h 38"/>
              <a:gd name="T8" fmla="*/ 25 w 33"/>
              <a:gd name="T9" fmla="*/ 7 h 38"/>
              <a:gd name="T10" fmla="*/ 31 w 33"/>
              <a:gd name="T11" fmla="*/ 21 h 38"/>
              <a:gd name="T12" fmla="*/ 25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4 w 33"/>
              <a:gd name="T27" fmla="*/ 31 h 38"/>
              <a:gd name="T28" fmla="*/ 13 w 33"/>
              <a:gd name="T29" fmla="*/ 7 h 38"/>
              <a:gd name="T30" fmla="*/ 20 w 33"/>
              <a:gd name="T31" fmla="*/ 15 h 38"/>
              <a:gd name="T32" fmla="*/ 13 w 33"/>
              <a:gd name="T33" fmla="*/ 7 h 38"/>
              <a:gd name="T34" fmla="*/ 20 w 33"/>
              <a:gd name="T35" fmla="*/ 21 h 38"/>
              <a:gd name="T36" fmla="*/ 13 w 33"/>
              <a:gd name="T37" fmla="*/ 17 h 38"/>
              <a:gd name="T38" fmla="*/ 13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2 w 33"/>
              <a:gd name="T45" fmla="*/ 37 h 38"/>
              <a:gd name="T46" fmla="*/ 13 w 33"/>
              <a:gd name="T47" fmla="*/ 0 h 38"/>
              <a:gd name="T48" fmla="*/ 8 w 33"/>
              <a:gd name="T49" fmla="*/ 31 h 38"/>
              <a:gd name="T50" fmla="*/ 2 w 33"/>
              <a:gd name="T51" fmla="*/ 31 h 38"/>
              <a:gd name="T52" fmla="*/ 2 w 33"/>
              <a:gd name="T53" fmla="*/ 7 h 38"/>
              <a:gd name="T54" fmla="*/ 8 w 33"/>
              <a:gd name="T55" fmla="*/ 15 h 38"/>
              <a:gd name="T56" fmla="*/ 2 w 33"/>
              <a:gd name="T57" fmla="*/ 7 h 38"/>
              <a:gd name="T58" fmla="*/ 9 w 33"/>
              <a:gd name="T59" fmla="*/ 0 h 38"/>
              <a:gd name="T60" fmla="*/ 10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2 w 33"/>
              <a:gd name="T67" fmla="*/ 21 h 38"/>
              <a:gd name="T68" fmla="*/ 8 w 33"/>
              <a:gd name="T69" fmla="*/ 17 h 38"/>
              <a:gd name="T70" fmla="*/ 2 w 33"/>
              <a:gd name="T71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30" y="28"/>
                  <a:pt x="31" y="29"/>
                  <a:pt x="31" y="31"/>
                </a:cubicBezTo>
                <a:cubicBezTo>
                  <a:pt x="31" y="33"/>
                  <a:pt x="30" y="34"/>
                  <a:pt x="28" y="34"/>
                </a:cubicBezTo>
                <a:cubicBezTo>
                  <a:pt x="26" y="34"/>
                  <a:pt x="25" y="33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5" y="7"/>
                </a:moveTo>
                <a:cubicBezTo>
                  <a:pt x="31" y="7"/>
                  <a:pt x="31" y="7"/>
                  <a:pt x="31" y="7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7"/>
                </a:lnTo>
                <a:close/>
                <a:moveTo>
                  <a:pt x="25" y="21"/>
                </a:moveTo>
                <a:cubicBezTo>
                  <a:pt x="31" y="21"/>
                  <a:pt x="31" y="21"/>
                  <a:pt x="31" y="21"/>
                </a:cubicBezTo>
                <a:cubicBezTo>
                  <a:pt x="31" y="17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1"/>
                </a:ln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2" y="38"/>
                  <a:pt x="32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3"/>
                  <a:pt x="18" y="34"/>
                  <a:pt x="16" y="34"/>
                </a:cubicBezTo>
                <a:cubicBezTo>
                  <a:pt x="15" y="34"/>
                  <a:pt x="14" y="33"/>
                  <a:pt x="14" y="31"/>
                </a:cubicBezTo>
                <a:cubicBezTo>
                  <a:pt x="14" y="29"/>
                  <a:pt x="15" y="28"/>
                  <a:pt x="16" y="28"/>
                </a:cubicBezTo>
                <a:close/>
                <a:moveTo>
                  <a:pt x="13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7"/>
                </a:lnTo>
                <a:close/>
                <a:moveTo>
                  <a:pt x="1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1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1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0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2" y="38"/>
                  <a:pt x="12" y="37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6" y="28"/>
                  <a:pt x="8" y="29"/>
                  <a:pt x="8" y="31"/>
                </a:cubicBezTo>
                <a:cubicBezTo>
                  <a:pt x="8" y="33"/>
                  <a:pt x="6" y="34"/>
                  <a:pt x="5" y="34"/>
                </a:cubicBezTo>
                <a:cubicBezTo>
                  <a:pt x="3" y="34"/>
                  <a:pt x="2" y="33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2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5"/>
                  <a:pt x="8" y="15"/>
                  <a:pt x="8" y="15"/>
                </a:cubicBezTo>
                <a:cubicBezTo>
                  <a:pt x="2" y="15"/>
                  <a:pt x="2" y="15"/>
                  <a:pt x="2" y="15"/>
                </a:cubicBezTo>
                <a:lnTo>
                  <a:pt x="2" y="7"/>
                </a:lnTo>
                <a:close/>
                <a:moveTo>
                  <a:pt x="1" y="0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8"/>
                  <a:pt x="9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17"/>
                  <a:pt x="8" y="17"/>
                  <a:pt x="8" y="17"/>
                </a:cubicBezTo>
                <a:cubicBezTo>
                  <a:pt x="2" y="17"/>
                  <a:pt x="2" y="17"/>
                  <a:pt x="2" y="17"/>
                </a:cubicBezTo>
                <a:lnTo>
                  <a:pt x="2" y="21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1" name="Freeform 576"/>
          <p:cNvSpPr>
            <a:spLocks noEditPoints="1"/>
          </p:cNvSpPr>
          <p:nvPr/>
        </p:nvSpPr>
        <p:spPr bwMode="auto">
          <a:xfrm>
            <a:off x="7918909" y="2196932"/>
            <a:ext cx="345086" cy="39313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5 w 33"/>
              <a:gd name="T5" fmla="*/ 6 h 38"/>
              <a:gd name="T6" fmla="*/ 31 w 33"/>
              <a:gd name="T7" fmla="*/ 15 h 38"/>
              <a:gd name="T8" fmla="*/ 25 w 33"/>
              <a:gd name="T9" fmla="*/ 6 h 38"/>
              <a:gd name="T10" fmla="*/ 31 w 33"/>
              <a:gd name="T11" fmla="*/ 20 h 38"/>
              <a:gd name="T12" fmla="*/ 25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20 w 33"/>
              <a:gd name="T31" fmla="*/ 15 h 38"/>
              <a:gd name="T32" fmla="*/ 13 w 33"/>
              <a:gd name="T33" fmla="*/ 6 h 38"/>
              <a:gd name="T34" fmla="*/ 20 w 33"/>
              <a:gd name="T35" fmla="*/ 20 h 38"/>
              <a:gd name="T36" fmla="*/ 13 w 33"/>
              <a:gd name="T37" fmla="*/ 17 h 38"/>
              <a:gd name="T38" fmla="*/ 13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3 w 33"/>
              <a:gd name="T47" fmla="*/ 0 h 38"/>
              <a:gd name="T48" fmla="*/ 8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10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30" y="28"/>
                  <a:pt x="31" y="29"/>
                  <a:pt x="31" y="31"/>
                </a:cubicBezTo>
                <a:cubicBezTo>
                  <a:pt x="31" y="32"/>
                  <a:pt x="30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5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6"/>
                </a:lnTo>
                <a:close/>
                <a:moveTo>
                  <a:pt x="25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0"/>
                </a:ln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2" y="38"/>
                  <a:pt x="32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5" y="34"/>
                  <a:pt x="13" y="32"/>
                  <a:pt x="13" y="31"/>
                </a:cubicBezTo>
                <a:cubicBezTo>
                  <a:pt x="13" y="29"/>
                  <a:pt x="15" y="28"/>
                  <a:pt x="16" y="28"/>
                </a:cubicBezTo>
                <a:close/>
                <a:moveTo>
                  <a:pt x="13" y="6"/>
                </a:moveTo>
                <a:cubicBezTo>
                  <a:pt x="20" y="6"/>
                  <a:pt x="20" y="6"/>
                  <a:pt x="20" y="6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0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8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6" y="28"/>
                  <a:pt x="8" y="29"/>
                  <a:pt x="8" y="31"/>
                </a:cubicBezTo>
                <a:cubicBezTo>
                  <a:pt x="8" y="32"/>
                  <a:pt x="6" y="34"/>
                  <a:pt x="5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2" name="Freeform 577"/>
          <p:cNvSpPr>
            <a:spLocks noEditPoints="1"/>
          </p:cNvSpPr>
          <p:nvPr/>
        </p:nvSpPr>
        <p:spPr bwMode="auto">
          <a:xfrm>
            <a:off x="7918909" y="2196932"/>
            <a:ext cx="345086" cy="39313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4 w 33"/>
              <a:gd name="T5" fmla="*/ 6 h 38"/>
              <a:gd name="T6" fmla="*/ 31 w 33"/>
              <a:gd name="T7" fmla="*/ 15 h 38"/>
              <a:gd name="T8" fmla="*/ 24 w 33"/>
              <a:gd name="T9" fmla="*/ 6 h 38"/>
              <a:gd name="T10" fmla="*/ 31 w 33"/>
              <a:gd name="T11" fmla="*/ 20 h 38"/>
              <a:gd name="T12" fmla="*/ 24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1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19 w 33"/>
              <a:gd name="T31" fmla="*/ 15 h 38"/>
              <a:gd name="T32" fmla="*/ 13 w 33"/>
              <a:gd name="T33" fmla="*/ 6 h 38"/>
              <a:gd name="T34" fmla="*/ 19 w 33"/>
              <a:gd name="T35" fmla="*/ 20 h 38"/>
              <a:gd name="T36" fmla="*/ 13 w 33"/>
              <a:gd name="T37" fmla="*/ 17 h 38"/>
              <a:gd name="T38" fmla="*/ 12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2 w 33"/>
              <a:gd name="T47" fmla="*/ 0 h 38"/>
              <a:gd name="T48" fmla="*/ 7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9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29" y="28"/>
                  <a:pt x="31" y="29"/>
                  <a:pt x="31" y="31"/>
                </a:cubicBezTo>
                <a:cubicBezTo>
                  <a:pt x="31" y="32"/>
                  <a:pt x="29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4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4" y="15"/>
                  <a:pt x="24" y="15"/>
                  <a:pt x="24" y="15"/>
                </a:cubicBezTo>
                <a:lnTo>
                  <a:pt x="24" y="6"/>
                </a:lnTo>
                <a:close/>
                <a:moveTo>
                  <a:pt x="24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4" y="17"/>
                  <a:pt x="24" y="17"/>
                  <a:pt x="24" y="17"/>
                </a:cubicBezTo>
                <a:lnTo>
                  <a:pt x="24" y="20"/>
                </a:lnTo>
                <a:close/>
                <a:moveTo>
                  <a:pt x="24" y="0"/>
                </a:move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7"/>
                  <a:pt x="32" y="38"/>
                  <a:pt x="31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3" y="38"/>
                  <a:pt x="23" y="37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3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4" y="34"/>
                  <a:pt x="13" y="32"/>
                  <a:pt x="13" y="31"/>
                </a:cubicBezTo>
                <a:cubicBezTo>
                  <a:pt x="13" y="29"/>
                  <a:pt x="14" y="28"/>
                  <a:pt x="16" y="28"/>
                </a:cubicBezTo>
                <a:close/>
                <a:moveTo>
                  <a:pt x="13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15"/>
                  <a:pt x="19" y="15"/>
                  <a:pt x="19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17"/>
                  <a:pt x="19" y="17"/>
                  <a:pt x="19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8"/>
                  <a:pt x="20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1" y="37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2" y="0"/>
                </a:cubicBezTo>
                <a:close/>
                <a:moveTo>
                  <a:pt x="4" y="28"/>
                </a:moveTo>
                <a:cubicBezTo>
                  <a:pt x="6" y="28"/>
                  <a:pt x="7" y="29"/>
                  <a:pt x="7" y="31"/>
                </a:cubicBezTo>
                <a:cubicBezTo>
                  <a:pt x="7" y="32"/>
                  <a:pt x="6" y="34"/>
                  <a:pt x="4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4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3" name="Freeform 578"/>
          <p:cNvSpPr>
            <a:spLocks noEditPoints="1"/>
          </p:cNvSpPr>
          <p:nvPr/>
        </p:nvSpPr>
        <p:spPr bwMode="auto">
          <a:xfrm>
            <a:off x="7910173" y="2196932"/>
            <a:ext cx="340716" cy="393134"/>
          </a:xfrm>
          <a:custGeom>
            <a:avLst/>
            <a:gdLst>
              <a:gd name="T0" fmla="*/ 31 w 33"/>
              <a:gd name="T1" fmla="*/ 30 h 38"/>
              <a:gd name="T2" fmla="*/ 26 w 33"/>
              <a:gd name="T3" fmla="*/ 30 h 38"/>
              <a:gd name="T4" fmla="*/ 25 w 33"/>
              <a:gd name="T5" fmla="*/ 6 h 38"/>
              <a:gd name="T6" fmla="*/ 32 w 33"/>
              <a:gd name="T7" fmla="*/ 15 h 38"/>
              <a:gd name="T8" fmla="*/ 25 w 33"/>
              <a:gd name="T9" fmla="*/ 6 h 38"/>
              <a:gd name="T10" fmla="*/ 32 w 33"/>
              <a:gd name="T11" fmla="*/ 20 h 38"/>
              <a:gd name="T12" fmla="*/ 25 w 33"/>
              <a:gd name="T13" fmla="*/ 16 h 38"/>
              <a:gd name="T14" fmla="*/ 25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4 w 33"/>
              <a:gd name="T21" fmla="*/ 36 h 38"/>
              <a:gd name="T22" fmla="*/ 25 w 33"/>
              <a:gd name="T23" fmla="*/ 0 h 38"/>
              <a:gd name="T24" fmla="*/ 20 w 33"/>
              <a:gd name="T25" fmla="*/ 30 h 38"/>
              <a:gd name="T26" fmla="*/ 14 w 33"/>
              <a:gd name="T27" fmla="*/ 30 h 38"/>
              <a:gd name="T28" fmla="*/ 14 w 33"/>
              <a:gd name="T29" fmla="*/ 6 h 38"/>
              <a:gd name="T30" fmla="*/ 20 w 33"/>
              <a:gd name="T31" fmla="*/ 15 h 38"/>
              <a:gd name="T32" fmla="*/ 14 w 33"/>
              <a:gd name="T33" fmla="*/ 6 h 38"/>
              <a:gd name="T34" fmla="*/ 20 w 33"/>
              <a:gd name="T35" fmla="*/ 20 h 38"/>
              <a:gd name="T36" fmla="*/ 14 w 33"/>
              <a:gd name="T37" fmla="*/ 16 h 38"/>
              <a:gd name="T38" fmla="*/ 13 w 33"/>
              <a:gd name="T39" fmla="*/ 0 h 38"/>
              <a:gd name="T40" fmla="*/ 22 w 33"/>
              <a:gd name="T41" fmla="*/ 1 h 38"/>
              <a:gd name="T42" fmla="*/ 21 w 33"/>
              <a:gd name="T43" fmla="*/ 38 h 38"/>
              <a:gd name="T44" fmla="*/ 12 w 33"/>
              <a:gd name="T45" fmla="*/ 36 h 38"/>
              <a:gd name="T46" fmla="*/ 13 w 33"/>
              <a:gd name="T47" fmla="*/ 0 h 38"/>
              <a:gd name="T48" fmla="*/ 8 w 33"/>
              <a:gd name="T49" fmla="*/ 30 h 38"/>
              <a:gd name="T50" fmla="*/ 2 w 33"/>
              <a:gd name="T51" fmla="*/ 30 h 38"/>
              <a:gd name="T52" fmla="*/ 2 w 33"/>
              <a:gd name="T53" fmla="*/ 6 h 38"/>
              <a:gd name="T54" fmla="*/ 9 w 33"/>
              <a:gd name="T55" fmla="*/ 15 h 38"/>
              <a:gd name="T56" fmla="*/ 2 w 33"/>
              <a:gd name="T57" fmla="*/ 6 h 38"/>
              <a:gd name="T58" fmla="*/ 9 w 33"/>
              <a:gd name="T59" fmla="*/ 0 h 38"/>
              <a:gd name="T60" fmla="*/ 10 w 33"/>
              <a:gd name="T61" fmla="*/ 36 h 38"/>
              <a:gd name="T62" fmla="*/ 2 w 33"/>
              <a:gd name="T63" fmla="*/ 38 h 38"/>
              <a:gd name="T64" fmla="*/ 0 w 33"/>
              <a:gd name="T65" fmla="*/ 1 h 38"/>
              <a:gd name="T66" fmla="*/ 2 w 33"/>
              <a:gd name="T67" fmla="*/ 20 h 38"/>
              <a:gd name="T68" fmla="*/ 9 w 33"/>
              <a:gd name="T69" fmla="*/ 16 h 38"/>
              <a:gd name="T70" fmla="*/ 2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9" y="28"/>
                </a:moveTo>
                <a:cubicBezTo>
                  <a:pt x="30" y="28"/>
                  <a:pt x="31" y="29"/>
                  <a:pt x="31" y="30"/>
                </a:cubicBezTo>
                <a:cubicBezTo>
                  <a:pt x="31" y="32"/>
                  <a:pt x="30" y="33"/>
                  <a:pt x="29" y="33"/>
                </a:cubicBezTo>
                <a:cubicBezTo>
                  <a:pt x="27" y="33"/>
                  <a:pt x="26" y="32"/>
                  <a:pt x="26" y="30"/>
                </a:cubicBezTo>
                <a:cubicBezTo>
                  <a:pt x="26" y="29"/>
                  <a:pt x="27" y="28"/>
                  <a:pt x="29" y="28"/>
                </a:cubicBezTo>
                <a:close/>
                <a:moveTo>
                  <a:pt x="25" y="6"/>
                </a:moveTo>
                <a:cubicBezTo>
                  <a:pt x="32" y="6"/>
                  <a:pt x="32" y="6"/>
                  <a:pt x="32" y="6"/>
                </a:cubicBezTo>
                <a:cubicBezTo>
                  <a:pt x="32" y="15"/>
                  <a:pt x="32" y="15"/>
                  <a:pt x="32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6"/>
                </a:lnTo>
                <a:close/>
                <a:moveTo>
                  <a:pt x="25" y="20"/>
                </a:moveTo>
                <a:cubicBezTo>
                  <a:pt x="32" y="20"/>
                  <a:pt x="32" y="20"/>
                  <a:pt x="32" y="20"/>
                </a:cubicBezTo>
                <a:cubicBezTo>
                  <a:pt x="32" y="16"/>
                  <a:pt x="32" y="16"/>
                  <a:pt x="32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20"/>
                </a:lnTo>
                <a:close/>
                <a:moveTo>
                  <a:pt x="25" y="0"/>
                </a:move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7"/>
                  <a:pt x="33" y="38"/>
                  <a:pt x="32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7"/>
                  <a:pt x="24" y="36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4" y="0"/>
                  <a:pt x="25" y="0"/>
                </a:cubicBezTo>
                <a:close/>
                <a:moveTo>
                  <a:pt x="17" y="28"/>
                </a:moveTo>
                <a:cubicBezTo>
                  <a:pt x="18" y="28"/>
                  <a:pt x="20" y="29"/>
                  <a:pt x="20" y="30"/>
                </a:cubicBezTo>
                <a:cubicBezTo>
                  <a:pt x="20" y="32"/>
                  <a:pt x="18" y="33"/>
                  <a:pt x="17" y="33"/>
                </a:cubicBezTo>
                <a:cubicBezTo>
                  <a:pt x="15" y="33"/>
                  <a:pt x="14" y="32"/>
                  <a:pt x="14" y="30"/>
                </a:cubicBezTo>
                <a:cubicBezTo>
                  <a:pt x="14" y="29"/>
                  <a:pt x="15" y="28"/>
                  <a:pt x="17" y="28"/>
                </a:cubicBezTo>
                <a:close/>
                <a:moveTo>
                  <a:pt x="14" y="6"/>
                </a:moveTo>
                <a:cubicBezTo>
                  <a:pt x="20" y="6"/>
                  <a:pt x="20" y="6"/>
                  <a:pt x="20" y="6"/>
                </a:cubicBezTo>
                <a:cubicBezTo>
                  <a:pt x="20" y="15"/>
                  <a:pt x="20" y="15"/>
                  <a:pt x="20" y="15"/>
                </a:cubicBezTo>
                <a:cubicBezTo>
                  <a:pt x="14" y="15"/>
                  <a:pt x="14" y="15"/>
                  <a:pt x="14" y="15"/>
                </a:cubicBezTo>
                <a:lnTo>
                  <a:pt x="14" y="6"/>
                </a:lnTo>
                <a:close/>
                <a:moveTo>
                  <a:pt x="14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16"/>
                  <a:pt x="20" y="16"/>
                  <a:pt x="20" y="16"/>
                </a:cubicBezTo>
                <a:cubicBezTo>
                  <a:pt x="14" y="16"/>
                  <a:pt x="14" y="16"/>
                  <a:pt x="14" y="16"/>
                </a:cubicBezTo>
                <a:lnTo>
                  <a:pt x="14" y="20"/>
                </a:lnTo>
                <a:close/>
                <a:moveTo>
                  <a:pt x="13" y="0"/>
                </a:move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7"/>
                  <a:pt x="21" y="38"/>
                  <a:pt x="21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8"/>
                  <a:pt x="12" y="37"/>
                  <a:pt x="12" y="36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3" y="0"/>
                </a:cubicBezTo>
                <a:close/>
                <a:moveTo>
                  <a:pt x="5" y="28"/>
                </a:moveTo>
                <a:cubicBezTo>
                  <a:pt x="7" y="28"/>
                  <a:pt x="8" y="29"/>
                  <a:pt x="8" y="30"/>
                </a:cubicBezTo>
                <a:cubicBezTo>
                  <a:pt x="8" y="32"/>
                  <a:pt x="7" y="33"/>
                  <a:pt x="5" y="33"/>
                </a:cubicBezTo>
                <a:cubicBezTo>
                  <a:pt x="4" y="33"/>
                  <a:pt x="2" y="32"/>
                  <a:pt x="2" y="30"/>
                </a:cubicBezTo>
                <a:cubicBezTo>
                  <a:pt x="2" y="29"/>
                  <a:pt x="4" y="28"/>
                  <a:pt x="5" y="28"/>
                </a:cubicBezTo>
                <a:close/>
                <a:moveTo>
                  <a:pt x="2" y="6"/>
                </a:moveTo>
                <a:cubicBezTo>
                  <a:pt x="9" y="6"/>
                  <a:pt x="9" y="6"/>
                  <a:pt x="9" y="6"/>
                </a:cubicBezTo>
                <a:cubicBezTo>
                  <a:pt x="9" y="15"/>
                  <a:pt x="9" y="15"/>
                  <a:pt x="9" y="15"/>
                </a:cubicBezTo>
                <a:cubicBezTo>
                  <a:pt x="2" y="15"/>
                  <a:pt x="2" y="15"/>
                  <a:pt x="2" y="15"/>
                </a:cubicBezTo>
                <a:lnTo>
                  <a:pt x="2" y="6"/>
                </a:lnTo>
                <a:close/>
                <a:moveTo>
                  <a:pt x="2" y="0"/>
                </a:move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7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lose/>
                <a:moveTo>
                  <a:pt x="2" y="20"/>
                </a:moveTo>
                <a:cubicBezTo>
                  <a:pt x="9" y="20"/>
                  <a:pt x="9" y="20"/>
                  <a:pt x="9" y="20"/>
                </a:cubicBezTo>
                <a:cubicBezTo>
                  <a:pt x="9" y="16"/>
                  <a:pt x="9" y="16"/>
                  <a:pt x="9" y="16"/>
                </a:cubicBezTo>
                <a:cubicBezTo>
                  <a:pt x="2" y="16"/>
                  <a:pt x="2" y="16"/>
                  <a:pt x="2" y="16"/>
                </a:cubicBezTo>
                <a:lnTo>
                  <a:pt x="2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4" name="Freeform 579"/>
          <p:cNvSpPr>
            <a:spLocks noEditPoints="1"/>
          </p:cNvSpPr>
          <p:nvPr/>
        </p:nvSpPr>
        <p:spPr bwMode="auto">
          <a:xfrm>
            <a:off x="7910173" y="2183829"/>
            <a:ext cx="340716" cy="406240"/>
          </a:xfrm>
          <a:custGeom>
            <a:avLst/>
            <a:gdLst>
              <a:gd name="T0" fmla="*/ 31 w 33"/>
              <a:gd name="T1" fmla="*/ 31 h 39"/>
              <a:gd name="T2" fmla="*/ 25 w 33"/>
              <a:gd name="T3" fmla="*/ 31 h 39"/>
              <a:gd name="T4" fmla="*/ 25 w 33"/>
              <a:gd name="T5" fmla="*/ 7 h 39"/>
              <a:gd name="T6" fmla="*/ 32 w 33"/>
              <a:gd name="T7" fmla="*/ 16 h 39"/>
              <a:gd name="T8" fmla="*/ 25 w 33"/>
              <a:gd name="T9" fmla="*/ 7 h 39"/>
              <a:gd name="T10" fmla="*/ 32 w 33"/>
              <a:gd name="T11" fmla="*/ 21 h 39"/>
              <a:gd name="T12" fmla="*/ 25 w 33"/>
              <a:gd name="T13" fmla="*/ 17 h 39"/>
              <a:gd name="T14" fmla="*/ 25 w 33"/>
              <a:gd name="T15" fmla="*/ 0 h 39"/>
              <a:gd name="T16" fmla="*/ 33 w 33"/>
              <a:gd name="T17" fmla="*/ 2 h 39"/>
              <a:gd name="T18" fmla="*/ 32 w 33"/>
              <a:gd name="T19" fmla="*/ 39 h 39"/>
              <a:gd name="T20" fmla="*/ 23 w 33"/>
              <a:gd name="T21" fmla="*/ 37 h 39"/>
              <a:gd name="T22" fmla="*/ 25 w 33"/>
              <a:gd name="T23" fmla="*/ 0 h 39"/>
              <a:gd name="T24" fmla="*/ 20 w 33"/>
              <a:gd name="T25" fmla="*/ 31 h 39"/>
              <a:gd name="T26" fmla="*/ 14 w 33"/>
              <a:gd name="T27" fmla="*/ 31 h 39"/>
              <a:gd name="T28" fmla="*/ 13 w 33"/>
              <a:gd name="T29" fmla="*/ 7 h 39"/>
              <a:gd name="T30" fmla="*/ 20 w 33"/>
              <a:gd name="T31" fmla="*/ 16 h 39"/>
              <a:gd name="T32" fmla="*/ 13 w 33"/>
              <a:gd name="T33" fmla="*/ 7 h 39"/>
              <a:gd name="T34" fmla="*/ 20 w 33"/>
              <a:gd name="T35" fmla="*/ 21 h 39"/>
              <a:gd name="T36" fmla="*/ 13 w 33"/>
              <a:gd name="T37" fmla="*/ 17 h 39"/>
              <a:gd name="T38" fmla="*/ 13 w 33"/>
              <a:gd name="T39" fmla="*/ 0 h 39"/>
              <a:gd name="T40" fmla="*/ 22 w 33"/>
              <a:gd name="T41" fmla="*/ 2 h 39"/>
              <a:gd name="T42" fmla="*/ 20 w 33"/>
              <a:gd name="T43" fmla="*/ 39 h 39"/>
              <a:gd name="T44" fmla="*/ 12 w 33"/>
              <a:gd name="T45" fmla="*/ 37 h 39"/>
              <a:gd name="T46" fmla="*/ 13 w 33"/>
              <a:gd name="T47" fmla="*/ 0 h 39"/>
              <a:gd name="T48" fmla="*/ 8 w 33"/>
              <a:gd name="T49" fmla="*/ 31 h 39"/>
              <a:gd name="T50" fmla="*/ 2 w 33"/>
              <a:gd name="T51" fmla="*/ 31 h 39"/>
              <a:gd name="T52" fmla="*/ 2 w 33"/>
              <a:gd name="T53" fmla="*/ 7 h 39"/>
              <a:gd name="T54" fmla="*/ 8 w 33"/>
              <a:gd name="T55" fmla="*/ 16 h 39"/>
              <a:gd name="T56" fmla="*/ 2 w 33"/>
              <a:gd name="T57" fmla="*/ 7 h 39"/>
              <a:gd name="T58" fmla="*/ 9 w 33"/>
              <a:gd name="T59" fmla="*/ 0 h 39"/>
              <a:gd name="T60" fmla="*/ 10 w 33"/>
              <a:gd name="T61" fmla="*/ 37 h 39"/>
              <a:gd name="T62" fmla="*/ 1 w 33"/>
              <a:gd name="T63" fmla="*/ 39 h 39"/>
              <a:gd name="T64" fmla="*/ 0 w 33"/>
              <a:gd name="T65" fmla="*/ 2 h 39"/>
              <a:gd name="T66" fmla="*/ 2 w 33"/>
              <a:gd name="T67" fmla="*/ 21 h 39"/>
              <a:gd name="T68" fmla="*/ 8 w 33"/>
              <a:gd name="T69" fmla="*/ 17 h 39"/>
              <a:gd name="T70" fmla="*/ 2 w 33"/>
              <a:gd name="T71" fmla="*/ 2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9">
                <a:moveTo>
                  <a:pt x="28" y="28"/>
                </a:moveTo>
                <a:cubicBezTo>
                  <a:pt x="30" y="28"/>
                  <a:pt x="31" y="30"/>
                  <a:pt x="31" y="31"/>
                </a:cubicBezTo>
                <a:cubicBezTo>
                  <a:pt x="31" y="33"/>
                  <a:pt x="30" y="34"/>
                  <a:pt x="28" y="34"/>
                </a:cubicBezTo>
                <a:cubicBezTo>
                  <a:pt x="27" y="34"/>
                  <a:pt x="25" y="33"/>
                  <a:pt x="25" y="31"/>
                </a:cubicBezTo>
                <a:cubicBezTo>
                  <a:pt x="25" y="30"/>
                  <a:pt x="27" y="28"/>
                  <a:pt x="28" y="28"/>
                </a:cubicBezTo>
                <a:close/>
                <a:moveTo>
                  <a:pt x="25" y="7"/>
                </a:moveTo>
                <a:cubicBezTo>
                  <a:pt x="32" y="7"/>
                  <a:pt x="32" y="7"/>
                  <a:pt x="32" y="7"/>
                </a:cubicBezTo>
                <a:cubicBezTo>
                  <a:pt x="32" y="16"/>
                  <a:pt x="32" y="16"/>
                  <a:pt x="32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7"/>
                </a:lnTo>
                <a:close/>
                <a:moveTo>
                  <a:pt x="25" y="21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17"/>
                  <a:pt x="32" y="17"/>
                  <a:pt x="32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1"/>
                </a:lnTo>
                <a:close/>
                <a:moveTo>
                  <a:pt x="25" y="0"/>
                </a:move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1"/>
                  <a:pt x="33" y="2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3" y="39"/>
                  <a:pt x="32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4" y="39"/>
                  <a:pt x="23" y="38"/>
                  <a:pt x="23" y="37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lose/>
                <a:moveTo>
                  <a:pt x="17" y="28"/>
                </a:moveTo>
                <a:cubicBezTo>
                  <a:pt x="18" y="28"/>
                  <a:pt x="20" y="30"/>
                  <a:pt x="20" y="31"/>
                </a:cubicBezTo>
                <a:cubicBezTo>
                  <a:pt x="20" y="33"/>
                  <a:pt x="18" y="34"/>
                  <a:pt x="17" y="34"/>
                </a:cubicBezTo>
                <a:cubicBezTo>
                  <a:pt x="15" y="34"/>
                  <a:pt x="14" y="33"/>
                  <a:pt x="14" y="31"/>
                </a:cubicBezTo>
                <a:cubicBezTo>
                  <a:pt x="14" y="30"/>
                  <a:pt x="15" y="28"/>
                  <a:pt x="17" y="28"/>
                </a:cubicBezTo>
                <a:close/>
                <a:moveTo>
                  <a:pt x="13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6"/>
                  <a:pt x="20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lnTo>
                  <a:pt x="13" y="7"/>
                </a:lnTo>
                <a:close/>
                <a:moveTo>
                  <a:pt x="1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1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1"/>
                  <a:pt x="22" y="2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1" y="39"/>
                  <a:pt x="20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8"/>
                  <a:pt x="12" y="37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7" y="28"/>
                  <a:pt x="8" y="30"/>
                  <a:pt x="8" y="31"/>
                </a:cubicBezTo>
                <a:cubicBezTo>
                  <a:pt x="8" y="33"/>
                  <a:pt x="7" y="34"/>
                  <a:pt x="5" y="34"/>
                </a:cubicBezTo>
                <a:cubicBezTo>
                  <a:pt x="3" y="34"/>
                  <a:pt x="2" y="33"/>
                  <a:pt x="2" y="31"/>
                </a:cubicBezTo>
                <a:cubicBezTo>
                  <a:pt x="2" y="30"/>
                  <a:pt x="3" y="28"/>
                  <a:pt x="5" y="28"/>
                </a:cubicBezTo>
                <a:close/>
                <a:moveTo>
                  <a:pt x="2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6"/>
                  <a:pt x="8" y="16"/>
                  <a:pt x="8" y="16"/>
                </a:cubicBezTo>
                <a:cubicBezTo>
                  <a:pt x="2" y="16"/>
                  <a:pt x="2" y="16"/>
                  <a:pt x="2" y="16"/>
                </a:cubicBezTo>
                <a:lnTo>
                  <a:pt x="2" y="7"/>
                </a:lnTo>
                <a:close/>
                <a:moveTo>
                  <a:pt x="1" y="0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2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9"/>
                  <a:pt x="9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0" y="38"/>
                  <a:pt x="0" y="3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17"/>
                  <a:pt x="8" y="17"/>
                  <a:pt x="8" y="17"/>
                </a:cubicBezTo>
                <a:cubicBezTo>
                  <a:pt x="2" y="17"/>
                  <a:pt x="2" y="17"/>
                  <a:pt x="2" y="17"/>
                </a:cubicBezTo>
                <a:lnTo>
                  <a:pt x="2" y="21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5" name="Freeform 580"/>
          <p:cNvSpPr>
            <a:spLocks noEditPoints="1"/>
          </p:cNvSpPr>
          <p:nvPr/>
        </p:nvSpPr>
        <p:spPr bwMode="auto">
          <a:xfrm>
            <a:off x="7910173" y="2183829"/>
            <a:ext cx="340716" cy="39750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5 w 33"/>
              <a:gd name="T5" fmla="*/ 7 h 38"/>
              <a:gd name="T6" fmla="*/ 31 w 33"/>
              <a:gd name="T7" fmla="*/ 15 h 38"/>
              <a:gd name="T8" fmla="*/ 25 w 33"/>
              <a:gd name="T9" fmla="*/ 7 h 38"/>
              <a:gd name="T10" fmla="*/ 31 w 33"/>
              <a:gd name="T11" fmla="*/ 21 h 38"/>
              <a:gd name="T12" fmla="*/ 25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4 w 33"/>
              <a:gd name="T27" fmla="*/ 31 h 38"/>
              <a:gd name="T28" fmla="*/ 13 w 33"/>
              <a:gd name="T29" fmla="*/ 7 h 38"/>
              <a:gd name="T30" fmla="*/ 20 w 33"/>
              <a:gd name="T31" fmla="*/ 15 h 38"/>
              <a:gd name="T32" fmla="*/ 13 w 33"/>
              <a:gd name="T33" fmla="*/ 7 h 38"/>
              <a:gd name="T34" fmla="*/ 20 w 33"/>
              <a:gd name="T35" fmla="*/ 21 h 38"/>
              <a:gd name="T36" fmla="*/ 13 w 33"/>
              <a:gd name="T37" fmla="*/ 17 h 38"/>
              <a:gd name="T38" fmla="*/ 13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2 w 33"/>
              <a:gd name="T45" fmla="*/ 37 h 38"/>
              <a:gd name="T46" fmla="*/ 13 w 33"/>
              <a:gd name="T47" fmla="*/ 0 h 38"/>
              <a:gd name="T48" fmla="*/ 8 w 33"/>
              <a:gd name="T49" fmla="*/ 31 h 38"/>
              <a:gd name="T50" fmla="*/ 2 w 33"/>
              <a:gd name="T51" fmla="*/ 31 h 38"/>
              <a:gd name="T52" fmla="*/ 2 w 33"/>
              <a:gd name="T53" fmla="*/ 7 h 38"/>
              <a:gd name="T54" fmla="*/ 8 w 33"/>
              <a:gd name="T55" fmla="*/ 15 h 38"/>
              <a:gd name="T56" fmla="*/ 2 w 33"/>
              <a:gd name="T57" fmla="*/ 7 h 38"/>
              <a:gd name="T58" fmla="*/ 9 w 33"/>
              <a:gd name="T59" fmla="*/ 0 h 38"/>
              <a:gd name="T60" fmla="*/ 10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2 w 33"/>
              <a:gd name="T67" fmla="*/ 21 h 38"/>
              <a:gd name="T68" fmla="*/ 8 w 33"/>
              <a:gd name="T69" fmla="*/ 17 h 38"/>
              <a:gd name="T70" fmla="*/ 2 w 33"/>
              <a:gd name="T71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30" y="28"/>
                  <a:pt x="31" y="29"/>
                  <a:pt x="31" y="31"/>
                </a:cubicBezTo>
                <a:cubicBezTo>
                  <a:pt x="31" y="33"/>
                  <a:pt x="30" y="34"/>
                  <a:pt x="28" y="34"/>
                </a:cubicBezTo>
                <a:cubicBezTo>
                  <a:pt x="27" y="34"/>
                  <a:pt x="25" y="33"/>
                  <a:pt x="25" y="31"/>
                </a:cubicBezTo>
                <a:cubicBezTo>
                  <a:pt x="25" y="29"/>
                  <a:pt x="27" y="28"/>
                  <a:pt x="28" y="28"/>
                </a:cubicBezTo>
                <a:close/>
                <a:moveTo>
                  <a:pt x="25" y="7"/>
                </a:moveTo>
                <a:cubicBezTo>
                  <a:pt x="31" y="7"/>
                  <a:pt x="31" y="7"/>
                  <a:pt x="31" y="7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7"/>
                </a:lnTo>
                <a:close/>
                <a:moveTo>
                  <a:pt x="25" y="21"/>
                </a:moveTo>
                <a:cubicBezTo>
                  <a:pt x="31" y="21"/>
                  <a:pt x="31" y="21"/>
                  <a:pt x="31" y="21"/>
                </a:cubicBezTo>
                <a:cubicBezTo>
                  <a:pt x="31" y="17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1"/>
                </a:ln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2" y="38"/>
                  <a:pt x="32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0"/>
                  <a:pt x="24" y="0"/>
                </a:cubicBezTo>
                <a:close/>
                <a:moveTo>
                  <a:pt x="17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3"/>
                  <a:pt x="18" y="34"/>
                  <a:pt x="17" y="34"/>
                </a:cubicBezTo>
                <a:cubicBezTo>
                  <a:pt x="15" y="34"/>
                  <a:pt x="14" y="33"/>
                  <a:pt x="14" y="31"/>
                </a:cubicBezTo>
                <a:cubicBezTo>
                  <a:pt x="14" y="29"/>
                  <a:pt x="15" y="28"/>
                  <a:pt x="17" y="28"/>
                </a:cubicBezTo>
                <a:close/>
                <a:moveTo>
                  <a:pt x="13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7"/>
                </a:lnTo>
                <a:close/>
                <a:moveTo>
                  <a:pt x="13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1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1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0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2" y="38"/>
                  <a:pt x="12" y="37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6" y="28"/>
                  <a:pt x="8" y="29"/>
                  <a:pt x="8" y="31"/>
                </a:cubicBezTo>
                <a:cubicBezTo>
                  <a:pt x="8" y="33"/>
                  <a:pt x="6" y="34"/>
                  <a:pt x="5" y="34"/>
                </a:cubicBezTo>
                <a:cubicBezTo>
                  <a:pt x="3" y="34"/>
                  <a:pt x="2" y="33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2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5"/>
                  <a:pt x="8" y="15"/>
                  <a:pt x="8" y="15"/>
                </a:cubicBezTo>
                <a:cubicBezTo>
                  <a:pt x="2" y="15"/>
                  <a:pt x="2" y="15"/>
                  <a:pt x="2" y="15"/>
                </a:cubicBezTo>
                <a:lnTo>
                  <a:pt x="2" y="7"/>
                </a:lnTo>
                <a:close/>
                <a:moveTo>
                  <a:pt x="1" y="0"/>
                </a:move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8"/>
                  <a:pt x="9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  <a:moveTo>
                  <a:pt x="2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17"/>
                  <a:pt x="8" y="17"/>
                  <a:pt x="8" y="17"/>
                </a:cubicBezTo>
                <a:cubicBezTo>
                  <a:pt x="2" y="17"/>
                  <a:pt x="2" y="17"/>
                  <a:pt x="2" y="17"/>
                </a:cubicBezTo>
                <a:lnTo>
                  <a:pt x="2" y="21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6" name="Freeform 581"/>
          <p:cNvSpPr>
            <a:spLocks noEditPoints="1"/>
          </p:cNvSpPr>
          <p:nvPr/>
        </p:nvSpPr>
        <p:spPr bwMode="auto">
          <a:xfrm>
            <a:off x="7910173" y="2183829"/>
            <a:ext cx="340716" cy="39750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5 w 33"/>
              <a:gd name="T5" fmla="*/ 6 h 38"/>
              <a:gd name="T6" fmla="*/ 31 w 33"/>
              <a:gd name="T7" fmla="*/ 15 h 38"/>
              <a:gd name="T8" fmla="*/ 25 w 33"/>
              <a:gd name="T9" fmla="*/ 6 h 38"/>
              <a:gd name="T10" fmla="*/ 31 w 33"/>
              <a:gd name="T11" fmla="*/ 20 h 38"/>
              <a:gd name="T12" fmla="*/ 25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2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20 w 33"/>
              <a:gd name="T31" fmla="*/ 15 h 38"/>
              <a:gd name="T32" fmla="*/ 13 w 33"/>
              <a:gd name="T33" fmla="*/ 6 h 38"/>
              <a:gd name="T34" fmla="*/ 20 w 33"/>
              <a:gd name="T35" fmla="*/ 20 h 38"/>
              <a:gd name="T36" fmla="*/ 13 w 33"/>
              <a:gd name="T37" fmla="*/ 17 h 38"/>
              <a:gd name="T38" fmla="*/ 13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3 w 33"/>
              <a:gd name="T47" fmla="*/ 0 h 38"/>
              <a:gd name="T48" fmla="*/ 8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10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30" y="28"/>
                  <a:pt x="31" y="29"/>
                  <a:pt x="31" y="31"/>
                </a:cubicBezTo>
                <a:cubicBezTo>
                  <a:pt x="31" y="32"/>
                  <a:pt x="30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5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6"/>
                </a:lnTo>
                <a:close/>
                <a:moveTo>
                  <a:pt x="25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lnTo>
                  <a:pt x="25" y="20"/>
                </a:ln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8"/>
                  <a:pt x="32" y="38"/>
                  <a:pt x="32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3" y="38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5" y="34"/>
                  <a:pt x="13" y="32"/>
                  <a:pt x="13" y="31"/>
                </a:cubicBezTo>
                <a:cubicBezTo>
                  <a:pt x="13" y="29"/>
                  <a:pt x="15" y="28"/>
                  <a:pt x="16" y="28"/>
                </a:cubicBezTo>
                <a:close/>
                <a:moveTo>
                  <a:pt x="13" y="6"/>
                </a:moveTo>
                <a:cubicBezTo>
                  <a:pt x="20" y="6"/>
                  <a:pt x="20" y="6"/>
                  <a:pt x="20" y="6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17"/>
                  <a:pt x="20" y="17"/>
                  <a:pt x="20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1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0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8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0"/>
                  <a:pt x="13" y="0"/>
                </a:cubicBezTo>
                <a:close/>
                <a:moveTo>
                  <a:pt x="5" y="28"/>
                </a:moveTo>
                <a:cubicBezTo>
                  <a:pt x="6" y="28"/>
                  <a:pt x="8" y="29"/>
                  <a:pt x="8" y="31"/>
                </a:cubicBezTo>
                <a:cubicBezTo>
                  <a:pt x="8" y="32"/>
                  <a:pt x="6" y="34"/>
                  <a:pt x="5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7" name="Freeform 582"/>
          <p:cNvSpPr>
            <a:spLocks noEditPoints="1"/>
          </p:cNvSpPr>
          <p:nvPr/>
        </p:nvSpPr>
        <p:spPr bwMode="auto">
          <a:xfrm>
            <a:off x="7910173" y="2183829"/>
            <a:ext cx="340716" cy="397504"/>
          </a:xfrm>
          <a:custGeom>
            <a:avLst/>
            <a:gdLst>
              <a:gd name="T0" fmla="*/ 31 w 33"/>
              <a:gd name="T1" fmla="*/ 31 h 38"/>
              <a:gd name="T2" fmla="*/ 25 w 33"/>
              <a:gd name="T3" fmla="*/ 31 h 38"/>
              <a:gd name="T4" fmla="*/ 24 w 33"/>
              <a:gd name="T5" fmla="*/ 6 h 38"/>
              <a:gd name="T6" fmla="*/ 31 w 33"/>
              <a:gd name="T7" fmla="*/ 15 h 38"/>
              <a:gd name="T8" fmla="*/ 24 w 33"/>
              <a:gd name="T9" fmla="*/ 6 h 38"/>
              <a:gd name="T10" fmla="*/ 31 w 33"/>
              <a:gd name="T11" fmla="*/ 20 h 38"/>
              <a:gd name="T12" fmla="*/ 24 w 33"/>
              <a:gd name="T13" fmla="*/ 17 h 38"/>
              <a:gd name="T14" fmla="*/ 24 w 33"/>
              <a:gd name="T15" fmla="*/ 0 h 38"/>
              <a:gd name="T16" fmla="*/ 33 w 33"/>
              <a:gd name="T17" fmla="*/ 1 h 38"/>
              <a:gd name="T18" fmla="*/ 31 w 33"/>
              <a:gd name="T19" fmla="*/ 38 h 38"/>
              <a:gd name="T20" fmla="*/ 23 w 33"/>
              <a:gd name="T21" fmla="*/ 37 h 38"/>
              <a:gd name="T22" fmla="*/ 24 w 33"/>
              <a:gd name="T23" fmla="*/ 0 h 38"/>
              <a:gd name="T24" fmla="*/ 19 w 33"/>
              <a:gd name="T25" fmla="*/ 31 h 38"/>
              <a:gd name="T26" fmla="*/ 13 w 33"/>
              <a:gd name="T27" fmla="*/ 31 h 38"/>
              <a:gd name="T28" fmla="*/ 13 w 33"/>
              <a:gd name="T29" fmla="*/ 6 h 38"/>
              <a:gd name="T30" fmla="*/ 19 w 33"/>
              <a:gd name="T31" fmla="*/ 15 h 38"/>
              <a:gd name="T32" fmla="*/ 13 w 33"/>
              <a:gd name="T33" fmla="*/ 6 h 38"/>
              <a:gd name="T34" fmla="*/ 19 w 33"/>
              <a:gd name="T35" fmla="*/ 20 h 38"/>
              <a:gd name="T36" fmla="*/ 13 w 33"/>
              <a:gd name="T37" fmla="*/ 17 h 38"/>
              <a:gd name="T38" fmla="*/ 12 w 33"/>
              <a:gd name="T39" fmla="*/ 0 h 38"/>
              <a:gd name="T40" fmla="*/ 21 w 33"/>
              <a:gd name="T41" fmla="*/ 1 h 38"/>
              <a:gd name="T42" fmla="*/ 20 w 33"/>
              <a:gd name="T43" fmla="*/ 38 h 38"/>
              <a:gd name="T44" fmla="*/ 11 w 33"/>
              <a:gd name="T45" fmla="*/ 37 h 38"/>
              <a:gd name="T46" fmla="*/ 12 w 33"/>
              <a:gd name="T47" fmla="*/ 0 h 38"/>
              <a:gd name="T48" fmla="*/ 7 w 33"/>
              <a:gd name="T49" fmla="*/ 31 h 38"/>
              <a:gd name="T50" fmla="*/ 2 w 33"/>
              <a:gd name="T51" fmla="*/ 31 h 38"/>
              <a:gd name="T52" fmla="*/ 1 w 33"/>
              <a:gd name="T53" fmla="*/ 6 h 38"/>
              <a:gd name="T54" fmla="*/ 8 w 33"/>
              <a:gd name="T55" fmla="*/ 15 h 38"/>
              <a:gd name="T56" fmla="*/ 1 w 33"/>
              <a:gd name="T57" fmla="*/ 6 h 38"/>
              <a:gd name="T58" fmla="*/ 8 w 33"/>
              <a:gd name="T59" fmla="*/ 0 h 38"/>
              <a:gd name="T60" fmla="*/ 9 w 33"/>
              <a:gd name="T61" fmla="*/ 37 h 38"/>
              <a:gd name="T62" fmla="*/ 1 w 33"/>
              <a:gd name="T63" fmla="*/ 38 h 38"/>
              <a:gd name="T64" fmla="*/ 0 w 33"/>
              <a:gd name="T65" fmla="*/ 1 h 38"/>
              <a:gd name="T66" fmla="*/ 1 w 33"/>
              <a:gd name="T67" fmla="*/ 20 h 38"/>
              <a:gd name="T68" fmla="*/ 8 w 33"/>
              <a:gd name="T69" fmla="*/ 17 h 38"/>
              <a:gd name="T70" fmla="*/ 1 w 33"/>
              <a:gd name="T71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28" y="28"/>
                </a:moveTo>
                <a:cubicBezTo>
                  <a:pt x="29" y="28"/>
                  <a:pt x="31" y="29"/>
                  <a:pt x="31" y="31"/>
                </a:cubicBezTo>
                <a:cubicBezTo>
                  <a:pt x="31" y="32"/>
                  <a:pt x="29" y="34"/>
                  <a:pt x="28" y="34"/>
                </a:cubicBezTo>
                <a:cubicBezTo>
                  <a:pt x="26" y="34"/>
                  <a:pt x="25" y="32"/>
                  <a:pt x="25" y="31"/>
                </a:cubicBezTo>
                <a:cubicBezTo>
                  <a:pt x="25" y="29"/>
                  <a:pt x="26" y="28"/>
                  <a:pt x="28" y="28"/>
                </a:cubicBezTo>
                <a:close/>
                <a:moveTo>
                  <a:pt x="24" y="6"/>
                </a:moveTo>
                <a:cubicBezTo>
                  <a:pt x="31" y="6"/>
                  <a:pt x="31" y="6"/>
                  <a:pt x="31" y="6"/>
                </a:cubicBezTo>
                <a:cubicBezTo>
                  <a:pt x="31" y="15"/>
                  <a:pt x="31" y="15"/>
                  <a:pt x="31" y="15"/>
                </a:cubicBezTo>
                <a:cubicBezTo>
                  <a:pt x="24" y="15"/>
                  <a:pt x="24" y="15"/>
                  <a:pt x="24" y="15"/>
                </a:cubicBezTo>
                <a:lnTo>
                  <a:pt x="24" y="6"/>
                </a:lnTo>
                <a:close/>
                <a:moveTo>
                  <a:pt x="24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17"/>
                  <a:pt x="31" y="17"/>
                  <a:pt x="31" y="17"/>
                </a:cubicBezTo>
                <a:cubicBezTo>
                  <a:pt x="24" y="17"/>
                  <a:pt x="24" y="17"/>
                  <a:pt x="24" y="17"/>
                </a:cubicBezTo>
                <a:lnTo>
                  <a:pt x="24" y="20"/>
                </a:lnTo>
                <a:close/>
                <a:moveTo>
                  <a:pt x="24" y="0"/>
                </a:move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7"/>
                  <a:pt x="32" y="38"/>
                  <a:pt x="31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3" y="38"/>
                  <a:pt x="23" y="37"/>
                  <a:pt x="23" y="37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3" y="0"/>
                  <a:pt x="24" y="0"/>
                </a:cubicBezTo>
                <a:close/>
                <a:moveTo>
                  <a:pt x="16" y="28"/>
                </a:moveTo>
                <a:cubicBezTo>
                  <a:pt x="18" y="28"/>
                  <a:pt x="19" y="29"/>
                  <a:pt x="19" y="31"/>
                </a:cubicBezTo>
                <a:cubicBezTo>
                  <a:pt x="19" y="32"/>
                  <a:pt x="18" y="34"/>
                  <a:pt x="16" y="34"/>
                </a:cubicBezTo>
                <a:cubicBezTo>
                  <a:pt x="15" y="34"/>
                  <a:pt x="13" y="32"/>
                  <a:pt x="13" y="31"/>
                </a:cubicBezTo>
                <a:cubicBezTo>
                  <a:pt x="13" y="29"/>
                  <a:pt x="15" y="28"/>
                  <a:pt x="16" y="28"/>
                </a:cubicBezTo>
                <a:close/>
                <a:moveTo>
                  <a:pt x="13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15"/>
                  <a:pt x="19" y="15"/>
                  <a:pt x="19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3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17"/>
                  <a:pt x="19" y="17"/>
                  <a:pt x="19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20"/>
                </a:lnTo>
                <a:close/>
                <a:moveTo>
                  <a:pt x="1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8"/>
                  <a:pt x="20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1" y="37"/>
                  <a:pt x="11" y="37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2" y="0"/>
                </a:cubicBezTo>
                <a:close/>
                <a:moveTo>
                  <a:pt x="5" y="28"/>
                </a:moveTo>
                <a:cubicBezTo>
                  <a:pt x="6" y="28"/>
                  <a:pt x="7" y="29"/>
                  <a:pt x="7" y="31"/>
                </a:cubicBezTo>
                <a:cubicBezTo>
                  <a:pt x="7" y="32"/>
                  <a:pt x="6" y="34"/>
                  <a:pt x="5" y="34"/>
                </a:cubicBezTo>
                <a:cubicBezTo>
                  <a:pt x="3" y="34"/>
                  <a:pt x="2" y="32"/>
                  <a:pt x="2" y="31"/>
                </a:cubicBezTo>
                <a:cubicBezTo>
                  <a:pt x="2" y="29"/>
                  <a:pt x="3" y="28"/>
                  <a:pt x="5" y="28"/>
                </a:cubicBez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8"/>
                  <a:pt x="8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7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8" name="Freeform 583"/>
          <p:cNvSpPr>
            <a:spLocks noEditPoints="1"/>
          </p:cNvSpPr>
          <p:nvPr/>
        </p:nvSpPr>
        <p:spPr bwMode="auto">
          <a:xfrm>
            <a:off x="7932012" y="2205669"/>
            <a:ext cx="340716" cy="375662"/>
          </a:xfrm>
          <a:custGeom>
            <a:avLst/>
            <a:gdLst>
              <a:gd name="T0" fmla="*/ 1 w 33"/>
              <a:gd name="T1" fmla="*/ 0 h 36"/>
              <a:gd name="T2" fmla="*/ 8 w 33"/>
              <a:gd name="T3" fmla="*/ 0 h 36"/>
              <a:gd name="T4" fmla="*/ 10 w 33"/>
              <a:gd name="T5" fmla="*/ 1 h 36"/>
              <a:gd name="T6" fmla="*/ 10 w 33"/>
              <a:gd name="T7" fmla="*/ 26 h 36"/>
              <a:gd name="T8" fmla="*/ 7 w 33"/>
              <a:gd name="T9" fmla="*/ 29 h 36"/>
              <a:gd name="T10" fmla="*/ 5 w 33"/>
              <a:gd name="T11" fmla="*/ 28 h 36"/>
              <a:gd name="T12" fmla="*/ 2 w 33"/>
              <a:gd name="T13" fmla="*/ 31 h 36"/>
              <a:gd name="T14" fmla="*/ 2 w 33"/>
              <a:gd name="T15" fmla="*/ 33 h 36"/>
              <a:gd name="T16" fmla="*/ 0 w 33"/>
              <a:gd name="T17" fmla="*/ 36 h 36"/>
              <a:gd name="T18" fmla="*/ 0 w 33"/>
              <a:gd name="T19" fmla="*/ 1 h 36"/>
              <a:gd name="T20" fmla="*/ 1 w 33"/>
              <a:gd name="T21" fmla="*/ 0 h 36"/>
              <a:gd name="T22" fmla="*/ 24 w 33"/>
              <a:gd name="T23" fmla="*/ 0 h 36"/>
              <a:gd name="T24" fmla="*/ 32 w 33"/>
              <a:gd name="T25" fmla="*/ 0 h 36"/>
              <a:gd name="T26" fmla="*/ 33 w 33"/>
              <a:gd name="T27" fmla="*/ 1 h 36"/>
              <a:gd name="T28" fmla="*/ 33 w 33"/>
              <a:gd name="T29" fmla="*/ 2 h 36"/>
              <a:gd name="T30" fmla="*/ 29 w 33"/>
              <a:gd name="T31" fmla="*/ 6 h 36"/>
              <a:gd name="T32" fmla="*/ 25 w 33"/>
              <a:gd name="T33" fmla="*/ 6 h 36"/>
              <a:gd name="T34" fmla="*/ 25 w 33"/>
              <a:gd name="T35" fmla="*/ 11 h 36"/>
              <a:gd name="T36" fmla="*/ 23 w 33"/>
              <a:gd name="T37" fmla="*/ 12 h 36"/>
              <a:gd name="T38" fmla="*/ 23 w 33"/>
              <a:gd name="T39" fmla="*/ 1 h 36"/>
              <a:gd name="T40" fmla="*/ 24 w 33"/>
              <a:gd name="T41" fmla="*/ 0 h 36"/>
              <a:gd name="T42" fmla="*/ 13 w 33"/>
              <a:gd name="T43" fmla="*/ 0 h 36"/>
              <a:gd name="T44" fmla="*/ 20 w 33"/>
              <a:gd name="T45" fmla="*/ 0 h 36"/>
              <a:gd name="T46" fmla="*/ 21 w 33"/>
              <a:gd name="T47" fmla="*/ 1 h 36"/>
              <a:gd name="T48" fmla="*/ 21 w 33"/>
              <a:gd name="T49" fmla="*/ 14 h 36"/>
              <a:gd name="T50" fmla="*/ 19 w 33"/>
              <a:gd name="T51" fmla="*/ 17 h 36"/>
              <a:gd name="T52" fmla="*/ 13 w 33"/>
              <a:gd name="T53" fmla="*/ 17 h 36"/>
              <a:gd name="T54" fmla="*/ 13 w 33"/>
              <a:gd name="T55" fmla="*/ 20 h 36"/>
              <a:gd name="T56" fmla="*/ 15 w 33"/>
              <a:gd name="T57" fmla="*/ 20 h 36"/>
              <a:gd name="T58" fmla="*/ 11 w 33"/>
              <a:gd name="T59" fmla="*/ 24 h 36"/>
              <a:gd name="T60" fmla="*/ 11 w 33"/>
              <a:gd name="T61" fmla="*/ 1 h 36"/>
              <a:gd name="T62" fmla="*/ 13 w 33"/>
              <a:gd name="T63" fmla="*/ 0 h 36"/>
              <a:gd name="T64" fmla="*/ 13 w 33"/>
              <a:gd name="T65" fmla="*/ 6 h 36"/>
              <a:gd name="T66" fmla="*/ 20 w 33"/>
              <a:gd name="T67" fmla="*/ 6 h 36"/>
              <a:gd name="T68" fmla="*/ 20 w 33"/>
              <a:gd name="T69" fmla="*/ 15 h 36"/>
              <a:gd name="T70" fmla="*/ 13 w 33"/>
              <a:gd name="T71" fmla="*/ 15 h 36"/>
              <a:gd name="T72" fmla="*/ 13 w 33"/>
              <a:gd name="T73" fmla="*/ 6 h 36"/>
              <a:gd name="T74" fmla="*/ 1 w 33"/>
              <a:gd name="T75" fmla="*/ 6 h 36"/>
              <a:gd name="T76" fmla="*/ 8 w 33"/>
              <a:gd name="T77" fmla="*/ 6 h 36"/>
              <a:gd name="T78" fmla="*/ 8 w 33"/>
              <a:gd name="T79" fmla="*/ 15 h 36"/>
              <a:gd name="T80" fmla="*/ 1 w 33"/>
              <a:gd name="T81" fmla="*/ 15 h 36"/>
              <a:gd name="T82" fmla="*/ 1 w 33"/>
              <a:gd name="T83" fmla="*/ 6 h 36"/>
              <a:gd name="T84" fmla="*/ 1 w 33"/>
              <a:gd name="T85" fmla="*/ 20 h 36"/>
              <a:gd name="T86" fmla="*/ 8 w 33"/>
              <a:gd name="T87" fmla="*/ 20 h 36"/>
              <a:gd name="T88" fmla="*/ 8 w 33"/>
              <a:gd name="T89" fmla="*/ 17 h 36"/>
              <a:gd name="T90" fmla="*/ 1 w 33"/>
              <a:gd name="T91" fmla="*/ 17 h 36"/>
              <a:gd name="T92" fmla="*/ 1 w 33"/>
              <a:gd name="T93" fmla="*/ 2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" h="36">
                <a:moveTo>
                  <a:pt x="1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26"/>
                  <a:pt x="10" y="26"/>
                  <a:pt x="10" y="26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8"/>
                  <a:pt x="5" y="28"/>
                  <a:pt x="5" y="28"/>
                </a:cubicBezTo>
                <a:cubicBezTo>
                  <a:pt x="3" y="28"/>
                  <a:pt x="2" y="29"/>
                  <a:pt x="2" y="31"/>
                </a:cubicBezTo>
                <a:cubicBezTo>
                  <a:pt x="2" y="32"/>
                  <a:pt x="2" y="32"/>
                  <a:pt x="2" y="3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lose/>
                <a:moveTo>
                  <a:pt x="24" y="0"/>
                </a:move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2"/>
                  <a:pt x="33" y="2"/>
                  <a:pt x="33" y="2"/>
                </a:cubicBezTo>
                <a:cubicBezTo>
                  <a:pt x="29" y="6"/>
                  <a:pt x="29" y="6"/>
                  <a:pt x="29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11"/>
                  <a:pt x="25" y="11"/>
                  <a:pt x="25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0"/>
                </a:cubicBezTo>
                <a:close/>
                <a:moveTo>
                  <a:pt x="13" y="0"/>
                </a:move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14"/>
                  <a:pt x="21" y="14"/>
                  <a:pt x="21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20"/>
                  <a:pt x="13" y="20"/>
                  <a:pt x="13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2" y="0"/>
                  <a:pt x="13" y="0"/>
                </a:cubicBezTo>
                <a:close/>
                <a:moveTo>
                  <a:pt x="13" y="6"/>
                </a:moveTo>
                <a:cubicBezTo>
                  <a:pt x="20" y="6"/>
                  <a:pt x="20" y="6"/>
                  <a:pt x="20" y="6"/>
                </a:cubicBezTo>
                <a:cubicBezTo>
                  <a:pt x="20" y="15"/>
                  <a:pt x="20" y="15"/>
                  <a:pt x="20" y="15"/>
                </a:cubicBezTo>
                <a:cubicBezTo>
                  <a:pt x="13" y="15"/>
                  <a:pt x="13" y="15"/>
                  <a:pt x="13" y="15"/>
                </a:cubicBezTo>
                <a:lnTo>
                  <a:pt x="13" y="6"/>
                </a:lnTo>
                <a:close/>
                <a:moveTo>
                  <a:pt x="1" y="6"/>
                </a:moveTo>
                <a:cubicBezTo>
                  <a:pt x="8" y="6"/>
                  <a:pt x="8" y="6"/>
                  <a:pt x="8" y="6"/>
                </a:cubicBezTo>
                <a:cubicBezTo>
                  <a:pt x="8" y="15"/>
                  <a:pt x="8" y="15"/>
                  <a:pt x="8" y="15"/>
                </a:cubicBezTo>
                <a:cubicBezTo>
                  <a:pt x="1" y="15"/>
                  <a:pt x="1" y="15"/>
                  <a:pt x="1" y="15"/>
                </a:cubicBezTo>
                <a:lnTo>
                  <a:pt x="1" y="6"/>
                </a:lnTo>
                <a:close/>
                <a:moveTo>
                  <a:pt x="1" y="20"/>
                </a:moveTo>
                <a:cubicBezTo>
                  <a:pt x="8" y="20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1" y="17"/>
                  <a:pt x="1" y="17"/>
                  <a:pt x="1" y="17"/>
                </a:cubicBezTo>
                <a:lnTo>
                  <a:pt x="1" y="20"/>
                </a:ln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9" name="Freeform 584"/>
          <p:cNvSpPr>
            <a:spLocks noEditPoints="1"/>
          </p:cNvSpPr>
          <p:nvPr/>
        </p:nvSpPr>
        <p:spPr bwMode="auto">
          <a:xfrm>
            <a:off x="7932012" y="2227511"/>
            <a:ext cx="340716" cy="375662"/>
          </a:xfrm>
          <a:custGeom>
            <a:avLst/>
            <a:gdLst>
              <a:gd name="T0" fmla="*/ 10 w 33"/>
              <a:gd name="T1" fmla="*/ 24 h 36"/>
              <a:gd name="T2" fmla="*/ 10 w 33"/>
              <a:gd name="T3" fmla="*/ 35 h 36"/>
              <a:gd name="T4" fmla="*/ 8 w 33"/>
              <a:gd name="T5" fmla="*/ 36 h 36"/>
              <a:gd name="T6" fmla="*/ 1 w 33"/>
              <a:gd name="T7" fmla="*/ 36 h 36"/>
              <a:gd name="T8" fmla="*/ 0 w 33"/>
              <a:gd name="T9" fmla="*/ 35 h 36"/>
              <a:gd name="T10" fmla="*/ 0 w 33"/>
              <a:gd name="T11" fmla="*/ 34 h 36"/>
              <a:gd name="T12" fmla="*/ 2 w 33"/>
              <a:gd name="T13" fmla="*/ 31 h 36"/>
              <a:gd name="T14" fmla="*/ 5 w 33"/>
              <a:gd name="T15" fmla="*/ 32 h 36"/>
              <a:gd name="T16" fmla="*/ 8 w 33"/>
              <a:gd name="T17" fmla="*/ 29 h 36"/>
              <a:gd name="T18" fmla="*/ 7 w 33"/>
              <a:gd name="T19" fmla="*/ 27 h 36"/>
              <a:gd name="T20" fmla="*/ 10 w 33"/>
              <a:gd name="T21" fmla="*/ 24 h 36"/>
              <a:gd name="T22" fmla="*/ 11 w 33"/>
              <a:gd name="T23" fmla="*/ 22 h 36"/>
              <a:gd name="T24" fmla="*/ 15 w 33"/>
              <a:gd name="T25" fmla="*/ 18 h 36"/>
              <a:gd name="T26" fmla="*/ 20 w 33"/>
              <a:gd name="T27" fmla="*/ 18 h 36"/>
              <a:gd name="T28" fmla="*/ 20 w 33"/>
              <a:gd name="T29" fmla="*/ 15 h 36"/>
              <a:gd name="T30" fmla="*/ 19 w 33"/>
              <a:gd name="T31" fmla="*/ 15 h 36"/>
              <a:gd name="T32" fmla="*/ 21 w 33"/>
              <a:gd name="T33" fmla="*/ 12 h 36"/>
              <a:gd name="T34" fmla="*/ 21 w 33"/>
              <a:gd name="T35" fmla="*/ 35 h 36"/>
              <a:gd name="T36" fmla="*/ 20 w 33"/>
              <a:gd name="T37" fmla="*/ 36 h 36"/>
              <a:gd name="T38" fmla="*/ 13 w 33"/>
              <a:gd name="T39" fmla="*/ 36 h 36"/>
              <a:gd name="T40" fmla="*/ 11 w 33"/>
              <a:gd name="T41" fmla="*/ 35 h 36"/>
              <a:gd name="T42" fmla="*/ 11 w 33"/>
              <a:gd name="T43" fmla="*/ 22 h 36"/>
              <a:gd name="T44" fmla="*/ 23 w 33"/>
              <a:gd name="T45" fmla="*/ 10 h 36"/>
              <a:gd name="T46" fmla="*/ 25 w 33"/>
              <a:gd name="T47" fmla="*/ 9 h 36"/>
              <a:gd name="T48" fmla="*/ 25 w 33"/>
              <a:gd name="T49" fmla="*/ 13 h 36"/>
              <a:gd name="T50" fmla="*/ 31 w 33"/>
              <a:gd name="T51" fmla="*/ 13 h 36"/>
              <a:gd name="T52" fmla="*/ 31 w 33"/>
              <a:gd name="T53" fmla="*/ 4 h 36"/>
              <a:gd name="T54" fmla="*/ 29 w 33"/>
              <a:gd name="T55" fmla="*/ 4 h 36"/>
              <a:gd name="T56" fmla="*/ 33 w 33"/>
              <a:gd name="T57" fmla="*/ 0 h 36"/>
              <a:gd name="T58" fmla="*/ 33 w 33"/>
              <a:gd name="T59" fmla="*/ 35 h 36"/>
              <a:gd name="T60" fmla="*/ 32 w 33"/>
              <a:gd name="T61" fmla="*/ 36 h 36"/>
              <a:gd name="T62" fmla="*/ 24 w 33"/>
              <a:gd name="T63" fmla="*/ 36 h 36"/>
              <a:gd name="T64" fmla="*/ 23 w 33"/>
              <a:gd name="T65" fmla="*/ 35 h 36"/>
              <a:gd name="T66" fmla="*/ 23 w 33"/>
              <a:gd name="T67" fmla="*/ 10 h 36"/>
              <a:gd name="T68" fmla="*/ 28 w 33"/>
              <a:gd name="T69" fmla="*/ 26 h 36"/>
              <a:gd name="T70" fmla="*/ 31 w 33"/>
              <a:gd name="T71" fmla="*/ 29 h 36"/>
              <a:gd name="T72" fmla="*/ 28 w 33"/>
              <a:gd name="T73" fmla="*/ 32 h 36"/>
              <a:gd name="T74" fmla="*/ 25 w 33"/>
              <a:gd name="T75" fmla="*/ 29 h 36"/>
              <a:gd name="T76" fmla="*/ 28 w 33"/>
              <a:gd name="T77" fmla="*/ 26 h 36"/>
              <a:gd name="T78" fmla="*/ 25 w 33"/>
              <a:gd name="T79" fmla="*/ 18 h 36"/>
              <a:gd name="T80" fmla="*/ 31 w 33"/>
              <a:gd name="T81" fmla="*/ 18 h 36"/>
              <a:gd name="T82" fmla="*/ 31 w 33"/>
              <a:gd name="T83" fmla="*/ 15 h 36"/>
              <a:gd name="T84" fmla="*/ 25 w 33"/>
              <a:gd name="T85" fmla="*/ 15 h 36"/>
              <a:gd name="T86" fmla="*/ 25 w 33"/>
              <a:gd name="T87" fmla="*/ 18 h 36"/>
              <a:gd name="T88" fmla="*/ 16 w 33"/>
              <a:gd name="T89" fmla="*/ 26 h 36"/>
              <a:gd name="T90" fmla="*/ 19 w 33"/>
              <a:gd name="T91" fmla="*/ 29 h 36"/>
              <a:gd name="T92" fmla="*/ 16 w 33"/>
              <a:gd name="T93" fmla="*/ 32 h 36"/>
              <a:gd name="T94" fmla="*/ 13 w 33"/>
              <a:gd name="T95" fmla="*/ 29 h 36"/>
              <a:gd name="T96" fmla="*/ 16 w 33"/>
              <a:gd name="T97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36">
                <a:moveTo>
                  <a:pt x="10" y="24"/>
                </a:move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9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31"/>
                  <a:pt x="2" y="31"/>
                  <a:pt x="2" y="31"/>
                </a:cubicBezTo>
                <a:cubicBezTo>
                  <a:pt x="3" y="31"/>
                  <a:pt x="4" y="32"/>
                  <a:pt x="5" y="32"/>
                </a:cubicBezTo>
                <a:cubicBezTo>
                  <a:pt x="6" y="32"/>
                  <a:pt x="8" y="30"/>
                  <a:pt x="8" y="29"/>
                </a:cubicBezTo>
                <a:cubicBezTo>
                  <a:pt x="8" y="28"/>
                  <a:pt x="7" y="27"/>
                  <a:pt x="7" y="27"/>
                </a:cubicBezTo>
                <a:lnTo>
                  <a:pt x="10" y="24"/>
                </a:lnTo>
                <a:close/>
                <a:moveTo>
                  <a:pt x="11" y="22"/>
                </a:moveTo>
                <a:cubicBezTo>
                  <a:pt x="15" y="18"/>
                  <a:pt x="15" y="18"/>
                  <a:pt x="15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6"/>
                  <a:pt x="21" y="36"/>
                  <a:pt x="20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2" y="36"/>
                  <a:pt x="11" y="36"/>
                  <a:pt x="11" y="35"/>
                </a:cubicBezTo>
                <a:lnTo>
                  <a:pt x="11" y="22"/>
                </a:lnTo>
                <a:close/>
                <a:moveTo>
                  <a:pt x="23" y="10"/>
                </a:moveTo>
                <a:cubicBezTo>
                  <a:pt x="25" y="9"/>
                  <a:pt x="25" y="9"/>
                  <a:pt x="25" y="9"/>
                </a:cubicBezTo>
                <a:cubicBezTo>
                  <a:pt x="25" y="13"/>
                  <a:pt x="25" y="13"/>
                  <a:pt x="25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6"/>
                  <a:pt x="32" y="36"/>
                  <a:pt x="3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5"/>
                </a:cubicBezTo>
                <a:lnTo>
                  <a:pt x="23" y="10"/>
                </a:lnTo>
                <a:close/>
                <a:moveTo>
                  <a:pt x="28" y="26"/>
                </a:moveTo>
                <a:cubicBezTo>
                  <a:pt x="29" y="26"/>
                  <a:pt x="31" y="27"/>
                  <a:pt x="31" y="29"/>
                </a:cubicBezTo>
                <a:cubicBezTo>
                  <a:pt x="31" y="30"/>
                  <a:pt x="29" y="32"/>
                  <a:pt x="28" y="32"/>
                </a:cubicBezTo>
                <a:cubicBezTo>
                  <a:pt x="26" y="32"/>
                  <a:pt x="25" y="30"/>
                  <a:pt x="25" y="29"/>
                </a:cubicBezTo>
                <a:cubicBezTo>
                  <a:pt x="25" y="27"/>
                  <a:pt x="26" y="26"/>
                  <a:pt x="28" y="26"/>
                </a:cubicBezTo>
                <a:close/>
                <a:moveTo>
                  <a:pt x="25" y="18"/>
                </a:moveTo>
                <a:cubicBezTo>
                  <a:pt x="31" y="18"/>
                  <a:pt x="31" y="18"/>
                  <a:pt x="31" y="18"/>
                </a:cubicBezTo>
                <a:cubicBezTo>
                  <a:pt x="31" y="15"/>
                  <a:pt x="31" y="15"/>
                  <a:pt x="31" y="15"/>
                </a:cubicBezTo>
                <a:cubicBezTo>
                  <a:pt x="25" y="15"/>
                  <a:pt x="25" y="15"/>
                  <a:pt x="25" y="15"/>
                </a:cubicBezTo>
                <a:lnTo>
                  <a:pt x="25" y="18"/>
                </a:lnTo>
                <a:close/>
                <a:moveTo>
                  <a:pt x="16" y="26"/>
                </a:moveTo>
                <a:cubicBezTo>
                  <a:pt x="18" y="26"/>
                  <a:pt x="19" y="27"/>
                  <a:pt x="19" y="29"/>
                </a:cubicBezTo>
                <a:cubicBezTo>
                  <a:pt x="19" y="30"/>
                  <a:pt x="18" y="32"/>
                  <a:pt x="16" y="32"/>
                </a:cubicBezTo>
                <a:cubicBezTo>
                  <a:pt x="15" y="32"/>
                  <a:pt x="13" y="30"/>
                  <a:pt x="13" y="29"/>
                </a:cubicBezTo>
                <a:cubicBezTo>
                  <a:pt x="13" y="27"/>
                  <a:pt x="15" y="26"/>
                  <a:pt x="16" y="26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0" name="Freeform 585"/>
          <p:cNvSpPr>
            <a:spLocks noEditPoints="1"/>
          </p:cNvSpPr>
          <p:nvPr/>
        </p:nvSpPr>
        <p:spPr bwMode="auto">
          <a:xfrm>
            <a:off x="7351048" y="2791002"/>
            <a:ext cx="393134" cy="375662"/>
          </a:xfrm>
          <a:custGeom>
            <a:avLst/>
            <a:gdLst>
              <a:gd name="T0" fmla="*/ 28 w 38"/>
              <a:gd name="T1" fmla="*/ 21 h 36"/>
              <a:gd name="T2" fmla="*/ 26 w 38"/>
              <a:gd name="T3" fmla="*/ 23 h 36"/>
              <a:gd name="T4" fmla="*/ 26 w 38"/>
              <a:gd name="T5" fmla="*/ 20 h 36"/>
              <a:gd name="T6" fmla="*/ 28 w 38"/>
              <a:gd name="T7" fmla="*/ 25 h 36"/>
              <a:gd name="T8" fmla="*/ 26 w 38"/>
              <a:gd name="T9" fmla="*/ 27 h 36"/>
              <a:gd name="T10" fmla="*/ 26 w 38"/>
              <a:gd name="T11" fmla="*/ 24 h 36"/>
              <a:gd name="T12" fmla="*/ 23 w 38"/>
              <a:gd name="T13" fmla="*/ 21 h 36"/>
              <a:gd name="T14" fmla="*/ 21 w 38"/>
              <a:gd name="T15" fmla="*/ 23 h 36"/>
              <a:gd name="T16" fmla="*/ 21 w 38"/>
              <a:gd name="T17" fmla="*/ 20 h 36"/>
              <a:gd name="T18" fmla="*/ 31 w 38"/>
              <a:gd name="T19" fmla="*/ 30 h 36"/>
              <a:gd name="T20" fmla="*/ 33 w 38"/>
              <a:gd name="T21" fmla="*/ 20 h 36"/>
              <a:gd name="T22" fmla="*/ 28 w 38"/>
              <a:gd name="T23" fmla="*/ 36 h 36"/>
              <a:gd name="T24" fmla="*/ 4 w 38"/>
              <a:gd name="T25" fmla="*/ 21 h 36"/>
              <a:gd name="T26" fmla="*/ 7 w 38"/>
              <a:gd name="T27" fmla="*/ 21 h 36"/>
              <a:gd name="T28" fmla="*/ 30 w 38"/>
              <a:gd name="T29" fmla="*/ 12 h 36"/>
              <a:gd name="T30" fmla="*/ 10 w 38"/>
              <a:gd name="T31" fmla="*/ 3 h 36"/>
              <a:gd name="T32" fmla="*/ 8 w 38"/>
              <a:gd name="T33" fmla="*/ 13 h 36"/>
              <a:gd name="T34" fmla="*/ 6 w 38"/>
              <a:gd name="T35" fmla="*/ 2 h 36"/>
              <a:gd name="T36" fmla="*/ 32 w 38"/>
              <a:gd name="T37" fmla="*/ 2 h 36"/>
              <a:gd name="T38" fmla="*/ 31 w 38"/>
              <a:gd name="T39" fmla="*/ 13 h 36"/>
              <a:gd name="T40" fmla="*/ 38 w 38"/>
              <a:gd name="T41" fmla="*/ 12 h 36"/>
              <a:gd name="T42" fmla="*/ 37 w 38"/>
              <a:gd name="T43" fmla="*/ 20 h 36"/>
              <a:gd name="T44" fmla="*/ 36 w 38"/>
              <a:gd name="T45" fmla="*/ 18 h 36"/>
              <a:gd name="T46" fmla="*/ 2 w 38"/>
              <a:gd name="T47" fmla="*/ 21 h 36"/>
              <a:gd name="T48" fmla="*/ 0 w 38"/>
              <a:gd name="T49" fmla="*/ 23 h 36"/>
              <a:gd name="T50" fmla="*/ 35 w 38"/>
              <a:gd name="T51" fmla="*/ 15 h 36"/>
              <a:gd name="T52" fmla="*/ 37 w 38"/>
              <a:gd name="T53" fmla="*/ 12 h 36"/>
              <a:gd name="T54" fmla="*/ 19 w 38"/>
              <a:gd name="T55" fmla="*/ 11 h 36"/>
              <a:gd name="T56" fmla="*/ 11 w 38"/>
              <a:gd name="T57" fmla="*/ 13 h 36"/>
              <a:gd name="T58" fmla="*/ 11 w 38"/>
              <a:gd name="T59" fmla="*/ 10 h 36"/>
              <a:gd name="T60" fmla="*/ 24 w 38"/>
              <a:gd name="T61" fmla="*/ 6 h 36"/>
              <a:gd name="T62" fmla="*/ 11 w 38"/>
              <a:gd name="T63" fmla="*/ 8 h 36"/>
              <a:gd name="T64" fmla="*/ 11 w 38"/>
              <a:gd name="T65" fmla="*/ 6 h 36"/>
              <a:gd name="T66" fmla="*/ 28 w 38"/>
              <a:gd name="T67" fmla="*/ 29 h 36"/>
              <a:gd name="T68" fmla="*/ 11 w 38"/>
              <a:gd name="T69" fmla="*/ 31 h 36"/>
              <a:gd name="T70" fmla="*/ 11 w 38"/>
              <a:gd name="T71" fmla="*/ 28 h 36"/>
              <a:gd name="T72" fmla="*/ 13 w 38"/>
              <a:gd name="T73" fmla="*/ 21 h 36"/>
              <a:gd name="T74" fmla="*/ 11 w 38"/>
              <a:gd name="T75" fmla="*/ 23 h 36"/>
              <a:gd name="T76" fmla="*/ 11 w 38"/>
              <a:gd name="T77" fmla="*/ 20 h 36"/>
              <a:gd name="T78" fmla="*/ 13 w 38"/>
              <a:gd name="T79" fmla="*/ 25 h 36"/>
              <a:gd name="T80" fmla="*/ 11 w 38"/>
              <a:gd name="T81" fmla="*/ 27 h 36"/>
              <a:gd name="T82" fmla="*/ 11 w 38"/>
              <a:gd name="T83" fmla="*/ 24 h 36"/>
              <a:gd name="T84" fmla="*/ 18 w 38"/>
              <a:gd name="T85" fmla="*/ 21 h 36"/>
              <a:gd name="T86" fmla="*/ 16 w 38"/>
              <a:gd name="T87" fmla="*/ 23 h 36"/>
              <a:gd name="T88" fmla="*/ 16 w 38"/>
              <a:gd name="T89" fmla="*/ 20 h 36"/>
              <a:gd name="T90" fmla="*/ 18 w 38"/>
              <a:gd name="T91" fmla="*/ 25 h 36"/>
              <a:gd name="T92" fmla="*/ 16 w 38"/>
              <a:gd name="T93" fmla="*/ 27 h 36"/>
              <a:gd name="T94" fmla="*/ 16 w 38"/>
              <a:gd name="T95" fmla="*/ 24 h 36"/>
              <a:gd name="T96" fmla="*/ 23 w 38"/>
              <a:gd name="T97" fmla="*/ 25 h 36"/>
              <a:gd name="T98" fmla="*/ 21 w 38"/>
              <a:gd name="T99" fmla="*/ 27 h 36"/>
              <a:gd name="T100" fmla="*/ 21 w 38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6">
                <a:moveTo>
                  <a:pt x="26" y="20"/>
                </a:move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6" y="23"/>
                </a:cubicBezTo>
                <a:cubicBezTo>
                  <a:pt x="26" y="23"/>
                  <a:pt x="26" y="22"/>
                  <a:pt x="26" y="22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6" y="20"/>
                </a:cubicBezTo>
                <a:close/>
                <a:moveTo>
                  <a:pt x="26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5"/>
                </a:cubicBezTo>
                <a:cubicBezTo>
                  <a:pt x="28" y="25"/>
                  <a:pt x="28" y="26"/>
                  <a:pt x="28" y="26"/>
                </a:cubicBezTo>
                <a:cubicBezTo>
                  <a:pt x="28" y="27"/>
                  <a:pt x="28" y="27"/>
                  <a:pt x="27" y="27"/>
                </a:cubicBezTo>
                <a:cubicBezTo>
                  <a:pt x="27" y="27"/>
                  <a:pt x="27" y="27"/>
                  <a:pt x="26" y="27"/>
                </a:cubicBezTo>
                <a:cubicBezTo>
                  <a:pt x="26" y="27"/>
                  <a:pt x="26" y="27"/>
                  <a:pt x="26" y="26"/>
                </a:cubicBezTo>
                <a:cubicBezTo>
                  <a:pt x="26" y="26"/>
                  <a:pt x="26" y="25"/>
                  <a:pt x="26" y="25"/>
                </a:cubicBezTo>
                <a:cubicBezTo>
                  <a:pt x="26" y="24"/>
                  <a:pt x="26" y="24"/>
                  <a:pt x="26" y="24"/>
                </a:cubicBezTo>
                <a:close/>
                <a:moveTo>
                  <a:pt x="21" y="20"/>
                </a:moveTo>
                <a:cubicBezTo>
                  <a:pt x="21" y="20"/>
                  <a:pt x="22" y="20"/>
                  <a:pt x="22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1"/>
                  <a:pt x="23" y="21"/>
                  <a:pt x="23" y="22"/>
                </a:cubicBezTo>
                <a:cubicBezTo>
                  <a:pt x="23" y="22"/>
                  <a:pt x="23" y="23"/>
                  <a:pt x="22" y="23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2"/>
                  <a:pt x="20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1" y="20"/>
                </a:cubicBezTo>
                <a:close/>
                <a:moveTo>
                  <a:pt x="11" y="33"/>
                </a:moveTo>
                <a:cubicBezTo>
                  <a:pt x="16" y="33"/>
                  <a:pt x="22" y="33"/>
                  <a:pt x="28" y="33"/>
                </a:cubicBezTo>
                <a:cubicBezTo>
                  <a:pt x="30" y="33"/>
                  <a:pt x="31" y="32"/>
                  <a:pt x="31" y="30"/>
                </a:cubicBezTo>
                <a:cubicBezTo>
                  <a:pt x="31" y="27"/>
                  <a:pt x="31" y="24"/>
                  <a:pt x="31" y="21"/>
                </a:cubicBezTo>
                <a:cubicBezTo>
                  <a:pt x="31" y="20"/>
                  <a:pt x="31" y="20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7"/>
                  <a:pt x="34" y="30"/>
                </a:cubicBezTo>
                <a:cubicBezTo>
                  <a:pt x="34" y="33"/>
                  <a:pt x="31" y="36"/>
                  <a:pt x="28" y="36"/>
                </a:cubicBezTo>
                <a:cubicBezTo>
                  <a:pt x="22" y="36"/>
                  <a:pt x="16" y="36"/>
                  <a:pt x="11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4" y="24"/>
                  <a:pt x="4" y="21"/>
                </a:cubicBezTo>
                <a:cubicBezTo>
                  <a:pt x="4" y="20"/>
                  <a:pt x="4" y="20"/>
                  <a:pt x="5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4"/>
                  <a:pt x="7" y="27"/>
                  <a:pt x="7" y="30"/>
                </a:cubicBezTo>
                <a:cubicBezTo>
                  <a:pt x="7" y="32"/>
                  <a:pt x="9" y="33"/>
                  <a:pt x="11" y="33"/>
                </a:cubicBezTo>
                <a:close/>
                <a:moveTo>
                  <a:pt x="30" y="12"/>
                </a:moveTo>
                <a:cubicBezTo>
                  <a:pt x="30" y="9"/>
                  <a:pt x="30" y="7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2" y="3"/>
                  <a:pt x="16" y="3"/>
                  <a:pt x="10" y="3"/>
                </a:cubicBezTo>
                <a:cubicBezTo>
                  <a:pt x="9" y="3"/>
                  <a:pt x="8" y="3"/>
                  <a:pt x="8" y="4"/>
                </a:cubicBezTo>
                <a:cubicBezTo>
                  <a:pt x="8" y="7"/>
                  <a:pt x="8" y="9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8"/>
                  <a:pt x="6" y="5"/>
                  <a:pt x="6" y="2"/>
                </a:cubicBezTo>
                <a:cubicBezTo>
                  <a:pt x="6" y="1"/>
                  <a:pt x="6" y="0"/>
                  <a:pt x="7" y="0"/>
                </a:cubicBezTo>
                <a:cubicBezTo>
                  <a:pt x="15" y="0"/>
                  <a:pt x="23" y="0"/>
                  <a:pt x="31" y="0"/>
                </a:cubicBezTo>
                <a:cubicBezTo>
                  <a:pt x="32" y="0"/>
                  <a:pt x="32" y="1"/>
                  <a:pt x="32" y="2"/>
                </a:cubicBezTo>
                <a:cubicBezTo>
                  <a:pt x="32" y="5"/>
                  <a:pt x="32" y="8"/>
                  <a:pt x="32" y="12"/>
                </a:cubicBezTo>
                <a:cubicBezTo>
                  <a:pt x="32" y="12"/>
                  <a:pt x="32" y="13"/>
                  <a:pt x="32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2"/>
                  <a:pt x="30" y="12"/>
                </a:cubicBezTo>
                <a:close/>
                <a:moveTo>
                  <a:pt x="37" y="12"/>
                </a:move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5"/>
                  <a:pt x="38" y="17"/>
                  <a:pt x="38" y="19"/>
                </a:cubicBezTo>
                <a:cubicBezTo>
                  <a:pt x="38" y="20"/>
                  <a:pt x="38" y="20"/>
                  <a:pt x="37" y="20"/>
                </a:cubicBezTo>
                <a:cubicBezTo>
                  <a:pt x="37" y="20"/>
                  <a:pt x="37" y="20"/>
                  <a:pt x="36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6" y="18"/>
                  <a:pt x="35" y="18"/>
                </a:cubicBezTo>
                <a:cubicBezTo>
                  <a:pt x="25" y="18"/>
                  <a:pt x="16" y="18"/>
                  <a:pt x="6" y="18"/>
                </a:cubicBezTo>
                <a:cubicBezTo>
                  <a:pt x="4" y="18"/>
                  <a:pt x="2" y="19"/>
                  <a:pt x="2" y="21"/>
                </a:cubicBezTo>
                <a:cubicBezTo>
                  <a:pt x="2" y="22"/>
                  <a:pt x="2" y="22"/>
                  <a:pt x="2" y="23"/>
                </a:cubicBezTo>
                <a:cubicBezTo>
                  <a:pt x="1" y="23"/>
                  <a:pt x="1" y="23"/>
                  <a:pt x="1" y="24"/>
                </a:cubicBezTo>
                <a:cubicBezTo>
                  <a:pt x="0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2" y="15"/>
                  <a:pt x="6" y="15"/>
                </a:cubicBezTo>
                <a:cubicBezTo>
                  <a:pt x="15" y="15"/>
                  <a:pt x="25" y="15"/>
                  <a:pt x="35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3"/>
                  <a:pt x="36" y="13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1" y="10"/>
                </a:moveTo>
                <a:cubicBezTo>
                  <a:pt x="11" y="10"/>
                  <a:pt x="18" y="10"/>
                  <a:pt x="19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2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lose/>
                <a:moveTo>
                  <a:pt x="11" y="6"/>
                </a:moveTo>
                <a:cubicBezTo>
                  <a:pt x="11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1" y="6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7" y="28"/>
                </a:cubicBezTo>
                <a:cubicBezTo>
                  <a:pt x="28" y="28"/>
                  <a:pt x="28" y="28"/>
                  <a:pt x="28" y="29"/>
                </a:cubicBezTo>
                <a:cubicBezTo>
                  <a:pt x="28" y="29"/>
                  <a:pt x="28" y="30"/>
                  <a:pt x="28" y="30"/>
                </a:cubicBezTo>
                <a:cubicBezTo>
                  <a:pt x="28" y="31"/>
                  <a:pt x="28" y="31"/>
                  <a:pt x="27" y="31"/>
                </a:cubicBezTo>
                <a:cubicBezTo>
                  <a:pt x="27" y="31"/>
                  <a:pt x="11" y="31"/>
                  <a:pt x="11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3"/>
                  <a:pt x="12" y="23"/>
                </a:cubicBezTo>
                <a:cubicBezTo>
                  <a:pt x="12" y="23"/>
                  <a:pt x="11" y="23"/>
                  <a:pt x="11" y="23"/>
                </a:cubicBezTo>
                <a:cubicBezTo>
                  <a:pt x="10" y="23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1" y="20"/>
                </a:cubicBezTo>
                <a:close/>
                <a:moveTo>
                  <a:pt x="11" y="24"/>
                </a:moveTo>
                <a:cubicBezTo>
                  <a:pt x="11" y="24"/>
                  <a:pt x="11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6"/>
                  <a:pt x="13" y="26"/>
                </a:cubicBezTo>
                <a:cubicBezTo>
                  <a:pt x="13" y="27"/>
                  <a:pt x="13" y="27"/>
                  <a:pt x="12" y="27"/>
                </a:cubicBezTo>
                <a:cubicBezTo>
                  <a:pt x="12" y="27"/>
                  <a:pt x="11" y="27"/>
                  <a:pt x="11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4"/>
                  <a:pt x="10" y="24"/>
                  <a:pt x="11" y="24"/>
                </a:cubicBezTo>
                <a:close/>
                <a:moveTo>
                  <a:pt x="16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3"/>
                  <a:pt x="17" y="23"/>
                </a:cubicBezTo>
                <a:cubicBezTo>
                  <a:pt x="17" y="23"/>
                  <a:pt x="16" y="23"/>
                  <a:pt x="16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6" y="20"/>
                </a:cubicBezTo>
                <a:close/>
                <a:moveTo>
                  <a:pt x="16" y="24"/>
                </a:moveTo>
                <a:cubicBezTo>
                  <a:pt x="16" y="24"/>
                  <a:pt x="17" y="24"/>
                  <a:pt x="17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6"/>
                  <a:pt x="18" y="26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4"/>
                  <a:pt x="15" y="24"/>
                  <a:pt x="16" y="24"/>
                </a:cubicBezTo>
                <a:close/>
                <a:moveTo>
                  <a:pt x="21" y="24"/>
                </a:moveTo>
                <a:cubicBezTo>
                  <a:pt x="21" y="24"/>
                  <a:pt x="22" y="24"/>
                  <a:pt x="22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20" y="27"/>
                  <a:pt x="20" y="27"/>
                  <a:pt x="20" y="26"/>
                </a:cubicBezTo>
                <a:cubicBezTo>
                  <a:pt x="20" y="26"/>
                  <a:pt x="20" y="25"/>
                  <a:pt x="20" y="25"/>
                </a:cubicBezTo>
                <a:cubicBezTo>
                  <a:pt x="20" y="24"/>
                  <a:pt x="20" y="24"/>
                  <a:pt x="21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1" name="Freeform 586"/>
          <p:cNvSpPr>
            <a:spLocks noEditPoints="1"/>
          </p:cNvSpPr>
          <p:nvPr/>
        </p:nvSpPr>
        <p:spPr bwMode="auto">
          <a:xfrm>
            <a:off x="7351048" y="2791002"/>
            <a:ext cx="393134" cy="375662"/>
          </a:xfrm>
          <a:custGeom>
            <a:avLst/>
            <a:gdLst>
              <a:gd name="T0" fmla="*/ 28 w 38"/>
              <a:gd name="T1" fmla="*/ 21 h 36"/>
              <a:gd name="T2" fmla="*/ 26 w 38"/>
              <a:gd name="T3" fmla="*/ 22 h 36"/>
              <a:gd name="T4" fmla="*/ 26 w 38"/>
              <a:gd name="T5" fmla="*/ 20 h 36"/>
              <a:gd name="T6" fmla="*/ 28 w 38"/>
              <a:gd name="T7" fmla="*/ 25 h 36"/>
              <a:gd name="T8" fmla="*/ 26 w 38"/>
              <a:gd name="T9" fmla="*/ 27 h 36"/>
              <a:gd name="T10" fmla="*/ 26 w 38"/>
              <a:gd name="T11" fmla="*/ 24 h 36"/>
              <a:gd name="T12" fmla="*/ 23 w 38"/>
              <a:gd name="T13" fmla="*/ 21 h 36"/>
              <a:gd name="T14" fmla="*/ 21 w 38"/>
              <a:gd name="T15" fmla="*/ 22 h 36"/>
              <a:gd name="T16" fmla="*/ 21 w 38"/>
              <a:gd name="T17" fmla="*/ 20 h 36"/>
              <a:gd name="T18" fmla="*/ 31 w 38"/>
              <a:gd name="T19" fmla="*/ 30 h 36"/>
              <a:gd name="T20" fmla="*/ 33 w 38"/>
              <a:gd name="T21" fmla="*/ 20 h 36"/>
              <a:gd name="T22" fmla="*/ 28 w 38"/>
              <a:gd name="T23" fmla="*/ 36 h 36"/>
              <a:gd name="T24" fmla="*/ 4 w 38"/>
              <a:gd name="T25" fmla="*/ 21 h 36"/>
              <a:gd name="T26" fmla="*/ 7 w 38"/>
              <a:gd name="T27" fmla="*/ 21 h 36"/>
              <a:gd name="T28" fmla="*/ 30 w 38"/>
              <a:gd name="T29" fmla="*/ 11 h 36"/>
              <a:gd name="T30" fmla="*/ 10 w 38"/>
              <a:gd name="T31" fmla="*/ 3 h 36"/>
              <a:gd name="T32" fmla="*/ 7 w 38"/>
              <a:gd name="T33" fmla="*/ 12 h 36"/>
              <a:gd name="T34" fmla="*/ 6 w 38"/>
              <a:gd name="T35" fmla="*/ 2 h 36"/>
              <a:gd name="T36" fmla="*/ 32 w 38"/>
              <a:gd name="T37" fmla="*/ 1 h 36"/>
              <a:gd name="T38" fmla="*/ 31 w 38"/>
              <a:gd name="T39" fmla="*/ 12 h 36"/>
              <a:gd name="T40" fmla="*/ 37 w 38"/>
              <a:gd name="T41" fmla="*/ 12 h 36"/>
              <a:gd name="T42" fmla="*/ 37 w 38"/>
              <a:gd name="T43" fmla="*/ 20 h 36"/>
              <a:gd name="T44" fmla="*/ 36 w 38"/>
              <a:gd name="T45" fmla="*/ 18 h 36"/>
              <a:gd name="T46" fmla="*/ 2 w 38"/>
              <a:gd name="T47" fmla="*/ 21 h 36"/>
              <a:gd name="T48" fmla="*/ 0 w 38"/>
              <a:gd name="T49" fmla="*/ 23 h 36"/>
              <a:gd name="T50" fmla="*/ 35 w 38"/>
              <a:gd name="T51" fmla="*/ 15 h 36"/>
              <a:gd name="T52" fmla="*/ 36 w 38"/>
              <a:gd name="T53" fmla="*/ 12 h 36"/>
              <a:gd name="T54" fmla="*/ 19 w 38"/>
              <a:gd name="T55" fmla="*/ 11 h 36"/>
              <a:gd name="T56" fmla="*/ 11 w 38"/>
              <a:gd name="T57" fmla="*/ 13 h 36"/>
              <a:gd name="T58" fmla="*/ 11 w 38"/>
              <a:gd name="T59" fmla="*/ 10 h 36"/>
              <a:gd name="T60" fmla="*/ 24 w 38"/>
              <a:gd name="T61" fmla="*/ 6 h 36"/>
              <a:gd name="T62" fmla="*/ 11 w 38"/>
              <a:gd name="T63" fmla="*/ 8 h 36"/>
              <a:gd name="T64" fmla="*/ 11 w 38"/>
              <a:gd name="T65" fmla="*/ 6 h 36"/>
              <a:gd name="T66" fmla="*/ 28 w 38"/>
              <a:gd name="T67" fmla="*/ 29 h 36"/>
              <a:gd name="T68" fmla="*/ 11 w 38"/>
              <a:gd name="T69" fmla="*/ 31 h 36"/>
              <a:gd name="T70" fmla="*/ 11 w 38"/>
              <a:gd name="T71" fmla="*/ 28 h 36"/>
              <a:gd name="T72" fmla="*/ 13 w 38"/>
              <a:gd name="T73" fmla="*/ 21 h 36"/>
              <a:gd name="T74" fmla="*/ 11 w 38"/>
              <a:gd name="T75" fmla="*/ 22 h 36"/>
              <a:gd name="T76" fmla="*/ 11 w 38"/>
              <a:gd name="T77" fmla="*/ 20 h 36"/>
              <a:gd name="T78" fmla="*/ 13 w 38"/>
              <a:gd name="T79" fmla="*/ 25 h 36"/>
              <a:gd name="T80" fmla="*/ 11 w 38"/>
              <a:gd name="T81" fmla="*/ 27 h 36"/>
              <a:gd name="T82" fmla="*/ 11 w 38"/>
              <a:gd name="T83" fmla="*/ 24 h 36"/>
              <a:gd name="T84" fmla="*/ 18 w 38"/>
              <a:gd name="T85" fmla="*/ 21 h 36"/>
              <a:gd name="T86" fmla="*/ 16 w 38"/>
              <a:gd name="T87" fmla="*/ 22 h 36"/>
              <a:gd name="T88" fmla="*/ 16 w 38"/>
              <a:gd name="T89" fmla="*/ 20 h 36"/>
              <a:gd name="T90" fmla="*/ 18 w 38"/>
              <a:gd name="T91" fmla="*/ 25 h 36"/>
              <a:gd name="T92" fmla="*/ 16 w 38"/>
              <a:gd name="T93" fmla="*/ 27 h 36"/>
              <a:gd name="T94" fmla="*/ 16 w 38"/>
              <a:gd name="T95" fmla="*/ 24 h 36"/>
              <a:gd name="T96" fmla="*/ 23 w 38"/>
              <a:gd name="T97" fmla="*/ 25 h 36"/>
              <a:gd name="T98" fmla="*/ 21 w 38"/>
              <a:gd name="T99" fmla="*/ 27 h 36"/>
              <a:gd name="T100" fmla="*/ 21 w 38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6">
                <a:moveTo>
                  <a:pt x="26" y="20"/>
                </a:move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6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6" y="20"/>
                  <a:pt x="26" y="20"/>
                </a:cubicBezTo>
                <a:close/>
                <a:moveTo>
                  <a:pt x="26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5"/>
                </a:cubicBezTo>
                <a:cubicBezTo>
                  <a:pt x="28" y="25"/>
                  <a:pt x="28" y="25"/>
                  <a:pt x="28" y="26"/>
                </a:cubicBezTo>
                <a:cubicBezTo>
                  <a:pt x="28" y="27"/>
                  <a:pt x="28" y="27"/>
                  <a:pt x="27" y="27"/>
                </a:cubicBezTo>
                <a:cubicBezTo>
                  <a:pt x="27" y="27"/>
                  <a:pt x="27" y="27"/>
                  <a:pt x="26" y="27"/>
                </a:cubicBezTo>
                <a:cubicBezTo>
                  <a:pt x="25" y="27"/>
                  <a:pt x="25" y="27"/>
                  <a:pt x="25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4"/>
                  <a:pt x="26" y="24"/>
                  <a:pt x="26" y="24"/>
                </a:cubicBezTo>
                <a:close/>
                <a:moveTo>
                  <a:pt x="21" y="20"/>
                </a:moveTo>
                <a:cubicBezTo>
                  <a:pt x="21" y="20"/>
                  <a:pt x="22" y="20"/>
                  <a:pt x="22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1"/>
                  <a:pt x="23" y="21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1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1" y="20"/>
                </a:cubicBezTo>
                <a:close/>
                <a:moveTo>
                  <a:pt x="10" y="33"/>
                </a:moveTo>
                <a:cubicBezTo>
                  <a:pt x="16" y="33"/>
                  <a:pt x="22" y="33"/>
                  <a:pt x="28" y="33"/>
                </a:cubicBezTo>
                <a:cubicBezTo>
                  <a:pt x="29" y="33"/>
                  <a:pt x="31" y="31"/>
                  <a:pt x="31" y="30"/>
                </a:cubicBezTo>
                <a:cubicBezTo>
                  <a:pt x="31" y="27"/>
                  <a:pt x="31" y="24"/>
                  <a:pt x="31" y="21"/>
                </a:cubicBezTo>
                <a:cubicBezTo>
                  <a:pt x="31" y="20"/>
                  <a:pt x="31" y="20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7"/>
                  <a:pt x="34" y="30"/>
                </a:cubicBezTo>
                <a:cubicBezTo>
                  <a:pt x="34" y="33"/>
                  <a:pt x="31" y="36"/>
                  <a:pt x="28" y="36"/>
                </a:cubicBezTo>
                <a:cubicBezTo>
                  <a:pt x="22" y="36"/>
                  <a:pt x="16" y="36"/>
                  <a:pt x="10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4" y="24"/>
                  <a:pt x="4" y="21"/>
                </a:cubicBezTo>
                <a:cubicBezTo>
                  <a:pt x="4" y="20"/>
                  <a:pt x="4" y="20"/>
                  <a:pt x="5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4"/>
                  <a:pt x="7" y="27"/>
                  <a:pt x="7" y="30"/>
                </a:cubicBezTo>
                <a:cubicBezTo>
                  <a:pt x="7" y="31"/>
                  <a:pt x="9" y="33"/>
                  <a:pt x="10" y="33"/>
                </a:cubicBezTo>
                <a:close/>
                <a:moveTo>
                  <a:pt x="30" y="11"/>
                </a:moveTo>
                <a:cubicBezTo>
                  <a:pt x="30" y="9"/>
                  <a:pt x="30" y="7"/>
                  <a:pt x="30" y="4"/>
                </a:cubicBezTo>
                <a:cubicBezTo>
                  <a:pt x="30" y="3"/>
                  <a:pt x="29" y="3"/>
                  <a:pt x="29" y="3"/>
                </a:cubicBezTo>
                <a:cubicBezTo>
                  <a:pt x="22" y="3"/>
                  <a:pt x="16" y="3"/>
                  <a:pt x="10" y="3"/>
                </a:cubicBezTo>
                <a:cubicBezTo>
                  <a:pt x="9" y="3"/>
                  <a:pt x="8" y="3"/>
                  <a:pt x="8" y="4"/>
                </a:cubicBezTo>
                <a:cubicBezTo>
                  <a:pt x="8" y="7"/>
                  <a:pt x="8" y="9"/>
                  <a:pt x="8" y="11"/>
                </a:cubicBezTo>
                <a:cubicBezTo>
                  <a:pt x="8" y="12"/>
                  <a:pt x="8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8"/>
                  <a:pt x="6" y="5"/>
                  <a:pt x="6" y="2"/>
                </a:cubicBezTo>
                <a:cubicBezTo>
                  <a:pt x="6" y="1"/>
                  <a:pt x="6" y="0"/>
                  <a:pt x="7" y="0"/>
                </a:cubicBezTo>
                <a:cubicBezTo>
                  <a:pt x="15" y="0"/>
                  <a:pt x="23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2" y="5"/>
                  <a:pt x="32" y="8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6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5"/>
                  <a:pt x="38" y="17"/>
                  <a:pt x="38" y="19"/>
                </a:cubicBezTo>
                <a:cubicBezTo>
                  <a:pt x="38" y="20"/>
                  <a:pt x="38" y="20"/>
                  <a:pt x="37" y="20"/>
                </a:cubicBezTo>
                <a:cubicBezTo>
                  <a:pt x="37" y="20"/>
                  <a:pt x="37" y="20"/>
                  <a:pt x="36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5" y="17"/>
                  <a:pt x="35" y="17"/>
                </a:cubicBezTo>
                <a:cubicBezTo>
                  <a:pt x="25" y="17"/>
                  <a:pt x="15" y="17"/>
                  <a:pt x="6" y="17"/>
                </a:cubicBezTo>
                <a:cubicBezTo>
                  <a:pt x="4" y="17"/>
                  <a:pt x="2" y="19"/>
                  <a:pt x="2" y="21"/>
                </a:cubicBezTo>
                <a:cubicBezTo>
                  <a:pt x="2" y="22"/>
                  <a:pt x="2" y="22"/>
                  <a:pt x="2" y="23"/>
                </a:cubicBezTo>
                <a:cubicBezTo>
                  <a:pt x="1" y="23"/>
                  <a:pt x="1" y="23"/>
                  <a:pt x="1" y="24"/>
                </a:cubicBezTo>
                <a:cubicBezTo>
                  <a:pt x="0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7"/>
                  <a:pt x="2" y="15"/>
                  <a:pt x="6" y="15"/>
                </a:cubicBezTo>
                <a:cubicBezTo>
                  <a:pt x="15" y="15"/>
                  <a:pt x="25" y="15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6" y="12"/>
                </a:cubicBezTo>
                <a:close/>
                <a:moveTo>
                  <a:pt x="11" y="10"/>
                </a:moveTo>
                <a:cubicBezTo>
                  <a:pt x="11" y="10"/>
                  <a:pt x="18" y="10"/>
                  <a:pt x="18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1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lose/>
                <a:moveTo>
                  <a:pt x="11" y="6"/>
                </a:moveTo>
                <a:cubicBezTo>
                  <a:pt x="11" y="6"/>
                  <a:pt x="22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6"/>
                  <a:pt x="10" y="6"/>
                  <a:pt x="11" y="6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7" y="28"/>
                </a:cubicBezTo>
                <a:cubicBezTo>
                  <a:pt x="28" y="28"/>
                  <a:pt x="28" y="28"/>
                  <a:pt x="28" y="29"/>
                </a:cubicBezTo>
                <a:cubicBezTo>
                  <a:pt x="28" y="29"/>
                  <a:pt x="28" y="30"/>
                  <a:pt x="28" y="30"/>
                </a:cubicBezTo>
                <a:cubicBezTo>
                  <a:pt x="28" y="31"/>
                  <a:pt x="28" y="31"/>
                  <a:pt x="27" y="31"/>
                </a:cubicBezTo>
                <a:cubicBezTo>
                  <a:pt x="27" y="31"/>
                  <a:pt x="11" y="31"/>
                  <a:pt x="11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1" y="20"/>
                </a:cubicBezTo>
                <a:close/>
                <a:moveTo>
                  <a:pt x="11" y="24"/>
                </a:moveTo>
                <a:cubicBezTo>
                  <a:pt x="11" y="24"/>
                  <a:pt x="11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7"/>
                  <a:pt x="13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4"/>
                  <a:pt x="10" y="24"/>
                  <a:pt x="11" y="24"/>
                </a:cubicBezTo>
                <a:close/>
                <a:moveTo>
                  <a:pt x="16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6" y="20"/>
                </a:cubicBezTo>
                <a:close/>
                <a:moveTo>
                  <a:pt x="16" y="24"/>
                </a:moveTo>
                <a:cubicBezTo>
                  <a:pt x="16" y="24"/>
                  <a:pt x="17" y="24"/>
                  <a:pt x="17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8" y="26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4"/>
                  <a:pt x="15" y="24"/>
                  <a:pt x="16" y="24"/>
                </a:cubicBezTo>
                <a:close/>
                <a:moveTo>
                  <a:pt x="21" y="24"/>
                </a:moveTo>
                <a:cubicBezTo>
                  <a:pt x="21" y="24"/>
                  <a:pt x="22" y="24"/>
                  <a:pt x="22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5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1" y="27"/>
                </a:cubicBezTo>
                <a:cubicBezTo>
                  <a:pt x="20" y="27"/>
                  <a:pt x="20" y="27"/>
                  <a:pt x="20" y="26"/>
                </a:cubicBezTo>
                <a:cubicBezTo>
                  <a:pt x="20" y="26"/>
                  <a:pt x="20" y="25"/>
                  <a:pt x="20" y="25"/>
                </a:cubicBezTo>
                <a:cubicBezTo>
                  <a:pt x="20" y="24"/>
                  <a:pt x="20" y="24"/>
                  <a:pt x="21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2" name="Freeform 587"/>
          <p:cNvSpPr>
            <a:spLocks noEditPoints="1"/>
          </p:cNvSpPr>
          <p:nvPr/>
        </p:nvSpPr>
        <p:spPr bwMode="auto">
          <a:xfrm>
            <a:off x="7337942" y="2791002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20 h 36"/>
              <a:gd name="T6" fmla="*/ 29 w 39"/>
              <a:gd name="T7" fmla="*/ 25 h 36"/>
              <a:gd name="T8" fmla="*/ 27 w 39"/>
              <a:gd name="T9" fmla="*/ 27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20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1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7 w 39"/>
              <a:gd name="T35" fmla="*/ 2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5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5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2 w 39"/>
              <a:gd name="T69" fmla="*/ 31 h 36"/>
              <a:gd name="T70" fmla="*/ 12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2 w 39"/>
              <a:gd name="T77" fmla="*/ 20 h 36"/>
              <a:gd name="T78" fmla="*/ 13 w 39"/>
              <a:gd name="T79" fmla="*/ 25 h 36"/>
              <a:gd name="T80" fmla="*/ 12 w 39"/>
              <a:gd name="T81" fmla="*/ 27 h 36"/>
              <a:gd name="T82" fmla="*/ 12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20 h 36"/>
              <a:gd name="T90" fmla="*/ 19 w 39"/>
              <a:gd name="T91" fmla="*/ 25 h 36"/>
              <a:gd name="T92" fmla="*/ 17 w 39"/>
              <a:gd name="T93" fmla="*/ 27 h 36"/>
              <a:gd name="T94" fmla="*/ 17 w 39"/>
              <a:gd name="T95" fmla="*/ 24 h 36"/>
              <a:gd name="T96" fmla="*/ 24 w 39"/>
              <a:gd name="T97" fmla="*/ 25 h 36"/>
              <a:gd name="T98" fmla="*/ 22 w 39"/>
              <a:gd name="T99" fmla="*/ 27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1"/>
                  <a:pt x="29" y="21"/>
                  <a:pt x="29" y="22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7" y="20"/>
                </a:cubicBezTo>
                <a:close/>
                <a:moveTo>
                  <a:pt x="27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9" y="25"/>
                  <a:pt x="29" y="25"/>
                  <a:pt x="29" y="26"/>
                </a:cubicBezTo>
                <a:cubicBezTo>
                  <a:pt x="29" y="26"/>
                  <a:pt x="29" y="27"/>
                  <a:pt x="28" y="27"/>
                </a:cubicBezTo>
                <a:cubicBezTo>
                  <a:pt x="28" y="27"/>
                  <a:pt x="28" y="27"/>
                  <a:pt x="27" y="27"/>
                </a:cubicBezTo>
                <a:cubicBezTo>
                  <a:pt x="26" y="27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20"/>
                </a:moveTo>
                <a:cubicBezTo>
                  <a:pt x="22" y="20"/>
                  <a:pt x="23" y="20"/>
                  <a:pt x="23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20"/>
                  <a:pt x="22" y="20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7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0"/>
                  <a:pt x="35" y="20"/>
                  <a:pt x="35" y="21"/>
                </a:cubicBezTo>
                <a:cubicBezTo>
                  <a:pt x="35" y="24"/>
                  <a:pt x="35" y="27"/>
                  <a:pt x="35" y="29"/>
                </a:cubicBezTo>
                <a:cubicBezTo>
                  <a:pt x="35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7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7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1" y="11"/>
                </a:moveTo>
                <a:cubicBezTo>
                  <a:pt x="31" y="9"/>
                  <a:pt x="31" y="6"/>
                  <a:pt x="31" y="4"/>
                </a:cubicBezTo>
                <a:cubicBezTo>
                  <a:pt x="31" y="3"/>
                  <a:pt x="30" y="3"/>
                  <a:pt x="30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7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8"/>
                  <a:pt x="7" y="5"/>
                  <a:pt x="7" y="2"/>
                </a:cubicBezTo>
                <a:cubicBezTo>
                  <a:pt x="7" y="0"/>
                  <a:pt x="7" y="0"/>
                  <a:pt x="8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2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1"/>
                </a:cubicBezTo>
                <a:close/>
                <a:moveTo>
                  <a:pt x="37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3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7"/>
                  <a:pt x="36" y="17"/>
                  <a:pt x="36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3"/>
                  <a:pt x="2" y="23"/>
                  <a:pt x="1" y="24"/>
                </a:cubicBezTo>
                <a:cubicBezTo>
                  <a:pt x="1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7"/>
                  <a:pt x="3" y="15"/>
                  <a:pt x="7" y="15"/>
                </a:cubicBezTo>
                <a:cubicBezTo>
                  <a:pt x="16" y="15"/>
                  <a:pt x="26" y="15"/>
                  <a:pt x="35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7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0" y="13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3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4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5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6"/>
                  <a:pt x="11" y="5"/>
                  <a:pt x="12" y="5"/>
                </a:cubicBezTo>
                <a:close/>
                <a:moveTo>
                  <a:pt x="12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30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2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8"/>
                  <a:pt x="11" y="28"/>
                  <a:pt x="12" y="28"/>
                </a:cubicBezTo>
                <a:close/>
                <a:moveTo>
                  <a:pt x="12" y="20"/>
                </a:moveTo>
                <a:cubicBezTo>
                  <a:pt x="12" y="20"/>
                  <a:pt x="12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0"/>
                  <a:pt x="11" y="20"/>
                  <a:pt x="12" y="20"/>
                </a:cubicBezTo>
                <a:close/>
                <a:moveTo>
                  <a:pt x="12" y="24"/>
                </a:moveTo>
                <a:cubicBezTo>
                  <a:pt x="12" y="24"/>
                  <a:pt x="12" y="24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7"/>
                  <a:pt x="13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2" y="24"/>
                </a:cubicBezTo>
                <a:close/>
                <a:moveTo>
                  <a:pt x="17" y="20"/>
                </a:move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8" y="22"/>
                  <a:pt x="17" y="22"/>
                  <a:pt x="17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6" y="20"/>
                  <a:pt x="17" y="20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3" y="24"/>
                  <a:pt x="23" y="24"/>
                </a:cubicBezTo>
                <a:cubicBezTo>
                  <a:pt x="24" y="24"/>
                  <a:pt x="24" y="24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4" y="27"/>
                  <a:pt x="23" y="27"/>
                </a:cubicBezTo>
                <a:cubicBezTo>
                  <a:pt x="23" y="27"/>
                  <a:pt x="22" y="27"/>
                  <a:pt x="22" y="27"/>
                </a:cubicBezTo>
                <a:cubicBezTo>
                  <a:pt x="21" y="27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3" name="Freeform 588"/>
          <p:cNvSpPr>
            <a:spLocks noEditPoints="1"/>
          </p:cNvSpPr>
          <p:nvPr/>
        </p:nvSpPr>
        <p:spPr bwMode="auto">
          <a:xfrm>
            <a:off x="7337942" y="2791002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20 h 36"/>
              <a:gd name="T6" fmla="*/ 29 w 39"/>
              <a:gd name="T7" fmla="*/ 25 h 36"/>
              <a:gd name="T8" fmla="*/ 27 w 39"/>
              <a:gd name="T9" fmla="*/ 26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20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0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6 w 39"/>
              <a:gd name="T35" fmla="*/ 1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5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4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2 w 39"/>
              <a:gd name="T69" fmla="*/ 31 h 36"/>
              <a:gd name="T70" fmla="*/ 11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1 w 39"/>
              <a:gd name="T77" fmla="*/ 20 h 36"/>
              <a:gd name="T78" fmla="*/ 13 w 39"/>
              <a:gd name="T79" fmla="*/ 25 h 36"/>
              <a:gd name="T80" fmla="*/ 12 w 39"/>
              <a:gd name="T81" fmla="*/ 26 h 36"/>
              <a:gd name="T82" fmla="*/ 11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20 h 36"/>
              <a:gd name="T90" fmla="*/ 19 w 39"/>
              <a:gd name="T91" fmla="*/ 25 h 36"/>
              <a:gd name="T92" fmla="*/ 17 w 39"/>
              <a:gd name="T93" fmla="*/ 26 h 36"/>
              <a:gd name="T94" fmla="*/ 17 w 39"/>
              <a:gd name="T95" fmla="*/ 24 h 36"/>
              <a:gd name="T96" fmla="*/ 24 w 39"/>
              <a:gd name="T97" fmla="*/ 25 h 36"/>
              <a:gd name="T98" fmla="*/ 22 w 39"/>
              <a:gd name="T99" fmla="*/ 26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20"/>
                </a:moveTo>
                <a:cubicBezTo>
                  <a:pt x="27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20"/>
                  <a:pt x="26" y="20"/>
                  <a:pt x="27" y="20"/>
                </a:cubicBezTo>
                <a:close/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9" y="25"/>
                  <a:pt x="29" y="25"/>
                  <a:pt x="29" y="26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8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20"/>
                </a:moveTo>
                <a:cubicBezTo>
                  <a:pt x="22" y="20"/>
                  <a:pt x="23" y="20"/>
                  <a:pt x="23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2" y="20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7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4"/>
                  <a:pt x="35" y="27"/>
                  <a:pt x="35" y="29"/>
                </a:cubicBezTo>
                <a:cubicBezTo>
                  <a:pt x="35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7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7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7" y="0"/>
                  <a:pt x="8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3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5"/>
                  <a:pt x="7" y="15"/>
                </a:cubicBezTo>
                <a:cubicBezTo>
                  <a:pt x="16" y="15"/>
                  <a:pt x="26" y="15"/>
                  <a:pt x="35" y="15"/>
                </a:cubicBezTo>
                <a:cubicBezTo>
                  <a:pt x="36" y="15"/>
                  <a:pt x="36" y="14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3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3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4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2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11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lose/>
                <a:moveTo>
                  <a:pt x="1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lose/>
                <a:moveTo>
                  <a:pt x="17" y="20"/>
                </a:move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6" y="20"/>
                  <a:pt x="17" y="20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3" y="24"/>
                  <a:pt x="23" y="24"/>
                </a:cubicBezTo>
                <a:cubicBezTo>
                  <a:pt x="24" y="24"/>
                  <a:pt x="24" y="24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4" name="Freeform 589"/>
          <p:cNvSpPr>
            <a:spLocks noEditPoints="1"/>
          </p:cNvSpPr>
          <p:nvPr/>
        </p:nvSpPr>
        <p:spPr bwMode="auto">
          <a:xfrm>
            <a:off x="7337942" y="2791002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19 h 36"/>
              <a:gd name="T6" fmla="*/ 29 w 39"/>
              <a:gd name="T7" fmla="*/ 24 h 36"/>
              <a:gd name="T8" fmla="*/ 27 w 39"/>
              <a:gd name="T9" fmla="*/ 26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19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0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6 w 39"/>
              <a:gd name="T35" fmla="*/ 1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4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4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1 w 39"/>
              <a:gd name="T69" fmla="*/ 31 h 36"/>
              <a:gd name="T70" fmla="*/ 11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1 w 39"/>
              <a:gd name="T77" fmla="*/ 19 h 36"/>
              <a:gd name="T78" fmla="*/ 13 w 39"/>
              <a:gd name="T79" fmla="*/ 24 h 36"/>
              <a:gd name="T80" fmla="*/ 12 w 39"/>
              <a:gd name="T81" fmla="*/ 26 h 36"/>
              <a:gd name="T82" fmla="*/ 11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19 h 36"/>
              <a:gd name="T90" fmla="*/ 19 w 39"/>
              <a:gd name="T91" fmla="*/ 24 h 36"/>
              <a:gd name="T92" fmla="*/ 17 w 39"/>
              <a:gd name="T93" fmla="*/ 26 h 36"/>
              <a:gd name="T94" fmla="*/ 17 w 39"/>
              <a:gd name="T95" fmla="*/ 24 h 36"/>
              <a:gd name="T96" fmla="*/ 24 w 39"/>
              <a:gd name="T97" fmla="*/ 24 h 36"/>
              <a:gd name="T98" fmla="*/ 22 w 39"/>
              <a:gd name="T99" fmla="*/ 26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19"/>
                </a:moveTo>
                <a:cubicBezTo>
                  <a:pt x="27" y="19"/>
                  <a:pt x="28" y="19"/>
                  <a:pt x="28" y="19"/>
                </a:cubicBezTo>
                <a:cubicBezTo>
                  <a:pt x="29" y="19"/>
                  <a:pt x="29" y="20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6"/>
                  <a:pt x="34" y="29"/>
                </a:cubicBezTo>
                <a:cubicBezTo>
                  <a:pt x="34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6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7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4"/>
                  <a:pt x="7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1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19"/>
                  <a:pt x="11" y="19"/>
                </a:cubicBezTo>
                <a:close/>
                <a:moveTo>
                  <a:pt x="1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6" y="19"/>
                  <a:pt x="17" y="19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8" y="24"/>
                  <a:pt x="19" y="24"/>
                  <a:pt x="19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2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5" name="Freeform 590"/>
          <p:cNvSpPr>
            <a:spLocks noEditPoints="1"/>
          </p:cNvSpPr>
          <p:nvPr/>
        </p:nvSpPr>
        <p:spPr bwMode="auto">
          <a:xfrm>
            <a:off x="7337942" y="2791002"/>
            <a:ext cx="406240" cy="362559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4 h 35"/>
              <a:gd name="T12" fmla="*/ 24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2 w 39"/>
              <a:gd name="T19" fmla="*/ 29 h 35"/>
              <a:gd name="T20" fmla="*/ 33 w 39"/>
              <a:gd name="T21" fmla="*/ 20 h 35"/>
              <a:gd name="T22" fmla="*/ 28 w 39"/>
              <a:gd name="T23" fmla="*/ 35 h 35"/>
              <a:gd name="T24" fmla="*/ 5 w 39"/>
              <a:gd name="T25" fmla="*/ 21 h 35"/>
              <a:gd name="T26" fmla="*/ 8 w 39"/>
              <a:gd name="T27" fmla="*/ 21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2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1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2 h 35"/>
              <a:gd name="T54" fmla="*/ 20 w 39"/>
              <a:gd name="T55" fmla="*/ 11 h 35"/>
              <a:gd name="T56" fmla="*/ 12 w 39"/>
              <a:gd name="T57" fmla="*/ 12 h 35"/>
              <a:gd name="T58" fmla="*/ 12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2 w 39"/>
              <a:gd name="T65" fmla="*/ 5 h 35"/>
              <a:gd name="T66" fmla="*/ 29 w 39"/>
              <a:gd name="T67" fmla="*/ 29 h 35"/>
              <a:gd name="T68" fmla="*/ 11 w 39"/>
              <a:gd name="T69" fmla="*/ 31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4 h 35"/>
              <a:gd name="T84" fmla="*/ 18 w 39"/>
              <a:gd name="T85" fmla="*/ 20 h 35"/>
              <a:gd name="T86" fmla="*/ 17 w 39"/>
              <a:gd name="T87" fmla="*/ 22 h 35"/>
              <a:gd name="T88" fmla="*/ 17 w 39"/>
              <a:gd name="T89" fmla="*/ 19 h 35"/>
              <a:gd name="T90" fmla="*/ 18 w 39"/>
              <a:gd name="T91" fmla="*/ 24 h 35"/>
              <a:gd name="T92" fmla="*/ 17 w 39"/>
              <a:gd name="T93" fmla="*/ 26 h 35"/>
              <a:gd name="T94" fmla="*/ 17 w 39"/>
              <a:gd name="T95" fmla="*/ 24 h 35"/>
              <a:gd name="T96" fmla="*/ 24 w 39"/>
              <a:gd name="T97" fmla="*/ 24 h 35"/>
              <a:gd name="T98" fmla="*/ 22 w 39"/>
              <a:gd name="T99" fmla="*/ 26 h 35"/>
              <a:gd name="T100" fmla="*/ 22 w 39"/>
              <a:gd name="T101" fmla="*/ 2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8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2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3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3"/>
                  <a:pt x="32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8" y="35"/>
                  <a:pt x="5" y="33"/>
                  <a:pt x="5" y="29"/>
                </a:cubicBezTo>
                <a:cubicBezTo>
                  <a:pt x="5" y="26"/>
                  <a:pt x="5" y="23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6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3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7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6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0"/>
                  <a:pt x="29" y="31"/>
                  <a:pt x="28" y="31"/>
                </a:cubicBezTo>
                <a:cubicBezTo>
                  <a:pt x="28" y="31"/>
                  <a:pt x="12" y="31"/>
                  <a:pt x="11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1" y="22"/>
                  <a:pt x="10" y="22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19"/>
                  <a:pt x="11" y="19"/>
                  <a:pt x="11" y="19"/>
                </a:cubicBezTo>
                <a:close/>
                <a:moveTo>
                  <a:pt x="1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6"/>
                  <a:pt x="10" y="26"/>
                  <a:pt x="10" y="26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4"/>
                  <a:pt x="11" y="24"/>
                  <a:pt x="11" y="24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19"/>
                  <a:pt x="16" y="19"/>
                  <a:pt x="17" y="19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4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2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6" name="Freeform 591"/>
          <p:cNvSpPr>
            <a:spLocks noEditPoints="1"/>
          </p:cNvSpPr>
          <p:nvPr/>
        </p:nvSpPr>
        <p:spPr bwMode="auto">
          <a:xfrm>
            <a:off x="7337942" y="2791002"/>
            <a:ext cx="406240" cy="362559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4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2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8 w 39"/>
              <a:gd name="T27" fmla="*/ 21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2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2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7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7 w 39"/>
              <a:gd name="T93" fmla="*/ 26 h 35"/>
              <a:gd name="T94" fmla="*/ 16 w 39"/>
              <a:gd name="T95" fmla="*/ 23 h 35"/>
              <a:gd name="T96" fmla="*/ 24 w 39"/>
              <a:gd name="T97" fmla="*/ 24 h 35"/>
              <a:gd name="T98" fmla="*/ 22 w 39"/>
              <a:gd name="T99" fmla="*/ 26 h 35"/>
              <a:gd name="T100" fmla="*/ 22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4"/>
                  <a:pt x="26" y="23"/>
                  <a:pt x="27" y="23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4" y="19"/>
                  <a:pt x="24" y="20"/>
                </a:cubicBezTo>
                <a:cubicBezTo>
                  <a:pt x="24" y="20"/>
                  <a:pt x="24" y="21"/>
                  <a:pt x="24" y="21"/>
                </a:cubicBezTo>
                <a:cubicBezTo>
                  <a:pt x="24" y="22"/>
                  <a:pt x="23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2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3"/>
                  <a:pt x="32" y="20"/>
                </a:cubicBezTo>
                <a:cubicBezTo>
                  <a:pt x="32" y="20"/>
                  <a:pt x="32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3"/>
                  <a:pt x="31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8" y="35"/>
                  <a:pt x="5" y="33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20"/>
                  <a:pt x="5" y="19"/>
                  <a:pt x="6" y="19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8" y="20"/>
                  <a:pt x="8" y="21"/>
                </a:cubicBezTo>
                <a:cubicBezTo>
                  <a:pt x="8" y="23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8" y="11"/>
                  <a:pt x="38" y="11"/>
                </a:cubicBezTo>
                <a:cubicBezTo>
                  <a:pt x="39" y="11"/>
                  <a:pt x="39" y="12"/>
                  <a:pt x="39" y="12"/>
                </a:cubicBezTo>
                <a:cubicBezTo>
                  <a:pt x="39" y="14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6" y="17"/>
                </a:cubicBezTo>
                <a:cubicBezTo>
                  <a:pt x="4" y="17"/>
                  <a:pt x="3" y="19"/>
                  <a:pt x="3" y="20"/>
                </a:cubicBezTo>
                <a:cubicBezTo>
                  <a:pt x="3" y="21"/>
                  <a:pt x="3" y="22"/>
                  <a:pt x="2" y="22"/>
                </a:cubicBezTo>
                <a:cubicBezTo>
                  <a:pt x="2" y="23"/>
                  <a:pt x="1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1"/>
                  <a:pt x="37" y="11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7" y="28"/>
                  <a:pt x="28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12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4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5"/>
                </a:cubicBezTo>
                <a:cubicBezTo>
                  <a:pt x="16" y="25"/>
                  <a:pt x="16" y="25"/>
                  <a:pt x="16" y="24"/>
                </a:cubicBezTo>
                <a:cubicBezTo>
                  <a:pt x="16" y="24"/>
                  <a:pt x="16" y="23"/>
                  <a:pt x="16" y="23"/>
                </a:cubicBezTo>
                <a:close/>
                <a:moveTo>
                  <a:pt x="22" y="23"/>
                </a:moveTo>
                <a:cubicBezTo>
                  <a:pt x="22" y="23"/>
                  <a:pt x="22" y="23"/>
                  <a:pt x="23" y="23"/>
                </a:cubicBezTo>
                <a:cubicBezTo>
                  <a:pt x="23" y="23"/>
                  <a:pt x="24" y="23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4"/>
                  <a:pt x="21" y="23"/>
                  <a:pt x="22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7" name="Freeform 592"/>
          <p:cNvSpPr>
            <a:spLocks noEditPoints="1"/>
          </p:cNvSpPr>
          <p:nvPr/>
        </p:nvSpPr>
        <p:spPr bwMode="auto">
          <a:xfrm>
            <a:off x="7337942" y="2791002"/>
            <a:ext cx="406240" cy="362559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1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1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2 w 39"/>
              <a:gd name="T99" fmla="*/ 26 h 35"/>
              <a:gd name="T100" fmla="*/ 22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2"/>
                </a:moveTo>
                <a:cubicBezTo>
                  <a:pt x="17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2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7" y="35"/>
                  <a:pt x="5" y="32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19"/>
                  <a:pt x="5" y="19"/>
                  <a:pt x="6" y="19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8" y="11"/>
                  <a:pt x="38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4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8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29" y="30"/>
                  <a:pt x="28" y="30"/>
                </a:cubicBezTo>
                <a:cubicBezTo>
                  <a:pt x="27" y="30"/>
                  <a:pt x="12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6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6" y="26"/>
                  <a:pt x="15" y="26"/>
                  <a:pt x="15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3"/>
                  <a:pt x="16" y="23"/>
                  <a:pt x="16" y="23"/>
                </a:cubicBezTo>
                <a:close/>
                <a:moveTo>
                  <a:pt x="22" y="23"/>
                </a:moveTo>
                <a:cubicBezTo>
                  <a:pt x="22" y="23"/>
                  <a:pt x="22" y="23"/>
                  <a:pt x="23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3"/>
                  <a:pt x="21" y="23"/>
                  <a:pt x="22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8" name="Freeform 593"/>
          <p:cNvSpPr>
            <a:spLocks noEditPoints="1"/>
          </p:cNvSpPr>
          <p:nvPr/>
        </p:nvSpPr>
        <p:spPr bwMode="auto">
          <a:xfrm>
            <a:off x="7337942" y="2791002"/>
            <a:ext cx="406240" cy="362559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2 w 39"/>
              <a:gd name="T15" fmla="*/ 22 h 35"/>
              <a:gd name="T16" fmla="*/ 21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2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1 w 39"/>
              <a:gd name="T59" fmla="*/ 9 h 35"/>
              <a:gd name="T60" fmla="*/ 24 w 39"/>
              <a:gd name="T61" fmla="*/ 6 h 35"/>
              <a:gd name="T62" fmla="*/ 12 w 39"/>
              <a:gd name="T63" fmla="*/ 8 h 35"/>
              <a:gd name="T64" fmla="*/ 11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7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2 w 39"/>
              <a:gd name="T99" fmla="*/ 26 h 35"/>
              <a:gd name="T100" fmla="*/ 21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8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9" y="23"/>
                  <a:pt x="29" y="24"/>
                </a:cubicBezTo>
                <a:cubicBezTo>
                  <a:pt x="29" y="24"/>
                  <a:pt x="29" y="25"/>
                  <a:pt x="29" y="25"/>
                </a:cubicBezTo>
                <a:cubicBezTo>
                  <a:pt x="29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lose/>
                <a:moveTo>
                  <a:pt x="11" y="32"/>
                </a:moveTo>
                <a:cubicBezTo>
                  <a:pt x="17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7" y="35"/>
                  <a:pt x="5" y="32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19"/>
                  <a:pt x="5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4"/>
                  <a:pt x="39" y="16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11"/>
                  <a:pt x="11" y="11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8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28" y="30"/>
                  <a:pt x="28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3"/>
                  <a:pt x="21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9" name="Freeform 594"/>
          <p:cNvSpPr>
            <a:spLocks noEditPoints="1"/>
          </p:cNvSpPr>
          <p:nvPr/>
        </p:nvSpPr>
        <p:spPr bwMode="auto">
          <a:xfrm>
            <a:off x="7337942" y="2791002"/>
            <a:ext cx="406240" cy="362559"/>
          </a:xfrm>
          <a:custGeom>
            <a:avLst/>
            <a:gdLst>
              <a:gd name="T0" fmla="*/ 28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8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1 w 39"/>
              <a:gd name="T15" fmla="*/ 22 h 35"/>
              <a:gd name="T16" fmla="*/ 21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4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2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2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1 w 39"/>
              <a:gd name="T57" fmla="*/ 12 h 35"/>
              <a:gd name="T58" fmla="*/ 11 w 39"/>
              <a:gd name="T59" fmla="*/ 9 h 35"/>
              <a:gd name="T60" fmla="*/ 24 w 39"/>
              <a:gd name="T61" fmla="*/ 6 h 35"/>
              <a:gd name="T62" fmla="*/ 11 w 39"/>
              <a:gd name="T63" fmla="*/ 8 h 35"/>
              <a:gd name="T64" fmla="*/ 11 w 39"/>
              <a:gd name="T65" fmla="*/ 5 h 35"/>
              <a:gd name="T66" fmla="*/ 28 w 39"/>
              <a:gd name="T67" fmla="*/ 28 h 35"/>
              <a:gd name="T68" fmla="*/ 11 w 39"/>
              <a:gd name="T69" fmla="*/ 30 h 35"/>
              <a:gd name="T70" fmla="*/ 11 w 39"/>
              <a:gd name="T71" fmla="*/ 27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1 w 39"/>
              <a:gd name="T99" fmla="*/ 26 h 35"/>
              <a:gd name="T100" fmla="*/ 21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8" y="23"/>
                  <a:pt x="28" y="24"/>
                </a:cubicBezTo>
                <a:cubicBezTo>
                  <a:pt x="28" y="24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4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1" y="22"/>
                </a:cubicBezTo>
                <a:cubicBezTo>
                  <a:pt x="21" y="22"/>
                  <a:pt x="20" y="22"/>
                  <a:pt x="20" y="21"/>
                </a:cubicBezTo>
                <a:cubicBezTo>
                  <a:pt x="20" y="21"/>
                  <a:pt x="20" y="20"/>
                  <a:pt x="20" y="20"/>
                </a:cubicBezTo>
                <a:cubicBezTo>
                  <a:pt x="20" y="19"/>
                  <a:pt x="21" y="19"/>
                  <a:pt x="21" y="19"/>
                </a:cubicBezTo>
                <a:close/>
                <a:moveTo>
                  <a:pt x="11" y="32"/>
                </a:moveTo>
                <a:cubicBezTo>
                  <a:pt x="16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6" y="35"/>
                  <a:pt x="11" y="35"/>
                </a:cubicBezTo>
                <a:cubicBezTo>
                  <a:pt x="7" y="35"/>
                  <a:pt x="4" y="32"/>
                  <a:pt x="4" y="29"/>
                </a:cubicBezTo>
                <a:cubicBezTo>
                  <a:pt x="4" y="26"/>
                  <a:pt x="4" y="23"/>
                  <a:pt x="4" y="20"/>
                </a:cubicBezTo>
                <a:cubicBezTo>
                  <a:pt x="4" y="19"/>
                  <a:pt x="5" y="19"/>
                  <a:pt x="5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3" y="2"/>
                  <a:pt x="16" y="2"/>
                  <a:pt x="10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7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3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8" y="11"/>
                  <a:pt x="39" y="11"/>
                  <a:pt x="39" y="12"/>
                </a:cubicBezTo>
                <a:cubicBezTo>
                  <a:pt x="39" y="14"/>
                  <a:pt x="39" y="16"/>
                  <a:pt x="39" y="19"/>
                </a:cubicBezTo>
                <a:cubicBezTo>
                  <a:pt x="39" y="19"/>
                  <a:pt x="39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8" y="12"/>
                  <a:pt x="12" y="12"/>
                  <a:pt x="11" y="12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10" y="9"/>
                  <a:pt x="11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8"/>
                  <a:pt x="23" y="8"/>
                </a:cubicBezTo>
                <a:cubicBezTo>
                  <a:pt x="23" y="8"/>
                  <a:pt x="12" y="8"/>
                  <a:pt x="11" y="8"/>
                </a:cubicBezTo>
                <a:cubicBezTo>
                  <a:pt x="11" y="8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1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8" y="27"/>
                </a:cubicBezTo>
                <a:cubicBezTo>
                  <a:pt x="28" y="27"/>
                  <a:pt x="28" y="27"/>
                  <a:pt x="28" y="28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7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6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6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4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1" y="26"/>
                </a:cubicBezTo>
                <a:cubicBezTo>
                  <a:pt x="21" y="26"/>
                  <a:pt x="20" y="26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0" y="23"/>
                  <a:pt x="21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0" name="Freeform 595"/>
          <p:cNvSpPr>
            <a:spLocks noEditPoints="1"/>
          </p:cNvSpPr>
          <p:nvPr/>
        </p:nvSpPr>
        <p:spPr bwMode="auto">
          <a:xfrm>
            <a:off x="7337942" y="2791002"/>
            <a:ext cx="397504" cy="362559"/>
          </a:xfrm>
          <a:custGeom>
            <a:avLst/>
            <a:gdLst>
              <a:gd name="T0" fmla="*/ 28 w 38"/>
              <a:gd name="T1" fmla="*/ 20 h 35"/>
              <a:gd name="T2" fmla="*/ 27 w 38"/>
              <a:gd name="T3" fmla="*/ 22 h 35"/>
              <a:gd name="T4" fmla="*/ 26 w 38"/>
              <a:gd name="T5" fmla="*/ 19 h 35"/>
              <a:gd name="T6" fmla="*/ 28 w 38"/>
              <a:gd name="T7" fmla="*/ 24 h 35"/>
              <a:gd name="T8" fmla="*/ 27 w 38"/>
              <a:gd name="T9" fmla="*/ 26 h 35"/>
              <a:gd name="T10" fmla="*/ 26 w 38"/>
              <a:gd name="T11" fmla="*/ 23 h 35"/>
              <a:gd name="T12" fmla="*/ 23 w 38"/>
              <a:gd name="T13" fmla="*/ 20 h 35"/>
              <a:gd name="T14" fmla="*/ 21 w 38"/>
              <a:gd name="T15" fmla="*/ 22 h 35"/>
              <a:gd name="T16" fmla="*/ 21 w 38"/>
              <a:gd name="T17" fmla="*/ 19 h 35"/>
              <a:gd name="T18" fmla="*/ 31 w 38"/>
              <a:gd name="T19" fmla="*/ 29 h 35"/>
              <a:gd name="T20" fmla="*/ 33 w 38"/>
              <a:gd name="T21" fmla="*/ 19 h 35"/>
              <a:gd name="T22" fmla="*/ 28 w 38"/>
              <a:gd name="T23" fmla="*/ 35 h 35"/>
              <a:gd name="T24" fmla="*/ 4 w 38"/>
              <a:gd name="T25" fmla="*/ 20 h 35"/>
              <a:gd name="T26" fmla="*/ 7 w 38"/>
              <a:gd name="T27" fmla="*/ 20 h 35"/>
              <a:gd name="T28" fmla="*/ 30 w 38"/>
              <a:gd name="T29" fmla="*/ 11 h 35"/>
              <a:gd name="T30" fmla="*/ 10 w 38"/>
              <a:gd name="T31" fmla="*/ 2 h 35"/>
              <a:gd name="T32" fmla="*/ 8 w 38"/>
              <a:gd name="T33" fmla="*/ 12 h 35"/>
              <a:gd name="T34" fmla="*/ 6 w 38"/>
              <a:gd name="T35" fmla="*/ 1 h 35"/>
              <a:gd name="T36" fmla="*/ 33 w 38"/>
              <a:gd name="T37" fmla="*/ 1 h 35"/>
              <a:gd name="T38" fmla="*/ 31 w 38"/>
              <a:gd name="T39" fmla="*/ 12 h 35"/>
              <a:gd name="T40" fmla="*/ 38 w 38"/>
              <a:gd name="T41" fmla="*/ 11 h 35"/>
              <a:gd name="T42" fmla="*/ 38 w 38"/>
              <a:gd name="T43" fmla="*/ 19 h 35"/>
              <a:gd name="T44" fmla="*/ 36 w 38"/>
              <a:gd name="T45" fmla="*/ 18 h 35"/>
              <a:gd name="T46" fmla="*/ 3 w 38"/>
              <a:gd name="T47" fmla="*/ 20 h 35"/>
              <a:gd name="T48" fmla="*/ 0 w 38"/>
              <a:gd name="T49" fmla="*/ 22 h 35"/>
              <a:gd name="T50" fmla="*/ 35 w 38"/>
              <a:gd name="T51" fmla="*/ 14 h 35"/>
              <a:gd name="T52" fmla="*/ 37 w 38"/>
              <a:gd name="T53" fmla="*/ 11 h 35"/>
              <a:gd name="T54" fmla="*/ 20 w 38"/>
              <a:gd name="T55" fmla="*/ 10 h 35"/>
              <a:gd name="T56" fmla="*/ 11 w 38"/>
              <a:gd name="T57" fmla="*/ 12 h 35"/>
              <a:gd name="T58" fmla="*/ 11 w 38"/>
              <a:gd name="T59" fmla="*/ 9 h 35"/>
              <a:gd name="T60" fmla="*/ 24 w 38"/>
              <a:gd name="T61" fmla="*/ 6 h 35"/>
              <a:gd name="T62" fmla="*/ 11 w 38"/>
              <a:gd name="T63" fmla="*/ 7 h 35"/>
              <a:gd name="T64" fmla="*/ 11 w 38"/>
              <a:gd name="T65" fmla="*/ 5 h 35"/>
              <a:gd name="T66" fmla="*/ 28 w 38"/>
              <a:gd name="T67" fmla="*/ 28 h 35"/>
              <a:gd name="T68" fmla="*/ 11 w 38"/>
              <a:gd name="T69" fmla="*/ 30 h 35"/>
              <a:gd name="T70" fmla="*/ 11 w 38"/>
              <a:gd name="T71" fmla="*/ 27 h 35"/>
              <a:gd name="T72" fmla="*/ 13 w 38"/>
              <a:gd name="T73" fmla="*/ 20 h 35"/>
              <a:gd name="T74" fmla="*/ 11 w 38"/>
              <a:gd name="T75" fmla="*/ 22 h 35"/>
              <a:gd name="T76" fmla="*/ 11 w 38"/>
              <a:gd name="T77" fmla="*/ 19 h 35"/>
              <a:gd name="T78" fmla="*/ 13 w 38"/>
              <a:gd name="T79" fmla="*/ 24 h 35"/>
              <a:gd name="T80" fmla="*/ 11 w 38"/>
              <a:gd name="T81" fmla="*/ 26 h 35"/>
              <a:gd name="T82" fmla="*/ 11 w 38"/>
              <a:gd name="T83" fmla="*/ 23 h 35"/>
              <a:gd name="T84" fmla="*/ 18 w 38"/>
              <a:gd name="T85" fmla="*/ 20 h 35"/>
              <a:gd name="T86" fmla="*/ 16 w 38"/>
              <a:gd name="T87" fmla="*/ 22 h 35"/>
              <a:gd name="T88" fmla="*/ 16 w 38"/>
              <a:gd name="T89" fmla="*/ 19 h 35"/>
              <a:gd name="T90" fmla="*/ 18 w 38"/>
              <a:gd name="T91" fmla="*/ 24 h 35"/>
              <a:gd name="T92" fmla="*/ 16 w 38"/>
              <a:gd name="T93" fmla="*/ 26 h 35"/>
              <a:gd name="T94" fmla="*/ 16 w 38"/>
              <a:gd name="T95" fmla="*/ 23 h 35"/>
              <a:gd name="T96" fmla="*/ 23 w 38"/>
              <a:gd name="T97" fmla="*/ 24 h 35"/>
              <a:gd name="T98" fmla="*/ 21 w 38"/>
              <a:gd name="T99" fmla="*/ 26 h 35"/>
              <a:gd name="T100" fmla="*/ 21 w 38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5">
                <a:moveTo>
                  <a:pt x="26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6" y="23"/>
                </a:moveTo>
                <a:cubicBezTo>
                  <a:pt x="27" y="23"/>
                  <a:pt x="27" y="23"/>
                  <a:pt x="27" y="23"/>
                </a:cubicBezTo>
                <a:cubicBezTo>
                  <a:pt x="28" y="23"/>
                  <a:pt x="28" y="23"/>
                  <a:pt x="28" y="24"/>
                </a:cubicBezTo>
                <a:cubicBezTo>
                  <a:pt x="28" y="24"/>
                  <a:pt x="28" y="25"/>
                  <a:pt x="28" y="25"/>
                </a:cubicBezTo>
                <a:cubicBezTo>
                  <a:pt x="28" y="26"/>
                  <a:pt x="28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4"/>
                  <a:pt x="26" y="24"/>
                </a:cubicBezTo>
                <a:cubicBezTo>
                  <a:pt x="26" y="23"/>
                  <a:pt x="26" y="23"/>
                  <a:pt x="26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1" y="22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1"/>
                  <a:pt x="20" y="20"/>
                  <a:pt x="20" y="20"/>
                </a:cubicBezTo>
                <a:cubicBezTo>
                  <a:pt x="20" y="19"/>
                  <a:pt x="20" y="19"/>
                  <a:pt x="21" y="19"/>
                </a:cubicBezTo>
                <a:close/>
                <a:moveTo>
                  <a:pt x="11" y="32"/>
                </a:moveTo>
                <a:cubicBezTo>
                  <a:pt x="16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2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6" y="35"/>
                  <a:pt x="11" y="35"/>
                </a:cubicBezTo>
                <a:cubicBezTo>
                  <a:pt x="7" y="35"/>
                  <a:pt x="4" y="32"/>
                  <a:pt x="4" y="29"/>
                </a:cubicBezTo>
                <a:cubicBezTo>
                  <a:pt x="4" y="26"/>
                  <a:pt x="4" y="23"/>
                  <a:pt x="4" y="20"/>
                </a:cubicBezTo>
                <a:cubicBezTo>
                  <a:pt x="4" y="19"/>
                  <a:pt x="4" y="19"/>
                  <a:pt x="5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2"/>
                  <a:pt x="30" y="2"/>
                  <a:pt x="29" y="2"/>
                </a:cubicBezTo>
                <a:cubicBezTo>
                  <a:pt x="22" y="2"/>
                  <a:pt x="16" y="2"/>
                  <a:pt x="10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8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7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3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4"/>
                  <a:pt x="33" y="7"/>
                  <a:pt x="33" y="11"/>
                </a:cubicBezTo>
                <a:cubicBezTo>
                  <a:pt x="33" y="12"/>
                  <a:pt x="32" y="12"/>
                  <a:pt x="3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8" y="11"/>
                  <a:pt x="38" y="11"/>
                  <a:pt x="38" y="12"/>
                </a:cubicBezTo>
                <a:cubicBezTo>
                  <a:pt x="38" y="14"/>
                  <a:pt x="38" y="16"/>
                  <a:pt x="38" y="18"/>
                </a:cubicBezTo>
                <a:cubicBezTo>
                  <a:pt x="38" y="19"/>
                  <a:pt x="38" y="19"/>
                  <a:pt x="38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2" y="21"/>
                  <a:pt x="2" y="22"/>
                </a:cubicBezTo>
                <a:cubicBezTo>
                  <a:pt x="1" y="22"/>
                  <a:pt x="1" y="23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19" y="9"/>
                  <a:pt x="20" y="9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20" y="12"/>
                  <a:pt x="19" y="12"/>
                  <a:pt x="19" y="12"/>
                </a:cubicBezTo>
                <a:cubicBezTo>
                  <a:pt x="18" y="12"/>
                  <a:pt x="12" y="12"/>
                  <a:pt x="11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10" y="9"/>
                  <a:pt x="10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7"/>
                  <a:pt x="23" y="7"/>
                </a:cubicBezTo>
                <a:cubicBezTo>
                  <a:pt x="23" y="7"/>
                  <a:pt x="12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7" y="27"/>
                </a:cubicBezTo>
                <a:cubicBezTo>
                  <a:pt x="28" y="27"/>
                  <a:pt x="28" y="27"/>
                  <a:pt x="28" y="28"/>
                </a:cubicBezTo>
                <a:cubicBezTo>
                  <a:pt x="28" y="28"/>
                  <a:pt x="28" y="29"/>
                  <a:pt x="28" y="29"/>
                </a:cubicBezTo>
                <a:cubicBezTo>
                  <a:pt x="28" y="30"/>
                  <a:pt x="28" y="30"/>
                  <a:pt x="27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7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6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6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4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1" y="26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0" y="23"/>
                  <a:pt x="20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1" name="Freeform 596"/>
          <p:cNvSpPr>
            <a:spLocks noEditPoints="1"/>
          </p:cNvSpPr>
          <p:nvPr/>
        </p:nvSpPr>
        <p:spPr bwMode="auto">
          <a:xfrm>
            <a:off x="7337942" y="2777899"/>
            <a:ext cx="397504" cy="375662"/>
          </a:xfrm>
          <a:custGeom>
            <a:avLst/>
            <a:gdLst>
              <a:gd name="T0" fmla="*/ 28 w 38"/>
              <a:gd name="T1" fmla="*/ 21 h 36"/>
              <a:gd name="T2" fmla="*/ 26 w 38"/>
              <a:gd name="T3" fmla="*/ 23 h 36"/>
              <a:gd name="T4" fmla="*/ 26 w 38"/>
              <a:gd name="T5" fmla="*/ 20 h 36"/>
              <a:gd name="T6" fmla="*/ 28 w 38"/>
              <a:gd name="T7" fmla="*/ 25 h 36"/>
              <a:gd name="T8" fmla="*/ 26 w 38"/>
              <a:gd name="T9" fmla="*/ 27 h 36"/>
              <a:gd name="T10" fmla="*/ 26 w 38"/>
              <a:gd name="T11" fmla="*/ 24 h 36"/>
              <a:gd name="T12" fmla="*/ 23 w 38"/>
              <a:gd name="T13" fmla="*/ 21 h 36"/>
              <a:gd name="T14" fmla="*/ 21 w 38"/>
              <a:gd name="T15" fmla="*/ 23 h 36"/>
              <a:gd name="T16" fmla="*/ 21 w 38"/>
              <a:gd name="T17" fmla="*/ 20 h 36"/>
              <a:gd name="T18" fmla="*/ 31 w 38"/>
              <a:gd name="T19" fmla="*/ 30 h 36"/>
              <a:gd name="T20" fmla="*/ 33 w 38"/>
              <a:gd name="T21" fmla="*/ 20 h 36"/>
              <a:gd name="T22" fmla="*/ 28 w 38"/>
              <a:gd name="T23" fmla="*/ 36 h 36"/>
              <a:gd name="T24" fmla="*/ 4 w 38"/>
              <a:gd name="T25" fmla="*/ 21 h 36"/>
              <a:gd name="T26" fmla="*/ 7 w 38"/>
              <a:gd name="T27" fmla="*/ 21 h 36"/>
              <a:gd name="T28" fmla="*/ 30 w 38"/>
              <a:gd name="T29" fmla="*/ 12 h 36"/>
              <a:gd name="T30" fmla="*/ 10 w 38"/>
              <a:gd name="T31" fmla="*/ 3 h 36"/>
              <a:gd name="T32" fmla="*/ 8 w 38"/>
              <a:gd name="T33" fmla="*/ 13 h 36"/>
              <a:gd name="T34" fmla="*/ 6 w 38"/>
              <a:gd name="T35" fmla="*/ 2 h 36"/>
              <a:gd name="T36" fmla="*/ 32 w 38"/>
              <a:gd name="T37" fmla="*/ 2 h 36"/>
              <a:gd name="T38" fmla="*/ 31 w 38"/>
              <a:gd name="T39" fmla="*/ 13 h 36"/>
              <a:gd name="T40" fmla="*/ 38 w 38"/>
              <a:gd name="T41" fmla="*/ 12 h 36"/>
              <a:gd name="T42" fmla="*/ 37 w 38"/>
              <a:gd name="T43" fmla="*/ 20 h 36"/>
              <a:gd name="T44" fmla="*/ 36 w 38"/>
              <a:gd name="T45" fmla="*/ 18 h 36"/>
              <a:gd name="T46" fmla="*/ 2 w 38"/>
              <a:gd name="T47" fmla="*/ 21 h 36"/>
              <a:gd name="T48" fmla="*/ 0 w 38"/>
              <a:gd name="T49" fmla="*/ 23 h 36"/>
              <a:gd name="T50" fmla="*/ 35 w 38"/>
              <a:gd name="T51" fmla="*/ 15 h 36"/>
              <a:gd name="T52" fmla="*/ 37 w 38"/>
              <a:gd name="T53" fmla="*/ 12 h 36"/>
              <a:gd name="T54" fmla="*/ 19 w 38"/>
              <a:gd name="T55" fmla="*/ 11 h 36"/>
              <a:gd name="T56" fmla="*/ 11 w 38"/>
              <a:gd name="T57" fmla="*/ 13 h 36"/>
              <a:gd name="T58" fmla="*/ 11 w 38"/>
              <a:gd name="T59" fmla="*/ 10 h 36"/>
              <a:gd name="T60" fmla="*/ 24 w 38"/>
              <a:gd name="T61" fmla="*/ 6 h 36"/>
              <a:gd name="T62" fmla="*/ 11 w 38"/>
              <a:gd name="T63" fmla="*/ 8 h 36"/>
              <a:gd name="T64" fmla="*/ 11 w 38"/>
              <a:gd name="T65" fmla="*/ 6 h 36"/>
              <a:gd name="T66" fmla="*/ 28 w 38"/>
              <a:gd name="T67" fmla="*/ 29 h 36"/>
              <a:gd name="T68" fmla="*/ 11 w 38"/>
              <a:gd name="T69" fmla="*/ 31 h 36"/>
              <a:gd name="T70" fmla="*/ 11 w 38"/>
              <a:gd name="T71" fmla="*/ 28 h 36"/>
              <a:gd name="T72" fmla="*/ 13 w 38"/>
              <a:gd name="T73" fmla="*/ 21 h 36"/>
              <a:gd name="T74" fmla="*/ 11 w 38"/>
              <a:gd name="T75" fmla="*/ 23 h 36"/>
              <a:gd name="T76" fmla="*/ 11 w 38"/>
              <a:gd name="T77" fmla="*/ 20 h 36"/>
              <a:gd name="T78" fmla="*/ 13 w 38"/>
              <a:gd name="T79" fmla="*/ 25 h 36"/>
              <a:gd name="T80" fmla="*/ 11 w 38"/>
              <a:gd name="T81" fmla="*/ 27 h 36"/>
              <a:gd name="T82" fmla="*/ 11 w 38"/>
              <a:gd name="T83" fmla="*/ 24 h 36"/>
              <a:gd name="T84" fmla="*/ 18 w 38"/>
              <a:gd name="T85" fmla="*/ 21 h 36"/>
              <a:gd name="T86" fmla="*/ 16 w 38"/>
              <a:gd name="T87" fmla="*/ 23 h 36"/>
              <a:gd name="T88" fmla="*/ 16 w 38"/>
              <a:gd name="T89" fmla="*/ 20 h 36"/>
              <a:gd name="T90" fmla="*/ 18 w 38"/>
              <a:gd name="T91" fmla="*/ 25 h 36"/>
              <a:gd name="T92" fmla="*/ 16 w 38"/>
              <a:gd name="T93" fmla="*/ 27 h 36"/>
              <a:gd name="T94" fmla="*/ 16 w 38"/>
              <a:gd name="T95" fmla="*/ 24 h 36"/>
              <a:gd name="T96" fmla="*/ 23 w 38"/>
              <a:gd name="T97" fmla="*/ 25 h 36"/>
              <a:gd name="T98" fmla="*/ 21 w 38"/>
              <a:gd name="T99" fmla="*/ 27 h 36"/>
              <a:gd name="T100" fmla="*/ 21 w 38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6">
                <a:moveTo>
                  <a:pt x="26" y="20"/>
                </a:move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6" y="23"/>
                </a:cubicBezTo>
                <a:cubicBezTo>
                  <a:pt x="26" y="23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6" y="20"/>
                  <a:pt x="26" y="20"/>
                </a:cubicBezTo>
                <a:close/>
                <a:moveTo>
                  <a:pt x="26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5"/>
                </a:cubicBezTo>
                <a:cubicBezTo>
                  <a:pt x="28" y="25"/>
                  <a:pt x="28" y="26"/>
                  <a:pt x="28" y="26"/>
                </a:cubicBezTo>
                <a:cubicBezTo>
                  <a:pt x="28" y="27"/>
                  <a:pt x="28" y="27"/>
                  <a:pt x="27" y="27"/>
                </a:cubicBezTo>
                <a:cubicBezTo>
                  <a:pt x="27" y="27"/>
                  <a:pt x="27" y="27"/>
                  <a:pt x="26" y="27"/>
                </a:cubicBezTo>
                <a:cubicBezTo>
                  <a:pt x="26" y="27"/>
                  <a:pt x="25" y="27"/>
                  <a:pt x="25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4"/>
                  <a:pt x="26" y="24"/>
                  <a:pt x="26" y="24"/>
                </a:cubicBezTo>
                <a:close/>
                <a:moveTo>
                  <a:pt x="21" y="20"/>
                </a:moveTo>
                <a:cubicBezTo>
                  <a:pt x="21" y="20"/>
                  <a:pt x="22" y="20"/>
                  <a:pt x="22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1"/>
                  <a:pt x="23" y="21"/>
                  <a:pt x="23" y="22"/>
                </a:cubicBezTo>
                <a:cubicBezTo>
                  <a:pt x="23" y="22"/>
                  <a:pt x="23" y="23"/>
                  <a:pt x="22" y="23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2"/>
                  <a:pt x="20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1" y="20"/>
                </a:cubicBezTo>
                <a:close/>
                <a:moveTo>
                  <a:pt x="11" y="33"/>
                </a:moveTo>
                <a:cubicBezTo>
                  <a:pt x="16" y="33"/>
                  <a:pt x="22" y="33"/>
                  <a:pt x="28" y="33"/>
                </a:cubicBezTo>
                <a:cubicBezTo>
                  <a:pt x="29" y="33"/>
                  <a:pt x="31" y="32"/>
                  <a:pt x="31" y="30"/>
                </a:cubicBezTo>
                <a:cubicBezTo>
                  <a:pt x="31" y="27"/>
                  <a:pt x="31" y="24"/>
                  <a:pt x="31" y="21"/>
                </a:cubicBezTo>
                <a:cubicBezTo>
                  <a:pt x="31" y="20"/>
                  <a:pt x="31" y="20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7"/>
                  <a:pt x="34" y="30"/>
                </a:cubicBezTo>
                <a:cubicBezTo>
                  <a:pt x="34" y="33"/>
                  <a:pt x="31" y="36"/>
                  <a:pt x="28" y="36"/>
                </a:cubicBezTo>
                <a:cubicBezTo>
                  <a:pt x="22" y="36"/>
                  <a:pt x="16" y="36"/>
                  <a:pt x="11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4" y="24"/>
                  <a:pt x="4" y="21"/>
                </a:cubicBezTo>
                <a:cubicBezTo>
                  <a:pt x="4" y="20"/>
                  <a:pt x="4" y="20"/>
                  <a:pt x="5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4"/>
                  <a:pt x="7" y="27"/>
                  <a:pt x="7" y="30"/>
                </a:cubicBezTo>
                <a:cubicBezTo>
                  <a:pt x="7" y="32"/>
                  <a:pt x="9" y="33"/>
                  <a:pt x="11" y="33"/>
                </a:cubicBezTo>
                <a:close/>
                <a:moveTo>
                  <a:pt x="30" y="12"/>
                </a:moveTo>
                <a:cubicBezTo>
                  <a:pt x="30" y="9"/>
                  <a:pt x="30" y="7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2" y="3"/>
                  <a:pt x="16" y="3"/>
                  <a:pt x="10" y="3"/>
                </a:cubicBezTo>
                <a:cubicBezTo>
                  <a:pt x="9" y="3"/>
                  <a:pt x="8" y="3"/>
                  <a:pt x="8" y="4"/>
                </a:cubicBezTo>
                <a:cubicBezTo>
                  <a:pt x="8" y="7"/>
                  <a:pt x="8" y="9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8"/>
                  <a:pt x="6" y="5"/>
                  <a:pt x="6" y="2"/>
                </a:cubicBezTo>
                <a:cubicBezTo>
                  <a:pt x="6" y="1"/>
                  <a:pt x="6" y="0"/>
                  <a:pt x="7" y="0"/>
                </a:cubicBezTo>
                <a:cubicBezTo>
                  <a:pt x="15" y="0"/>
                  <a:pt x="23" y="0"/>
                  <a:pt x="31" y="0"/>
                </a:cubicBezTo>
                <a:cubicBezTo>
                  <a:pt x="32" y="0"/>
                  <a:pt x="32" y="1"/>
                  <a:pt x="32" y="2"/>
                </a:cubicBezTo>
                <a:cubicBezTo>
                  <a:pt x="32" y="5"/>
                  <a:pt x="32" y="8"/>
                  <a:pt x="32" y="12"/>
                </a:cubicBezTo>
                <a:cubicBezTo>
                  <a:pt x="32" y="12"/>
                  <a:pt x="32" y="13"/>
                  <a:pt x="32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2"/>
                  <a:pt x="30" y="12"/>
                </a:cubicBezTo>
                <a:close/>
                <a:moveTo>
                  <a:pt x="37" y="12"/>
                </a:moveTo>
                <a:cubicBezTo>
                  <a:pt x="37" y="12"/>
                  <a:pt x="37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5"/>
                  <a:pt x="38" y="17"/>
                  <a:pt x="38" y="19"/>
                </a:cubicBezTo>
                <a:cubicBezTo>
                  <a:pt x="38" y="20"/>
                  <a:pt x="38" y="20"/>
                  <a:pt x="37" y="20"/>
                </a:cubicBezTo>
                <a:cubicBezTo>
                  <a:pt x="37" y="20"/>
                  <a:pt x="37" y="20"/>
                  <a:pt x="36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6" y="18"/>
                  <a:pt x="35" y="18"/>
                </a:cubicBezTo>
                <a:cubicBezTo>
                  <a:pt x="25" y="18"/>
                  <a:pt x="15" y="18"/>
                  <a:pt x="6" y="18"/>
                </a:cubicBezTo>
                <a:cubicBezTo>
                  <a:pt x="4" y="18"/>
                  <a:pt x="2" y="19"/>
                  <a:pt x="2" y="21"/>
                </a:cubicBezTo>
                <a:cubicBezTo>
                  <a:pt x="2" y="22"/>
                  <a:pt x="2" y="22"/>
                  <a:pt x="2" y="23"/>
                </a:cubicBezTo>
                <a:cubicBezTo>
                  <a:pt x="1" y="23"/>
                  <a:pt x="1" y="23"/>
                  <a:pt x="1" y="24"/>
                </a:cubicBezTo>
                <a:cubicBezTo>
                  <a:pt x="0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2" y="15"/>
                  <a:pt x="6" y="15"/>
                </a:cubicBezTo>
                <a:cubicBezTo>
                  <a:pt x="15" y="15"/>
                  <a:pt x="25" y="15"/>
                  <a:pt x="35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1" y="10"/>
                </a:moveTo>
                <a:cubicBezTo>
                  <a:pt x="11" y="10"/>
                  <a:pt x="18" y="10"/>
                  <a:pt x="19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2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lose/>
                <a:moveTo>
                  <a:pt x="11" y="6"/>
                </a:moveTo>
                <a:cubicBezTo>
                  <a:pt x="11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1" y="6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7" y="28"/>
                </a:cubicBezTo>
                <a:cubicBezTo>
                  <a:pt x="28" y="28"/>
                  <a:pt x="28" y="28"/>
                  <a:pt x="28" y="29"/>
                </a:cubicBezTo>
                <a:cubicBezTo>
                  <a:pt x="28" y="29"/>
                  <a:pt x="28" y="30"/>
                  <a:pt x="28" y="30"/>
                </a:cubicBezTo>
                <a:cubicBezTo>
                  <a:pt x="28" y="31"/>
                  <a:pt x="28" y="31"/>
                  <a:pt x="27" y="31"/>
                </a:cubicBezTo>
                <a:cubicBezTo>
                  <a:pt x="27" y="31"/>
                  <a:pt x="11" y="31"/>
                  <a:pt x="11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3"/>
                  <a:pt x="12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1" y="20"/>
                </a:cubicBezTo>
                <a:close/>
                <a:moveTo>
                  <a:pt x="11" y="24"/>
                </a:moveTo>
                <a:cubicBezTo>
                  <a:pt x="11" y="24"/>
                  <a:pt x="11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6"/>
                  <a:pt x="13" y="26"/>
                </a:cubicBezTo>
                <a:cubicBezTo>
                  <a:pt x="13" y="27"/>
                  <a:pt x="13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4"/>
                  <a:pt x="10" y="24"/>
                  <a:pt x="11" y="24"/>
                </a:cubicBezTo>
                <a:close/>
                <a:moveTo>
                  <a:pt x="16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3"/>
                  <a:pt x="17" y="23"/>
                </a:cubicBezTo>
                <a:cubicBezTo>
                  <a:pt x="17" y="23"/>
                  <a:pt x="16" y="23"/>
                  <a:pt x="16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6" y="20"/>
                </a:cubicBezTo>
                <a:close/>
                <a:moveTo>
                  <a:pt x="16" y="24"/>
                </a:moveTo>
                <a:cubicBezTo>
                  <a:pt x="16" y="24"/>
                  <a:pt x="17" y="24"/>
                  <a:pt x="17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6"/>
                  <a:pt x="18" y="26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4"/>
                  <a:pt x="15" y="24"/>
                  <a:pt x="16" y="24"/>
                </a:cubicBezTo>
                <a:close/>
                <a:moveTo>
                  <a:pt x="21" y="24"/>
                </a:moveTo>
                <a:cubicBezTo>
                  <a:pt x="21" y="24"/>
                  <a:pt x="22" y="24"/>
                  <a:pt x="22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20" y="27"/>
                  <a:pt x="20" y="27"/>
                  <a:pt x="20" y="26"/>
                </a:cubicBezTo>
                <a:cubicBezTo>
                  <a:pt x="20" y="26"/>
                  <a:pt x="20" y="25"/>
                  <a:pt x="20" y="25"/>
                </a:cubicBezTo>
                <a:cubicBezTo>
                  <a:pt x="20" y="24"/>
                  <a:pt x="20" y="24"/>
                  <a:pt x="21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2" name="Freeform 597"/>
          <p:cNvSpPr>
            <a:spLocks noEditPoints="1"/>
          </p:cNvSpPr>
          <p:nvPr/>
        </p:nvSpPr>
        <p:spPr bwMode="auto">
          <a:xfrm>
            <a:off x="7337942" y="2777899"/>
            <a:ext cx="397504" cy="375662"/>
          </a:xfrm>
          <a:custGeom>
            <a:avLst/>
            <a:gdLst>
              <a:gd name="T0" fmla="*/ 28 w 38"/>
              <a:gd name="T1" fmla="*/ 21 h 36"/>
              <a:gd name="T2" fmla="*/ 26 w 38"/>
              <a:gd name="T3" fmla="*/ 22 h 36"/>
              <a:gd name="T4" fmla="*/ 26 w 38"/>
              <a:gd name="T5" fmla="*/ 20 h 36"/>
              <a:gd name="T6" fmla="*/ 28 w 38"/>
              <a:gd name="T7" fmla="*/ 25 h 36"/>
              <a:gd name="T8" fmla="*/ 26 w 38"/>
              <a:gd name="T9" fmla="*/ 27 h 36"/>
              <a:gd name="T10" fmla="*/ 26 w 38"/>
              <a:gd name="T11" fmla="*/ 24 h 36"/>
              <a:gd name="T12" fmla="*/ 23 w 38"/>
              <a:gd name="T13" fmla="*/ 21 h 36"/>
              <a:gd name="T14" fmla="*/ 21 w 38"/>
              <a:gd name="T15" fmla="*/ 22 h 36"/>
              <a:gd name="T16" fmla="*/ 21 w 38"/>
              <a:gd name="T17" fmla="*/ 20 h 36"/>
              <a:gd name="T18" fmla="*/ 31 w 38"/>
              <a:gd name="T19" fmla="*/ 30 h 36"/>
              <a:gd name="T20" fmla="*/ 33 w 38"/>
              <a:gd name="T21" fmla="*/ 20 h 36"/>
              <a:gd name="T22" fmla="*/ 28 w 38"/>
              <a:gd name="T23" fmla="*/ 36 h 36"/>
              <a:gd name="T24" fmla="*/ 4 w 38"/>
              <a:gd name="T25" fmla="*/ 21 h 36"/>
              <a:gd name="T26" fmla="*/ 7 w 38"/>
              <a:gd name="T27" fmla="*/ 21 h 36"/>
              <a:gd name="T28" fmla="*/ 30 w 38"/>
              <a:gd name="T29" fmla="*/ 11 h 36"/>
              <a:gd name="T30" fmla="*/ 10 w 38"/>
              <a:gd name="T31" fmla="*/ 3 h 36"/>
              <a:gd name="T32" fmla="*/ 7 w 38"/>
              <a:gd name="T33" fmla="*/ 12 h 36"/>
              <a:gd name="T34" fmla="*/ 6 w 38"/>
              <a:gd name="T35" fmla="*/ 2 h 36"/>
              <a:gd name="T36" fmla="*/ 32 w 38"/>
              <a:gd name="T37" fmla="*/ 1 h 36"/>
              <a:gd name="T38" fmla="*/ 31 w 38"/>
              <a:gd name="T39" fmla="*/ 12 h 36"/>
              <a:gd name="T40" fmla="*/ 37 w 38"/>
              <a:gd name="T41" fmla="*/ 12 h 36"/>
              <a:gd name="T42" fmla="*/ 37 w 38"/>
              <a:gd name="T43" fmla="*/ 20 h 36"/>
              <a:gd name="T44" fmla="*/ 36 w 38"/>
              <a:gd name="T45" fmla="*/ 18 h 36"/>
              <a:gd name="T46" fmla="*/ 2 w 38"/>
              <a:gd name="T47" fmla="*/ 21 h 36"/>
              <a:gd name="T48" fmla="*/ 0 w 38"/>
              <a:gd name="T49" fmla="*/ 23 h 36"/>
              <a:gd name="T50" fmla="*/ 35 w 38"/>
              <a:gd name="T51" fmla="*/ 15 h 36"/>
              <a:gd name="T52" fmla="*/ 36 w 38"/>
              <a:gd name="T53" fmla="*/ 12 h 36"/>
              <a:gd name="T54" fmla="*/ 19 w 38"/>
              <a:gd name="T55" fmla="*/ 11 h 36"/>
              <a:gd name="T56" fmla="*/ 11 w 38"/>
              <a:gd name="T57" fmla="*/ 13 h 36"/>
              <a:gd name="T58" fmla="*/ 11 w 38"/>
              <a:gd name="T59" fmla="*/ 10 h 36"/>
              <a:gd name="T60" fmla="*/ 24 w 38"/>
              <a:gd name="T61" fmla="*/ 6 h 36"/>
              <a:gd name="T62" fmla="*/ 11 w 38"/>
              <a:gd name="T63" fmla="*/ 8 h 36"/>
              <a:gd name="T64" fmla="*/ 11 w 38"/>
              <a:gd name="T65" fmla="*/ 5 h 36"/>
              <a:gd name="T66" fmla="*/ 28 w 38"/>
              <a:gd name="T67" fmla="*/ 29 h 36"/>
              <a:gd name="T68" fmla="*/ 11 w 38"/>
              <a:gd name="T69" fmla="*/ 31 h 36"/>
              <a:gd name="T70" fmla="*/ 11 w 38"/>
              <a:gd name="T71" fmla="*/ 28 h 36"/>
              <a:gd name="T72" fmla="*/ 13 w 38"/>
              <a:gd name="T73" fmla="*/ 21 h 36"/>
              <a:gd name="T74" fmla="*/ 11 w 38"/>
              <a:gd name="T75" fmla="*/ 22 h 36"/>
              <a:gd name="T76" fmla="*/ 11 w 38"/>
              <a:gd name="T77" fmla="*/ 20 h 36"/>
              <a:gd name="T78" fmla="*/ 13 w 38"/>
              <a:gd name="T79" fmla="*/ 25 h 36"/>
              <a:gd name="T80" fmla="*/ 11 w 38"/>
              <a:gd name="T81" fmla="*/ 27 h 36"/>
              <a:gd name="T82" fmla="*/ 11 w 38"/>
              <a:gd name="T83" fmla="*/ 24 h 36"/>
              <a:gd name="T84" fmla="*/ 18 w 38"/>
              <a:gd name="T85" fmla="*/ 21 h 36"/>
              <a:gd name="T86" fmla="*/ 16 w 38"/>
              <a:gd name="T87" fmla="*/ 22 h 36"/>
              <a:gd name="T88" fmla="*/ 16 w 38"/>
              <a:gd name="T89" fmla="*/ 20 h 36"/>
              <a:gd name="T90" fmla="*/ 18 w 38"/>
              <a:gd name="T91" fmla="*/ 25 h 36"/>
              <a:gd name="T92" fmla="*/ 16 w 38"/>
              <a:gd name="T93" fmla="*/ 27 h 36"/>
              <a:gd name="T94" fmla="*/ 16 w 38"/>
              <a:gd name="T95" fmla="*/ 24 h 36"/>
              <a:gd name="T96" fmla="*/ 23 w 38"/>
              <a:gd name="T97" fmla="*/ 25 h 36"/>
              <a:gd name="T98" fmla="*/ 21 w 38"/>
              <a:gd name="T99" fmla="*/ 27 h 36"/>
              <a:gd name="T100" fmla="*/ 21 w 38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6">
                <a:moveTo>
                  <a:pt x="26" y="20"/>
                </a:moveTo>
                <a:cubicBezTo>
                  <a:pt x="27" y="20"/>
                  <a:pt x="27" y="20"/>
                  <a:pt x="27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6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5" y="20"/>
                  <a:pt x="26" y="20"/>
                </a:cubicBezTo>
                <a:close/>
                <a:moveTo>
                  <a:pt x="26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5"/>
                </a:cubicBezTo>
                <a:cubicBezTo>
                  <a:pt x="28" y="25"/>
                  <a:pt x="28" y="25"/>
                  <a:pt x="28" y="26"/>
                </a:cubicBezTo>
                <a:cubicBezTo>
                  <a:pt x="28" y="27"/>
                  <a:pt x="28" y="27"/>
                  <a:pt x="27" y="27"/>
                </a:cubicBezTo>
                <a:cubicBezTo>
                  <a:pt x="27" y="27"/>
                  <a:pt x="27" y="27"/>
                  <a:pt x="26" y="27"/>
                </a:cubicBezTo>
                <a:cubicBezTo>
                  <a:pt x="25" y="27"/>
                  <a:pt x="25" y="27"/>
                  <a:pt x="25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4"/>
                  <a:pt x="25" y="24"/>
                  <a:pt x="26" y="24"/>
                </a:cubicBezTo>
                <a:close/>
                <a:moveTo>
                  <a:pt x="21" y="20"/>
                </a:moveTo>
                <a:cubicBezTo>
                  <a:pt x="21" y="20"/>
                  <a:pt x="22" y="20"/>
                  <a:pt x="22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1"/>
                  <a:pt x="23" y="21"/>
                  <a:pt x="23" y="22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1" y="22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1" y="20"/>
                </a:cubicBezTo>
                <a:close/>
                <a:moveTo>
                  <a:pt x="10" y="33"/>
                </a:moveTo>
                <a:cubicBezTo>
                  <a:pt x="16" y="33"/>
                  <a:pt x="22" y="33"/>
                  <a:pt x="28" y="33"/>
                </a:cubicBezTo>
                <a:cubicBezTo>
                  <a:pt x="29" y="33"/>
                  <a:pt x="31" y="31"/>
                  <a:pt x="31" y="30"/>
                </a:cubicBezTo>
                <a:cubicBezTo>
                  <a:pt x="31" y="27"/>
                  <a:pt x="31" y="24"/>
                  <a:pt x="31" y="21"/>
                </a:cubicBezTo>
                <a:cubicBezTo>
                  <a:pt x="31" y="20"/>
                  <a:pt x="31" y="20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7"/>
                  <a:pt x="34" y="30"/>
                </a:cubicBezTo>
                <a:cubicBezTo>
                  <a:pt x="34" y="33"/>
                  <a:pt x="31" y="36"/>
                  <a:pt x="28" y="36"/>
                </a:cubicBezTo>
                <a:cubicBezTo>
                  <a:pt x="22" y="36"/>
                  <a:pt x="16" y="36"/>
                  <a:pt x="10" y="36"/>
                </a:cubicBezTo>
                <a:cubicBezTo>
                  <a:pt x="7" y="36"/>
                  <a:pt x="4" y="33"/>
                  <a:pt x="4" y="30"/>
                </a:cubicBezTo>
                <a:cubicBezTo>
                  <a:pt x="4" y="27"/>
                  <a:pt x="4" y="24"/>
                  <a:pt x="4" y="21"/>
                </a:cubicBezTo>
                <a:cubicBezTo>
                  <a:pt x="4" y="20"/>
                  <a:pt x="4" y="20"/>
                  <a:pt x="5" y="20"/>
                </a:cubicBezTo>
                <a:cubicBezTo>
                  <a:pt x="5" y="20"/>
                  <a:pt x="6" y="20"/>
                  <a:pt x="6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4"/>
                  <a:pt x="7" y="27"/>
                  <a:pt x="7" y="30"/>
                </a:cubicBezTo>
                <a:cubicBezTo>
                  <a:pt x="7" y="31"/>
                  <a:pt x="9" y="33"/>
                  <a:pt x="10" y="33"/>
                </a:cubicBezTo>
                <a:close/>
                <a:moveTo>
                  <a:pt x="30" y="11"/>
                </a:moveTo>
                <a:cubicBezTo>
                  <a:pt x="30" y="9"/>
                  <a:pt x="30" y="7"/>
                  <a:pt x="30" y="4"/>
                </a:cubicBezTo>
                <a:cubicBezTo>
                  <a:pt x="30" y="3"/>
                  <a:pt x="29" y="3"/>
                  <a:pt x="29" y="3"/>
                </a:cubicBezTo>
                <a:cubicBezTo>
                  <a:pt x="22" y="3"/>
                  <a:pt x="16" y="3"/>
                  <a:pt x="10" y="3"/>
                </a:cubicBezTo>
                <a:cubicBezTo>
                  <a:pt x="9" y="3"/>
                  <a:pt x="8" y="3"/>
                  <a:pt x="8" y="4"/>
                </a:cubicBezTo>
                <a:cubicBezTo>
                  <a:pt x="8" y="7"/>
                  <a:pt x="8" y="9"/>
                  <a:pt x="8" y="11"/>
                </a:cubicBezTo>
                <a:cubicBezTo>
                  <a:pt x="8" y="12"/>
                  <a:pt x="8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2"/>
                </a:cubicBezTo>
                <a:cubicBezTo>
                  <a:pt x="6" y="1"/>
                  <a:pt x="6" y="0"/>
                  <a:pt x="7" y="0"/>
                </a:cubicBezTo>
                <a:cubicBezTo>
                  <a:pt x="15" y="0"/>
                  <a:pt x="23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2" y="5"/>
                  <a:pt x="32" y="8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6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5"/>
                  <a:pt x="38" y="17"/>
                  <a:pt x="38" y="19"/>
                </a:cubicBezTo>
                <a:cubicBezTo>
                  <a:pt x="38" y="20"/>
                  <a:pt x="38" y="20"/>
                  <a:pt x="37" y="20"/>
                </a:cubicBezTo>
                <a:cubicBezTo>
                  <a:pt x="37" y="20"/>
                  <a:pt x="37" y="20"/>
                  <a:pt x="36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5" y="17"/>
                  <a:pt x="35" y="17"/>
                </a:cubicBezTo>
                <a:cubicBezTo>
                  <a:pt x="25" y="17"/>
                  <a:pt x="15" y="17"/>
                  <a:pt x="6" y="17"/>
                </a:cubicBezTo>
                <a:cubicBezTo>
                  <a:pt x="4" y="17"/>
                  <a:pt x="2" y="19"/>
                  <a:pt x="2" y="21"/>
                </a:cubicBezTo>
                <a:cubicBezTo>
                  <a:pt x="2" y="22"/>
                  <a:pt x="2" y="22"/>
                  <a:pt x="2" y="23"/>
                </a:cubicBezTo>
                <a:cubicBezTo>
                  <a:pt x="1" y="23"/>
                  <a:pt x="1" y="23"/>
                  <a:pt x="1" y="24"/>
                </a:cubicBezTo>
                <a:cubicBezTo>
                  <a:pt x="0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7"/>
                  <a:pt x="2" y="15"/>
                  <a:pt x="6" y="15"/>
                </a:cubicBezTo>
                <a:cubicBezTo>
                  <a:pt x="15" y="15"/>
                  <a:pt x="25" y="15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6" y="12"/>
                </a:cubicBezTo>
                <a:close/>
                <a:moveTo>
                  <a:pt x="11" y="10"/>
                </a:moveTo>
                <a:cubicBezTo>
                  <a:pt x="11" y="10"/>
                  <a:pt x="18" y="10"/>
                  <a:pt x="18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8" y="13"/>
                </a:cubicBezTo>
                <a:cubicBezTo>
                  <a:pt x="18" y="13"/>
                  <a:pt x="11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lose/>
                <a:moveTo>
                  <a:pt x="11" y="5"/>
                </a:moveTo>
                <a:cubicBezTo>
                  <a:pt x="11" y="5"/>
                  <a:pt x="22" y="5"/>
                  <a:pt x="23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2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6"/>
                  <a:pt x="10" y="5"/>
                  <a:pt x="11" y="5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7" y="28"/>
                </a:cubicBezTo>
                <a:cubicBezTo>
                  <a:pt x="28" y="28"/>
                  <a:pt x="28" y="28"/>
                  <a:pt x="28" y="29"/>
                </a:cubicBezTo>
                <a:cubicBezTo>
                  <a:pt x="28" y="29"/>
                  <a:pt x="28" y="30"/>
                  <a:pt x="28" y="30"/>
                </a:cubicBezTo>
                <a:cubicBezTo>
                  <a:pt x="28" y="31"/>
                  <a:pt x="28" y="31"/>
                  <a:pt x="27" y="31"/>
                </a:cubicBezTo>
                <a:cubicBezTo>
                  <a:pt x="27" y="31"/>
                  <a:pt x="11" y="31"/>
                  <a:pt x="11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1" y="20"/>
                </a:cubicBezTo>
                <a:close/>
                <a:moveTo>
                  <a:pt x="11" y="24"/>
                </a:moveTo>
                <a:cubicBezTo>
                  <a:pt x="11" y="24"/>
                  <a:pt x="11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7"/>
                  <a:pt x="13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4"/>
                  <a:pt x="10" y="24"/>
                  <a:pt x="11" y="24"/>
                </a:cubicBezTo>
                <a:close/>
                <a:moveTo>
                  <a:pt x="16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6" y="20"/>
                </a:cubicBezTo>
                <a:close/>
                <a:moveTo>
                  <a:pt x="16" y="24"/>
                </a:moveTo>
                <a:cubicBezTo>
                  <a:pt x="16" y="24"/>
                  <a:pt x="17" y="24"/>
                  <a:pt x="17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8" y="26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4"/>
                  <a:pt x="15" y="24"/>
                  <a:pt x="16" y="24"/>
                </a:cubicBezTo>
                <a:close/>
                <a:moveTo>
                  <a:pt x="21" y="24"/>
                </a:moveTo>
                <a:cubicBezTo>
                  <a:pt x="21" y="24"/>
                  <a:pt x="22" y="24"/>
                  <a:pt x="22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5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1" y="27"/>
                </a:cubicBezTo>
                <a:cubicBezTo>
                  <a:pt x="20" y="27"/>
                  <a:pt x="20" y="27"/>
                  <a:pt x="20" y="26"/>
                </a:cubicBezTo>
                <a:cubicBezTo>
                  <a:pt x="20" y="26"/>
                  <a:pt x="20" y="25"/>
                  <a:pt x="20" y="25"/>
                </a:cubicBezTo>
                <a:cubicBezTo>
                  <a:pt x="20" y="24"/>
                  <a:pt x="20" y="24"/>
                  <a:pt x="21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3" name="Freeform 598"/>
          <p:cNvSpPr>
            <a:spLocks noEditPoints="1"/>
          </p:cNvSpPr>
          <p:nvPr/>
        </p:nvSpPr>
        <p:spPr bwMode="auto">
          <a:xfrm>
            <a:off x="7329206" y="2777899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20 h 36"/>
              <a:gd name="T6" fmla="*/ 29 w 39"/>
              <a:gd name="T7" fmla="*/ 25 h 36"/>
              <a:gd name="T8" fmla="*/ 27 w 39"/>
              <a:gd name="T9" fmla="*/ 27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20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0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7 w 39"/>
              <a:gd name="T35" fmla="*/ 2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5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5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2 w 39"/>
              <a:gd name="T69" fmla="*/ 31 h 36"/>
              <a:gd name="T70" fmla="*/ 12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2 w 39"/>
              <a:gd name="T77" fmla="*/ 20 h 36"/>
              <a:gd name="T78" fmla="*/ 13 w 39"/>
              <a:gd name="T79" fmla="*/ 25 h 36"/>
              <a:gd name="T80" fmla="*/ 12 w 39"/>
              <a:gd name="T81" fmla="*/ 27 h 36"/>
              <a:gd name="T82" fmla="*/ 12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20 h 36"/>
              <a:gd name="T90" fmla="*/ 19 w 39"/>
              <a:gd name="T91" fmla="*/ 25 h 36"/>
              <a:gd name="T92" fmla="*/ 17 w 39"/>
              <a:gd name="T93" fmla="*/ 27 h 36"/>
              <a:gd name="T94" fmla="*/ 17 w 39"/>
              <a:gd name="T95" fmla="*/ 24 h 36"/>
              <a:gd name="T96" fmla="*/ 24 w 39"/>
              <a:gd name="T97" fmla="*/ 25 h 36"/>
              <a:gd name="T98" fmla="*/ 22 w 39"/>
              <a:gd name="T99" fmla="*/ 27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1"/>
                  <a:pt x="29" y="21"/>
                  <a:pt x="29" y="22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7" y="20"/>
                </a:cubicBezTo>
                <a:close/>
                <a:moveTo>
                  <a:pt x="27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9" y="25"/>
                  <a:pt x="29" y="25"/>
                  <a:pt x="29" y="26"/>
                </a:cubicBezTo>
                <a:cubicBezTo>
                  <a:pt x="29" y="26"/>
                  <a:pt x="29" y="27"/>
                  <a:pt x="28" y="27"/>
                </a:cubicBezTo>
                <a:cubicBezTo>
                  <a:pt x="28" y="27"/>
                  <a:pt x="28" y="27"/>
                  <a:pt x="27" y="27"/>
                </a:cubicBezTo>
                <a:cubicBezTo>
                  <a:pt x="26" y="27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20"/>
                </a:moveTo>
                <a:cubicBezTo>
                  <a:pt x="22" y="20"/>
                  <a:pt x="23" y="20"/>
                  <a:pt x="23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20"/>
                  <a:pt x="22" y="20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7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0"/>
                  <a:pt x="35" y="20"/>
                  <a:pt x="35" y="21"/>
                </a:cubicBezTo>
                <a:cubicBezTo>
                  <a:pt x="35" y="24"/>
                  <a:pt x="35" y="27"/>
                  <a:pt x="35" y="29"/>
                </a:cubicBezTo>
                <a:cubicBezTo>
                  <a:pt x="35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7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7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7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8"/>
                  <a:pt x="7" y="5"/>
                  <a:pt x="7" y="2"/>
                </a:cubicBezTo>
                <a:cubicBezTo>
                  <a:pt x="7" y="0"/>
                  <a:pt x="7" y="0"/>
                  <a:pt x="8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2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1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3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7"/>
                  <a:pt x="36" y="17"/>
                  <a:pt x="36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3"/>
                  <a:pt x="2" y="23"/>
                  <a:pt x="1" y="24"/>
                </a:cubicBezTo>
                <a:cubicBezTo>
                  <a:pt x="1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7"/>
                  <a:pt x="3" y="15"/>
                  <a:pt x="7" y="15"/>
                </a:cubicBezTo>
                <a:cubicBezTo>
                  <a:pt x="16" y="15"/>
                  <a:pt x="26" y="15"/>
                  <a:pt x="35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7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0" y="13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3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4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5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6"/>
                  <a:pt x="11" y="5"/>
                  <a:pt x="12" y="5"/>
                </a:cubicBezTo>
                <a:close/>
                <a:moveTo>
                  <a:pt x="12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30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2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8"/>
                  <a:pt x="11" y="28"/>
                  <a:pt x="12" y="28"/>
                </a:cubicBezTo>
                <a:close/>
                <a:moveTo>
                  <a:pt x="12" y="20"/>
                </a:moveTo>
                <a:cubicBezTo>
                  <a:pt x="12" y="20"/>
                  <a:pt x="12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0"/>
                  <a:pt x="11" y="20"/>
                  <a:pt x="12" y="20"/>
                </a:cubicBezTo>
                <a:close/>
                <a:moveTo>
                  <a:pt x="12" y="24"/>
                </a:moveTo>
                <a:cubicBezTo>
                  <a:pt x="12" y="24"/>
                  <a:pt x="12" y="24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7"/>
                  <a:pt x="13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2" y="24"/>
                </a:cubicBezTo>
                <a:close/>
                <a:moveTo>
                  <a:pt x="17" y="20"/>
                </a:move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8" y="22"/>
                  <a:pt x="17" y="22"/>
                  <a:pt x="17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6" y="20"/>
                  <a:pt x="17" y="20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3" y="24"/>
                  <a:pt x="23" y="24"/>
                </a:cubicBezTo>
                <a:cubicBezTo>
                  <a:pt x="24" y="24"/>
                  <a:pt x="24" y="24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4" y="27"/>
                  <a:pt x="23" y="27"/>
                </a:cubicBezTo>
                <a:cubicBezTo>
                  <a:pt x="23" y="27"/>
                  <a:pt x="22" y="27"/>
                  <a:pt x="22" y="27"/>
                </a:cubicBezTo>
                <a:cubicBezTo>
                  <a:pt x="21" y="27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4" name="Freeform 599"/>
          <p:cNvSpPr>
            <a:spLocks noEditPoints="1"/>
          </p:cNvSpPr>
          <p:nvPr/>
        </p:nvSpPr>
        <p:spPr bwMode="auto">
          <a:xfrm>
            <a:off x="7329206" y="2777899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20 h 36"/>
              <a:gd name="T6" fmla="*/ 29 w 39"/>
              <a:gd name="T7" fmla="*/ 25 h 36"/>
              <a:gd name="T8" fmla="*/ 27 w 39"/>
              <a:gd name="T9" fmla="*/ 26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20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0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6 w 39"/>
              <a:gd name="T35" fmla="*/ 1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4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4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2 w 39"/>
              <a:gd name="T69" fmla="*/ 31 h 36"/>
              <a:gd name="T70" fmla="*/ 11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1 w 39"/>
              <a:gd name="T77" fmla="*/ 20 h 36"/>
              <a:gd name="T78" fmla="*/ 13 w 39"/>
              <a:gd name="T79" fmla="*/ 25 h 36"/>
              <a:gd name="T80" fmla="*/ 12 w 39"/>
              <a:gd name="T81" fmla="*/ 26 h 36"/>
              <a:gd name="T82" fmla="*/ 11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20 h 36"/>
              <a:gd name="T90" fmla="*/ 19 w 39"/>
              <a:gd name="T91" fmla="*/ 25 h 36"/>
              <a:gd name="T92" fmla="*/ 17 w 39"/>
              <a:gd name="T93" fmla="*/ 26 h 36"/>
              <a:gd name="T94" fmla="*/ 17 w 39"/>
              <a:gd name="T95" fmla="*/ 24 h 36"/>
              <a:gd name="T96" fmla="*/ 24 w 39"/>
              <a:gd name="T97" fmla="*/ 25 h 36"/>
              <a:gd name="T98" fmla="*/ 22 w 39"/>
              <a:gd name="T99" fmla="*/ 26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20"/>
                </a:moveTo>
                <a:cubicBezTo>
                  <a:pt x="27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20"/>
                  <a:pt x="26" y="20"/>
                  <a:pt x="27" y="20"/>
                </a:cubicBezTo>
                <a:close/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9" y="25"/>
                  <a:pt x="29" y="25"/>
                  <a:pt x="29" y="26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8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20"/>
                </a:moveTo>
                <a:cubicBezTo>
                  <a:pt x="22" y="20"/>
                  <a:pt x="23" y="20"/>
                  <a:pt x="23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20"/>
                  <a:pt x="22" y="20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7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4" y="20"/>
                  <a:pt x="35" y="20"/>
                  <a:pt x="35" y="21"/>
                </a:cubicBezTo>
                <a:cubicBezTo>
                  <a:pt x="35" y="24"/>
                  <a:pt x="35" y="26"/>
                  <a:pt x="35" y="29"/>
                </a:cubicBezTo>
                <a:cubicBezTo>
                  <a:pt x="35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7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7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7" y="0"/>
                  <a:pt x="8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3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8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4"/>
                  <a:pt x="7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3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3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4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2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11" y="20"/>
                </a:moveTo>
                <a:cubicBezTo>
                  <a:pt x="12" y="20"/>
                  <a:pt x="12" y="20"/>
                  <a:pt x="12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lose/>
                <a:moveTo>
                  <a:pt x="1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lose/>
                <a:moveTo>
                  <a:pt x="17" y="20"/>
                </a:moveTo>
                <a:cubicBezTo>
                  <a:pt x="17" y="20"/>
                  <a:pt x="17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6" y="20"/>
                  <a:pt x="17" y="20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9" y="24"/>
                  <a:pt x="19" y="24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19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3" y="24"/>
                  <a:pt x="23" y="24"/>
                </a:cubicBezTo>
                <a:cubicBezTo>
                  <a:pt x="24" y="24"/>
                  <a:pt x="24" y="24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5" name="Freeform 600"/>
          <p:cNvSpPr>
            <a:spLocks noEditPoints="1"/>
          </p:cNvSpPr>
          <p:nvPr/>
        </p:nvSpPr>
        <p:spPr bwMode="auto">
          <a:xfrm>
            <a:off x="7329206" y="2777899"/>
            <a:ext cx="406240" cy="375662"/>
          </a:xfrm>
          <a:custGeom>
            <a:avLst/>
            <a:gdLst>
              <a:gd name="T0" fmla="*/ 29 w 39"/>
              <a:gd name="T1" fmla="*/ 20 h 36"/>
              <a:gd name="T2" fmla="*/ 27 w 39"/>
              <a:gd name="T3" fmla="*/ 22 h 36"/>
              <a:gd name="T4" fmla="*/ 27 w 39"/>
              <a:gd name="T5" fmla="*/ 19 h 36"/>
              <a:gd name="T6" fmla="*/ 29 w 39"/>
              <a:gd name="T7" fmla="*/ 24 h 36"/>
              <a:gd name="T8" fmla="*/ 27 w 39"/>
              <a:gd name="T9" fmla="*/ 26 h 36"/>
              <a:gd name="T10" fmla="*/ 27 w 39"/>
              <a:gd name="T11" fmla="*/ 24 h 36"/>
              <a:gd name="T12" fmla="*/ 24 w 39"/>
              <a:gd name="T13" fmla="*/ 20 h 36"/>
              <a:gd name="T14" fmla="*/ 22 w 39"/>
              <a:gd name="T15" fmla="*/ 22 h 36"/>
              <a:gd name="T16" fmla="*/ 22 w 39"/>
              <a:gd name="T17" fmla="*/ 19 h 36"/>
              <a:gd name="T18" fmla="*/ 32 w 39"/>
              <a:gd name="T19" fmla="*/ 29 h 36"/>
              <a:gd name="T20" fmla="*/ 34 w 39"/>
              <a:gd name="T21" fmla="*/ 20 h 36"/>
              <a:gd name="T22" fmla="*/ 28 w 39"/>
              <a:gd name="T23" fmla="*/ 36 h 36"/>
              <a:gd name="T24" fmla="*/ 5 w 39"/>
              <a:gd name="T25" fmla="*/ 21 h 36"/>
              <a:gd name="T26" fmla="*/ 8 w 39"/>
              <a:gd name="T27" fmla="*/ 21 h 36"/>
              <a:gd name="T28" fmla="*/ 30 w 39"/>
              <a:gd name="T29" fmla="*/ 11 h 36"/>
              <a:gd name="T30" fmla="*/ 10 w 39"/>
              <a:gd name="T31" fmla="*/ 3 h 36"/>
              <a:gd name="T32" fmla="*/ 8 w 39"/>
              <a:gd name="T33" fmla="*/ 12 h 36"/>
              <a:gd name="T34" fmla="*/ 6 w 39"/>
              <a:gd name="T35" fmla="*/ 1 h 36"/>
              <a:gd name="T36" fmla="*/ 33 w 39"/>
              <a:gd name="T37" fmla="*/ 1 h 36"/>
              <a:gd name="T38" fmla="*/ 31 w 39"/>
              <a:gd name="T39" fmla="*/ 12 h 36"/>
              <a:gd name="T40" fmla="*/ 38 w 39"/>
              <a:gd name="T41" fmla="*/ 12 h 36"/>
              <a:gd name="T42" fmla="*/ 38 w 39"/>
              <a:gd name="T43" fmla="*/ 20 h 36"/>
              <a:gd name="T44" fmla="*/ 36 w 39"/>
              <a:gd name="T45" fmla="*/ 18 h 36"/>
              <a:gd name="T46" fmla="*/ 3 w 39"/>
              <a:gd name="T47" fmla="*/ 21 h 36"/>
              <a:gd name="T48" fmla="*/ 0 w 39"/>
              <a:gd name="T49" fmla="*/ 23 h 36"/>
              <a:gd name="T50" fmla="*/ 35 w 39"/>
              <a:gd name="T51" fmla="*/ 14 h 36"/>
              <a:gd name="T52" fmla="*/ 37 w 39"/>
              <a:gd name="T53" fmla="*/ 12 h 36"/>
              <a:gd name="T54" fmla="*/ 20 w 39"/>
              <a:gd name="T55" fmla="*/ 11 h 36"/>
              <a:gd name="T56" fmla="*/ 12 w 39"/>
              <a:gd name="T57" fmla="*/ 13 h 36"/>
              <a:gd name="T58" fmla="*/ 12 w 39"/>
              <a:gd name="T59" fmla="*/ 10 h 36"/>
              <a:gd name="T60" fmla="*/ 24 w 39"/>
              <a:gd name="T61" fmla="*/ 6 h 36"/>
              <a:gd name="T62" fmla="*/ 12 w 39"/>
              <a:gd name="T63" fmla="*/ 8 h 36"/>
              <a:gd name="T64" fmla="*/ 12 w 39"/>
              <a:gd name="T65" fmla="*/ 5 h 36"/>
              <a:gd name="T66" fmla="*/ 29 w 39"/>
              <a:gd name="T67" fmla="*/ 29 h 36"/>
              <a:gd name="T68" fmla="*/ 11 w 39"/>
              <a:gd name="T69" fmla="*/ 31 h 36"/>
              <a:gd name="T70" fmla="*/ 11 w 39"/>
              <a:gd name="T71" fmla="*/ 28 h 36"/>
              <a:gd name="T72" fmla="*/ 13 w 39"/>
              <a:gd name="T73" fmla="*/ 20 h 36"/>
              <a:gd name="T74" fmla="*/ 12 w 39"/>
              <a:gd name="T75" fmla="*/ 22 h 36"/>
              <a:gd name="T76" fmla="*/ 11 w 39"/>
              <a:gd name="T77" fmla="*/ 19 h 36"/>
              <a:gd name="T78" fmla="*/ 13 w 39"/>
              <a:gd name="T79" fmla="*/ 24 h 36"/>
              <a:gd name="T80" fmla="*/ 12 w 39"/>
              <a:gd name="T81" fmla="*/ 26 h 36"/>
              <a:gd name="T82" fmla="*/ 11 w 39"/>
              <a:gd name="T83" fmla="*/ 24 h 36"/>
              <a:gd name="T84" fmla="*/ 19 w 39"/>
              <a:gd name="T85" fmla="*/ 20 h 36"/>
              <a:gd name="T86" fmla="*/ 17 w 39"/>
              <a:gd name="T87" fmla="*/ 22 h 36"/>
              <a:gd name="T88" fmla="*/ 17 w 39"/>
              <a:gd name="T89" fmla="*/ 19 h 36"/>
              <a:gd name="T90" fmla="*/ 19 w 39"/>
              <a:gd name="T91" fmla="*/ 24 h 36"/>
              <a:gd name="T92" fmla="*/ 17 w 39"/>
              <a:gd name="T93" fmla="*/ 26 h 36"/>
              <a:gd name="T94" fmla="*/ 17 w 39"/>
              <a:gd name="T95" fmla="*/ 24 h 36"/>
              <a:gd name="T96" fmla="*/ 24 w 39"/>
              <a:gd name="T97" fmla="*/ 24 h 36"/>
              <a:gd name="T98" fmla="*/ 22 w 39"/>
              <a:gd name="T99" fmla="*/ 26 h 36"/>
              <a:gd name="T100" fmla="*/ 22 w 39"/>
              <a:gd name="T101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6">
                <a:moveTo>
                  <a:pt x="27" y="19"/>
                </a:moveTo>
                <a:cubicBezTo>
                  <a:pt x="27" y="19"/>
                  <a:pt x="28" y="19"/>
                  <a:pt x="28" y="19"/>
                </a:cubicBezTo>
                <a:cubicBezTo>
                  <a:pt x="29" y="19"/>
                  <a:pt x="29" y="20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7" y="24"/>
                </a:moveTo>
                <a:cubicBezTo>
                  <a:pt x="27" y="24"/>
                  <a:pt x="28" y="24"/>
                  <a:pt x="2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7" y="24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3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4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4"/>
                  <a:pt x="34" y="26"/>
                  <a:pt x="34" y="29"/>
                </a:cubicBezTo>
                <a:cubicBezTo>
                  <a:pt x="34" y="33"/>
                  <a:pt x="32" y="36"/>
                  <a:pt x="28" y="36"/>
                </a:cubicBezTo>
                <a:cubicBezTo>
                  <a:pt x="23" y="36"/>
                  <a:pt x="17" y="36"/>
                  <a:pt x="11" y="36"/>
                </a:cubicBezTo>
                <a:cubicBezTo>
                  <a:pt x="8" y="36"/>
                  <a:pt x="5" y="33"/>
                  <a:pt x="5" y="29"/>
                </a:cubicBezTo>
                <a:cubicBezTo>
                  <a:pt x="5" y="26"/>
                  <a:pt x="5" y="24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6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4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5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2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7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7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4"/>
                  <a:pt x="7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3"/>
                  <a:pt x="19" y="13"/>
                </a:cubicBezTo>
                <a:cubicBezTo>
                  <a:pt x="19" y="13"/>
                  <a:pt x="12" y="13"/>
                  <a:pt x="12" y="13"/>
                </a:cubicBezTo>
                <a:cubicBezTo>
                  <a:pt x="11" y="13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12" y="31"/>
                  <a:pt x="11" y="31"/>
                </a:cubicBezTo>
                <a:cubicBezTo>
                  <a:pt x="11" y="31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1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20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19"/>
                  <a:pt x="11" y="19"/>
                </a:cubicBezTo>
                <a:close/>
                <a:moveTo>
                  <a:pt x="1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6" y="19"/>
                  <a:pt x="17" y="19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8" y="24"/>
                </a:cubicBezTo>
                <a:cubicBezTo>
                  <a:pt x="18" y="24"/>
                  <a:pt x="19" y="24"/>
                  <a:pt x="19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lose/>
                <a:moveTo>
                  <a:pt x="22" y="24"/>
                </a:moveTo>
                <a:cubicBezTo>
                  <a:pt x="22" y="24"/>
                  <a:pt x="22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4"/>
                  <a:pt x="21" y="24"/>
                  <a:pt x="22" y="24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6" name="Freeform 601"/>
          <p:cNvSpPr>
            <a:spLocks noEditPoints="1"/>
          </p:cNvSpPr>
          <p:nvPr/>
        </p:nvSpPr>
        <p:spPr bwMode="auto">
          <a:xfrm>
            <a:off x="7329206" y="2777899"/>
            <a:ext cx="406240" cy="366925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4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2 w 39"/>
              <a:gd name="T19" fmla="*/ 29 h 35"/>
              <a:gd name="T20" fmla="*/ 33 w 39"/>
              <a:gd name="T21" fmla="*/ 20 h 35"/>
              <a:gd name="T22" fmla="*/ 28 w 39"/>
              <a:gd name="T23" fmla="*/ 35 h 35"/>
              <a:gd name="T24" fmla="*/ 5 w 39"/>
              <a:gd name="T25" fmla="*/ 21 h 35"/>
              <a:gd name="T26" fmla="*/ 8 w 39"/>
              <a:gd name="T27" fmla="*/ 21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2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1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2 h 35"/>
              <a:gd name="T54" fmla="*/ 20 w 39"/>
              <a:gd name="T55" fmla="*/ 11 h 35"/>
              <a:gd name="T56" fmla="*/ 12 w 39"/>
              <a:gd name="T57" fmla="*/ 12 h 35"/>
              <a:gd name="T58" fmla="*/ 12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2 w 39"/>
              <a:gd name="T65" fmla="*/ 5 h 35"/>
              <a:gd name="T66" fmla="*/ 29 w 39"/>
              <a:gd name="T67" fmla="*/ 29 h 35"/>
              <a:gd name="T68" fmla="*/ 11 w 39"/>
              <a:gd name="T69" fmla="*/ 30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7 w 39"/>
              <a:gd name="T87" fmla="*/ 22 h 35"/>
              <a:gd name="T88" fmla="*/ 17 w 39"/>
              <a:gd name="T89" fmla="*/ 19 h 35"/>
              <a:gd name="T90" fmla="*/ 18 w 39"/>
              <a:gd name="T91" fmla="*/ 24 h 35"/>
              <a:gd name="T92" fmla="*/ 17 w 39"/>
              <a:gd name="T93" fmla="*/ 26 h 35"/>
              <a:gd name="T94" fmla="*/ 17 w 39"/>
              <a:gd name="T95" fmla="*/ 23 h 35"/>
              <a:gd name="T96" fmla="*/ 24 w 39"/>
              <a:gd name="T97" fmla="*/ 24 h 35"/>
              <a:gd name="T98" fmla="*/ 22 w 39"/>
              <a:gd name="T99" fmla="*/ 26 h 35"/>
              <a:gd name="T100" fmla="*/ 22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8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8" y="23"/>
                  <a:pt x="28" y="23"/>
                </a:cubicBezTo>
                <a:cubicBezTo>
                  <a:pt x="29" y="23"/>
                  <a:pt x="29" y="24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4"/>
                  <a:pt x="26" y="23"/>
                  <a:pt x="27" y="23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4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2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3"/>
                  <a:pt x="32" y="21"/>
                </a:cubicBezTo>
                <a:cubicBezTo>
                  <a:pt x="32" y="20"/>
                  <a:pt x="32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3"/>
                  <a:pt x="32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8" y="35"/>
                  <a:pt x="5" y="33"/>
                  <a:pt x="5" y="29"/>
                </a:cubicBezTo>
                <a:cubicBezTo>
                  <a:pt x="5" y="26"/>
                  <a:pt x="5" y="23"/>
                  <a:pt x="5" y="21"/>
                </a:cubicBezTo>
                <a:cubicBezTo>
                  <a:pt x="5" y="20"/>
                  <a:pt x="5" y="20"/>
                  <a:pt x="6" y="20"/>
                </a:cubicBezTo>
                <a:cubicBezTo>
                  <a:pt x="6" y="20"/>
                  <a:pt x="6" y="20"/>
                  <a:pt x="7" y="20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3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7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5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6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2"/>
                </a:moveTo>
                <a:cubicBezTo>
                  <a:pt x="37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5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9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6" y="17"/>
                </a:cubicBezTo>
                <a:cubicBezTo>
                  <a:pt x="5" y="17"/>
                  <a:pt x="3" y="19"/>
                  <a:pt x="3" y="21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3"/>
                  <a:pt x="2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2"/>
                  <a:pt x="37" y="12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8" y="28"/>
                  <a:pt x="28" y="28"/>
                </a:cubicBezTo>
                <a:cubicBezTo>
                  <a:pt x="29" y="28"/>
                  <a:pt x="29" y="28"/>
                  <a:pt x="29" y="29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12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1" y="22"/>
                  <a:pt x="10" y="22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19"/>
                  <a:pt x="11" y="19"/>
                  <a:pt x="11" y="19"/>
                </a:cubicBezTo>
                <a:close/>
                <a:moveTo>
                  <a:pt x="11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6"/>
                  <a:pt x="10" y="26"/>
                  <a:pt x="10" y="26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4"/>
                  <a:pt x="11" y="23"/>
                  <a:pt x="11" y="23"/>
                </a:cubicBezTo>
                <a:close/>
                <a:moveTo>
                  <a:pt x="17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19"/>
                  <a:pt x="16" y="19"/>
                  <a:pt x="17" y="19"/>
                </a:cubicBezTo>
                <a:close/>
                <a:moveTo>
                  <a:pt x="17" y="23"/>
                </a:moveTo>
                <a:cubicBezTo>
                  <a:pt x="17" y="23"/>
                  <a:pt x="17" y="23"/>
                  <a:pt x="18" y="23"/>
                </a:cubicBezTo>
                <a:cubicBezTo>
                  <a:pt x="18" y="23"/>
                  <a:pt x="18" y="24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4"/>
                </a:cubicBezTo>
                <a:cubicBezTo>
                  <a:pt x="16" y="24"/>
                  <a:pt x="16" y="23"/>
                  <a:pt x="17" y="23"/>
                </a:cubicBezTo>
                <a:close/>
                <a:moveTo>
                  <a:pt x="22" y="23"/>
                </a:moveTo>
                <a:cubicBezTo>
                  <a:pt x="22" y="23"/>
                  <a:pt x="22" y="23"/>
                  <a:pt x="23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4"/>
                  <a:pt x="21" y="23"/>
                  <a:pt x="22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7" name="Freeform 602"/>
          <p:cNvSpPr>
            <a:spLocks noEditPoints="1"/>
          </p:cNvSpPr>
          <p:nvPr/>
        </p:nvSpPr>
        <p:spPr bwMode="auto">
          <a:xfrm>
            <a:off x="7329206" y="2777899"/>
            <a:ext cx="406240" cy="366925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4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2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8 w 39"/>
              <a:gd name="T27" fmla="*/ 21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2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2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7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7 w 39"/>
              <a:gd name="T93" fmla="*/ 26 h 35"/>
              <a:gd name="T94" fmla="*/ 16 w 39"/>
              <a:gd name="T95" fmla="*/ 23 h 35"/>
              <a:gd name="T96" fmla="*/ 24 w 39"/>
              <a:gd name="T97" fmla="*/ 24 h 35"/>
              <a:gd name="T98" fmla="*/ 22 w 39"/>
              <a:gd name="T99" fmla="*/ 26 h 35"/>
              <a:gd name="T100" fmla="*/ 22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4"/>
                  <a:pt x="26" y="23"/>
                  <a:pt x="27" y="23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4" y="19"/>
                  <a:pt x="24" y="20"/>
                </a:cubicBezTo>
                <a:cubicBezTo>
                  <a:pt x="24" y="20"/>
                  <a:pt x="24" y="21"/>
                  <a:pt x="24" y="21"/>
                </a:cubicBezTo>
                <a:cubicBezTo>
                  <a:pt x="24" y="22"/>
                  <a:pt x="23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3"/>
                </a:moveTo>
                <a:cubicBezTo>
                  <a:pt x="17" y="33"/>
                  <a:pt x="22" y="33"/>
                  <a:pt x="28" y="33"/>
                </a:cubicBezTo>
                <a:cubicBezTo>
                  <a:pt x="30" y="33"/>
                  <a:pt x="32" y="31"/>
                  <a:pt x="32" y="29"/>
                </a:cubicBezTo>
                <a:cubicBezTo>
                  <a:pt x="32" y="26"/>
                  <a:pt x="32" y="23"/>
                  <a:pt x="32" y="20"/>
                </a:cubicBezTo>
                <a:cubicBezTo>
                  <a:pt x="32" y="20"/>
                  <a:pt x="32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3"/>
                  <a:pt x="31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8" y="35"/>
                  <a:pt x="5" y="33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20"/>
                  <a:pt x="5" y="19"/>
                  <a:pt x="6" y="19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8" y="20"/>
                  <a:pt x="8" y="21"/>
                </a:cubicBezTo>
                <a:cubicBezTo>
                  <a:pt x="8" y="23"/>
                  <a:pt x="8" y="26"/>
                  <a:pt x="8" y="29"/>
                </a:cubicBezTo>
                <a:cubicBezTo>
                  <a:pt x="8" y="31"/>
                  <a:pt x="9" y="33"/>
                  <a:pt x="11" y="33"/>
                </a:cubicBezTo>
                <a:close/>
                <a:moveTo>
                  <a:pt x="30" y="11"/>
                </a:moveTo>
                <a:cubicBezTo>
                  <a:pt x="30" y="9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9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8" y="11"/>
                  <a:pt x="38" y="11"/>
                </a:cubicBezTo>
                <a:cubicBezTo>
                  <a:pt x="39" y="11"/>
                  <a:pt x="39" y="12"/>
                  <a:pt x="39" y="12"/>
                </a:cubicBezTo>
                <a:cubicBezTo>
                  <a:pt x="39" y="14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6" y="17"/>
                  <a:pt x="16" y="17"/>
                  <a:pt x="6" y="17"/>
                </a:cubicBezTo>
                <a:cubicBezTo>
                  <a:pt x="4" y="17"/>
                  <a:pt x="3" y="19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6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2"/>
                  <a:pt x="36" y="11"/>
                  <a:pt x="37" y="11"/>
                </a:cubicBezTo>
                <a:close/>
                <a:moveTo>
                  <a:pt x="12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2" y="10"/>
                </a:cubicBezTo>
                <a:close/>
                <a:moveTo>
                  <a:pt x="12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lose/>
                <a:moveTo>
                  <a:pt x="11" y="28"/>
                </a:moveTo>
                <a:cubicBezTo>
                  <a:pt x="12" y="28"/>
                  <a:pt x="27" y="28"/>
                  <a:pt x="28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12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4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5"/>
                </a:cubicBezTo>
                <a:cubicBezTo>
                  <a:pt x="16" y="25"/>
                  <a:pt x="16" y="25"/>
                  <a:pt x="16" y="24"/>
                </a:cubicBezTo>
                <a:cubicBezTo>
                  <a:pt x="16" y="24"/>
                  <a:pt x="16" y="23"/>
                  <a:pt x="16" y="23"/>
                </a:cubicBezTo>
                <a:close/>
                <a:moveTo>
                  <a:pt x="22" y="23"/>
                </a:moveTo>
                <a:cubicBezTo>
                  <a:pt x="22" y="23"/>
                  <a:pt x="22" y="23"/>
                  <a:pt x="23" y="23"/>
                </a:cubicBezTo>
                <a:cubicBezTo>
                  <a:pt x="23" y="23"/>
                  <a:pt x="24" y="23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4"/>
                  <a:pt x="21" y="23"/>
                  <a:pt x="22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8" name="Freeform 603"/>
          <p:cNvSpPr>
            <a:spLocks noEditPoints="1"/>
          </p:cNvSpPr>
          <p:nvPr/>
        </p:nvSpPr>
        <p:spPr bwMode="auto">
          <a:xfrm>
            <a:off x="7329206" y="2777899"/>
            <a:ext cx="406240" cy="366925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2 w 39"/>
              <a:gd name="T15" fmla="*/ 22 h 35"/>
              <a:gd name="T16" fmla="*/ 22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3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1 w 39"/>
              <a:gd name="T59" fmla="*/ 10 h 35"/>
              <a:gd name="T60" fmla="*/ 24 w 39"/>
              <a:gd name="T61" fmla="*/ 6 h 35"/>
              <a:gd name="T62" fmla="*/ 12 w 39"/>
              <a:gd name="T63" fmla="*/ 8 h 35"/>
              <a:gd name="T64" fmla="*/ 11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8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2 w 39"/>
              <a:gd name="T99" fmla="*/ 26 h 35"/>
              <a:gd name="T100" fmla="*/ 22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9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6"/>
                  <a:pt x="29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2" y="19"/>
                </a:move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3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19"/>
                  <a:pt x="21" y="19"/>
                  <a:pt x="22" y="19"/>
                </a:cubicBezTo>
                <a:close/>
                <a:moveTo>
                  <a:pt x="11" y="32"/>
                </a:moveTo>
                <a:cubicBezTo>
                  <a:pt x="17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2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7" y="35"/>
                  <a:pt x="11" y="35"/>
                </a:cubicBezTo>
                <a:cubicBezTo>
                  <a:pt x="7" y="35"/>
                  <a:pt x="5" y="32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19"/>
                  <a:pt x="5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8" y="11"/>
                  <a:pt x="38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4"/>
                  <a:pt x="39" y="17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3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10"/>
                </a:moveTo>
                <a:cubicBezTo>
                  <a:pt x="12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1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lose/>
                <a:moveTo>
                  <a:pt x="11" y="28"/>
                </a:moveTo>
                <a:cubicBezTo>
                  <a:pt x="11" y="28"/>
                  <a:pt x="27" y="28"/>
                  <a:pt x="28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29" y="30"/>
                  <a:pt x="28" y="30"/>
                </a:cubicBezTo>
                <a:cubicBezTo>
                  <a:pt x="27" y="30"/>
                  <a:pt x="12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6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6" y="26"/>
                  <a:pt x="15" y="26"/>
                  <a:pt x="15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3"/>
                  <a:pt x="16" y="23"/>
                  <a:pt x="16" y="23"/>
                </a:cubicBezTo>
                <a:close/>
                <a:moveTo>
                  <a:pt x="22" y="23"/>
                </a:moveTo>
                <a:cubicBezTo>
                  <a:pt x="22" y="23"/>
                  <a:pt x="22" y="23"/>
                  <a:pt x="23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3"/>
                  <a:pt x="21" y="23"/>
                  <a:pt x="22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9" name="Freeform 604"/>
          <p:cNvSpPr>
            <a:spLocks noEditPoints="1"/>
          </p:cNvSpPr>
          <p:nvPr/>
        </p:nvSpPr>
        <p:spPr bwMode="auto">
          <a:xfrm>
            <a:off x="7329206" y="2777899"/>
            <a:ext cx="406240" cy="366925"/>
          </a:xfrm>
          <a:custGeom>
            <a:avLst/>
            <a:gdLst>
              <a:gd name="T0" fmla="*/ 29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9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2 w 39"/>
              <a:gd name="T15" fmla="*/ 22 h 35"/>
              <a:gd name="T16" fmla="*/ 21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5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3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20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2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2 w 39"/>
              <a:gd name="T57" fmla="*/ 12 h 35"/>
              <a:gd name="T58" fmla="*/ 11 w 39"/>
              <a:gd name="T59" fmla="*/ 9 h 35"/>
              <a:gd name="T60" fmla="*/ 24 w 39"/>
              <a:gd name="T61" fmla="*/ 6 h 35"/>
              <a:gd name="T62" fmla="*/ 12 w 39"/>
              <a:gd name="T63" fmla="*/ 8 h 35"/>
              <a:gd name="T64" fmla="*/ 11 w 39"/>
              <a:gd name="T65" fmla="*/ 5 h 35"/>
              <a:gd name="T66" fmla="*/ 29 w 39"/>
              <a:gd name="T67" fmla="*/ 28 h 35"/>
              <a:gd name="T68" fmla="*/ 11 w 39"/>
              <a:gd name="T69" fmla="*/ 30 h 35"/>
              <a:gd name="T70" fmla="*/ 11 w 39"/>
              <a:gd name="T71" fmla="*/ 27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2 w 39"/>
              <a:gd name="T99" fmla="*/ 26 h 35"/>
              <a:gd name="T100" fmla="*/ 21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8" y="19"/>
                  <a:pt x="29" y="19"/>
                  <a:pt x="29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9" y="23"/>
                  <a:pt x="29" y="24"/>
                </a:cubicBezTo>
                <a:cubicBezTo>
                  <a:pt x="29" y="24"/>
                  <a:pt x="29" y="25"/>
                  <a:pt x="29" y="25"/>
                </a:cubicBezTo>
                <a:cubicBezTo>
                  <a:pt x="29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1" y="22"/>
                  <a:pt x="21" y="22"/>
                  <a:pt x="21" y="21"/>
                </a:cubicBezTo>
                <a:cubicBezTo>
                  <a:pt x="21" y="21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lose/>
                <a:moveTo>
                  <a:pt x="11" y="32"/>
                </a:moveTo>
                <a:cubicBezTo>
                  <a:pt x="16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6" y="35"/>
                  <a:pt x="11" y="35"/>
                </a:cubicBezTo>
                <a:cubicBezTo>
                  <a:pt x="7" y="35"/>
                  <a:pt x="5" y="32"/>
                  <a:pt x="5" y="29"/>
                </a:cubicBezTo>
                <a:cubicBezTo>
                  <a:pt x="5" y="26"/>
                  <a:pt x="5" y="23"/>
                  <a:pt x="5" y="20"/>
                </a:cubicBezTo>
                <a:cubicBezTo>
                  <a:pt x="5" y="19"/>
                  <a:pt x="5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3"/>
                  <a:pt x="30" y="3"/>
                  <a:pt x="29" y="3"/>
                </a:cubicBezTo>
                <a:cubicBezTo>
                  <a:pt x="23" y="3"/>
                  <a:pt x="16" y="3"/>
                  <a:pt x="10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8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4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8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9" y="11"/>
                  <a:pt x="39" y="11"/>
                  <a:pt x="39" y="12"/>
                </a:cubicBezTo>
                <a:cubicBezTo>
                  <a:pt x="39" y="14"/>
                  <a:pt x="39" y="16"/>
                  <a:pt x="39" y="19"/>
                </a:cubicBezTo>
                <a:cubicBezTo>
                  <a:pt x="39" y="20"/>
                  <a:pt x="39" y="20"/>
                  <a:pt x="38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6" y="20"/>
                  <a:pt x="36" y="20"/>
                  <a:pt x="36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2" y="12"/>
                  <a:pt x="12" y="12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11"/>
                  <a:pt x="11" y="11"/>
                  <a:pt x="11" y="10"/>
                </a:cubicBezTo>
                <a:cubicBezTo>
                  <a:pt x="11" y="10"/>
                  <a:pt x="11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2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8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28" y="30"/>
                  <a:pt x="28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3"/>
                  <a:pt x="21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0" name="Freeform 605"/>
          <p:cNvSpPr>
            <a:spLocks noEditPoints="1"/>
          </p:cNvSpPr>
          <p:nvPr/>
        </p:nvSpPr>
        <p:spPr bwMode="auto">
          <a:xfrm>
            <a:off x="7329206" y="2777899"/>
            <a:ext cx="406240" cy="366925"/>
          </a:xfrm>
          <a:custGeom>
            <a:avLst/>
            <a:gdLst>
              <a:gd name="T0" fmla="*/ 28 w 39"/>
              <a:gd name="T1" fmla="*/ 20 h 35"/>
              <a:gd name="T2" fmla="*/ 27 w 39"/>
              <a:gd name="T3" fmla="*/ 22 h 35"/>
              <a:gd name="T4" fmla="*/ 27 w 39"/>
              <a:gd name="T5" fmla="*/ 19 h 35"/>
              <a:gd name="T6" fmla="*/ 28 w 39"/>
              <a:gd name="T7" fmla="*/ 24 h 35"/>
              <a:gd name="T8" fmla="*/ 27 w 39"/>
              <a:gd name="T9" fmla="*/ 26 h 35"/>
              <a:gd name="T10" fmla="*/ 27 w 39"/>
              <a:gd name="T11" fmla="*/ 23 h 35"/>
              <a:gd name="T12" fmla="*/ 23 w 39"/>
              <a:gd name="T13" fmla="*/ 20 h 35"/>
              <a:gd name="T14" fmla="*/ 21 w 39"/>
              <a:gd name="T15" fmla="*/ 22 h 35"/>
              <a:gd name="T16" fmla="*/ 21 w 39"/>
              <a:gd name="T17" fmla="*/ 19 h 35"/>
              <a:gd name="T18" fmla="*/ 31 w 39"/>
              <a:gd name="T19" fmla="*/ 29 h 35"/>
              <a:gd name="T20" fmla="*/ 33 w 39"/>
              <a:gd name="T21" fmla="*/ 19 h 35"/>
              <a:gd name="T22" fmla="*/ 28 w 39"/>
              <a:gd name="T23" fmla="*/ 35 h 35"/>
              <a:gd name="T24" fmla="*/ 4 w 39"/>
              <a:gd name="T25" fmla="*/ 20 h 35"/>
              <a:gd name="T26" fmla="*/ 7 w 39"/>
              <a:gd name="T27" fmla="*/ 20 h 35"/>
              <a:gd name="T28" fmla="*/ 30 w 39"/>
              <a:gd name="T29" fmla="*/ 11 h 35"/>
              <a:gd name="T30" fmla="*/ 10 w 39"/>
              <a:gd name="T31" fmla="*/ 2 h 35"/>
              <a:gd name="T32" fmla="*/ 8 w 39"/>
              <a:gd name="T33" fmla="*/ 12 h 35"/>
              <a:gd name="T34" fmla="*/ 6 w 39"/>
              <a:gd name="T35" fmla="*/ 1 h 35"/>
              <a:gd name="T36" fmla="*/ 33 w 39"/>
              <a:gd name="T37" fmla="*/ 1 h 35"/>
              <a:gd name="T38" fmla="*/ 31 w 39"/>
              <a:gd name="T39" fmla="*/ 12 h 35"/>
              <a:gd name="T40" fmla="*/ 38 w 39"/>
              <a:gd name="T41" fmla="*/ 11 h 35"/>
              <a:gd name="T42" fmla="*/ 38 w 39"/>
              <a:gd name="T43" fmla="*/ 19 h 35"/>
              <a:gd name="T44" fmla="*/ 36 w 39"/>
              <a:gd name="T45" fmla="*/ 18 h 35"/>
              <a:gd name="T46" fmla="*/ 3 w 39"/>
              <a:gd name="T47" fmla="*/ 20 h 35"/>
              <a:gd name="T48" fmla="*/ 0 w 39"/>
              <a:gd name="T49" fmla="*/ 22 h 35"/>
              <a:gd name="T50" fmla="*/ 35 w 39"/>
              <a:gd name="T51" fmla="*/ 14 h 35"/>
              <a:gd name="T52" fmla="*/ 37 w 39"/>
              <a:gd name="T53" fmla="*/ 11 h 35"/>
              <a:gd name="T54" fmla="*/ 20 w 39"/>
              <a:gd name="T55" fmla="*/ 10 h 35"/>
              <a:gd name="T56" fmla="*/ 11 w 39"/>
              <a:gd name="T57" fmla="*/ 12 h 35"/>
              <a:gd name="T58" fmla="*/ 11 w 39"/>
              <a:gd name="T59" fmla="*/ 9 h 35"/>
              <a:gd name="T60" fmla="*/ 24 w 39"/>
              <a:gd name="T61" fmla="*/ 6 h 35"/>
              <a:gd name="T62" fmla="*/ 11 w 39"/>
              <a:gd name="T63" fmla="*/ 8 h 35"/>
              <a:gd name="T64" fmla="*/ 11 w 39"/>
              <a:gd name="T65" fmla="*/ 5 h 35"/>
              <a:gd name="T66" fmla="*/ 28 w 39"/>
              <a:gd name="T67" fmla="*/ 28 h 35"/>
              <a:gd name="T68" fmla="*/ 11 w 39"/>
              <a:gd name="T69" fmla="*/ 30 h 35"/>
              <a:gd name="T70" fmla="*/ 11 w 39"/>
              <a:gd name="T71" fmla="*/ 27 h 35"/>
              <a:gd name="T72" fmla="*/ 13 w 39"/>
              <a:gd name="T73" fmla="*/ 20 h 35"/>
              <a:gd name="T74" fmla="*/ 11 w 39"/>
              <a:gd name="T75" fmla="*/ 22 h 35"/>
              <a:gd name="T76" fmla="*/ 11 w 39"/>
              <a:gd name="T77" fmla="*/ 19 h 35"/>
              <a:gd name="T78" fmla="*/ 13 w 39"/>
              <a:gd name="T79" fmla="*/ 24 h 35"/>
              <a:gd name="T80" fmla="*/ 11 w 39"/>
              <a:gd name="T81" fmla="*/ 26 h 35"/>
              <a:gd name="T82" fmla="*/ 11 w 39"/>
              <a:gd name="T83" fmla="*/ 23 h 35"/>
              <a:gd name="T84" fmla="*/ 18 w 39"/>
              <a:gd name="T85" fmla="*/ 20 h 35"/>
              <a:gd name="T86" fmla="*/ 16 w 39"/>
              <a:gd name="T87" fmla="*/ 22 h 35"/>
              <a:gd name="T88" fmla="*/ 16 w 39"/>
              <a:gd name="T89" fmla="*/ 19 h 35"/>
              <a:gd name="T90" fmla="*/ 18 w 39"/>
              <a:gd name="T91" fmla="*/ 24 h 35"/>
              <a:gd name="T92" fmla="*/ 16 w 39"/>
              <a:gd name="T93" fmla="*/ 26 h 35"/>
              <a:gd name="T94" fmla="*/ 16 w 39"/>
              <a:gd name="T95" fmla="*/ 23 h 35"/>
              <a:gd name="T96" fmla="*/ 23 w 39"/>
              <a:gd name="T97" fmla="*/ 24 h 35"/>
              <a:gd name="T98" fmla="*/ 21 w 39"/>
              <a:gd name="T99" fmla="*/ 26 h 35"/>
              <a:gd name="T100" fmla="*/ 21 w 39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35">
                <a:moveTo>
                  <a:pt x="27" y="19"/>
                </a:moveTo>
                <a:cubicBezTo>
                  <a:pt x="27" y="19"/>
                  <a:pt x="27" y="19"/>
                  <a:pt x="28" y="19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1"/>
                  <a:pt x="28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7" y="19"/>
                </a:cubicBezTo>
                <a:close/>
                <a:moveTo>
                  <a:pt x="27" y="23"/>
                </a:move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8" y="23"/>
                  <a:pt x="28" y="24"/>
                </a:cubicBezTo>
                <a:cubicBezTo>
                  <a:pt x="28" y="24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4"/>
                  <a:pt x="26" y="24"/>
                </a:cubicBezTo>
                <a:cubicBezTo>
                  <a:pt x="26" y="23"/>
                  <a:pt x="26" y="23"/>
                  <a:pt x="27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1" y="22"/>
                </a:cubicBezTo>
                <a:cubicBezTo>
                  <a:pt x="21" y="22"/>
                  <a:pt x="20" y="22"/>
                  <a:pt x="20" y="21"/>
                </a:cubicBezTo>
                <a:cubicBezTo>
                  <a:pt x="20" y="21"/>
                  <a:pt x="20" y="20"/>
                  <a:pt x="20" y="20"/>
                </a:cubicBezTo>
                <a:cubicBezTo>
                  <a:pt x="20" y="19"/>
                  <a:pt x="21" y="19"/>
                  <a:pt x="21" y="19"/>
                </a:cubicBezTo>
                <a:close/>
                <a:moveTo>
                  <a:pt x="11" y="32"/>
                </a:moveTo>
                <a:cubicBezTo>
                  <a:pt x="16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6" y="35"/>
                  <a:pt x="11" y="35"/>
                </a:cubicBezTo>
                <a:cubicBezTo>
                  <a:pt x="7" y="35"/>
                  <a:pt x="4" y="32"/>
                  <a:pt x="4" y="29"/>
                </a:cubicBezTo>
                <a:cubicBezTo>
                  <a:pt x="4" y="26"/>
                  <a:pt x="4" y="23"/>
                  <a:pt x="4" y="20"/>
                </a:cubicBezTo>
                <a:cubicBezTo>
                  <a:pt x="4" y="19"/>
                  <a:pt x="5" y="19"/>
                  <a:pt x="5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3" y="2"/>
                  <a:pt x="16" y="2"/>
                  <a:pt x="10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7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3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4"/>
                  <a:pt x="33" y="7"/>
                  <a:pt x="33" y="11"/>
                </a:cubicBezTo>
                <a:cubicBezTo>
                  <a:pt x="33" y="12"/>
                  <a:pt x="33" y="12"/>
                  <a:pt x="3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2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8" y="11"/>
                  <a:pt x="39" y="11"/>
                  <a:pt x="39" y="12"/>
                </a:cubicBezTo>
                <a:cubicBezTo>
                  <a:pt x="39" y="14"/>
                  <a:pt x="39" y="16"/>
                  <a:pt x="39" y="18"/>
                </a:cubicBezTo>
                <a:cubicBezTo>
                  <a:pt x="39" y="19"/>
                  <a:pt x="39" y="19"/>
                  <a:pt x="38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3" y="21"/>
                  <a:pt x="2" y="22"/>
                </a:cubicBezTo>
                <a:cubicBezTo>
                  <a:pt x="2" y="22"/>
                  <a:pt x="1" y="23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20" y="12"/>
                  <a:pt x="19" y="12"/>
                </a:cubicBezTo>
                <a:cubicBezTo>
                  <a:pt x="18" y="12"/>
                  <a:pt x="12" y="12"/>
                  <a:pt x="11" y="12"/>
                </a:cubicBezTo>
                <a:cubicBezTo>
                  <a:pt x="11" y="12"/>
                  <a:pt x="10" y="12"/>
                  <a:pt x="10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10" y="9"/>
                  <a:pt x="11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8"/>
                  <a:pt x="23" y="8"/>
                </a:cubicBezTo>
                <a:cubicBezTo>
                  <a:pt x="23" y="8"/>
                  <a:pt x="12" y="8"/>
                  <a:pt x="11" y="8"/>
                </a:cubicBezTo>
                <a:cubicBezTo>
                  <a:pt x="11" y="8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1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8" y="27"/>
                </a:cubicBezTo>
                <a:cubicBezTo>
                  <a:pt x="28" y="27"/>
                  <a:pt x="28" y="27"/>
                  <a:pt x="28" y="28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7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1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6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6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4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1" y="26"/>
                </a:cubicBezTo>
                <a:cubicBezTo>
                  <a:pt x="21" y="26"/>
                  <a:pt x="20" y="26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0" y="23"/>
                  <a:pt x="21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1" name="Freeform 606"/>
          <p:cNvSpPr>
            <a:spLocks noEditPoints="1"/>
          </p:cNvSpPr>
          <p:nvPr/>
        </p:nvSpPr>
        <p:spPr bwMode="auto">
          <a:xfrm>
            <a:off x="7329206" y="2777899"/>
            <a:ext cx="393134" cy="366925"/>
          </a:xfrm>
          <a:custGeom>
            <a:avLst/>
            <a:gdLst>
              <a:gd name="T0" fmla="*/ 28 w 38"/>
              <a:gd name="T1" fmla="*/ 20 h 35"/>
              <a:gd name="T2" fmla="*/ 27 w 38"/>
              <a:gd name="T3" fmla="*/ 22 h 35"/>
              <a:gd name="T4" fmla="*/ 26 w 38"/>
              <a:gd name="T5" fmla="*/ 19 h 35"/>
              <a:gd name="T6" fmla="*/ 28 w 38"/>
              <a:gd name="T7" fmla="*/ 24 h 35"/>
              <a:gd name="T8" fmla="*/ 27 w 38"/>
              <a:gd name="T9" fmla="*/ 26 h 35"/>
              <a:gd name="T10" fmla="*/ 26 w 38"/>
              <a:gd name="T11" fmla="*/ 23 h 35"/>
              <a:gd name="T12" fmla="*/ 23 w 38"/>
              <a:gd name="T13" fmla="*/ 20 h 35"/>
              <a:gd name="T14" fmla="*/ 21 w 38"/>
              <a:gd name="T15" fmla="*/ 22 h 35"/>
              <a:gd name="T16" fmla="*/ 21 w 38"/>
              <a:gd name="T17" fmla="*/ 19 h 35"/>
              <a:gd name="T18" fmla="*/ 31 w 38"/>
              <a:gd name="T19" fmla="*/ 29 h 35"/>
              <a:gd name="T20" fmla="*/ 33 w 38"/>
              <a:gd name="T21" fmla="*/ 19 h 35"/>
              <a:gd name="T22" fmla="*/ 28 w 38"/>
              <a:gd name="T23" fmla="*/ 35 h 35"/>
              <a:gd name="T24" fmla="*/ 4 w 38"/>
              <a:gd name="T25" fmla="*/ 20 h 35"/>
              <a:gd name="T26" fmla="*/ 7 w 38"/>
              <a:gd name="T27" fmla="*/ 20 h 35"/>
              <a:gd name="T28" fmla="*/ 30 w 38"/>
              <a:gd name="T29" fmla="*/ 11 h 35"/>
              <a:gd name="T30" fmla="*/ 10 w 38"/>
              <a:gd name="T31" fmla="*/ 2 h 35"/>
              <a:gd name="T32" fmla="*/ 8 w 38"/>
              <a:gd name="T33" fmla="*/ 12 h 35"/>
              <a:gd name="T34" fmla="*/ 6 w 38"/>
              <a:gd name="T35" fmla="*/ 1 h 35"/>
              <a:gd name="T36" fmla="*/ 33 w 38"/>
              <a:gd name="T37" fmla="*/ 1 h 35"/>
              <a:gd name="T38" fmla="*/ 31 w 38"/>
              <a:gd name="T39" fmla="*/ 12 h 35"/>
              <a:gd name="T40" fmla="*/ 38 w 38"/>
              <a:gd name="T41" fmla="*/ 11 h 35"/>
              <a:gd name="T42" fmla="*/ 38 w 38"/>
              <a:gd name="T43" fmla="*/ 19 h 35"/>
              <a:gd name="T44" fmla="*/ 36 w 38"/>
              <a:gd name="T45" fmla="*/ 18 h 35"/>
              <a:gd name="T46" fmla="*/ 3 w 38"/>
              <a:gd name="T47" fmla="*/ 20 h 35"/>
              <a:gd name="T48" fmla="*/ 0 w 38"/>
              <a:gd name="T49" fmla="*/ 22 h 35"/>
              <a:gd name="T50" fmla="*/ 35 w 38"/>
              <a:gd name="T51" fmla="*/ 14 h 35"/>
              <a:gd name="T52" fmla="*/ 37 w 38"/>
              <a:gd name="T53" fmla="*/ 11 h 35"/>
              <a:gd name="T54" fmla="*/ 20 w 38"/>
              <a:gd name="T55" fmla="*/ 10 h 35"/>
              <a:gd name="T56" fmla="*/ 11 w 38"/>
              <a:gd name="T57" fmla="*/ 12 h 35"/>
              <a:gd name="T58" fmla="*/ 11 w 38"/>
              <a:gd name="T59" fmla="*/ 9 h 35"/>
              <a:gd name="T60" fmla="*/ 24 w 38"/>
              <a:gd name="T61" fmla="*/ 6 h 35"/>
              <a:gd name="T62" fmla="*/ 11 w 38"/>
              <a:gd name="T63" fmla="*/ 7 h 35"/>
              <a:gd name="T64" fmla="*/ 11 w 38"/>
              <a:gd name="T65" fmla="*/ 5 h 35"/>
              <a:gd name="T66" fmla="*/ 28 w 38"/>
              <a:gd name="T67" fmla="*/ 28 h 35"/>
              <a:gd name="T68" fmla="*/ 11 w 38"/>
              <a:gd name="T69" fmla="*/ 30 h 35"/>
              <a:gd name="T70" fmla="*/ 11 w 38"/>
              <a:gd name="T71" fmla="*/ 27 h 35"/>
              <a:gd name="T72" fmla="*/ 13 w 38"/>
              <a:gd name="T73" fmla="*/ 20 h 35"/>
              <a:gd name="T74" fmla="*/ 11 w 38"/>
              <a:gd name="T75" fmla="*/ 22 h 35"/>
              <a:gd name="T76" fmla="*/ 11 w 38"/>
              <a:gd name="T77" fmla="*/ 19 h 35"/>
              <a:gd name="T78" fmla="*/ 13 w 38"/>
              <a:gd name="T79" fmla="*/ 24 h 35"/>
              <a:gd name="T80" fmla="*/ 11 w 38"/>
              <a:gd name="T81" fmla="*/ 26 h 35"/>
              <a:gd name="T82" fmla="*/ 11 w 38"/>
              <a:gd name="T83" fmla="*/ 23 h 35"/>
              <a:gd name="T84" fmla="*/ 18 w 38"/>
              <a:gd name="T85" fmla="*/ 20 h 35"/>
              <a:gd name="T86" fmla="*/ 16 w 38"/>
              <a:gd name="T87" fmla="*/ 22 h 35"/>
              <a:gd name="T88" fmla="*/ 16 w 38"/>
              <a:gd name="T89" fmla="*/ 19 h 35"/>
              <a:gd name="T90" fmla="*/ 18 w 38"/>
              <a:gd name="T91" fmla="*/ 24 h 35"/>
              <a:gd name="T92" fmla="*/ 16 w 38"/>
              <a:gd name="T93" fmla="*/ 26 h 35"/>
              <a:gd name="T94" fmla="*/ 16 w 38"/>
              <a:gd name="T95" fmla="*/ 23 h 35"/>
              <a:gd name="T96" fmla="*/ 23 w 38"/>
              <a:gd name="T97" fmla="*/ 24 h 35"/>
              <a:gd name="T98" fmla="*/ 21 w 38"/>
              <a:gd name="T99" fmla="*/ 26 h 35"/>
              <a:gd name="T100" fmla="*/ 21 w 38"/>
              <a:gd name="T101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8" h="35">
                <a:moveTo>
                  <a:pt x="26" y="19"/>
                </a:moveTo>
                <a:cubicBezTo>
                  <a:pt x="27" y="19"/>
                  <a:pt x="27" y="19"/>
                  <a:pt x="27" y="19"/>
                </a:cubicBezTo>
                <a:cubicBezTo>
                  <a:pt x="28" y="19"/>
                  <a:pt x="28" y="19"/>
                  <a:pt x="28" y="20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6" y="23"/>
                </a:moveTo>
                <a:cubicBezTo>
                  <a:pt x="27" y="23"/>
                  <a:pt x="27" y="23"/>
                  <a:pt x="27" y="23"/>
                </a:cubicBezTo>
                <a:cubicBezTo>
                  <a:pt x="28" y="23"/>
                  <a:pt x="28" y="23"/>
                  <a:pt x="28" y="24"/>
                </a:cubicBezTo>
                <a:cubicBezTo>
                  <a:pt x="28" y="24"/>
                  <a:pt x="28" y="25"/>
                  <a:pt x="28" y="25"/>
                </a:cubicBezTo>
                <a:cubicBezTo>
                  <a:pt x="28" y="26"/>
                  <a:pt x="28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4"/>
                  <a:pt x="26" y="24"/>
                </a:cubicBezTo>
                <a:cubicBezTo>
                  <a:pt x="26" y="23"/>
                  <a:pt x="26" y="23"/>
                  <a:pt x="26" y="23"/>
                </a:cubicBezTo>
                <a:close/>
                <a:moveTo>
                  <a:pt x="21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0"/>
                  <a:pt x="23" y="21"/>
                </a:cubicBezTo>
                <a:cubicBezTo>
                  <a:pt x="23" y="22"/>
                  <a:pt x="23" y="22"/>
                  <a:pt x="22" y="22"/>
                </a:cubicBezTo>
                <a:cubicBezTo>
                  <a:pt x="22" y="22"/>
                  <a:pt x="22" y="22"/>
                  <a:pt x="21" y="22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1"/>
                  <a:pt x="20" y="20"/>
                  <a:pt x="20" y="20"/>
                </a:cubicBezTo>
                <a:cubicBezTo>
                  <a:pt x="20" y="19"/>
                  <a:pt x="20" y="19"/>
                  <a:pt x="21" y="19"/>
                </a:cubicBezTo>
                <a:close/>
                <a:moveTo>
                  <a:pt x="11" y="32"/>
                </a:moveTo>
                <a:cubicBezTo>
                  <a:pt x="16" y="32"/>
                  <a:pt x="22" y="32"/>
                  <a:pt x="28" y="32"/>
                </a:cubicBezTo>
                <a:cubicBezTo>
                  <a:pt x="30" y="32"/>
                  <a:pt x="31" y="31"/>
                  <a:pt x="31" y="29"/>
                </a:cubicBezTo>
                <a:cubicBezTo>
                  <a:pt x="31" y="26"/>
                  <a:pt x="31" y="23"/>
                  <a:pt x="31" y="20"/>
                </a:cubicBezTo>
                <a:cubicBezTo>
                  <a:pt x="31" y="19"/>
                  <a:pt x="31" y="19"/>
                  <a:pt x="32" y="19"/>
                </a:cubicBezTo>
                <a:cubicBezTo>
                  <a:pt x="32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3"/>
                  <a:pt x="34" y="26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22" y="35"/>
                  <a:pt x="16" y="35"/>
                  <a:pt x="11" y="35"/>
                </a:cubicBezTo>
                <a:cubicBezTo>
                  <a:pt x="7" y="35"/>
                  <a:pt x="4" y="32"/>
                  <a:pt x="4" y="29"/>
                </a:cubicBezTo>
                <a:cubicBezTo>
                  <a:pt x="4" y="26"/>
                  <a:pt x="4" y="23"/>
                  <a:pt x="4" y="20"/>
                </a:cubicBezTo>
                <a:cubicBezTo>
                  <a:pt x="4" y="19"/>
                  <a:pt x="4" y="19"/>
                  <a:pt x="5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3"/>
                  <a:pt x="7" y="26"/>
                  <a:pt x="7" y="29"/>
                </a:cubicBezTo>
                <a:cubicBezTo>
                  <a:pt x="7" y="31"/>
                  <a:pt x="9" y="32"/>
                  <a:pt x="11" y="32"/>
                </a:cubicBezTo>
                <a:close/>
                <a:moveTo>
                  <a:pt x="30" y="11"/>
                </a:moveTo>
                <a:cubicBezTo>
                  <a:pt x="30" y="8"/>
                  <a:pt x="30" y="6"/>
                  <a:pt x="30" y="3"/>
                </a:cubicBezTo>
                <a:cubicBezTo>
                  <a:pt x="30" y="2"/>
                  <a:pt x="30" y="2"/>
                  <a:pt x="29" y="2"/>
                </a:cubicBezTo>
                <a:cubicBezTo>
                  <a:pt x="22" y="2"/>
                  <a:pt x="16" y="2"/>
                  <a:pt x="10" y="2"/>
                </a:cubicBezTo>
                <a:cubicBezTo>
                  <a:pt x="9" y="2"/>
                  <a:pt x="9" y="2"/>
                  <a:pt x="9" y="3"/>
                </a:cubicBezTo>
                <a:cubicBezTo>
                  <a:pt x="9" y="6"/>
                  <a:pt x="9" y="8"/>
                  <a:pt x="9" y="11"/>
                </a:cubicBezTo>
                <a:cubicBezTo>
                  <a:pt x="9" y="12"/>
                  <a:pt x="8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7"/>
                  <a:pt x="6" y="4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15" y="0"/>
                  <a:pt x="23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3" y="4"/>
                  <a:pt x="33" y="7"/>
                  <a:pt x="33" y="11"/>
                </a:cubicBezTo>
                <a:cubicBezTo>
                  <a:pt x="33" y="12"/>
                  <a:pt x="32" y="12"/>
                  <a:pt x="32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2"/>
                  <a:pt x="30" y="11"/>
                  <a:pt x="30" y="11"/>
                </a:cubicBezTo>
                <a:close/>
                <a:moveTo>
                  <a:pt x="37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8" y="11"/>
                  <a:pt x="38" y="11"/>
                  <a:pt x="38" y="12"/>
                </a:cubicBezTo>
                <a:cubicBezTo>
                  <a:pt x="38" y="14"/>
                  <a:pt x="38" y="16"/>
                  <a:pt x="38" y="18"/>
                </a:cubicBezTo>
                <a:cubicBezTo>
                  <a:pt x="38" y="19"/>
                  <a:pt x="38" y="19"/>
                  <a:pt x="38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6" y="19"/>
                  <a:pt x="36" y="19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5" y="17"/>
                </a:cubicBezTo>
                <a:cubicBezTo>
                  <a:pt x="25" y="17"/>
                  <a:pt x="16" y="17"/>
                  <a:pt x="6" y="17"/>
                </a:cubicBezTo>
                <a:cubicBezTo>
                  <a:pt x="4" y="17"/>
                  <a:pt x="3" y="18"/>
                  <a:pt x="3" y="20"/>
                </a:cubicBezTo>
                <a:cubicBezTo>
                  <a:pt x="3" y="21"/>
                  <a:pt x="2" y="21"/>
                  <a:pt x="2" y="22"/>
                </a:cubicBezTo>
                <a:cubicBezTo>
                  <a:pt x="1" y="22"/>
                  <a:pt x="1" y="22"/>
                  <a:pt x="1" y="23"/>
                </a:cubicBezTo>
                <a:cubicBezTo>
                  <a:pt x="0" y="24"/>
                  <a:pt x="0" y="24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7"/>
                  <a:pt x="3" y="14"/>
                  <a:pt x="6" y="14"/>
                </a:cubicBezTo>
                <a:cubicBezTo>
                  <a:pt x="16" y="14"/>
                  <a:pt x="25" y="14"/>
                  <a:pt x="35" y="14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3"/>
                  <a:pt x="36" y="12"/>
                  <a:pt x="36" y="12"/>
                </a:cubicBezTo>
                <a:cubicBezTo>
                  <a:pt x="36" y="11"/>
                  <a:pt x="36" y="11"/>
                  <a:pt x="37" y="11"/>
                </a:cubicBezTo>
                <a:close/>
                <a:moveTo>
                  <a:pt x="11" y="9"/>
                </a:moveTo>
                <a:cubicBezTo>
                  <a:pt x="12" y="9"/>
                  <a:pt x="18" y="9"/>
                  <a:pt x="19" y="9"/>
                </a:cubicBezTo>
                <a:cubicBezTo>
                  <a:pt x="19" y="9"/>
                  <a:pt x="20" y="9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20" y="12"/>
                  <a:pt x="19" y="12"/>
                  <a:pt x="19" y="12"/>
                </a:cubicBezTo>
                <a:cubicBezTo>
                  <a:pt x="18" y="12"/>
                  <a:pt x="12" y="12"/>
                  <a:pt x="11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10" y="9"/>
                  <a:pt x="10" y="9"/>
                  <a:pt x="11" y="9"/>
                </a:cubicBezTo>
                <a:close/>
                <a:moveTo>
                  <a:pt x="11" y="5"/>
                </a:moveTo>
                <a:cubicBezTo>
                  <a:pt x="12" y="5"/>
                  <a:pt x="23" y="5"/>
                  <a:pt x="23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7"/>
                  <a:pt x="23" y="7"/>
                </a:cubicBezTo>
                <a:cubicBezTo>
                  <a:pt x="23" y="7"/>
                  <a:pt x="12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1" y="5"/>
                </a:cubicBezTo>
                <a:close/>
                <a:moveTo>
                  <a:pt x="11" y="27"/>
                </a:moveTo>
                <a:cubicBezTo>
                  <a:pt x="11" y="27"/>
                  <a:pt x="27" y="27"/>
                  <a:pt x="27" y="27"/>
                </a:cubicBezTo>
                <a:cubicBezTo>
                  <a:pt x="28" y="27"/>
                  <a:pt x="28" y="27"/>
                  <a:pt x="28" y="28"/>
                </a:cubicBezTo>
                <a:cubicBezTo>
                  <a:pt x="28" y="28"/>
                  <a:pt x="28" y="29"/>
                  <a:pt x="28" y="29"/>
                </a:cubicBezTo>
                <a:cubicBezTo>
                  <a:pt x="28" y="30"/>
                  <a:pt x="28" y="30"/>
                  <a:pt x="27" y="30"/>
                </a:cubicBezTo>
                <a:cubicBezTo>
                  <a:pt x="27" y="30"/>
                  <a:pt x="11" y="30"/>
                  <a:pt x="11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7"/>
                  <a:pt x="10" y="27"/>
                  <a:pt x="11" y="27"/>
                </a:cubicBezTo>
                <a:close/>
                <a:moveTo>
                  <a:pt x="11" y="19"/>
                </a:moveTo>
                <a:cubicBezTo>
                  <a:pt x="11" y="19"/>
                  <a:pt x="12" y="19"/>
                  <a:pt x="12" y="19"/>
                </a:cubicBezTo>
                <a:cubicBezTo>
                  <a:pt x="13" y="19"/>
                  <a:pt x="13" y="19"/>
                  <a:pt x="13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2"/>
                  <a:pt x="13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10" y="19"/>
                  <a:pt x="10" y="19"/>
                  <a:pt x="11" y="19"/>
                </a:cubicBezTo>
                <a:close/>
                <a:moveTo>
                  <a:pt x="11" y="23"/>
                </a:move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0" y="23"/>
                  <a:pt x="10" y="23"/>
                  <a:pt x="11" y="23"/>
                </a:cubicBezTo>
                <a:close/>
                <a:moveTo>
                  <a:pt x="16" y="19"/>
                </a:moveTo>
                <a:cubicBezTo>
                  <a:pt x="16" y="19"/>
                  <a:pt x="17" y="19"/>
                  <a:pt x="17" y="19"/>
                </a:cubicBezTo>
                <a:cubicBezTo>
                  <a:pt x="18" y="19"/>
                  <a:pt x="18" y="19"/>
                  <a:pt x="18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19"/>
                  <a:pt x="15" y="19"/>
                  <a:pt x="16" y="19"/>
                </a:cubicBezTo>
                <a:close/>
                <a:moveTo>
                  <a:pt x="16" y="23"/>
                </a:moveTo>
                <a:cubicBezTo>
                  <a:pt x="16" y="23"/>
                  <a:pt x="17" y="23"/>
                  <a:pt x="17" y="23"/>
                </a:cubicBezTo>
                <a:cubicBezTo>
                  <a:pt x="18" y="23"/>
                  <a:pt x="18" y="23"/>
                  <a:pt x="18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4"/>
                  <a:pt x="15" y="24"/>
                </a:cubicBezTo>
                <a:cubicBezTo>
                  <a:pt x="15" y="23"/>
                  <a:pt x="15" y="23"/>
                  <a:pt x="16" y="23"/>
                </a:cubicBezTo>
                <a:close/>
                <a:moveTo>
                  <a:pt x="21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6"/>
                  <a:pt x="22" y="26"/>
                  <a:pt x="21" y="26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0" y="23"/>
                  <a:pt x="20" y="23"/>
                  <a:pt x="21" y="23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2" name="Freeform 608"/>
          <p:cNvSpPr>
            <a:spLocks noEditPoints="1"/>
          </p:cNvSpPr>
          <p:nvPr/>
        </p:nvSpPr>
        <p:spPr bwMode="auto">
          <a:xfrm>
            <a:off x="7351045" y="2791002"/>
            <a:ext cx="331980" cy="345086"/>
          </a:xfrm>
          <a:custGeom>
            <a:avLst/>
            <a:gdLst>
              <a:gd name="T0" fmla="*/ 4 w 32"/>
              <a:gd name="T1" fmla="*/ 30 h 33"/>
              <a:gd name="T2" fmla="*/ 5 w 32"/>
              <a:gd name="T3" fmla="*/ 20 h 33"/>
              <a:gd name="T4" fmla="*/ 7 w 32"/>
              <a:gd name="T5" fmla="*/ 21 h 33"/>
              <a:gd name="T6" fmla="*/ 8 w 32"/>
              <a:gd name="T7" fmla="*/ 31 h 33"/>
              <a:gd name="T8" fmla="*/ 30 w 32"/>
              <a:gd name="T9" fmla="*/ 9 h 33"/>
              <a:gd name="T10" fmla="*/ 29 w 32"/>
              <a:gd name="T11" fmla="*/ 3 h 33"/>
              <a:gd name="T12" fmla="*/ 8 w 32"/>
              <a:gd name="T13" fmla="*/ 4 h 33"/>
              <a:gd name="T14" fmla="*/ 8 w 32"/>
              <a:gd name="T15" fmla="*/ 13 h 33"/>
              <a:gd name="T16" fmla="*/ 6 w 32"/>
              <a:gd name="T17" fmla="*/ 12 h 33"/>
              <a:gd name="T18" fmla="*/ 7 w 32"/>
              <a:gd name="T19" fmla="*/ 0 h 33"/>
              <a:gd name="T20" fmla="*/ 32 w 32"/>
              <a:gd name="T21" fmla="*/ 2 h 33"/>
              <a:gd name="T22" fmla="*/ 30 w 32"/>
              <a:gd name="T23" fmla="*/ 9 h 33"/>
              <a:gd name="T24" fmla="*/ 6 w 32"/>
              <a:gd name="T25" fmla="*/ 18 h 33"/>
              <a:gd name="T26" fmla="*/ 2 w 32"/>
              <a:gd name="T27" fmla="*/ 23 h 33"/>
              <a:gd name="T28" fmla="*/ 0 w 32"/>
              <a:gd name="T29" fmla="*/ 23 h 33"/>
              <a:gd name="T30" fmla="*/ 6 w 32"/>
              <a:gd name="T31" fmla="*/ 15 h 33"/>
              <a:gd name="T32" fmla="*/ 22 w 32"/>
              <a:gd name="T33" fmla="*/ 18 h 33"/>
              <a:gd name="T34" fmla="*/ 19 w 32"/>
              <a:gd name="T35" fmla="*/ 10 h 33"/>
              <a:gd name="T36" fmla="*/ 19 w 32"/>
              <a:gd name="T37" fmla="*/ 12 h 33"/>
              <a:gd name="T38" fmla="*/ 11 w 32"/>
              <a:gd name="T39" fmla="*/ 13 h 33"/>
              <a:gd name="T40" fmla="*/ 10 w 32"/>
              <a:gd name="T41" fmla="*/ 11 h 33"/>
              <a:gd name="T42" fmla="*/ 11 w 32"/>
              <a:gd name="T43" fmla="*/ 6 h 33"/>
              <a:gd name="T44" fmla="*/ 24 w 32"/>
              <a:gd name="T45" fmla="*/ 6 h 33"/>
              <a:gd name="T46" fmla="*/ 23 w 32"/>
              <a:gd name="T47" fmla="*/ 8 h 33"/>
              <a:gd name="T48" fmla="*/ 10 w 32"/>
              <a:gd name="T49" fmla="*/ 8 h 33"/>
              <a:gd name="T50" fmla="*/ 11 w 32"/>
              <a:gd name="T51" fmla="*/ 6 h 33"/>
              <a:gd name="T52" fmla="*/ 11 w 32"/>
              <a:gd name="T53" fmla="*/ 28 h 33"/>
              <a:gd name="T54" fmla="*/ 10 w 32"/>
              <a:gd name="T55" fmla="*/ 29 h 33"/>
              <a:gd name="T56" fmla="*/ 11 w 32"/>
              <a:gd name="T57" fmla="*/ 20 h 33"/>
              <a:gd name="T58" fmla="*/ 13 w 32"/>
              <a:gd name="T59" fmla="*/ 21 h 33"/>
              <a:gd name="T60" fmla="*/ 12 w 32"/>
              <a:gd name="T61" fmla="*/ 23 h 33"/>
              <a:gd name="T62" fmla="*/ 10 w 32"/>
              <a:gd name="T63" fmla="*/ 22 h 33"/>
              <a:gd name="T64" fmla="*/ 11 w 32"/>
              <a:gd name="T65" fmla="*/ 20 h 33"/>
              <a:gd name="T66" fmla="*/ 12 w 32"/>
              <a:gd name="T67" fmla="*/ 24 h 33"/>
              <a:gd name="T68" fmla="*/ 13 w 32"/>
              <a:gd name="T69" fmla="*/ 26 h 33"/>
              <a:gd name="T70" fmla="*/ 12 w 32"/>
              <a:gd name="T71" fmla="*/ 27 h 33"/>
              <a:gd name="T72" fmla="*/ 11 w 32"/>
              <a:gd name="T73" fmla="*/ 27 h 33"/>
              <a:gd name="T74" fmla="*/ 10 w 32"/>
              <a:gd name="T75" fmla="*/ 25 h 33"/>
              <a:gd name="T76" fmla="*/ 16 w 32"/>
              <a:gd name="T77" fmla="*/ 20 h 33"/>
              <a:gd name="T78" fmla="*/ 18 w 32"/>
              <a:gd name="T79" fmla="*/ 21 h 33"/>
              <a:gd name="T80" fmla="*/ 17 w 32"/>
              <a:gd name="T81" fmla="*/ 23 h 33"/>
              <a:gd name="T82" fmla="*/ 15 w 32"/>
              <a:gd name="T83" fmla="*/ 22 h 33"/>
              <a:gd name="T84" fmla="*/ 16 w 32"/>
              <a:gd name="T85" fmla="*/ 2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" h="33">
                <a:moveTo>
                  <a:pt x="6" y="33"/>
                </a:moveTo>
                <a:cubicBezTo>
                  <a:pt x="5" y="32"/>
                  <a:pt x="4" y="31"/>
                  <a:pt x="4" y="30"/>
                </a:cubicBezTo>
                <a:cubicBezTo>
                  <a:pt x="4" y="27"/>
                  <a:pt x="4" y="24"/>
                  <a:pt x="4" y="21"/>
                </a:cubicBezTo>
                <a:cubicBezTo>
                  <a:pt x="4" y="20"/>
                  <a:pt x="4" y="20"/>
                  <a:pt x="5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4"/>
                  <a:pt x="7" y="27"/>
                  <a:pt x="7" y="30"/>
                </a:cubicBezTo>
                <a:cubicBezTo>
                  <a:pt x="7" y="30"/>
                  <a:pt x="7" y="31"/>
                  <a:pt x="8" y="31"/>
                </a:cubicBezTo>
                <a:lnTo>
                  <a:pt x="6" y="33"/>
                </a:lnTo>
                <a:close/>
                <a:moveTo>
                  <a:pt x="30" y="9"/>
                </a:moveTo>
                <a:cubicBezTo>
                  <a:pt x="30" y="4"/>
                  <a:pt x="30" y="4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22" y="3"/>
                  <a:pt x="16" y="3"/>
                  <a:pt x="10" y="3"/>
                </a:cubicBezTo>
                <a:cubicBezTo>
                  <a:pt x="9" y="3"/>
                  <a:pt x="8" y="3"/>
                  <a:pt x="8" y="4"/>
                </a:cubicBezTo>
                <a:cubicBezTo>
                  <a:pt x="8" y="7"/>
                  <a:pt x="8" y="9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8"/>
                  <a:pt x="6" y="5"/>
                  <a:pt x="6" y="2"/>
                </a:cubicBezTo>
                <a:cubicBezTo>
                  <a:pt x="6" y="1"/>
                  <a:pt x="6" y="0"/>
                  <a:pt x="7" y="0"/>
                </a:cubicBezTo>
                <a:cubicBezTo>
                  <a:pt x="15" y="0"/>
                  <a:pt x="23" y="0"/>
                  <a:pt x="31" y="0"/>
                </a:cubicBezTo>
                <a:cubicBezTo>
                  <a:pt x="32" y="0"/>
                  <a:pt x="32" y="1"/>
                  <a:pt x="32" y="2"/>
                </a:cubicBezTo>
                <a:cubicBezTo>
                  <a:pt x="32" y="7"/>
                  <a:pt x="32" y="7"/>
                  <a:pt x="32" y="7"/>
                </a:cubicBezTo>
                <a:lnTo>
                  <a:pt x="30" y="9"/>
                </a:lnTo>
                <a:close/>
                <a:moveTo>
                  <a:pt x="22" y="18"/>
                </a:moveTo>
                <a:cubicBezTo>
                  <a:pt x="6" y="18"/>
                  <a:pt x="6" y="18"/>
                  <a:pt x="6" y="18"/>
                </a:cubicBezTo>
                <a:cubicBezTo>
                  <a:pt x="4" y="18"/>
                  <a:pt x="2" y="19"/>
                  <a:pt x="2" y="21"/>
                </a:cubicBezTo>
                <a:cubicBezTo>
                  <a:pt x="2" y="22"/>
                  <a:pt x="2" y="22"/>
                  <a:pt x="2" y="23"/>
                </a:cubicBezTo>
                <a:cubicBezTo>
                  <a:pt x="1" y="23"/>
                  <a:pt x="1" y="23"/>
                  <a:pt x="1" y="24"/>
                </a:cubicBezTo>
                <a:cubicBezTo>
                  <a:pt x="0" y="25"/>
                  <a:pt x="0" y="25"/>
                  <a:pt x="0" y="23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2" y="15"/>
                  <a:pt x="6" y="15"/>
                </a:cubicBezTo>
                <a:cubicBezTo>
                  <a:pt x="24" y="15"/>
                  <a:pt x="24" y="15"/>
                  <a:pt x="24" y="15"/>
                </a:cubicBezTo>
                <a:lnTo>
                  <a:pt x="22" y="18"/>
                </a:lnTo>
                <a:close/>
                <a:moveTo>
                  <a:pt x="11" y="10"/>
                </a:moveTo>
                <a:cubicBezTo>
                  <a:pt x="11" y="10"/>
                  <a:pt x="18" y="10"/>
                  <a:pt x="19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2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0"/>
                  <a:pt x="10" y="10"/>
                  <a:pt x="11" y="10"/>
                </a:cubicBezTo>
                <a:close/>
                <a:moveTo>
                  <a:pt x="11" y="6"/>
                </a:moveTo>
                <a:cubicBezTo>
                  <a:pt x="11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12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1" y="6"/>
                </a:cubicBezTo>
                <a:close/>
                <a:moveTo>
                  <a:pt x="11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3"/>
                  <a:pt x="12" y="23"/>
                </a:cubicBezTo>
                <a:cubicBezTo>
                  <a:pt x="12" y="23"/>
                  <a:pt x="11" y="23"/>
                  <a:pt x="11" y="23"/>
                </a:cubicBezTo>
                <a:cubicBezTo>
                  <a:pt x="10" y="23"/>
                  <a:pt x="10" y="22"/>
                  <a:pt x="10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1" y="20"/>
                </a:cubicBezTo>
                <a:close/>
                <a:moveTo>
                  <a:pt x="11" y="24"/>
                </a:moveTo>
                <a:cubicBezTo>
                  <a:pt x="11" y="24"/>
                  <a:pt x="11" y="24"/>
                  <a:pt x="12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5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1" y="27"/>
                  <a:pt x="11" y="27"/>
                </a:cubicBezTo>
                <a:cubicBezTo>
                  <a:pt x="10" y="27"/>
                  <a:pt x="10" y="27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4"/>
                  <a:pt x="10" y="24"/>
                  <a:pt x="11" y="24"/>
                </a:cubicBezTo>
                <a:close/>
                <a:moveTo>
                  <a:pt x="16" y="20"/>
                </a:moveTo>
                <a:cubicBezTo>
                  <a:pt x="16" y="20"/>
                  <a:pt x="17" y="20"/>
                  <a:pt x="17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6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3" name="Freeform 609"/>
          <p:cNvSpPr>
            <a:spLocks noEditPoints="1"/>
          </p:cNvSpPr>
          <p:nvPr/>
        </p:nvSpPr>
        <p:spPr bwMode="auto">
          <a:xfrm>
            <a:off x="7412200" y="2865262"/>
            <a:ext cx="331980" cy="301404"/>
          </a:xfrm>
          <a:custGeom>
            <a:avLst/>
            <a:gdLst>
              <a:gd name="T0" fmla="*/ 21 w 32"/>
              <a:gd name="T1" fmla="*/ 17 h 29"/>
              <a:gd name="T2" fmla="*/ 22 w 32"/>
              <a:gd name="T3" fmla="*/ 19 h 29"/>
              <a:gd name="T4" fmla="*/ 20 w 32"/>
              <a:gd name="T5" fmla="*/ 20 h 29"/>
              <a:gd name="T6" fmla="*/ 20 w 32"/>
              <a:gd name="T7" fmla="*/ 18 h 29"/>
              <a:gd name="T8" fmla="*/ 0 w 32"/>
              <a:gd name="T9" fmla="*/ 26 h 29"/>
              <a:gd name="T10" fmla="*/ 5 w 32"/>
              <a:gd name="T11" fmla="*/ 26 h 29"/>
              <a:gd name="T12" fmla="*/ 25 w 32"/>
              <a:gd name="T13" fmla="*/ 23 h 29"/>
              <a:gd name="T14" fmla="*/ 26 w 32"/>
              <a:gd name="T15" fmla="*/ 13 h 29"/>
              <a:gd name="T16" fmla="*/ 28 w 32"/>
              <a:gd name="T17" fmla="*/ 14 h 29"/>
              <a:gd name="T18" fmla="*/ 22 w 32"/>
              <a:gd name="T19" fmla="*/ 29 h 29"/>
              <a:gd name="T20" fmla="*/ 0 w 32"/>
              <a:gd name="T21" fmla="*/ 26 h 29"/>
              <a:gd name="T22" fmla="*/ 5 w 32"/>
              <a:gd name="T23" fmla="*/ 21 h 29"/>
              <a:gd name="T24" fmla="*/ 22 w 32"/>
              <a:gd name="T25" fmla="*/ 22 h 29"/>
              <a:gd name="T26" fmla="*/ 21 w 32"/>
              <a:gd name="T27" fmla="*/ 24 h 29"/>
              <a:gd name="T28" fmla="*/ 4 w 32"/>
              <a:gd name="T29" fmla="*/ 23 h 29"/>
              <a:gd name="T30" fmla="*/ 6 w 32"/>
              <a:gd name="T31" fmla="*/ 20 h 29"/>
              <a:gd name="T32" fmla="*/ 6 w 32"/>
              <a:gd name="T33" fmla="*/ 20 h 29"/>
              <a:gd name="T34" fmla="*/ 12 w 32"/>
              <a:gd name="T35" fmla="*/ 14 h 29"/>
              <a:gd name="T36" fmla="*/ 11 w 32"/>
              <a:gd name="T37" fmla="*/ 16 h 29"/>
              <a:gd name="T38" fmla="*/ 18 w 32"/>
              <a:gd name="T39" fmla="*/ 8 h 29"/>
              <a:gd name="T40" fmla="*/ 30 w 32"/>
              <a:gd name="T41" fmla="*/ 7 h 29"/>
              <a:gd name="T42" fmla="*/ 31 w 32"/>
              <a:gd name="T43" fmla="*/ 5 h 29"/>
              <a:gd name="T44" fmla="*/ 32 w 32"/>
              <a:gd name="T45" fmla="*/ 6 h 29"/>
              <a:gd name="T46" fmla="*/ 31 w 32"/>
              <a:gd name="T47" fmla="*/ 13 h 29"/>
              <a:gd name="T48" fmla="*/ 30 w 32"/>
              <a:gd name="T49" fmla="*/ 12 h 29"/>
              <a:gd name="T50" fmla="*/ 29 w 32"/>
              <a:gd name="T51" fmla="*/ 11 h 29"/>
              <a:gd name="T52" fmla="*/ 24 w 32"/>
              <a:gd name="T53" fmla="*/ 2 h 29"/>
              <a:gd name="T54" fmla="*/ 26 w 32"/>
              <a:gd name="T55" fmla="*/ 5 h 29"/>
              <a:gd name="T56" fmla="*/ 25 w 32"/>
              <a:gd name="T57" fmla="*/ 6 h 29"/>
              <a:gd name="T58" fmla="*/ 24 w 32"/>
              <a:gd name="T59" fmla="*/ 2 h 29"/>
              <a:gd name="T60" fmla="*/ 11 w 32"/>
              <a:gd name="T61" fmla="*/ 17 h 29"/>
              <a:gd name="T62" fmla="*/ 12 w 32"/>
              <a:gd name="T63" fmla="*/ 19 h 29"/>
              <a:gd name="T64" fmla="*/ 10 w 32"/>
              <a:gd name="T65" fmla="*/ 20 h 29"/>
              <a:gd name="T66" fmla="*/ 9 w 32"/>
              <a:gd name="T67" fmla="*/ 18 h 29"/>
              <a:gd name="T68" fmla="*/ 15 w 32"/>
              <a:gd name="T69" fmla="*/ 13 h 29"/>
              <a:gd name="T70" fmla="*/ 17 w 32"/>
              <a:gd name="T71" fmla="*/ 14 h 29"/>
              <a:gd name="T72" fmla="*/ 16 w 32"/>
              <a:gd name="T73" fmla="*/ 16 h 29"/>
              <a:gd name="T74" fmla="*/ 14 w 32"/>
              <a:gd name="T75" fmla="*/ 15 h 29"/>
              <a:gd name="T76" fmla="*/ 15 w 32"/>
              <a:gd name="T77" fmla="*/ 13 h 29"/>
              <a:gd name="T78" fmla="*/ 16 w 32"/>
              <a:gd name="T79" fmla="*/ 17 h 29"/>
              <a:gd name="T80" fmla="*/ 17 w 32"/>
              <a:gd name="T81" fmla="*/ 19 h 29"/>
              <a:gd name="T82" fmla="*/ 15 w 32"/>
              <a:gd name="T83" fmla="*/ 20 h 29"/>
              <a:gd name="T84" fmla="*/ 14 w 32"/>
              <a:gd name="T85" fmla="*/ 18 h 29"/>
              <a:gd name="T86" fmla="*/ 20 w 32"/>
              <a:gd name="T87" fmla="*/ 13 h 29"/>
              <a:gd name="T88" fmla="*/ 22 w 32"/>
              <a:gd name="T89" fmla="*/ 14 h 29"/>
              <a:gd name="T90" fmla="*/ 21 w 32"/>
              <a:gd name="T91" fmla="*/ 16 h 29"/>
              <a:gd name="T92" fmla="*/ 20 w 32"/>
              <a:gd name="T93" fmla="*/ 15 h 29"/>
              <a:gd name="T94" fmla="*/ 20 w 32"/>
              <a:gd name="T95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" h="29">
                <a:moveTo>
                  <a:pt x="20" y="17"/>
                </a:move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2" y="17"/>
                  <a:pt x="22" y="18"/>
                </a:cubicBezTo>
                <a:cubicBezTo>
                  <a:pt x="22" y="18"/>
                  <a:pt x="22" y="19"/>
                  <a:pt x="22" y="19"/>
                </a:cubicBezTo>
                <a:cubicBezTo>
                  <a:pt x="22" y="20"/>
                  <a:pt x="22" y="20"/>
                  <a:pt x="21" y="20"/>
                </a:cubicBezTo>
                <a:cubicBezTo>
                  <a:pt x="21" y="20"/>
                  <a:pt x="21" y="20"/>
                  <a:pt x="20" y="20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0" y="17"/>
                  <a:pt x="20" y="17"/>
                  <a:pt x="20" y="17"/>
                </a:cubicBezTo>
                <a:close/>
                <a:moveTo>
                  <a:pt x="0" y="26"/>
                </a:move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3" y="26"/>
                  <a:pt x="5" y="26"/>
                </a:cubicBezTo>
                <a:cubicBezTo>
                  <a:pt x="10" y="26"/>
                  <a:pt x="16" y="26"/>
                  <a:pt x="22" y="26"/>
                </a:cubicBezTo>
                <a:cubicBezTo>
                  <a:pt x="24" y="26"/>
                  <a:pt x="25" y="25"/>
                  <a:pt x="25" y="23"/>
                </a:cubicBezTo>
                <a:cubicBezTo>
                  <a:pt x="25" y="20"/>
                  <a:pt x="25" y="17"/>
                  <a:pt x="25" y="14"/>
                </a:cubicBezTo>
                <a:cubicBezTo>
                  <a:pt x="25" y="13"/>
                  <a:pt x="25" y="13"/>
                  <a:pt x="26" y="13"/>
                </a:cubicBezTo>
                <a:cubicBezTo>
                  <a:pt x="26" y="13"/>
                  <a:pt x="27" y="13"/>
                  <a:pt x="27" y="13"/>
                </a:cubicBezTo>
                <a:cubicBezTo>
                  <a:pt x="28" y="13"/>
                  <a:pt x="28" y="13"/>
                  <a:pt x="28" y="14"/>
                </a:cubicBezTo>
                <a:cubicBezTo>
                  <a:pt x="28" y="17"/>
                  <a:pt x="28" y="20"/>
                  <a:pt x="28" y="23"/>
                </a:cubicBezTo>
                <a:cubicBezTo>
                  <a:pt x="28" y="26"/>
                  <a:pt x="25" y="29"/>
                  <a:pt x="22" y="29"/>
                </a:cubicBezTo>
                <a:cubicBezTo>
                  <a:pt x="16" y="29"/>
                  <a:pt x="10" y="29"/>
                  <a:pt x="5" y="29"/>
                </a:cubicBezTo>
                <a:cubicBezTo>
                  <a:pt x="3" y="29"/>
                  <a:pt x="1" y="28"/>
                  <a:pt x="0" y="26"/>
                </a:cubicBezTo>
                <a:close/>
                <a:moveTo>
                  <a:pt x="4" y="22"/>
                </a:moveTo>
                <a:cubicBezTo>
                  <a:pt x="5" y="21"/>
                  <a:pt x="5" y="21"/>
                  <a:pt x="5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2" y="22"/>
                  <a:pt x="22" y="23"/>
                  <a:pt x="22" y="23"/>
                </a:cubicBezTo>
                <a:cubicBezTo>
                  <a:pt x="22" y="24"/>
                  <a:pt x="22" y="24"/>
                  <a:pt x="21" y="24"/>
                </a:cubicBezTo>
                <a:cubicBezTo>
                  <a:pt x="21" y="24"/>
                  <a:pt x="5" y="24"/>
                  <a:pt x="5" y="24"/>
                </a:cubicBezTo>
                <a:cubicBezTo>
                  <a:pt x="4" y="24"/>
                  <a:pt x="4" y="24"/>
                  <a:pt x="4" y="23"/>
                </a:cubicBezTo>
                <a:lnTo>
                  <a:pt x="4" y="22"/>
                </a:lnTo>
                <a:close/>
                <a:moveTo>
                  <a:pt x="6" y="20"/>
                </a:move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7" y="20"/>
                  <a:pt x="6" y="20"/>
                </a:cubicBezTo>
                <a:close/>
                <a:moveTo>
                  <a:pt x="11" y="16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6"/>
                  <a:pt x="11" y="16"/>
                </a:cubicBezTo>
                <a:close/>
                <a:moveTo>
                  <a:pt x="16" y="11"/>
                </a:moveTo>
                <a:cubicBezTo>
                  <a:pt x="18" y="8"/>
                  <a:pt x="18" y="8"/>
                  <a:pt x="1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30" y="8"/>
                  <a:pt x="30" y="8"/>
                  <a:pt x="30" y="7"/>
                </a:cubicBezTo>
                <a:cubicBezTo>
                  <a:pt x="30" y="7"/>
                  <a:pt x="30" y="6"/>
                  <a:pt x="30" y="6"/>
                </a:cubicBezTo>
                <a:cubicBezTo>
                  <a:pt x="30" y="5"/>
                  <a:pt x="30" y="5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2" y="5"/>
                  <a:pt x="32" y="5"/>
                  <a:pt x="32" y="6"/>
                </a:cubicBezTo>
                <a:cubicBezTo>
                  <a:pt x="32" y="8"/>
                  <a:pt x="32" y="10"/>
                  <a:pt x="32" y="12"/>
                </a:cubicBezTo>
                <a:cubicBezTo>
                  <a:pt x="32" y="13"/>
                  <a:pt x="32" y="13"/>
                  <a:pt x="31" y="13"/>
                </a:cubicBezTo>
                <a:cubicBezTo>
                  <a:pt x="31" y="13"/>
                  <a:pt x="31" y="13"/>
                  <a:pt x="30" y="13"/>
                </a:cubicBezTo>
                <a:cubicBezTo>
                  <a:pt x="30" y="13"/>
                  <a:pt x="30" y="13"/>
                  <a:pt x="30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29" y="11"/>
                </a:cubicBezTo>
                <a:lnTo>
                  <a:pt x="16" y="11"/>
                </a:lnTo>
                <a:close/>
                <a:moveTo>
                  <a:pt x="24" y="2"/>
                </a:moveTo>
                <a:cubicBezTo>
                  <a:pt x="26" y="0"/>
                  <a:pt x="26" y="0"/>
                  <a:pt x="26" y="0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5"/>
                  <a:pt x="24" y="5"/>
                </a:cubicBezTo>
                <a:lnTo>
                  <a:pt x="24" y="2"/>
                </a:lnTo>
                <a:close/>
                <a:moveTo>
                  <a:pt x="10" y="17"/>
                </a:moveTo>
                <a:cubicBezTo>
                  <a:pt x="10" y="17"/>
                  <a:pt x="11" y="17"/>
                  <a:pt x="11" y="17"/>
                </a:cubicBezTo>
                <a:cubicBezTo>
                  <a:pt x="12" y="17"/>
                  <a:pt x="12" y="17"/>
                  <a:pt x="12" y="18"/>
                </a:cubicBezTo>
                <a:cubicBezTo>
                  <a:pt x="12" y="18"/>
                  <a:pt x="12" y="19"/>
                  <a:pt x="12" y="19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0"/>
                  <a:pt x="10" y="20"/>
                  <a:pt x="10" y="20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9"/>
                  <a:pt x="9" y="18"/>
                  <a:pt x="9" y="18"/>
                </a:cubicBezTo>
                <a:cubicBezTo>
                  <a:pt x="9" y="17"/>
                  <a:pt x="9" y="17"/>
                  <a:pt x="10" y="17"/>
                </a:cubicBezTo>
                <a:close/>
                <a:moveTo>
                  <a:pt x="15" y="13"/>
                </a:moveTo>
                <a:cubicBezTo>
                  <a:pt x="15" y="13"/>
                  <a:pt x="16" y="13"/>
                  <a:pt x="16" y="13"/>
                </a:cubicBezTo>
                <a:cubicBezTo>
                  <a:pt x="17" y="13"/>
                  <a:pt x="17" y="13"/>
                  <a:pt x="17" y="14"/>
                </a:cubicBezTo>
                <a:cubicBezTo>
                  <a:pt x="17" y="14"/>
                  <a:pt x="17" y="14"/>
                  <a:pt x="17" y="15"/>
                </a:cubicBezTo>
                <a:cubicBezTo>
                  <a:pt x="17" y="15"/>
                  <a:pt x="17" y="16"/>
                  <a:pt x="16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4" y="16"/>
                  <a:pt x="14" y="15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5" y="13"/>
                </a:cubicBezTo>
                <a:close/>
                <a:moveTo>
                  <a:pt x="15" y="17"/>
                </a:moveTo>
                <a:cubicBezTo>
                  <a:pt x="15" y="17"/>
                  <a:pt x="16" y="17"/>
                  <a:pt x="16" y="17"/>
                </a:cubicBezTo>
                <a:cubicBezTo>
                  <a:pt x="17" y="17"/>
                  <a:pt x="17" y="17"/>
                  <a:pt x="17" y="18"/>
                </a:cubicBezTo>
                <a:cubicBezTo>
                  <a:pt x="17" y="18"/>
                  <a:pt x="17" y="19"/>
                  <a:pt x="17" y="19"/>
                </a:cubicBezTo>
                <a:cubicBezTo>
                  <a:pt x="17" y="20"/>
                  <a:pt x="17" y="20"/>
                  <a:pt x="16" y="20"/>
                </a:cubicBezTo>
                <a:cubicBezTo>
                  <a:pt x="16" y="20"/>
                  <a:pt x="16" y="20"/>
                  <a:pt x="15" y="20"/>
                </a:cubicBezTo>
                <a:cubicBezTo>
                  <a:pt x="14" y="20"/>
                  <a:pt x="14" y="20"/>
                  <a:pt x="14" y="19"/>
                </a:cubicBezTo>
                <a:cubicBezTo>
                  <a:pt x="14" y="19"/>
                  <a:pt x="14" y="18"/>
                  <a:pt x="14" y="18"/>
                </a:cubicBezTo>
                <a:cubicBezTo>
                  <a:pt x="14" y="17"/>
                  <a:pt x="14" y="17"/>
                  <a:pt x="15" y="17"/>
                </a:cubicBezTo>
                <a:close/>
                <a:moveTo>
                  <a:pt x="20" y="13"/>
                </a:moveTo>
                <a:cubicBezTo>
                  <a:pt x="21" y="13"/>
                  <a:pt x="21" y="13"/>
                  <a:pt x="21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2" y="15"/>
                  <a:pt x="22" y="16"/>
                  <a:pt x="21" y="16"/>
                </a:cubicBezTo>
                <a:cubicBezTo>
                  <a:pt x="21" y="16"/>
                  <a:pt x="21" y="16"/>
                  <a:pt x="20" y="16"/>
                </a:cubicBezTo>
                <a:cubicBezTo>
                  <a:pt x="20" y="16"/>
                  <a:pt x="20" y="15"/>
                  <a:pt x="20" y="15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20" y="13"/>
                  <a:pt x="20" y="13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4" name="Freeform 610"/>
          <p:cNvSpPr>
            <a:spLocks/>
          </p:cNvSpPr>
          <p:nvPr/>
        </p:nvSpPr>
        <p:spPr bwMode="auto">
          <a:xfrm>
            <a:off x="6228430" y="2196932"/>
            <a:ext cx="406240" cy="393134"/>
          </a:xfrm>
          <a:custGeom>
            <a:avLst/>
            <a:gdLst>
              <a:gd name="T0" fmla="*/ 6 w 39"/>
              <a:gd name="T1" fmla="*/ 0 h 38"/>
              <a:gd name="T2" fmla="*/ 33 w 39"/>
              <a:gd name="T3" fmla="*/ 0 h 38"/>
              <a:gd name="T4" fmla="*/ 39 w 39"/>
              <a:gd name="T5" fmla="*/ 6 h 38"/>
              <a:gd name="T6" fmla="*/ 39 w 39"/>
              <a:gd name="T7" fmla="*/ 32 h 38"/>
              <a:gd name="T8" fmla="*/ 33 w 39"/>
              <a:gd name="T9" fmla="*/ 38 h 38"/>
              <a:gd name="T10" fmla="*/ 6 w 39"/>
              <a:gd name="T11" fmla="*/ 38 h 38"/>
              <a:gd name="T12" fmla="*/ 0 w 39"/>
              <a:gd name="T13" fmla="*/ 32 h 38"/>
              <a:gd name="T14" fmla="*/ 0 w 39"/>
              <a:gd name="T15" fmla="*/ 6 h 38"/>
              <a:gd name="T16" fmla="*/ 6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2"/>
                  <a:pt x="39" y="6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6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5" name="Freeform 611"/>
          <p:cNvSpPr>
            <a:spLocks/>
          </p:cNvSpPr>
          <p:nvPr/>
        </p:nvSpPr>
        <p:spPr bwMode="auto">
          <a:xfrm>
            <a:off x="6250269" y="2288665"/>
            <a:ext cx="384398" cy="301404"/>
          </a:xfrm>
          <a:custGeom>
            <a:avLst/>
            <a:gdLst>
              <a:gd name="T0" fmla="*/ 37 w 37"/>
              <a:gd name="T1" fmla="*/ 23 h 29"/>
              <a:gd name="T2" fmla="*/ 37 w 37"/>
              <a:gd name="T3" fmla="*/ 7 h 29"/>
              <a:gd name="T4" fmla="*/ 31 w 37"/>
              <a:gd name="T5" fmla="*/ 2 h 29"/>
              <a:gd name="T6" fmla="*/ 31 w 37"/>
              <a:gd name="T7" fmla="*/ 2 h 29"/>
              <a:gd name="T8" fmla="*/ 31 w 37"/>
              <a:gd name="T9" fmla="*/ 1 h 29"/>
              <a:gd name="T10" fmla="*/ 28 w 37"/>
              <a:gd name="T11" fmla="*/ 1 h 29"/>
              <a:gd name="T12" fmla="*/ 26 w 37"/>
              <a:gd name="T13" fmla="*/ 0 h 29"/>
              <a:gd name="T14" fmla="*/ 24 w 37"/>
              <a:gd name="T15" fmla="*/ 0 h 29"/>
              <a:gd name="T16" fmla="*/ 21 w 37"/>
              <a:gd name="T17" fmla="*/ 0 h 29"/>
              <a:gd name="T18" fmla="*/ 21 w 37"/>
              <a:gd name="T19" fmla="*/ 1 h 29"/>
              <a:gd name="T20" fmla="*/ 19 w 37"/>
              <a:gd name="T21" fmla="*/ 1 h 29"/>
              <a:gd name="T22" fmla="*/ 19 w 37"/>
              <a:gd name="T23" fmla="*/ 2 h 29"/>
              <a:gd name="T24" fmla="*/ 19 w 37"/>
              <a:gd name="T25" fmla="*/ 2 h 29"/>
              <a:gd name="T26" fmla="*/ 18 w 37"/>
              <a:gd name="T27" fmla="*/ 1 h 29"/>
              <a:gd name="T28" fmla="*/ 18 w 37"/>
              <a:gd name="T29" fmla="*/ 1 h 29"/>
              <a:gd name="T30" fmla="*/ 18 w 37"/>
              <a:gd name="T31" fmla="*/ 1 h 29"/>
              <a:gd name="T32" fmla="*/ 18 w 37"/>
              <a:gd name="T33" fmla="*/ 1 h 29"/>
              <a:gd name="T34" fmla="*/ 17 w 37"/>
              <a:gd name="T35" fmla="*/ 1 h 29"/>
              <a:gd name="T36" fmla="*/ 17 w 37"/>
              <a:gd name="T37" fmla="*/ 1 h 29"/>
              <a:gd name="T38" fmla="*/ 16 w 37"/>
              <a:gd name="T39" fmla="*/ 1 h 29"/>
              <a:gd name="T40" fmla="*/ 15 w 37"/>
              <a:gd name="T41" fmla="*/ 1 h 29"/>
              <a:gd name="T42" fmla="*/ 15 w 37"/>
              <a:gd name="T43" fmla="*/ 1 h 29"/>
              <a:gd name="T44" fmla="*/ 12 w 37"/>
              <a:gd name="T45" fmla="*/ 1 h 29"/>
              <a:gd name="T46" fmla="*/ 12 w 37"/>
              <a:gd name="T47" fmla="*/ 1 h 29"/>
              <a:gd name="T48" fmla="*/ 9 w 37"/>
              <a:gd name="T49" fmla="*/ 1 h 29"/>
              <a:gd name="T50" fmla="*/ 8 w 37"/>
              <a:gd name="T51" fmla="*/ 1 h 29"/>
              <a:gd name="T52" fmla="*/ 6 w 37"/>
              <a:gd name="T53" fmla="*/ 2 h 29"/>
              <a:gd name="T54" fmla="*/ 5 w 37"/>
              <a:gd name="T55" fmla="*/ 2 h 29"/>
              <a:gd name="T56" fmla="*/ 1 w 37"/>
              <a:gd name="T57" fmla="*/ 4 h 29"/>
              <a:gd name="T58" fmla="*/ 1 w 37"/>
              <a:gd name="T59" fmla="*/ 5 h 29"/>
              <a:gd name="T60" fmla="*/ 1 w 37"/>
              <a:gd name="T61" fmla="*/ 6 h 29"/>
              <a:gd name="T62" fmla="*/ 1 w 37"/>
              <a:gd name="T63" fmla="*/ 6 h 29"/>
              <a:gd name="T64" fmla="*/ 3 w 37"/>
              <a:gd name="T65" fmla="*/ 8 h 29"/>
              <a:gd name="T66" fmla="*/ 3 w 37"/>
              <a:gd name="T67" fmla="*/ 8 h 29"/>
              <a:gd name="T68" fmla="*/ 4 w 37"/>
              <a:gd name="T69" fmla="*/ 10 h 29"/>
              <a:gd name="T70" fmla="*/ 4 w 37"/>
              <a:gd name="T71" fmla="*/ 11 h 29"/>
              <a:gd name="T72" fmla="*/ 7 w 37"/>
              <a:gd name="T73" fmla="*/ 13 h 29"/>
              <a:gd name="T74" fmla="*/ 7 w 37"/>
              <a:gd name="T75" fmla="*/ 14 h 29"/>
              <a:gd name="T76" fmla="*/ 7 w 37"/>
              <a:gd name="T77" fmla="*/ 15 h 29"/>
              <a:gd name="T78" fmla="*/ 8 w 37"/>
              <a:gd name="T79" fmla="*/ 16 h 29"/>
              <a:gd name="T80" fmla="*/ 9 w 37"/>
              <a:gd name="T81" fmla="*/ 20 h 29"/>
              <a:gd name="T82" fmla="*/ 9 w 37"/>
              <a:gd name="T83" fmla="*/ 21 h 29"/>
              <a:gd name="T84" fmla="*/ 9 w 37"/>
              <a:gd name="T85" fmla="*/ 21 h 29"/>
              <a:gd name="T86" fmla="*/ 18 w 37"/>
              <a:gd name="T87" fmla="*/ 29 h 29"/>
              <a:gd name="T88" fmla="*/ 31 w 37"/>
              <a:gd name="T89" fmla="*/ 29 h 29"/>
              <a:gd name="T90" fmla="*/ 37 w 37"/>
              <a:gd name="T91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" h="29">
                <a:moveTo>
                  <a:pt x="37" y="23"/>
                </a:moveTo>
                <a:cubicBezTo>
                  <a:pt x="37" y="7"/>
                  <a:pt x="37" y="7"/>
                  <a:pt x="37" y="7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1"/>
                  <a:pt x="31" y="1"/>
                </a:cubicBezTo>
                <a:cubicBezTo>
                  <a:pt x="30" y="1"/>
                  <a:pt x="29" y="1"/>
                  <a:pt x="28" y="1"/>
                </a:cubicBezTo>
                <a:cubicBezTo>
                  <a:pt x="27" y="1"/>
                  <a:pt x="27" y="0"/>
                  <a:pt x="26" y="0"/>
                </a:cubicBezTo>
                <a:cubicBezTo>
                  <a:pt x="25" y="0"/>
                  <a:pt x="25" y="1"/>
                  <a:pt x="24" y="0"/>
                </a:cubicBezTo>
                <a:cubicBezTo>
                  <a:pt x="23" y="0"/>
                  <a:pt x="22" y="0"/>
                  <a:pt x="21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19" y="1"/>
                </a:cubicBezTo>
                <a:cubicBezTo>
                  <a:pt x="19" y="1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0" y="1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8" y="1"/>
                  <a:pt x="7" y="2"/>
                  <a:pt x="6" y="2"/>
                </a:cubicBezTo>
                <a:cubicBezTo>
                  <a:pt x="6" y="3"/>
                  <a:pt x="6" y="3"/>
                  <a:pt x="5" y="2"/>
                </a:cubicBezTo>
                <a:cubicBezTo>
                  <a:pt x="3" y="2"/>
                  <a:pt x="2" y="3"/>
                  <a:pt x="1" y="4"/>
                </a:cubicBezTo>
                <a:cubicBezTo>
                  <a:pt x="1" y="4"/>
                  <a:pt x="1" y="4"/>
                  <a:pt x="1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4" y="9"/>
                  <a:pt x="4" y="10"/>
                </a:cubicBezTo>
                <a:cubicBezTo>
                  <a:pt x="4" y="10"/>
                  <a:pt x="4" y="11"/>
                  <a:pt x="4" y="11"/>
                </a:cubicBezTo>
                <a:cubicBezTo>
                  <a:pt x="4" y="11"/>
                  <a:pt x="7" y="13"/>
                  <a:pt x="7" y="13"/>
                </a:cubicBezTo>
                <a:cubicBezTo>
                  <a:pt x="6" y="13"/>
                  <a:pt x="6" y="14"/>
                  <a:pt x="7" y="14"/>
                </a:cubicBezTo>
                <a:cubicBezTo>
                  <a:pt x="7" y="14"/>
                  <a:pt x="7" y="15"/>
                  <a:pt x="7" y="15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8"/>
                  <a:pt x="8" y="18"/>
                  <a:pt x="9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8" y="29"/>
                  <a:pt x="18" y="29"/>
                  <a:pt x="18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29"/>
                  <a:pt x="37" y="27"/>
                  <a:pt x="37" y="23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6" name="Freeform 612"/>
          <p:cNvSpPr>
            <a:spLocks noEditPoints="1"/>
          </p:cNvSpPr>
          <p:nvPr/>
        </p:nvSpPr>
        <p:spPr bwMode="auto">
          <a:xfrm>
            <a:off x="6250269" y="2288665"/>
            <a:ext cx="362559" cy="218408"/>
          </a:xfrm>
          <a:custGeom>
            <a:avLst/>
            <a:gdLst>
              <a:gd name="T0" fmla="*/ 34 w 35"/>
              <a:gd name="T1" fmla="*/ 17 h 21"/>
              <a:gd name="T2" fmla="*/ 28 w 35"/>
              <a:gd name="T3" fmla="*/ 14 h 21"/>
              <a:gd name="T4" fmla="*/ 21 w 35"/>
              <a:gd name="T5" fmla="*/ 13 h 21"/>
              <a:gd name="T6" fmla="*/ 17 w 35"/>
              <a:gd name="T7" fmla="*/ 14 h 21"/>
              <a:gd name="T8" fmla="*/ 14 w 35"/>
              <a:gd name="T9" fmla="*/ 4 h 21"/>
              <a:gd name="T10" fmla="*/ 9 w 35"/>
              <a:gd name="T11" fmla="*/ 9 h 21"/>
              <a:gd name="T12" fmla="*/ 11 w 35"/>
              <a:gd name="T13" fmla="*/ 19 h 21"/>
              <a:gd name="T14" fmla="*/ 6 w 35"/>
              <a:gd name="T15" fmla="*/ 12 h 21"/>
              <a:gd name="T16" fmla="*/ 5 w 35"/>
              <a:gd name="T17" fmla="*/ 2 h 21"/>
              <a:gd name="T18" fmla="*/ 15 w 35"/>
              <a:gd name="T19" fmla="*/ 3 h 21"/>
              <a:gd name="T20" fmla="*/ 19 w 35"/>
              <a:gd name="T21" fmla="*/ 1 h 21"/>
              <a:gd name="T22" fmla="*/ 31 w 35"/>
              <a:gd name="T23" fmla="*/ 5 h 21"/>
              <a:gd name="T24" fmla="*/ 4 w 35"/>
              <a:gd name="T25" fmla="*/ 4 h 21"/>
              <a:gd name="T26" fmla="*/ 8 w 35"/>
              <a:gd name="T27" fmla="*/ 14 h 21"/>
              <a:gd name="T28" fmla="*/ 10 w 35"/>
              <a:gd name="T29" fmla="*/ 18 h 21"/>
              <a:gd name="T30" fmla="*/ 8 w 35"/>
              <a:gd name="T31" fmla="*/ 11 h 21"/>
              <a:gd name="T32" fmla="*/ 7 w 35"/>
              <a:gd name="T33" fmla="*/ 9 h 21"/>
              <a:gd name="T34" fmla="*/ 8 w 35"/>
              <a:gd name="T35" fmla="*/ 4 h 21"/>
              <a:gd name="T36" fmla="*/ 31 w 35"/>
              <a:gd name="T37" fmla="*/ 10 h 21"/>
              <a:gd name="T38" fmla="*/ 33 w 35"/>
              <a:gd name="T39" fmla="*/ 15 h 21"/>
              <a:gd name="T40" fmla="*/ 30 w 35"/>
              <a:gd name="T41" fmla="*/ 18 h 21"/>
              <a:gd name="T42" fmla="*/ 29 w 35"/>
              <a:gd name="T43" fmla="*/ 15 h 21"/>
              <a:gd name="T44" fmla="*/ 32 w 35"/>
              <a:gd name="T45" fmla="*/ 13 h 21"/>
              <a:gd name="T46" fmla="*/ 30 w 35"/>
              <a:gd name="T47" fmla="*/ 12 h 21"/>
              <a:gd name="T48" fmla="*/ 32 w 35"/>
              <a:gd name="T49" fmla="*/ 13 h 21"/>
              <a:gd name="T50" fmla="*/ 29 w 35"/>
              <a:gd name="T51" fmla="*/ 13 h 21"/>
              <a:gd name="T52" fmla="*/ 28 w 35"/>
              <a:gd name="T53" fmla="*/ 13 h 21"/>
              <a:gd name="T54" fmla="*/ 27 w 35"/>
              <a:gd name="T55" fmla="*/ 13 h 21"/>
              <a:gd name="T56" fmla="*/ 27 w 35"/>
              <a:gd name="T57" fmla="*/ 12 h 21"/>
              <a:gd name="T58" fmla="*/ 29 w 35"/>
              <a:gd name="T59" fmla="*/ 11 h 21"/>
              <a:gd name="T60" fmla="*/ 29 w 35"/>
              <a:gd name="T61" fmla="*/ 8 h 21"/>
              <a:gd name="T62" fmla="*/ 29 w 35"/>
              <a:gd name="T63" fmla="*/ 5 h 21"/>
              <a:gd name="T64" fmla="*/ 26 w 35"/>
              <a:gd name="T65" fmla="*/ 1 h 21"/>
              <a:gd name="T66" fmla="*/ 20 w 35"/>
              <a:gd name="T67" fmla="*/ 2 h 21"/>
              <a:gd name="T68" fmla="*/ 15 w 35"/>
              <a:gd name="T69" fmla="*/ 5 h 21"/>
              <a:gd name="T70" fmla="*/ 15 w 35"/>
              <a:gd name="T71" fmla="*/ 5 h 21"/>
              <a:gd name="T72" fmla="*/ 21 w 35"/>
              <a:gd name="T73" fmla="*/ 16 h 21"/>
              <a:gd name="T74" fmla="*/ 17 w 35"/>
              <a:gd name="T75" fmla="*/ 7 h 21"/>
              <a:gd name="T76" fmla="*/ 28 w 35"/>
              <a:gd name="T77" fmla="*/ 6 h 21"/>
              <a:gd name="T78" fmla="*/ 30 w 35"/>
              <a:gd name="T79" fmla="*/ 3 h 21"/>
              <a:gd name="T80" fmla="*/ 23 w 35"/>
              <a:gd name="T81" fmla="*/ 1 h 21"/>
              <a:gd name="T82" fmla="*/ 17 w 35"/>
              <a:gd name="T83" fmla="*/ 4 h 21"/>
              <a:gd name="T84" fmla="*/ 16 w 35"/>
              <a:gd name="T85" fmla="*/ 5 h 21"/>
              <a:gd name="T86" fmla="*/ 16 w 35"/>
              <a:gd name="T87" fmla="*/ 6 h 21"/>
              <a:gd name="T88" fmla="*/ 18 w 35"/>
              <a:gd name="T89" fmla="*/ 7 h 21"/>
              <a:gd name="T90" fmla="*/ 19 w 35"/>
              <a:gd name="T91" fmla="*/ 7 h 21"/>
              <a:gd name="T92" fmla="*/ 16 w 35"/>
              <a:gd name="T93" fmla="*/ 12 h 21"/>
              <a:gd name="T94" fmla="*/ 20 w 35"/>
              <a:gd name="T95" fmla="*/ 15 h 21"/>
              <a:gd name="T96" fmla="*/ 20 w 35"/>
              <a:gd name="T97" fmla="*/ 10 h 21"/>
              <a:gd name="T98" fmla="*/ 24 w 35"/>
              <a:gd name="T99" fmla="*/ 10 h 21"/>
              <a:gd name="T100" fmla="*/ 27 w 35"/>
              <a:gd name="T101" fmla="*/ 9 h 21"/>
              <a:gd name="T102" fmla="*/ 20 w 35"/>
              <a:gd name="T103" fmla="*/ 6 h 21"/>
              <a:gd name="T104" fmla="*/ 26 w 35"/>
              <a:gd name="T105" fmla="*/ 4 h 21"/>
              <a:gd name="T106" fmla="*/ 21 w 35"/>
              <a:gd name="T107" fmla="*/ 5 h 21"/>
              <a:gd name="T108" fmla="*/ 8 w 35"/>
              <a:gd name="T109" fmla="*/ 10 h 21"/>
              <a:gd name="T110" fmla="*/ 9 w 35"/>
              <a:gd name="T111" fmla="*/ 10 h 21"/>
              <a:gd name="T112" fmla="*/ 7 w 35"/>
              <a:gd name="T113" fmla="*/ 3 h 21"/>
              <a:gd name="T114" fmla="*/ 10 w 35"/>
              <a:gd name="T115" fmla="*/ 2 h 21"/>
              <a:gd name="T116" fmla="*/ 10 w 35"/>
              <a:gd name="T117" fmla="*/ 3 h 21"/>
              <a:gd name="T118" fmla="*/ 12 w 35"/>
              <a:gd name="T119" fmla="*/ 3 h 21"/>
              <a:gd name="T120" fmla="*/ 15 w 35"/>
              <a:gd name="T121" fmla="*/ 1 h 21"/>
              <a:gd name="T122" fmla="*/ 7 w 35"/>
              <a:gd name="T123" fmla="*/ 6 h 21"/>
              <a:gd name="T124" fmla="*/ 6 w 35"/>
              <a:gd name="T125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" h="21">
                <a:moveTo>
                  <a:pt x="31" y="11"/>
                </a:moveTo>
                <a:cubicBezTo>
                  <a:pt x="31" y="11"/>
                  <a:pt x="31" y="11"/>
                  <a:pt x="31" y="12"/>
                </a:cubicBezTo>
                <a:cubicBezTo>
                  <a:pt x="32" y="12"/>
                  <a:pt x="32" y="12"/>
                  <a:pt x="33" y="12"/>
                </a:cubicBezTo>
                <a:cubicBezTo>
                  <a:pt x="33" y="13"/>
                  <a:pt x="34" y="13"/>
                  <a:pt x="34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15"/>
                  <a:pt x="34" y="16"/>
                  <a:pt x="33" y="16"/>
                </a:cubicBezTo>
                <a:cubicBezTo>
                  <a:pt x="33" y="16"/>
                  <a:pt x="33" y="17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8"/>
                  <a:pt x="33" y="17"/>
                  <a:pt x="34" y="17"/>
                </a:cubicBezTo>
                <a:cubicBezTo>
                  <a:pt x="35" y="17"/>
                  <a:pt x="35" y="18"/>
                  <a:pt x="34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20"/>
                  <a:pt x="32" y="20"/>
                  <a:pt x="31" y="20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20"/>
                  <a:pt x="30" y="19"/>
                  <a:pt x="30" y="19"/>
                </a:cubicBezTo>
                <a:cubicBezTo>
                  <a:pt x="30" y="18"/>
                  <a:pt x="30" y="18"/>
                  <a:pt x="29" y="18"/>
                </a:cubicBezTo>
                <a:cubicBezTo>
                  <a:pt x="28" y="18"/>
                  <a:pt x="27" y="18"/>
                  <a:pt x="27" y="17"/>
                </a:cubicBezTo>
                <a:cubicBezTo>
                  <a:pt x="27" y="16"/>
                  <a:pt x="27" y="16"/>
                  <a:pt x="27" y="15"/>
                </a:cubicBezTo>
                <a:cubicBezTo>
                  <a:pt x="28" y="14"/>
                  <a:pt x="29" y="14"/>
                  <a:pt x="28" y="14"/>
                </a:cubicBezTo>
                <a:cubicBezTo>
                  <a:pt x="27" y="14"/>
                  <a:pt x="26" y="14"/>
                  <a:pt x="26" y="13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5" y="10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3" y="12"/>
                  <a:pt x="23" y="10"/>
                  <a:pt x="23" y="10"/>
                </a:cubicBezTo>
                <a:cubicBezTo>
                  <a:pt x="23" y="9"/>
                  <a:pt x="23" y="9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2"/>
                  <a:pt x="21" y="12"/>
                  <a:pt x="21" y="13"/>
                </a:cubicBezTo>
                <a:cubicBezTo>
                  <a:pt x="21" y="13"/>
                  <a:pt x="21" y="14"/>
                  <a:pt x="21" y="14"/>
                </a:cubicBezTo>
                <a:cubicBezTo>
                  <a:pt x="22" y="13"/>
                  <a:pt x="22" y="14"/>
                  <a:pt x="22" y="15"/>
                </a:cubicBezTo>
                <a:cubicBezTo>
                  <a:pt x="22" y="15"/>
                  <a:pt x="22" y="15"/>
                  <a:pt x="22" y="16"/>
                </a:cubicBezTo>
                <a:cubicBezTo>
                  <a:pt x="22" y="16"/>
                  <a:pt x="21" y="17"/>
                  <a:pt x="21" y="17"/>
                </a:cubicBezTo>
                <a:cubicBezTo>
                  <a:pt x="21" y="17"/>
                  <a:pt x="21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8"/>
                  <a:pt x="18" y="19"/>
                  <a:pt x="18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6"/>
                  <a:pt x="16" y="15"/>
                  <a:pt x="17" y="14"/>
                </a:cubicBezTo>
                <a:cubicBezTo>
                  <a:pt x="17" y="14"/>
                  <a:pt x="17" y="14"/>
                  <a:pt x="16" y="13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3"/>
                  <a:pt x="14" y="13"/>
                  <a:pt x="14" y="12"/>
                </a:cubicBezTo>
                <a:cubicBezTo>
                  <a:pt x="13" y="11"/>
                  <a:pt x="13" y="10"/>
                  <a:pt x="14" y="9"/>
                </a:cubicBezTo>
                <a:cubicBezTo>
                  <a:pt x="14" y="8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5"/>
                  <a:pt x="14" y="5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5"/>
                  <a:pt x="12" y="5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0" y="6"/>
                  <a:pt x="10" y="6"/>
                  <a:pt x="10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8" y="8"/>
                  <a:pt x="8" y="8"/>
                </a:cubicBezTo>
                <a:cubicBezTo>
                  <a:pt x="8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9" y="11"/>
                  <a:pt x="9" y="11"/>
                  <a:pt x="10" y="11"/>
                </a:cubicBezTo>
                <a:cubicBezTo>
                  <a:pt x="10" y="11"/>
                  <a:pt x="11" y="11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3" y="13"/>
                  <a:pt x="13" y="14"/>
                  <a:pt x="13" y="15"/>
                </a:cubicBezTo>
                <a:cubicBezTo>
                  <a:pt x="12" y="15"/>
                  <a:pt x="12" y="16"/>
                  <a:pt x="12" y="16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1" y="18"/>
                  <a:pt x="11" y="19"/>
                </a:cubicBezTo>
                <a:cubicBezTo>
                  <a:pt x="10" y="19"/>
                  <a:pt x="11" y="19"/>
                  <a:pt x="11" y="19"/>
                </a:cubicBezTo>
                <a:cubicBezTo>
                  <a:pt x="12" y="19"/>
                  <a:pt x="12" y="20"/>
                  <a:pt x="11" y="21"/>
                </a:cubicBezTo>
                <a:cubicBezTo>
                  <a:pt x="11" y="21"/>
                  <a:pt x="10" y="21"/>
                  <a:pt x="10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8" y="18"/>
                  <a:pt x="8" y="18"/>
                  <a:pt x="8" y="16"/>
                </a:cubicBezTo>
                <a:cubicBezTo>
                  <a:pt x="8" y="16"/>
                  <a:pt x="8" y="16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6" y="14"/>
                  <a:pt x="6" y="13"/>
                  <a:pt x="7" y="13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4" y="11"/>
                  <a:pt x="4" y="10"/>
                </a:cubicBezTo>
                <a:cubicBezTo>
                  <a:pt x="4" y="9"/>
                  <a:pt x="3" y="9"/>
                  <a:pt x="3" y="8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5"/>
                  <a:pt x="3" y="5"/>
                </a:cubicBezTo>
                <a:cubicBezTo>
                  <a:pt x="2" y="5"/>
                  <a:pt x="2" y="6"/>
                  <a:pt x="1" y="6"/>
                </a:cubicBezTo>
                <a:cubicBezTo>
                  <a:pt x="1" y="6"/>
                  <a:pt x="0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3" y="2"/>
                  <a:pt x="5" y="2"/>
                </a:cubicBezTo>
                <a:cubicBezTo>
                  <a:pt x="6" y="3"/>
                  <a:pt x="6" y="3"/>
                  <a:pt x="6" y="2"/>
                </a:cubicBezTo>
                <a:cubicBezTo>
                  <a:pt x="7" y="2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1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6" y="0"/>
                  <a:pt x="16" y="1"/>
                </a:cubicBezTo>
                <a:cubicBezTo>
                  <a:pt x="16" y="1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2"/>
                  <a:pt x="17" y="2"/>
                  <a:pt x="16" y="2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2"/>
                  <a:pt x="19" y="2"/>
                </a:cubicBezTo>
                <a:cubicBezTo>
                  <a:pt x="19" y="2"/>
                  <a:pt x="19" y="2"/>
                  <a:pt x="19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1"/>
                  <a:pt x="25" y="0"/>
                  <a:pt x="26" y="0"/>
                </a:cubicBezTo>
                <a:cubicBezTo>
                  <a:pt x="27" y="0"/>
                  <a:pt x="27" y="1"/>
                  <a:pt x="28" y="1"/>
                </a:cubicBezTo>
                <a:cubicBezTo>
                  <a:pt x="29" y="1"/>
                  <a:pt x="30" y="1"/>
                  <a:pt x="31" y="1"/>
                </a:cubicBezTo>
                <a:cubicBezTo>
                  <a:pt x="32" y="2"/>
                  <a:pt x="32" y="2"/>
                  <a:pt x="31" y="3"/>
                </a:cubicBezTo>
                <a:cubicBezTo>
                  <a:pt x="31" y="3"/>
                  <a:pt x="31" y="3"/>
                  <a:pt x="31" y="4"/>
                </a:cubicBezTo>
                <a:cubicBezTo>
                  <a:pt x="31" y="4"/>
                  <a:pt x="31" y="5"/>
                  <a:pt x="31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1" y="7"/>
                  <a:pt x="31" y="7"/>
                  <a:pt x="30" y="8"/>
                </a:cubicBezTo>
                <a:cubicBezTo>
                  <a:pt x="29" y="8"/>
                  <a:pt x="29" y="9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0"/>
                </a:cubicBezTo>
                <a:cubicBezTo>
                  <a:pt x="32" y="10"/>
                  <a:pt x="32" y="11"/>
                  <a:pt x="31" y="11"/>
                </a:cubicBezTo>
                <a:close/>
                <a:moveTo>
                  <a:pt x="1" y="5"/>
                </a:moveTo>
                <a:cubicBezTo>
                  <a:pt x="2" y="5"/>
                  <a:pt x="2" y="5"/>
                  <a:pt x="3" y="5"/>
                </a:cubicBezTo>
                <a:cubicBezTo>
                  <a:pt x="3" y="4"/>
                  <a:pt x="3" y="4"/>
                  <a:pt x="4" y="4"/>
                </a:cubicBezTo>
                <a:cubicBezTo>
                  <a:pt x="4" y="5"/>
                  <a:pt x="4" y="6"/>
                  <a:pt x="4" y="6"/>
                </a:cubicBezTo>
                <a:cubicBezTo>
                  <a:pt x="3" y="7"/>
                  <a:pt x="3" y="7"/>
                  <a:pt x="4" y="8"/>
                </a:cubicBezTo>
                <a:cubicBezTo>
                  <a:pt x="4" y="9"/>
                  <a:pt x="4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1"/>
                  <a:pt x="6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1"/>
                  <a:pt x="6" y="11"/>
                  <a:pt x="7" y="12"/>
                </a:cubicBezTo>
                <a:cubicBezTo>
                  <a:pt x="8" y="12"/>
                  <a:pt x="7" y="12"/>
                  <a:pt x="7" y="13"/>
                </a:cubicBezTo>
                <a:cubicBezTo>
                  <a:pt x="7" y="14"/>
                  <a:pt x="7" y="14"/>
                  <a:pt x="8" y="14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8"/>
                  <a:pt x="9" y="18"/>
                  <a:pt x="9" y="19"/>
                </a:cubicBezTo>
                <a:cubicBezTo>
                  <a:pt x="9" y="20"/>
                  <a:pt x="9" y="20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1" y="18"/>
                  <a:pt x="11" y="18"/>
                </a:cubicBezTo>
                <a:cubicBezTo>
                  <a:pt x="11" y="18"/>
                  <a:pt x="11" y="17"/>
                  <a:pt x="11" y="17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4"/>
                  <a:pt x="13" y="14"/>
                  <a:pt x="1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3"/>
                  <a:pt x="11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1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0"/>
                  <a:pt x="7" y="11"/>
                  <a:pt x="7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7" y="9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9"/>
                  <a:pt x="6" y="8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8" y="8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5"/>
                </a:cubicBezTo>
                <a:cubicBezTo>
                  <a:pt x="9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4" y="3"/>
                  <a:pt x="4" y="3"/>
                </a:cubicBezTo>
                <a:cubicBezTo>
                  <a:pt x="3" y="3"/>
                  <a:pt x="2" y="4"/>
                  <a:pt x="2" y="4"/>
                </a:cubicBezTo>
                <a:cubicBezTo>
                  <a:pt x="2" y="4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lose/>
                <a:moveTo>
                  <a:pt x="31" y="10"/>
                </a:moveTo>
                <a:cubicBezTo>
                  <a:pt x="31" y="10"/>
                  <a:pt x="31" y="10"/>
                  <a:pt x="31" y="11"/>
                </a:cubicBezTo>
                <a:cubicBezTo>
                  <a:pt x="31" y="11"/>
                  <a:pt x="31" y="10"/>
                  <a:pt x="31" y="10"/>
                </a:cubicBezTo>
                <a:close/>
                <a:moveTo>
                  <a:pt x="33" y="14"/>
                </a:moveTo>
                <a:cubicBezTo>
                  <a:pt x="33" y="14"/>
                  <a:pt x="33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4"/>
                  <a:pt x="33" y="13"/>
                  <a:pt x="33" y="14"/>
                </a:cubicBezTo>
                <a:cubicBezTo>
                  <a:pt x="33" y="15"/>
                  <a:pt x="33" y="14"/>
                  <a:pt x="33" y="14"/>
                </a:cubicBezTo>
                <a:close/>
                <a:moveTo>
                  <a:pt x="33" y="15"/>
                </a:moveTo>
                <a:cubicBezTo>
                  <a:pt x="33" y="15"/>
                  <a:pt x="33" y="16"/>
                  <a:pt x="33" y="15"/>
                </a:cubicBezTo>
                <a:cubicBezTo>
                  <a:pt x="33" y="15"/>
                  <a:pt x="34" y="15"/>
                  <a:pt x="34" y="15"/>
                </a:cubicBezTo>
                <a:cubicBezTo>
                  <a:pt x="33" y="14"/>
                  <a:pt x="33" y="15"/>
                  <a:pt x="33" y="15"/>
                </a:cubicBezTo>
                <a:close/>
                <a:moveTo>
                  <a:pt x="33" y="19"/>
                </a:moveTo>
                <a:cubicBezTo>
                  <a:pt x="33" y="19"/>
                  <a:pt x="33" y="18"/>
                  <a:pt x="33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3" y="18"/>
                  <a:pt x="33" y="18"/>
                </a:cubicBezTo>
                <a:cubicBezTo>
                  <a:pt x="33" y="19"/>
                  <a:pt x="32" y="19"/>
                  <a:pt x="32" y="19"/>
                </a:cubicBezTo>
                <a:cubicBezTo>
                  <a:pt x="32" y="19"/>
                  <a:pt x="32" y="19"/>
                  <a:pt x="33" y="19"/>
                </a:cubicBezTo>
                <a:close/>
                <a:moveTo>
                  <a:pt x="30" y="18"/>
                </a:moveTo>
                <a:cubicBezTo>
                  <a:pt x="30" y="18"/>
                  <a:pt x="30" y="19"/>
                  <a:pt x="31" y="19"/>
                </a:cubicBezTo>
                <a:cubicBezTo>
                  <a:pt x="31" y="18"/>
                  <a:pt x="31" y="18"/>
                  <a:pt x="30" y="18"/>
                </a:cubicBezTo>
                <a:close/>
                <a:moveTo>
                  <a:pt x="31" y="14"/>
                </a:moveTo>
                <a:cubicBezTo>
                  <a:pt x="31" y="14"/>
                  <a:pt x="31" y="15"/>
                  <a:pt x="31" y="15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5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8" y="15"/>
                  <a:pt x="28" y="15"/>
                </a:cubicBezTo>
                <a:cubicBezTo>
                  <a:pt x="28" y="16"/>
                  <a:pt x="28" y="17"/>
                  <a:pt x="28" y="17"/>
                </a:cubicBezTo>
                <a:cubicBezTo>
                  <a:pt x="28" y="17"/>
                  <a:pt x="28" y="18"/>
                  <a:pt x="28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31" y="18"/>
                  <a:pt x="32" y="17"/>
                  <a:pt x="32" y="17"/>
                </a:cubicBezTo>
                <a:cubicBezTo>
                  <a:pt x="32" y="16"/>
                  <a:pt x="32" y="15"/>
                  <a:pt x="31" y="14"/>
                </a:cubicBezTo>
                <a:cubicBezTo>
                  <a:pt x="31" y="14"/>
                  <a:pt x="31" y="13"/>
                  <a:pt x="31" y="14"/>
                </a:cubicBezTo>
                <a:close/>
                <a:moveTo>
                  <a:pt x="32" y="13"/>
                </a:moveTo>
                <a:cubicBezTo>
                  <a:pt x="32" y="12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29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30" y="12"/>
                  <a:pt x="29" y="12"/>
                </a:cubicBezTo>
                <a:close/>
                <a:moveTo>
                  <a:pt x="30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29" y="12"/>
                  <a:pt x="30" y="12"/>
                </a:cubicBezTo>
                <a:close/>
                <a:moveTo>
                  <a:pt x="30" y="12"/>
                </a:moveTo>
                <a:cubicBezTo>
                  <a:pt x="30" y="12"/>
                  <a:pt x="30" y="13"/>
                  <a:pt x="30" y="13"/>
                </a:cubicBezTo>
                <a:cubicBezTo>
                  <a:pt x="30" y="13"/>
                  <a:pt x="30" y="13"/>
                  <a:pt x="31" y="13"/>
                </a:cubicBezTo>
                <a:cubicBezTo>
                  <a:pt x="31" y="13"/>
                  <a:pt x="30" y="13"/>
                  <a:pt x="31" y="13"/>
                </a:cubicBezTo>
                <a:cubicBezTo>
                  <a:pt x="31" y="14"/>
                  <a:pt x="31" y="13"/>
                  <a:pt x="31" y="13"/>
                </a:cubicBezTo>
                <a:cubicBezTo>
                  <a:pt x="31" y="13"/>
                  <a:pt x="32" y="13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2"/>
                  <a:pt x="31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lose/>
                <a:moveTo>
                  <a:pt x="30" y="13"/>
                </a:moveTo>
                <a:cubicBezTo>
                  <a:pt x="30" y="13"/>
                  <a:pt x="30" y="12"/>
                  <a:pt x="30" y="12"/>
                </a:cubicBezTo>
                <a:cubicBezTo>
                  <a:pt x="29" y="12"/>
                  <a:pt x="29" y="13"/>
                  <a:pt x="30" y="13"/>
                </a:cubicBezTo>
                <a:close/>
                <a:moveTo>
                  <a:pt x="29" y="13"/>
                </a:moveTo>
                <a:cubicBezTo>
                  <a:pt x="29" y="13"/>
                  <a:pt x="29" y="13"/>
                  <a:pt x="29" y="12"/>
                </a:cubicBezTo>
                <a:cubicBezTo>
                  <a:pt x="29" y="12"/>
                  <a:pt x="28" y="12"/>
                  <a:pt x="29" y="13"/>
                </a:cubicBezTo>
                <a:close/>
                <a:moveTo>
                  <a:pt x="29" y="13"/>
                </a:moveTo>
                <a:cubicBezTo>
                  <a:pt x="29" y="13"/>
                  <a:pt x="29" y="14"/>
                  <a:pt x="29" y="14"/>
                </a:cubicBezTo>
                <a:cubicBezTo>
                  <a:pt x="30" y="13"/>
                  <a:pt x="30" y="13"/>
                  <a:pt x="29" y="13"/>
                </a:cubicBezTo>
                <a:close/>
                <a:moveTo>
                  <a:pt x="29" y="13"/>
                </a:moveTo>
                <a:cubicBezTo>
                  <a:pt x="29" y="13"/>
                  <a:pt x="29" y="13"/>
                  <a:pt x="29" y="14"/>
                </a:cubicBezTo>
                <a:cubicBezTo>
                  <a:pt x="29" y="14"/>
                  <a:pt x="29" y="14"/>
                  <a:pt x="29" y="13"/>
                </a:cubicBezTo>
                <a:close/>
                <a:moveTo>
                  <a:pt x="27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9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7" y="13"/>
                  <a:pt x="27" y="13"/>
                  <a:pt x="27" y="13"/>
                </a:cubicBezTo>
                <a:close/>
                <a:moveTo>
                  <a:pt x="27" y="12"/>
                </a:moveTo>
                <a:cubicBezTo>
                  <a:pt x="26" y="11"/>
                  <a:pt x="26" y="11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lose/>
                <a:moveTo>
                  <a:pt x="27" y="12"/>
                </a:move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6" y="11"/>
                </a:cubicBezTo>
                <a:cubicBezTo>
                  <a:pt x="26" y="10"/>
                  <a:pt x="26" y="11"/>
                  <a:pt x="26" y="11"/>
                </a:cubicBezTo>
                <a:cubicBezTo>
                  <a:pt x="26" y="11"/>
                  <a:pt x="27" y="11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lose/>
                <a:moveTo>
                  <a:pt x="27" y="12"/>
                </a:moveTo>
                <a:cubicBezTo>
                  <a:pt x="27" y="12"/>
                  <a:pt x="28" y="13"/>
                  <a:pt x="28" y="13"/>
                </a:cubicBezTo>
                <a:cubicBezTo>
                  <a:pt x="29" y="13"/>
                  <a:pt x="28" y="12"/>
                  <a:pt x="29" y="12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1"/>
                  <a:pt x="28" y="11"/>
                  <a:pt x="28" y="12"/>
                </a:cubicBezTo>
                <a:cubicBezTo>
                  <a:pt x="28" y="12"/>
                  <a:pt x="27" y="12"/>
                  <a:pt x="27" y="12"/>
                </a:cubicBezTo>
                <a:close/>
                <a:moveTo>
                  <a:pt x="29" y="11"/>
                </a:moveTo>
                <a:cubicBezTo>
                  <a:pt x="29" y="11"/>
                  <a:pt x="30" y="11"/>
                  <a:pt x="29" y="11"/>
                </a:cubicBezTo>
                <a:cubicBezTo>
                  <a:pt x="29" y="11"/>
                  <a:pt x="29" y="10"/>
                  <a:pt x="29" y="10"/>
                </a:cubicBezTo>
                <a:cubicBezTo>
                  <a:pt x="29" y="10"/>
                  <a:pt x="29" y="11"/>
                  <a:pt x="29" y="11"/>
                </a:cubicBezTo>
                <a:close/>
                <a:moveTo>
                  <a:pt x="28" y="10"/>
                </a:moveTo>
                <a:cubicBezTo>
                  <a:pt x="28" y="10"/>
                  <a:pt x="29" y="11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9"/>
                  <a:pt x="28" y="9"/>
                  <a:pt x="28" y="10"/>
                </a:cubicBezTo>
                <a:close/>
                <a:moveTo>
                  <a:pt x="29" y="8"/>
                </a:moveTo>
                <a:cubicBezTo>
                  <a:pt x="29" y="8"/>
                  <a:pt x="28" y="8"/>
                  <a:pt x="28" y="9"/>
                </a:cubicBezTo>
                <a:cubicBezTo>
                  <a:pt x="28" y="9"/>
                  <a:pt x="29" y="9"/>
                  <a:pt x="29" y="8"/>
                </a:cubicBezTo>
                <a:close/>
                <a:moveTo>
                  <a:pt x="27" y="9"/>
                </a:move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30" y="7"/>
                </a:moveTo>
                <a:cubicBezTo>
                  <a:pt x="30" y="7"/>
                  <a:pt x="30" y="7"/>
                  <a:pt x="30" y="7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5"/>
                  <a:pt x="30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6"/>
                  <a:pt x="30" y="6"/>
                  <a:pt x="30" y="6"/>
                </a:cubicBezTo>
                <a:cubicBezTo>
                  <a:pt x="30" y="6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8"/>
                  <a:pt x="29" y="7"/>
                  <a:pt x="30" y="7"/>
                </a:cubicBezTo>
                <a:close/>
                <a:moveTo>
                  <a:pt x="26" y="1"/>
                </a:moveTo>
                <a:cubicBezTo>
                  <a:pt x="25" y="1"/>
                  <a:pt x="25" y="1"/>
                  <a:pt x="26" y="1"/>
                </a:cubicBezTo>
                <a:cubicBezTo>
                  <a:pt x="27" y="1"/>
                  <a:pt x="27" y="1"/>
                  <a:pt x="26" y="1"/>
                </a:cubicBezTo>
                <a:close/>
                <a:moveTo>
                  <a:pt x="23" y="1"/>
                </a:move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3" y="1"/>
                  <a:pt x="23" y="1"/>
                </a:cubicBezTo>
                <a:close/>
                <a:moveTo>
                  <a:pt x="20" y="2"/>
                </a:moveTo>
                <a:cubicBezTo>
                  <a:pt x="20" y="2"/>
                  <a:pt x="21" y="1"/>
                  <a:pt x="21" y="1"/>
                </a:cubicBezTo>
                <a:cubicBezTo>
                  <a:pt x="20" y="1"/>
                  <a:pt x="20" y="1"/>
                  <a:pt x="20" y="2"/>
                </a:cubicBezTo>
                <a:cubicBezTo>
                  <a:pt x="20" y="2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lose/>
                <a:moveTo>
                  <a:pt x="18" y="1"/>
                </a:moveTo>
                <a:cubicBezTo>
                  <a:pt x="18" y="1"/>
                  <a:pt x="17" y="1"/>
                  <a:pt x="17" y="1"/>
                </a:cubicBezTo>
                <a:cubicBezTo>
                  <a:pt x="18" y="2"/>
                  <a:pt x="18" y="1"/>
                  <a:pt x="18" y="1"/>
                </a:cubicBezTo>
                <a:close/>
                <a:moveTo>
                  <a:pt x="17" y="2"/>
                </a:move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6" y="1"/>
                  <a:pt x="17" y="2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5"/>
                </a:moveTo>
                <a:cubicBezTo>
                  <a:pt x="15" y="5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lose/>
                <a:moveTo>
                  <a:pt x="15" y="5"/>
                </a:moveTo>
                <a:cubicBezTo>
                  <a:pt x="15" y="5"/>
                  <a:pt x="16" y="5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lose/>
                <a:moveTo>
                  <a:pt x="24" y="11"/>
                </a:moveTo>
                <a:cubicBezTo>
                  <a:pt x="24" y="11"/>
                  <a:pt x="25" y="11"/>
                  <a:pt x="25" y="11"/>
                </a:cubicBezTo>
                <a:cubicBezTo>
                  <a:pt x="25" y="11"/>
                  <a:pt x="25" y="11"/>
                  <a:pt x="24" y="11"/>
                </a:cubicBezTo>
                <a:close/>
                <a:moveTo>
                  <a:pt x="21" y="16"/>
                </a:moveTo>
                <a:cubicBezTo>
                  <a:pt x="21" y="16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4"/>
                  <a:pt x="21" y="14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1" y="15"/>
                  <a:pt x="21" y="16"/>
                </a:cubicBezTo>
                <a:cubicBezTo>
                  <a:pt x="20" y="16"/>
                  <a:pt x="21" y="16"/>
                  <a:pt x="21" y="16"/>
                </a:cubicBezTo>
                <a:close/>
                <a:moveTo>
                  <a:pt x="16" y="7"/>
                </a:move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lose/>
                <a:moveTo>
                  <a:pt x="18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lose/>
                <a:moveTo>
                  <a:pt x="17" y="6"/>
                </a:moveTo>
                <a:cubicBezTo>
                  <a:pt x="17" y="6"/>
                  <a:pt x="16" y="6"/>
                  <a:pt x="17" y="7"/>
                </a:cubicBezTo>
                <a:cubicBezTo>
                  <a:pt x="17" y="7"/>
                  <a:pt x="17" y="7"/>
                  <a:pt x="17" y="6"/>
                </a:cubicBezTo>
                <a:close/>
                <a:moveTo>
                  <a:pt x="17" y="7"/>
                </a:move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7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8" y="6"/>
                  <a:pt x="29" y="6"/>
                  <a:pt x="29" y="5"/>
                </a:cubicBezTo>
                <a:cubicBezTo>
                  <a:pt x="29" y="4"/>
                  <a:pt x="29" y="4"/>
                  <a:pt x="28" y="4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3"/>
                </a:cubicBezTo>
                <a:cubicBezTo>
                  <a:pt x="29" y="3"/>
                  <a:pt x="30" y="4"/>
                  <a:pt x="30" y="4"/>
                </a:cubicBezTo>
                <a:cubicBezTo>
                  <a:pt x="30" y="4"/>
                  <a:pt x="31" y="4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2"/>
                  <a:pt x="31" y="2"/>
                  <a:pt x="31" y="2"/>
                </a:cubicBezTo>
                <a:cubicBezTo>
                  <a:pt x="30" y="1"/>
                  <a:pt x="29" y="2"/>
                  <a:pt x="28" y="2"/>
                </a:cubicBezTo>
                <a:cubicBezTo>
                  <a:pt x="28" y="2"/>
                  <a:pt x="27" y="1"/>
                  <a:pt x="26" y="1"/>
                </a:cubicBezTo>
                <a:cubicBezTo>
                  <a:pt x="26" y="1"/>
                  <a:pt x="25" y="2"/>
                  <a:pt x="25" y="1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1"/>
                  <a:pt x="22" y="2"/>
                  <a:pt x="22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0" y="2"/>
                </a:cubicBezTo>
                <a:cubicBezTo>
                  <a:pt x="20" y="2"/>
                  <a:pt x="20" y="2"/>
                  <a:pt x="19" y="3"/>
                </a:cubicBezTo>
                <a:cubicBezTo>
                  <a:pt x="19" y="3"/>
                  <a:pt x="18" y="2"/>
                  <a:pt x="18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7" y="3"/>
                  <a:pt x="17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4"/>
                </a:cubicBezTo>
                <a:cubicBezTo>
                  <a:pt x="18" y="5"/>
                  <a:pt x="17" y="4"/>
                  <a:pt x="17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5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6"/>
                  <a:pt x="18" y="6"/>
                </a:cubicBezTo>
                <a:cubicBezTo>
                  <a:pt x="19" y="6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20" y="7"/>
                  <a:pt x="19" y="7"/>
                </a:cubicBezTo>
                <a:cubicBezTo>
                  <a:pt x="19" y="8"/>
                  <a:pt x="18" y="7"/>
                  <a:pt x="18" y="8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7"/>
                  <a:pt x="17" y="7"/>
                  <a:pt x="16" y="7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4" y="11"/>
                  <a:pt x="14" y="12"/>
                </a:cubicBezTo>
                <a:cubicBezTo>
                  <a:pt x="15" y="12"/>
                  <a:pt x="15" y="12"/>
                  <a:pt x="16" y="12"/>
                </a:cubicBezTo>
                <a:cubicBezTo>
                  <a:pt x="17" y="12"/>
                  <a:pt x="17" y="12"/>
                  <a:pt x="17" y="13"/>
                </a:cubicBezTo>
                <a:cubicBezTo>
                  <a:pt x="17" y="13"/>
                  <a:pt x="17" y="14"/>
                  <a:pt x="17" y="14"/>
                </a:cubicBezTo>
                <a:cubicBezTo>
                  <a:pt x="17" y="14"/>
                  <a:pt x="17" y="14"/>
                  <a:pt x="17" y="15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7"/>
                  <a:pt x="18" y="18"/>
                  <a:pt x="19" y="18"/>
                </a:cubicBezTo>
                <a:cubicBezTo>
                  <a:pt x="19" y="17"/>
                  <a:pt x="19" y="17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3"/>
                  <a:pt x="21" y="13"/>
                  <a:pt x="21" y="12"/>
                </a:cubicBezTo>
                <a:cubicBezTo>
                  <a:pt x="21" y="12"/>
                  <a:pt x="22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9" y="8"/>
                  <a:pt x="20" y="8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0"/>
                  <a:pt x="20" y="11"/>
                  <a:pt x="21" y="10"/>
                </a:cubicBezTo>
                <a:cubicBezTo>
                  <a:pt x="21" y="10"/>
                  <a:pt x="22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2" y="8"/>
                  <a:pt x="22" y="8"/>
                </a:cubicBezTo>
                <a:cubicBezTo>
                  <a:pt x="23" y="9"/>
                  <a:pt x="23" y="8"/>
                  <a:pt x="23" y="9"/>
                </a:cubicBezTo>
                <a:cubicBezTo>
                  <a:pt x="23" y="9"/>
                  <a:pt x="24" y="10"/>
                  <a:pt x="24" y="10"/>
                </a:cubicBezTo>
                <a:cubicBezTo>
                  <a:pt x="24" y="11"/>
                  <a:pt x="24" y="11"/>
                  <a:pt x="24" y="10"/>
                </a:cubicBezTo>
                <a:cubicBezTo>
                  <a:pt x="24" y="10"/>
                  <a:pt x="24" y="10"/>
                  <a:pt x="25" y="9"/>
                </a:cubicBezTo>
                <a:cubicBezTo>
                  <a:pt x="26" y="8"/>
                  <a:pt x="25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7" y="10"/>
                </a:cubicBezTo>
                <a:cubicBezTo>
                  <a:pt x="27" y="10"/>
                  <a:pt x="27" y="11"/>
                  <a:pt x="27" y="11"/>
                </a:cubicBezTo>
                <a:cubicBezTo>
                  <a:pt x="27" y="11"/>
                  <a:pt x="28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8"/>
                  <a:pt x="28" y="8"/>
                  <a:pt x="28" y="8"/>
                </a:cubicBezTo>
                <a:close/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5"/>
                  <a:pt x="19" y="5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5"/>
                  <a:pt x="19" y="5"/>
                  <a:pt x="19" y="6"/>
                </a:cubicBezTo>
                <a:close/>
                <a:moveTo>
                  <a:pt x="26" y="4"/>
                </a:move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3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5"/>
                  <a:pt x="25" y="5"/>
                  <a:pt x="26" y="4"/>
                </a:cubicBezTo>
                <a:close/>
                <a:moveTo>
                  <a:pt x="23" y="5"/>
                </a:move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3" y="5"/>
                  <a:pt x="23" y="5"/>
                </a:cubicBezTo>
                <a:close/>
                <a:moveTo>
                  <a:pt x="21" y="5"/>
                </a:moveTo>
                <a:cubicBezTo>
                  <a:pt x="21" y="6"/>
                  <a:pt x="21" y="6"/>
                  <a:pt x="22" y="6"/>
                </a:cubicBezTo>
                <a:cubicBezTo>
                  <a:pt x="22" y="5"/>
                  <a:pt x="21" y="5"/>
                  <a:pt x="21" y="5"/>
                </a:cubicBezTo>
                <a:close/>
                <a:moveTo>
                  <a:pt x="21" y="5"/>
                </a:moveTo>
                <a:cubicBezTo>
                  <a:pt x="21" y="5"/>
                  <a:pt x="21" y="5"/>
                  <a:pt x="20" y="5"/>
                </a:cubicBezTo>
                <a:cubicBezTo>
                  <a:pt x="20" y="6"/>
                  <a:pt x="21" y="6"/>
                  <a:pt x="21" y="6"/>
                </a:cubicBezTo>
                <a:cubicBezTo>
                  <a:pt x="21" y="6"/>
                  <a:pt x="21" y="7"/>
                  <a:pt x="21" y="7"/>
                </a:cubicBezTo>
                <a:cubicBezTo>
                  <a:pt x="21" y="7"/>
                  <a:pt x="21" y="7"/>
                  <a:pt x="21" y="6"/>
                </a:cubicBezTo>
                <a:cubicBezTo>
                  <a:pt x="21" y="6"/>
                  <a:pt x="20" y="6"/>
                  <a:pt x="21" y="5"/>
                </a:cubicBezTo>
                <a:close/>
                <a:moveTo>
                  <a:pt x="8" y="10"/>
                </a:moveTo>
                <a:cubicBezTo>
                  <a:pt x="7" y="10"/>
                  <a:pt x="7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lose/>
                <a:moveTo>
                  <a:pt x="11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lose/>
                <a:moveTo>
                  <a:pt x="7" y="10"/>
                </a:moveTo>
                <a:cubicBezTo>
                  <a:pt x="7" y="10"/>
                  <a:pt x="7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10"/>
                  <a:pt x="7" y="10"/>
                </a:cubicBezTo>
                <a:close/>
                <a:moveTo>
                  <a:pt x="8" y="2"/>
                </a:moveTo>
                <a:cubicBezTo>
                  <a:pt x="8" y="2"/>
                  <a:pt x="8" y="2"/>
                  <a:pt x="7" y="2"/>
                </a:cubicBezTo>
                <a:cubicBezTo>
                  <a:pt x="7" y="2"/>
                  <a:pt x="6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2"/>
                  <a:pt x="9" y="2"/>
                </a:cubicBezTo>
                <a:cubicBezTo>
                  <a:pt x="9" y="2"/>
                  <a:pt x="9" y="2"/>
                  <a:pt x="8" y="2"/>
                </a:cubicBezTo>
                <a:close/>
                <a:moveTo>
                  <a:pt x="10" y="2"/>
                </a:moveTo>
                <a:cubicBezTo>
                  <a:pt x="10" y="2"/>
                  <a:pt x="10" y="2"/>
                  <a:pt x="11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0" y="1"/>
                  <a:pt x="10" y="2"/>
                </a:cubicBezTo>
                <a:cubicBezTo>
                  <a:pt x="9" y="2"/>
                  <a:pt x="9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lose/>
                <a:moveTo>
                  <a:pt x="10" y="4"/>
                </a:move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3"/>
                  <a:pt x="10" y="3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8" y="2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4"/>
                </a:cubicBezTo>
                <a:close/>
                <a:moveTo>
                  <a:pt x="14" y="3"/>
                </a:moveTo>
                <a:cubicBezTo>
                  <a:pt x="15" y="3"/>
                  <a:pt x="15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lose/>
                <a:moveTo>
                  <a:pt x="15" y="1"/>
                </a:moveTo>
                <a:cubicBezTo>
                  <a:pt x="14" y="1"/>
                  <a:pt x="12" y="1"/>
                  <a:pt x="11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3"/>
                  <a:pt x="11" y="4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4" y="2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7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lose/>
                <a:moveTo>
                  <a:pt x="6" y="3"/>
                </a:moveTo>
                <a:cubicBezTo>
                  <a:pt x="6" y="3"/>
                  <a:pt x="6" y="4"/>
                  <a:pt x="6" y="4"/>
                </a:cubicBezTo>
                <a:cubicBezTo>
                  <a:pt x="6" y="4"/>
                  <a:pt x="6" y="3"/>
                  <a:pt x="6" y="3"/>
                </a:cubicBezTo>
                <a:close/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lose/>
                <a:moveTo>
                  <a:pt x="7" y="5"/>
                </a:move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6"/>
                  <a:pt x="7" y="5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7" name="Oval 613"/>
          <p:cNvSpPr>
            <a:spLocks noChangeArrowheads="1"/>
          </p:cNvSpPr>
          <p:nvPr/>
        </p:nvSpPr>
        <p:spPr bwMode="auto">
          <a:xfrm>
            <a:off x="6219693" y="532665"/>
            <a:ext cx="436816" cy="441186"/>
          </a:xfrm>
          <a:prstGeom prst="ellipse">
            <a:avLst/>
          </a:pr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8" name="Freeform 614"/>
          <p:cNvSpPr>
            <a:spLocks/>
          </p:cNvSpPr>
          <p:nvPr/>
        </p:nvSpPr>
        <p:spPr bwMode="auto">
          <a:xfrm>
            <a:off x="6272111" y="620028"/>
            <a:ext cx="384398" cy="353822"/>
          </a:xfrm>
          <a:custGeom>
            <a:avLst/>
            <a:gdLst>
              <a:gd name="T0" fmla="*/ 37 w 37"/>
              <a:gd name="T1" fmla="*/ 10 h 34"/>
              <a:gd name="T2" fmla="*/ 28 w 37"/>
              <a:gd name="T3" fmla="*/ 3 h 34"/>
              <a:gd name="T4" fmla="*/ 26 w 37"/>
              <a:gd name="T5" fmla="*/ 2 h 34"/>
              <a:gd name="T6" fmla="*/ 19 w 37"/>
              <a:gd name="T7" fmla="*/ 4 h 34"/>
              <a:gd name="T8" fmla="*/ 19 w 37"/>
              <a:gd name="T9" fmla="*/ 3 h 34"/>
              <a:gd name="T10" fmla="*/ 19 w 37"/>
              <a:gd name="T11" fmla="*/ 3 h 34"/>
              <a:gd name="T12" fmla="*/ 18 w 37"/>
              <a:gd name="T13" fmla="*/ 3 h 34"/>
              <a:gd name="T14" fmla="*/ 14 w 37"/>
              <a:gd name="T15" fmla="*/ 7 h 34"/>
              <a:gd name="T16" fmla="*/ 14 w 37"/>
              <a:gd name="T17" fmla="*/ 12 h 34"/>
              <a:gd name="T18" fmla="*/ 14 w 37"/>
              <a:gd name="T19" fmla="*/ 12 h 34"/>
              <a:gd name="T20" fmla="*/ 15 w 37"/>
              <a:gd name="T21" fmla="*/ 13 h 34"/>
              <a:gd name="T22" fmla="*/ 15 w 37"/>
              <a:gd name="T23" fmla="*/ 13 h 34"/>
              <a:gd name="T24" fmla="*/ 15 w 37"/>
              <a:gd name="T25" fmla="*/ 13 h 34"/>
              <a:gd name="T26" fmla="*/ 14 w 37"/>
              <a:gd name="T27" fmla="*/ 17 h 34"/>
              <a:gd name="T28" fmla="*/ 13 w 37"/>
              <a:gd name="T29" fmla="*/ 19 h 34"/>
              <a:gd name="T30" fmla="*/ 13 w 37"/>
              <a:gd name="T31" fmla="*/ 19 h 34"/>
              <a:gd name="T32" fmla="*/ 12 w 37"/>
              <a:gd name="T33" fmla="*/ 18 h 34"/>
              <a:gd name="T34" fmla="*/ 12 w 37"/>
              <a:gd name="T35" fmla="*/ 18 h 34"/>
              <a:gd name="T36" fmla="*/ 7 w 37"/>
              <a:gd name="T37" fmla="*/ 17 h 34"/>
              <a:gd name="T38" fmla="*/ 6 w 37"/>
              <a:gd name="T39" fmla="*/ 16 h 34"/>
              <a:gd name="T40" fmla="*/ 6 w 37"/>
              <a:gd name="T41" fmla="*/ 16 h 34"/>
              <a:gd name="T42" fmla="*/ 6 w 37"/>
              <a:gd name="T43" fmla="*/ 16 h 34"/>
              <a:gd name="T44" fmla="*/ 6 w 37"/>
              <a:gd name="T45" fmla="*/ 16 h 34"/>
              <a:gd name="T46" fmla="*/ 5 w 37"/>
              <a:gd name="T47" fmla="*/ 15 h 34"/>
              <a:gd name="T48" fmla="*/ 5 w 37"/>
              <a:gd name="T49" fmla="*/ 15 h 34"/>
              <a:gd name="T50" fmla="*/ 5 w 37"/>
              <a:gd name="T51" fmla="*/ 15 h 34"/>
              <a:gd name="T52" fmla="*/ 5 w 37"/>
              <a:gd name="T53" fmla="*/ 15 h 34"/>
              <a:gd name="T54" fmla="*/ 4 w 37"/>
              <a:gd name="T55" fmla="*/ 14 h 34"/>
              <a:gd name="T56" fmla="*/ 4 w 37"/>
              <a:gd name="T57" fmla="*/ 14 h 34"/>
              <a:gd name="T58" fmla="*/ 4 w 37"/>
              <a:gd name="T59" fmla="*/ 14 h 34"/>
              <a:gd name="T60" fmla="*/ 4 w 37"/>
              <a:gd name="T61" fmla="*/ 14 h 34"/>
              <a:gd name="T62" fmla="*/ 3 w 37"/>
              <a:gd name="T63" fmla="*/ 13 h 34"/>
              <a:gd name="T64" fmla="*/ 3 w 37"/>
              <a:gd name="T65" fmla="*/ 13 h 34"/>
              <a:gd name="T66" fmla="*/ 0 w 37"/>
              <a:gd name="T67" fmla="*/ 13 h 34"/>
              <a:gd name="T68" fmla="*/ 0 w 37"/>
              <a:gd name="T69" fmla="*/ 18 h 34"/>
              <a:gd name="T70" fmla="*/ 13 w 37"/>
              <a:gd name="T71" fmla="*/ 33 h 34"/>
              <a:gd name="T72" fmla="*/ 37 w 37"/>
              <a:gd name="T73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" h="34">
                <a:moveTo>
                  <a:pt x="37" y="13"/>
                </a:moveTo>
                <a:cubicBezTo>
                  <a:pt x="37" y="12"/>
                  <a:pt x="37" y="11"/>
                  <a:pt x="37" y="10"/>
                </a:cubicBezTo>
                <a:cubicBezTo>
                  <a:pt x="34" y="7"/>
                  <a:pt x="31" y="4"/>
                  <a:pt x="31" y="4"/>
                </a:cubicBezTo>
                <a:cubicBezTo>
                  <a:pt x="30" y="3"/>
                  <a:pt x="29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6" y="2"/>
                  <a:pt x="26" y="2"/>
                </a:cubicBezTo>
                <a:cubicBezTo>
                  <a:pt x="25" y="1"/>
                  <a:pt x="24" y="0"/>
                  <a:pt x="23" y="0"/>
                </a:cubicBezTo>
                <a:cubicBezTo>
                  <a:pt x="21" y="0"/>
                  <a:pt x="19" y="2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6" y="3"/>
                  <a:pt x="14" y="5"/>
                  <a:pt x="14" y="7"/>
                </a:cubicBezTo>
                <a:cubicBezTo>
                  <a:pt x="14" y="8"/>
                  <a:pt x="14" y="10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4"/>
                  <a:pt x="14" y="16"/>
                  <a:pt x="14" y="17"/>
                </a:cubicBezTo>
                <a:cubicBezTo>
                  <a:pt x="14" y="18"/>
                  <a:pt x="14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8"/>
                  <a:pt x="13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1" y="17"/>
                  <a:pt x="10" y="16"/>
                  <a:pt x="9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1" y="13"/>
                  <a:pt x="0" y="13"/>
                </a:cubicBezTo>
                <a:cubicBezTo>
                  <a:pt x="0" y="13"/>
                  <a:pt x="0" y="13"/>
                  <a:pt x="0" y="14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19"/>
                  <a:pt x="0" y="20"/>
                  <a:pt x="1" y="21"/>
                </a:cubicBezTo>
                <a:cubicBezTo>
                  <a:pt x="1" y="21"/>
                  <a:pt x="8" y="29"/>
                  <a:pt x="13" y="33"/>
                </a:cubicBezTo>
                <a:cubicBezTo>
                  <a:pt x="14" y="34"/>
                  <a:pt x="15" y="34"/>
                  <a:pt x="16" y="34"/>
                </a:cubicBezTo>
                <a:cubicBezTo>
                  <a:pt x="27" y="34"/>
                  <a:pt x="37" y="24"/>
                  <a:pt x="37" y="13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9" name="Freeform 615"/>
          <p:cNvSpPr>
            <a:spLocks noEditPoints="1"/>
          </p:cNvSpPr>
          <p:nvPr/>
        </p:nvSpPr>
        <p:spPr bwMode="auto">
          <a:xfrm>
            <a:off x="6272111" y="620028"/>
            <a:ext cx="331980" cy="257723"/>
          </a:xfrm>
          <a:custGeom>
            <a:avLst/>
            <a:gdLst>
              <a:gd name="T0" fmla="*/ 32 w 32"/>
              <a:gd name="T1" fmla="*/ 12 h 25"/>
              <a:gd name="T2" fmla="*/ 32 w 32"/>
              <a:gd name="T3" fmla="*/ 7 h 25"/>
              <a:gd name="T4" fmla="*/ 28 w 32"/>
              <a:gd name="T5" fmla="*/ 3 h 25"/>
              <a:gd name="T6" fmla="*/ 28 w 32"/>
              <a:gd name="T7" fmla="*/ 3 h 25"/>
              <a:gd name="T8" fmla="*/ 28 w 32"/>
              <a:gd name="T9" fmla="*/ 6 h 25"/>
              <a:gd name="T10" fmla="*/ 28 w 32"/>
              <a:gd name="T11" fmla="*/ 7 h 25"/>
              <a:gd name="T12" fmla="*/ 28 w 32"/>
              <a:gd name="T13" fmla="*/ 9 h 25"/>
              <a:gd name="T14" fmla="*/ 28 w 32"/>
              <a:gd name="T15" fmla="*/ 12 h 25"/>
              <a:gd name="T16" fmla="*/ 29 w 32"/>
              <a:gd name="T17" fmla="*/ 12 h 25"/>
              <a:gd name="T18" fmla="*/ 31 w 32"/>
              <a:gd name="T19" fmla="*/ 12 h 25"/>
              <a:gd name="T20" fmla="*/ 32 w 32"/>
              <a:gd name="T21" fmla="*/ 12 h 25"/>
              <a:gd name="T22" fmla="*/ 0 w 32"/>
              <a:gd name="T23" fmla="*/ 14 h 25"/>
              <a:gd name="T24" fmla="*/ 0 w 32"/>
              <a:gd name="T25" fmla="*/ 18 h 25"/>
              <a:gd name="T26" fmla="*/ 4 w 32"/>
              <a:gd name="T27" fmla="*/ 22 h 25"/>
              <a:gd name="T28" fmla="*/ 4 w 32"/>
              <a:gd name="T29" fmla="*/ 22 h 25"/>
              <a:gd name="T30" fmla="*/ 4 w 32"/>
              <a:gd name="T31" fmla="*/ 19 h 25"/>
              <a:gd name="T32" fmla="*/ 4 w 32"/>
              <a:gd name="T33" fmla="*/ 19 h 25"/>
              <a:gd name="T34" fmla="*/ 3 w 32"/>
              <a:gd name="T35" fmla="*/ 17 h 25"/>
              <a:gd name="T36" fmla="*/ 3 w 32"/>
              <a:gd name="T37" fmla="*/ 14 h 25"/>
              <a:gd name="T38" fmla="*/ 3 w 32"/>
              <a:gd name="T39" fmla="*/ 13 h 25"/>
              <a:gd name="T40" fmla="*/ 0 w 32"/>
              <a:gd name="T41" fmla="*/ 13 h 25"/>
              <a:gd name="T42" fmla="*/ 0 w 32"/>
              <a:gd name="T43" fmla="*/ 14 h 25"/>
              <a:gd name="T44" fmla="*/ 9 w 32"/>
              <a:gd name="T45" fmla="*/ 25 h 25"/>
              <a:gd name="T46" fmla="*/ 9 w 32"/>
              <a:gd name="T47" fmla="*/ 16 h 25"/>
              <a:gd name="T48" fmla="*/ 9 w 32"/>
              <a:gd name="T49" fmla="*/ 25 h 25"/>
              <a:gd name="T50" fmla="*/ 14 w 32"/>
              <a:gd name="T51" fmla="*/ 22 h 25"/>
              <a:gd name="T52" fmla="*/ 18 w 32"/>
              <a:gd name="T53" fmla="*/ 18 h 25"/>
              <a:gd name="T54" fmla="*/ 18 w 32"/>
              <a:gd name="T55" fmla="*/ 14 h 25"/>
              <a:gd name="T56" fmla="*/ 17 w 32"/>
              <a:gd name="T57" fmla="*/ 13 h 25"/>
              <a:gd name="T58" fmla="*/ 15 w 32"/>
              <a:gd name="T59" fmla="*/ 13 h 25"/>
              <a:gd name="T60" fmla="*/ 14 w 32"/>
              <a:gd name="T61" fmla="*/ 13 h 25"/>
              <a:gd name="T62" fmla="*/ 14 w 32"/>
              <a:gd name="T63" fmla="*/ 17 h 25"/>
              <a:gd name="T64" fmla="*/ 13 w 32"/>
              <a:gd name="T65" fmla="*/ 18 h 25"/>
              <a:gd name="T66" fmla="*/ 13 w 32"/>
              <a:gd name="T67" fmla="*/ 19 h 25"/>
              <a:gd name="T68" fmla="*/ 13 w 32"/>
              <a:gd name="T69" fmla="*/ 22 h 25"/>
              <a:gd name="T70" fmla="*/ 14 w 32"/>
              <a:gd name="T71" fmla="*/ 22 h 25"/>
              <a:gd name="T72" fmla="*/ 23 w 32"/>
              <a:gd name="T73" fmla="*/ 0 h 25"/>
              <a:gd name="T74" fmla="*/ 23 w 32"/>
              <a:gd name="T75" fmla="*/ 9 h 25"/>
              <a:gd name="T76" fmla="*/ 23 w 32"/>
              <a:gd name="T77" fmla="*/ 0 h 25"/>
              <a:gd name="T78" fmla="*/ 18 w 32"/>
              <a:gd name="T79" fmla="*/ 3 h 25"/>
              <a:gd name="T80" fmla="*/ 14 w 32"/>
              <a:gd name="T81" fmla="*/ 7 h 25"/>
              <a:gd name="T82" fmla="*/ 14 w 32"/>
              <a:gd name="T83" fmla="*/ 12 h 25"/>
              <a:gd name="T84" fmla="*/ 15 w 32"/>
              <a:gd name="T85" fmla="*/ 12 h 25"/>
              <a:gd name="T86" fmla="*/ 17 w 32"/>
              <a:gd name="T87" fmla="*/ 12 h 25"/>
              <a:gd name="T88" fmla="*/ 18 w 32"/>
              <a:gd name="T89" fmla="*/ 12 h 25"/>
              <a:gd name="T90" fmla="*/ 18 w 32"/>
              <a:gd name="T91" fmla="*/ 8 h 25"/>
              <a:gd name="T92" fmla="*/ 18 w 32"/>
              <a:gd name="T93" fmla="*/ 7 h 25"/>
              <a:gd name="T94" fmla="*/ 18 w 32"/>
              <a:gd name="T95" fmla="*/ 6 h 25"/>
              <a:gd name="T96" fmla="*/ 18 w 32"/>
              <a:gd name="T97" fmla="*/ 3 h 25"/>
              <a:gd name="T98" fmla="*/ 18 w 32"/>
              <a:gd name="T99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2" h="25">
                <a:moveTo>
                  <a:pt x="32" y="12"/>
                </a:moveTo>
                <a:cubicBezTo>
                  <a:pt x="32" y="10"/>
                  <a:pt x="32" y="8"/>
                  <a:pt x="32" y="7"/>
                </a:cubicBezTo>
                <a:cubicBezTo>
                  <a:pt x="32" y="5"/>
                  <a:pt x="30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4"/>
                  <a:pt x="28" y="5"/>
                  <a:pt x="28" y="6"/>
                </a:cubicBezTo>
                <a:cubicBezTo>
                  <a:pt x="28" y="6"/>
                  <a:pt x="28" y="7"/>
                  <a:pt x="28" y="7"/>
                </a:cubicBezTo>
                <a:cubicBezTo>
                  <a:pt x="28" y="7"/>
                  <a:pt x="28" y="8"/>
                  <a:pt x="28" y="9"/>
                </a:cubicBezTo>
                <a:cubicBezTo>
                  <a:pt x="28" y="9"/>
                  <a:pt x="28" y="11"/>
                  <a:pt x="28" y="12"/>
                </a:cubicBezTo>
                <a:cubicBezTo>
                  <a:pt x="28" y="12"/>
                  <a:pt x="29" y="12"/>
                  <a:pt x="29" y="12"/>
                </a:cubicBezTo>
                <a:cubicBezTo>
                  <a:pt x="30" y="12"/>
                  <a:pt x="31" y="12"/>
                  <a:pt x="31" y="12"/>
                </a:cubicBezTo>
                <a:cubicBezTo>
                  <a:pt x="32" y="12"/>
                  <a:pt x="32" y="12"/>
                  <a:pt x="32" y="12"/>
                </a:cubicBezTo>
                <a:close/>
                <a:moveTo>
                  <a:pt x="0" y="14"/>
                </a:moveTo>
                <a:cubicBezTo>
                  <a:pt x="0" y="15"/>
                  <a:pt x="0" y="17"/>
                  <a:pt x="0" y="18"/>
                </a:cubicBezTo>
                <a:cubicBezTo>
                  <a:pt x="0" y="21"/>
                  <a:pt x="1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1"/>
                  <a:pt x="4" y="20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3" y="16"/>
                  <a:pt x="3" y="15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1" y="13"/>
                  <a:pt x="0" y="13"/>
                </a:cubicBezTo>
                <a:cubicBezTo>
                  <a:pt x="0" y="13"/>
                  <a:pt x="0" y="13"/>
                  <a:pt x="0" y="14"/>
                </a:cubicBezTo>
                <a:close/>
                <a:moveTo>
                  <a:pt x="9" y="25"/>
                </a:moveTo>
                <a:cubicBezTo>
                  <a:pt x="3" y="25"/>
                  <a:pt x="3" y="16"/>
                  <a:pt x="9" y="16"/>
                </a:cubicBezTo>
                <a:cubicBezTo>
                  <a:pt x="14" y="16"/>
                  <a:pt x="14" y="25"/>
                  <a:pt x="9" y="25"/>
                </a:cubicBezTo>
                <a:close/>
                <a:moveTo>
                  <a:pt x="14" y="22"/>
                </a:moveTo>
                <a:cubicBezTo>
                  <a:pt x="16" y="22"/>
                  <a:pt x="18" y="21"/>
                  <a:pt x="18" y="18"/>
                </a:cubicBezTo>
                <a:cubicBezTo>
                  <a:pt x="18" y="17"/>
                  <a:pt x="18" y="15"/>
                  <a:pt x="18" y="14"/>
                </a:cubicBezTo>
                <a:cubicBezTo>
                  <a:pt x="18" y="13"/>
                  <a:pt x="17" y="13"/>
                  <a:pt x="17" y="13"/>
                </a:cubicBezTo>
                <a:cubicBezTo>
                  <a:pt x="16" y="13"/>
                  <a:pt x="15" y="13"/>
                  <a:pt x="1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4"/>
                  <a:pt x="14" y="16"/>
                  <a:pt x="14" y="17"/>
                </a:cubicBezTo>
                <a:cubicBezTo>
                  <a:pt x="14" y="18"/>
                  <a:pt x="14" y="18"/>
                  <a:pt x="13" y="18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20"/>
                  <a:pt x="14" y="21"/>
                  <a:pt x="13" y="22"/>
                </a:cubicBezTo>
                <a:cubicBezTo>
                  <a:pt x="13" y="22"/>
                  <a:pt x="13" y="22"/>
                  <a:pt x="14" y="22"/>
                </a:cubicBezTo>
                <a:close/>
                <a:moveTo>
                  <a:pt x="23" y="0"/>
                </a:moveTo>
                <a:cubicBezTo>
                  <a:pt x="29" y="0"/>
                  <a:pt x="29" y="9"/>
                  <a:pt x="23" y="9"/>
                </a:cubicBezTo>
                <a:cubicBezTo>
                  <a:pt x="17" y="9"/>
                  <a:pt x="17" y="0"/>
                  <a:pt x="23" y="0"/>
                </a:cubicBezTo>
                <a:close/>
                <a:moveTo>
                  <a:pt x="18" y="3"/>
                </a:moveTo>
                <a:cubicBezTo>
                  <a:pt x="16" y="3"/>
                  <a:pt x="14" y="5"/>
                  <a:pt x="14" y="7"/>
                </a:cubicBezTo>
                <a:cubicBezTo>
                  <a:pt x="14" y="8"/>
                  <a:pt x="14" y="10"/>
                  <a:pt x="14" y="12"/>
                </a:cubicBezTo>
                <a:cubicBezTo>
                  <a:pt x="14" y="12"/>
                  <a:pt x="14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9"/>
                  <a:pt x="18" y="8"/>
                </a:cubicBezTo>
                <a:cubicBezTo>
                  <a:pt x="18" y="8"/>
                  <a:pt x="18" y="7"/>
                  <a:pt x="18" y="7"/>
                </a:cubicBezTo>
                <a:cubicBezTo>
                  <a:pt x="18" y="7"/>
                  <a:pt x="18" y="6"/>
                  <a:pt x="18" y="6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0" name="Oval 616"/>
          <p:cNvSpPr>
            <a:spLocks noChangeArrowheads="1"/>
          </p:cNvSpPr>
          <p:nvPr/>
        </p:nvSpPr>
        <p:spPr bwMode="auto">
          <a:xfrm>
            <a:off x="8416876" y="1650914"/>
            <a:ext cx="436816" cy="441186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1" name="Freeform 617"/>
          <p:cNvSpPr>
            <a:spLocks/>
          </p:cNvSpPr>
          <p:nvPr/>
        </p:nvSpPr>
        <p:spPr bwMode="auto">
          <a:xfrm>
            <a:off x="8469294" y="1755750"/>
            <a:ext cx="384398" cy="336350"/>
          </a:xfrm>
          <a:custGeom>
            <a:avLst/>
            <a:gdLst>
              <a:gd name="T0" fmla="*/ 37 w 37"/>
              <a:gd name="T1" fmla="*/ 11 h 32"/>
              <a:gd name="T2" fmla="*/ 17 w 37"/>
              <a:gd name="T3" fmla="*/ 32 h 32"/>
              <a:gd name="T4" fmla="*/ 1 w 37"/>
              <a:gd name="T5" fmla="*/ 16 h 32"/>
              <a:gd name="T6" fmla="*/ 1 w 37"/>
              <a:gd name="T7" fmla="*/ 16 h 32"/>
              <a:gd name="T8" fmla="*/ 0 w 37"/>
              <a:gd name="T9" fmla="*/ 14 h 32"/>
              <a:gd name="T10" fmla="*/ 0 w 37"/>
              <a:gd name="T11" fmla="*/ 14 h 32"/>
              <a:gd name="T12" fmla="*/ 1 w 37"/>
              <a:gd name="T13" fmla="*/ 12 h 32"/>
              <a:gd name="T14" fmla="*/ 0 w 37"/>
              <a:gd name="T15" fmla="*/ 11 h 32"/>
              <a:gd name="T16" fmla="*/ 1 w 37"/>
              <a:gd name="T17" fmla="*/ 11 h 32"/>
              <a:gd name="T18" fmla="*/ 3 w 37"/>
              <a:gd name="T19" fmla="*/ 10 h 32"/>
              <a:gd name="T20" fmla="*/ 3 w 37"/>
              <a:gd name="T21" fmla="*/ 9 h 32"/>
              <a:gd name="T22" fmla="*/ 5 w 37"/>
              <a:gd name="T23" fmla="*/ 10 h 32"/>
              <a:gd name="T24" fmla="*/ 6 w 37"/>
              <a:gd name="T25" fmla="*/ 10 h 32"/>
              <a:gd name="T26" fmla="*/ 7 w 37"/>
              <a:gd name="T27" fmla="*/ 10 h 32"/>
              <a:gd name="T28" fmla="*/ 11 w 37"/>
              <a:gd name="T29" fmla="*/ 7 h 32"/>
              <a:gd name="T30" fmla="*/ 12 w 37"/>
              <a:gd name="T31" fmla="*/ 8 h 32"/>
              <a:gd name="T32" fmla="*/ 12 w 37"/>
              <a:gd name="T33" fmla="*/ 8 h 32"/>
              <a:gd name="T34" fmla="*/ 11 w 37"/>
              <a:gd name="T35" fmla="*/ 6 h 32"/>
              <a:gd name="T36" fmla="*/ 12 w 37"/>
              <a:gd name="T37" fmla="*/ 6 h 32"/>
              <a:gd name="T38" fmla="*/ 12 w 37"/>
              <a:gd name="T39" fmla="*/ 4 h 32"/>
              <a:gd name="T40" fmla="*/ 11 w 37"/>
              <a:gd name="T41" fmla="*/ 3 h 32"/>
              <a:gd name="T42" fmla="*/ 14 w 37"/>
              <a:gd name="T43" fmla="*/ 3 h 32"/>
              <a:gd name="T44" fmla="*/ 15 w 37"/>
              <a:gd name="T45" fmla="*/ 0 h 32"/>
              <a:gd name="T46" fmla="*/ 16 w 37"/>
              <a:gd name="T47" fmla="*/ 2 h 32"/>
              <a:gd name="T48" fmla="*/ 18 w 37"/>
              <a:gd name="T49" fmla="*/ 1 h 32"/>
              <a:gd name="T50" fmla="*/ 20 w 37"/>
              <a:gd name="T51" fmla="*/ 3 h 32"/>
              <a:gd name="T52" fmla="*/ 20 w 37"/>
              <a:gd name="T53" fmla="*/ 3 h 32"/>
              <a:gd name="T54" fmla="*/ 27 w 37"/>
              <a:gd name="T55" fmla="*/ 9 h 32"/>
              <a:gd name="T56" fmla="*/ 27 w 37"/>
              <a:gd name="T57" fmla="*/ 9 h 32"/>
              <a:gd name="T58" fmla="*/ 25 w 37"/>
              <a:gd name="T59" fmla="*/ 8 h 32"/>
              <a:gd name="T60" fmla="*/ 28 w 37"/>
              <a:gd name="T61" fmla="*/ 7 h 32"/>
              <a:gd name="T62" fmla="*/ 28 w 37"/>
              <a:gd name="T63" fmla="*/ 5 h 32"/>
              <a:gd name="T64" fmla="*/ 30 w 37"/>
              <a:gd name="T65" fmla="*/ 7 h 32"/>
              <a:gd name="T66" fmla="*/ 31 w 37"/>
              <a:gd name="T67" fmla="*/ 5 h 32"/>
              <a:gd name="T68" fmla="*/ 37 w 37"/>
              <a:gd name="T69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2">
                <a:moveTo>
                  <a:pt x="37" y="11"/>
                </a:moveTo>
                <a:cubicBezTo>
                  <a:pt x="37" y="23"/>
                  <a:pt x="28" y="32"/>
                  <a:pt x="17" y="32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5" y="8"/>
                  <a:pt x="25" y="8"/>
                  <a:pt x="25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5"/>
                  <a:pt x="28" y="5"/>
                  <a:pt x="28" y="5"/>
                </a:cubicBezTo>
                <a:cubicBezTo>
                  <a:pt x="30" y="7"/>
                  <a:pt x="30" y="7"/>
                  <a:pt x="30" y="7"/>
                </a:cubicBezTo>
                <a:cubicBezTo>
                  <a:pt x="31" y="5"/>
                  <a:pt x="31" y="5"/>
                  <a:pt x="31" y="5"/>
                </a:cubicBezTo>
                <a:cubicBezTo>
                  <a:pt x="37" y="11"/>
                  <a:pt x="37" y="11"/>
                  <a:pt x="37" y="1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2" name="Freeform 618"/>
          <p:cNvSpPr>
            <a:spLocks noEditPoints="1"/>
          </p:cNvSpPr>
          <p:nvPr/>
        </p:nvSpPr>
        <p:spPr bwMode="auto">
          <a:xfrm>
            <a:off x="8460558" y="1755750"/>
            <a:ext cx="349453" cy="231514"/>
          </a:xfrm>
          <a:custGeom>
            <a:avLst/>
            <a:gdLst>
              <a:gd name="T0" fmla="*/ 32 w 34"/>
              <a:gd name="T1" fmla="*/ 5 h 22"/>
              <a:gd name="T2" fmla="*/ 34 w 34"/>
              <a:gd name="T3" fmla="*/ 8 h 22"/>
              <a:gd name="T4" fmla="*/ 32 w 34"/>
              <a:gd name="T5" fmla="*/ 11 h 22"/>
              <a:gd name="T6" fmla="*/ 29 w 34"/>
              <a:gd name="T7" fmla="*/ 12 h 22"/>
              <a:gd name="T8" fmla="*/ 26 w 34"/>
              <a:gd name="T9" fmla="*/ 10 h 22"/>
              <a:gd name="T10" fmla="*/ 27 w 34"/>
              <a:gd name="T11" fmla="*/ 7 h 22"/>
              <a:gd name="T12" fmla="*/ 5 w 34"/>
              <a:gd name="T13" fmla="*/ 9 h 22"/>
              <a:gd name="T14" fmla="*/ 7 w 34"/>
              <a:gd name="T15" fmla="*/ 11 h 22"/>
              <a:gd name="T16" fmla="*/ 8 w 34"/>
              <a:gd name="T17" fmla="*/ 14 h 22"/>
              <a:gd name="T18" fmla="*/ 5 w 34"/>
              <a:gd name="T19" fmla="*/ 17 h 22"/>
              <a:gd name="T20" fmla="*/ 2 w 34"/>
              <a:gd name="T21" fmla="*/ 15 h 22"/>
              <a:gd name="T22" fmla="*/ 2 w 34"/>
              <a:gd name="T23" fmla="*/ 12 h 22"/>
              <a:gd name="T24" fmla="*/ 3 w 34"/>
              <a:gd name="T25" fmla="*/ 10 h 22"/>
              <a:gd name="T26" fmla="*/ 2 w 34"/>
              <a:gd name="T27" fmla="*/ 13 h 22"/>
              <a:gd name="T28" fmla="*/ 4 w 34"/>
              <a:gd name="T29" fmla="*/ 13 h 22"/>
              <a:gd name="T30" fmla="*/ 3 w 34"/>
              <a:gd name="T31" fmla="*/ 13 h 22"/>
              <a:gd name="T32" fmla="*/ 12 w 34"/>
              <a:gd name="T33" fmla="*/ 9 h 22"/>
              <a:gd name="T34" fmla="*/ 11 w 34"/>
              <a:gd name="T35" fmla="*/ 13 h 22"/>
              <a:gd name="T36" fmla="*/ 8 w 34"/>
              <a:gd name="T37" fmla="*/ 10 h 22"/>
              <a:gd name="T38" fmla="*/ 10 w 34"/>
              <a:gd name="T39" fmla="*/ 8 h 22"/>
              <a:gd name="T40" fmla="*/ 17 w 34"/>
              <a:gd name="T41" fmla="*/ 1 h 22"/>
              <a:gd name="T42" fmla="*/ 20 w 34"/>
              <a:gd name="T43" fmla="*/ 3 h 22"/>
              <a:gd name="T44" fmla="*/ 21 w 34"/>
              <a:gd name="T45" fmla="*/ 6 h 22"/>
              <a:gd name="T46" fmla="*/ 19 w 34"/>
              <a:gd name="T47" fmla="*/ 9 h 22"/>
              <a:gd name="T48" fmla="*/ 15 w 34"/>
              <a:gd name="T49" fmla="*/ 9 h 22"/>
              <a:gd name="T50" fmla="*/ 12 w 34"/>
              <a:gd name="T51" fmla="*/ 6 h 22"/>
              <a:gd name="T52" fmla="*/ 12 w 34"/>
              <a:gd name="T53" fmla="*/ 2 h 22"/>
              <a:gd name="T54" fmla="*/ 16 w 34"/>
              <a:gd name="T55" fmla="*/ 5 h 22"/>
              <a:gd name="T56" fmla="*/ 12 w 34"/>
              <a:gd name="T57" fmla="*/ 11 h 22"/>
              <a:gd name="T58" fmla="*/ 15 w 34"/>
              <a:gd name="T59" fmla="*/ 10 h 22"/>
              <a:gd name="T60" fmla="*/ 19 w 34"/>
              <a:gd name="T61" fmla="*/ 12 h 22"/>
              <a:gd name="T62" fmla="*/ 21 w 34"/>
              <a:gd name="T63" fmla="*/ 14 h 22"/>
              <a:gd name="T64" fmla="*/ 21 w 34"/>
              <a:gd name="T65" fmla="*/ 18 h 22"/>
              <a:gd name="T66" fmla="*/ 18 w 34"/>
              <a:gd name="T67" fmla="*/ 20 h 22"/>
              <a:gd name="T68" fmla="*/ 14 w 34"/>
              <a:gd name="T69" fmla="*/ 20 h 22"/>
              <a:gd name="T70" fmla="*/ 11 w 34"/>
              <a:gd name="T71" fmla="*/ 18 h 22"/>
              <a:gd name="T72" fmla="*/ 10 w 34"/>
              <a:gd name="T73" fmla="*/ 14 h 22"/>
              <a:gd name="T74" fmla="*/ 15 w 34"/>
              <a:gd name="T75" fmla="*/ 15 h 22"/>
              <a:gd name="T76" fmla="*/ 14 w 34"/>
              <a:gd name="T77" fmla="*/ 12 h 22"/>
              <a:gd name="T78" fmla="*/ 15 w 34"/>
              <a:gd name="T79" fmla="*/ 14 h 22"/>
              <a:gd name="T80" fmla="*/ 19 w 34"/>
              <a:gd name="T81" fmla="*/ 15 h 22"/>
              <a:gd name="T82" fmla="*/ 19 w 34"/>
              <a:gd name="T83" fmla="*/ 13 h 22"/>
              <a:gd name="T84" fmla="*/ 17 w 34"/>
              <a:gd name="T85" fmla="*/ 16 h 22"/>
              <a:gd name="T86" fmla="*/ 13 w 34"/>
              <a:gd name="T87" fmla="*/ 18 h 22"/>
              <a:gd name="T88" fmla="*/ 16 w 34"/>
              <a:gd name="T89" fmla="*/ 18 h 22"/>
              <a:gd name="T90" fmla="*/ 14 w 34"/>
              <a:gd name="T91" fmla="*/ 14 h 22"/>
              <a:gd name="T92" fmla="*/ 23 w 34"/>
              <a:gd name="T93" fmla="*/ 14 h 22"/>
              <a:gd name="T94" fmla="*/ 26 w 34"/>
              <a:gd name="T95" fmla="*/ 14 h 22"/>
              <a:gd name="T96" fmla="*/ 28 w 34"/>
              <a:gd name="T97" fmla="*/ 17 h 22"/>
              <a:gd name="T98" fmla="*/ 27 w 34"/>
              <a:gd name="T99" fmla="*/ 20 h 22"/>
              <a:gd name="T100" fmla="*/ 24 w 34"/>
              <a:gd name="T101" fmla="*/ 22 h 22"/>
              <a:gd name="T102" fmla="*/ 21 w 34"/>
              <a:gd name="T103" fmla="*/ 19 h 22"/>
              <a:gd name="T104" fmla="*/ 23 w 34"/>
              <a:gd name="T105" fmla="*/ 16 h 22"/>
              <a:gd name="T106" fmla="*/ 26 w 34"/>
              <a:gd name="T107" fmla="*/ 20 h 22"/>
              <a:gd name="T108" fmla="*/ 25 w 34"/>
              <a:gd name="T109" fmla="*/ 18 h 22"/>
              <a:gd name="T110" fmla="*/ 26 w 34"/>
              <a:gd name="T111" fmla="*/ 19 h 22"/>
              <a:gd name="T112" fmla="*/ 26 w 34"/>
              <a:gd name="T113" fmla="*/ 11 h 22"/>
              <a:gd name="T114" fmla="*/ 25 w 34"/>
              <a:gd name="T115" fmla="*/ 14 h 22"/>
              <a:gd name="T116" fmla="*/ 21 w 34"/>
              <a:gd name="T117" fmla="*/ 13 h 22"/>
              <a:gd name="T118" fmla="*/ 23 w 34"/>
              <a:gd name="T119" fmla="*/ 9 h 22"/>
              <a:gd name="T120" fmla="*/ 25 w 34"/>
              <a:gd name="T121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" h="22">
                <a:moveTo>
                  <a:pt x="29" y="5"/>
                </a:moveTo>
                <a:cubicBezTo>
                  <a:pt x="29" y="5"/>
                  <a:pt x="29" y="5"/>
                  <a:pt x="30" y="5"/>
                </a:cubicBezTo>
                <a:cubicBezTo>
                  <a:pt x="30" y="6"/>
                  <a:pt x="30" y="6"/>
                  <a:pt x="30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2" y="5"/>
                  <a:pt x="32" y="6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4" y="7"/>
                  <a:pt x="34" y="7"/>
                  <a:pt x="3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10"/>
                  <a:pt x="33" y="10"/>
                  <a:pt x="34" y="10"/>
                </a:cubicBezTo>
                <a:cubicBezTo>
                  <a:pt x="34" y="10"/>
                  <a:pt x="34" y="10"/>
                  <a:pt x="34" y="11"/>
                </a:cubicBezTo>
                <a:cubicBezTo>
                  <a:pt x="34" y="11"/>
                  <a:pt x="34" y="11"/>
                  <a:pt x="33" y="11"/>
                </a:cubicBezTo>
                <a:cubicBezTo>
                  <a:pt x="33" y="11"/>
                  <a:pt x="32" y="11"/>
                  <a:pt x="32" y="11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2"/>
                  <a:pt x="30" y="12"/>
                  <a:pt x="30" y="12"/>
                </a:cubicBezTo>
                <a:cubicBezTo>
                  <a:pt x="30" y="12"/>
                  <a:pt x="30" y="12"/>
                  <a:pt x="29" y="12"/>
                </a:cubicBezTo>
                <a:cubicBezTo>
                  <a:pt x="29" y="13"/>
                  <a:pt x="29" y="13"/>
                  <a:pt x="28" y="13"/>
                </a:cubicBezTo>
                <a:cubicBezTo>
                  <a:pt x="28" y="13"/>
                  <a:pt x="28" y="13"/>
                  <a:pt x="28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7" y="11"/>
                </a:cubicBezTo>
                <a:cubicBezTo>
                  <a:pt x="26" y="11"/>
                  <a:pt x="26" y="11"/>
                  <a:pt x="26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6" y="8"/>
                  <a:pt x="26" y="7"/>
                </a:cubicBezTo>
                <a:cubicBezTo>
                  <a:pt x="26" y="7"/>
                  <a:pt x="27" y="7"/>
                  <a:pt x="27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9" y="7"/>
                  <a:pt x="29" y="6"/>
                  <a:pt x="28" y="6"/>
                </a:cubicBezTo>
                <a:cubicBezTo>
                  <a:pt x="28" y="5"/>
                  <a:pt x="28" y="5"/>
                  <a:pt x="29" y="5"/>
                </a:cubicBezTo>
                <a:close/>
                <a:moveTo>
                  <a:pt x="4" y="9"/>
                </a:moveTo>
                <a:cubicBezTo>
                  <a:pt x="4" y="9"/>
                  <a:pt x="4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6"/>
                  <a:pt x="8" y="16"/>
                  <a:pt x="7" y="15"/>
                </a:cubicBezTo>
                <a:cubicBezTo>
                  <a:pt x="7" y="15"/>
                  <a:pt x="7" y="15"/>
                  <a:pt x="6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6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3" y="16"/>
                  <a:pt x="3" y="16"/>
                </a:cubicBezTo>
                <a:cubicBezTo>
                  <a:pt x="3" y="17"/>
                  <a:pt x="3" y="17"/>
                  <a:pt x="2" y="16"/>
                </a:cubicBezTo>
                <a:cubicBezTo>
                  <a:pt x="2" y="16"/>
                  <a:pt x="2" y="16"/>
                  <a:pt x="2" y="15"/>
                </a:cubicBezTo>
                <a:cubicBezTo>
                  <a:pt x="2" y="15"/>
                  <a:pt x="2" y="15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2" y="12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1" y="10"/>
                  <a:pt x="2" y="10"/>
                </a:cubicBezTo>
                <a:cubicBezTo>
                  <a:pt x="3" y="11"/>
                  <a:pt x="3" y="11"/>
                  <a:pt x="3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9"/>
                  <a:pt x="3" y="9"/>
                  <a:pt x="4" y="9"/>
                </a:cubicBezTo>
                <a:close/>
                <a:moveTo>
                  <a:pt x="4" y="11"/>
                </a:moveTo>
                <a:cubicBezTo>
                  <a:pt x="6" y="10"/>
                  <a:pt x="7" y="11"/>
                  <a:pt x="7" y="13"/>
                </a:cubicBezTo>
                <a:cubicBezTo>
                  <a:pt x="7" y="14"/>
                  <a:pt x="6" y="15"/>
                  <a:pt x="5" y="15"/>
                </a:cubicBezTo>
                <a:cubicBezTo>
                  <a:pt x="4" y="15"/>
                  <a:pt x="3" y="15"/>
                  <a:pt x="2" y="13"/>
                </a:cubicBezTo>
                <a:cubicBezTo>
                  <a:pt x="2" y="12"/>
                  <a:pt x="3" y="11"/>
                  <a:pt x="4" y="11"/>
                </a:cubicBezTo>
                <a:close/>
                <a:moveTo>
                  <a:pt x="5" y="12"/>
                </a:moveTo>
                <a:cubicBezTo>
                  <a:pt x="5" y="12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3"/>
                  <a:pt x="4" y="12"/>
                  <a:pt x="5" y="12"/>
                </a:cubicBezTo>
                <a:close/>
                <a:moveTo>
                  <a:pt x="4" y="11"/>
                </a:moveTo>
                <a:cubicBezTo>
                  <a:pt x="5" y="11"/>
                  <a:pt x="6" y="12"/>
                  <a:pt x="6" y="13"/>
                </a:cubicBezTo>
                <a:cubicBezTo>
                  <a:pt x="7" y="14"/>
                  <a:pt x="6" y="15"/>
                  <a:pt x="5" y="15"/>
                </a:cubicBezTo>
                <a:cubicBezTo>
                  <a:pt x="4" y="15"/>
                  <a:pt x="3" y="14"/>
                  <a:pt x="3" y="13"/>
                </a:cubicBezTo>
                <a:cubicBezTo>
                  <a:pt x="3" y="12"/>
                  <a:pt x="3" y="11"/>
                  <a:pt x="4" y="11"/>
                </a:cubicBezTo>
                <a:close/>
                <a:moveTo>
                  <a:pt x="11" y="7"/>
                </a:moveTo>
                <a:cubicBezTo>
                  <a:pt x="12" y="7"/>
                  <a:pt x="12" y="7"/>
                  <a:pt x="12" y="8"/>
                </a:cubicBezTo>
                <a:cubicBezTo>
                  <a:pt x="11" y="8"/>
                  <a:pt x="11" y="8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0"/>
                  <a:pt x="12" y="10"/>
                  <a:pt x="11" y="11"/>
                </a:cubicBezTo>
                <a:cubicBezTo>
                  <a:pt x="11" y="11"/>
                  <a:pt x="11" y="11"/>
                  <a:pt x="11" y="12"/>
                </a:cubicBezTo>
                <a:cubicBezTo>
                  <a:pt x="11" y="12"/>
                  <a:pt x="11" y="12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8" y="12"/>
                  <a:pt x="7" y="11"/>
                </a:cubicBezTo>
                <a:cubicBezTo>
                  <a:pt x="7" y="11"/>
                  <a:pt x="7" y="11"/>
                  <a:pt x="8" y="10"/>
                </a:cubicBezTo>
                <a:cubicBezTo>
                  <a:pt x="8" y="10"/>
                  <a:pt x="8" y="10"/>
                  <a:pt x="8" y="9"/>
                </a:cubicBezTo>
                <a:cubicBezTo>
                  <a:pt x="8" y="9"/>
                  <a:pt x="8" y="9"/>
                  <a:pt x="8" y="8"/>
                </a:cubicBezTo>
                <a:cubicBezTo>
                  <a:pt x="7" y="8"/>
                  <a:pt x="7" y="8"/>
                  <a:pt x="8" y="8"/>
                </a:cubicBezTo>
                <a:cubicBezTo>
                  <a:pt x="8" y="7"/>
                  <a:pt x="8" y="7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6"/>
                  <a:pt x="11" y="6"/>
                  <a:pt x="11" y="7"/>
                </a:cubicBezTo>
                <a:close/>
                <a:moveTo>
                  <a:pt x="15" y="0"/>
                </a:move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2"/>
                  <a:pt x="17" y="1"/>
                  <a:pt x="18" y="1"/>
                </a:cubicBezTo>
                <a:cubicBezTo>
                  <a:pt x="18" y="0"/>
                  <a:pt x="18" y="0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20" y="3"/>
                  <a:pt x="20" y="3"/>
                </a:cubicBezTo>
                <a:cubicBezTo>
                  <a:pt x="21" y="2"/>
                  <a:pt x="21" y="2"/>
                  <a:pt x="21" y="3"/>
                </a:cubicBezTo>
                <a:cubicBezTo>
                  <a:pt x="21" y="3"/>
                  <a:pt x="21" y="3"/>
                  <a:pt x="21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1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8"/>
                  <a:pt x="19" y="8"/>
                  <a:pt x="20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0"/>
                  <a:pt x="19" y="10"/>
                  <a:pt x="19" y="9"/>
                </a:cubicBezTo>
                <a:cubicBezTo>
                  <a:pt x="18" y="9"/>
                  <a:pt x="18" y="8"/>
                  <a:pt x="18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5" y="9"/>
                </a:cubicBezTo>
                <a:cubicBezTo>
                  <a:pt x="15" y="8"/>
                  <a:pt x="14" y="8"/>
                  <a:pt x="14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8"/>
                </a:cubicBezTo>
                <a:cubicBezTo>
                  <a:pt x="13" y="7"/>
                  <a:pt x="14" y="7"/>
                  <a:pt x="13" y="7"/>
                </a:cubicBezTo>
                <a:cubicBezTo>
                  <a:pt x="13" y="6"/>
                  <a:pt x="13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4"/>
                  <a:pt x="13" y="3"/>
                </a:cubicBezTo>
                <a:cubicBezTo>
                  <a:pt x="12" y="3"/>
                  <a:pt x="12" y="3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3"/>
                  <a:pt x="14" y="3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5" y="0"/>
                </a:cubicBezTo>
                <a:close/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12" y="11"/>
                </a:moveTo>
                <a:cubicBezTo>
                  <a:pt x="12" y="11"/>
                  <a:pt x="12" y="11"/>
                  <a:pt x="13" y="11"/>
                </a:cubicBezTo>
                <a:cubicBezTo>
                  <a:pt x="13" y="11"/>
                  <a:pt x="13" y="11"/>
                  <a:pt x="14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4" y="10"/>
                  <a:pt x="14" y="9"/>
                  <a:pt x="15" y="9"/>
                </a:cubicBezTo>
                <a:cubicBezTo>
                  <a:pt x="15" y="9"/>
                  <a:pt x="15" y="9"/>
                  <a:pt x="15" y="10"/>
                </a:cubicBezTo>
                <a:cubicBezTo>
                  <a:pt x="15" y="10"/>
                  <a:pt x="16" y="11"/>
                  <a:pt x="16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9"/>
                  <a:pt x="18" y="9"/>
                  <a:pt x="18" y="10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1"/>
                  <a:pt x="18" y="11"/>
                  <a:pt x="19" y="12"/>
                </a:cubicBezTo>
                <a:cubicBezTo>
                  <a:pt x="19" y="12"/>
                  <a:pt x="19" y="12"/>
                  <a:pt x="20" y="12"/>
                </a:cubicBezTo>
                <a:cubicBezTo>
                  <a:pt x="20" y="11"/>
                  <a:pt x="20" y="11"/>
                  <a:pt x="21" y="12"/>
                </a:cubicBezTo>
                <a:cubicBezTo>
                  <a:pt x="21" y="12"/>
                  <a:pt x="21" y="12"/>
                  <a:pt x="20" y="13"/>
                </a:cubicBezTo>
                <a:cubicBezTo>
                  <a:pt x="20" y="13"/>
                  <a:pt x="20" y="13"/>
                  <a:pt x="20" y="14"/>
                </a:cubicBezTo>
                <a:cubicBezTo>
                  <a:pt x="20" y="14"/>
                  <a:pt x="21" y="14"/>
                  <a:pt x="21" y="14"/>
                </a:cubicBezTo>
                <a:cubicBezTo>
                  <a:pt x="22" y="14"/>
                  <a:pt x="22" y="15"/>
                  <a:pt x="22" y="15"/>
                </a:cubicBezTo>
                <a:cubicBezTo>
                  <a:pt x="22" y="15"/>
                  <a:pt x="22" y="16"/>
                  <a:pt x="21" y="16"/>
                </a:cubicBezTo>
                <a:cubicBezTo>
                  <a:pt x="21" y="16"/>
                  <a:pt x="21" y="16"/>
                  <a:pt x="20" y="16"/>
                </a:cubicBezTo>
                <a:cubicBezTo>
                  <a:pt x="20" y="17"/>
                  <a:pt x="20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9"/>
                  <a:pt x="21" y="19"/>
                  <a:pt x="20" y="18"/>
                </a:cubicBezTo>
                <a:cubicBezTo>
                  <a:pt x="20" y="18"/>
                  <a:pt x="19" y="18"/>
                  <a:pt x="19" y="19"/>
                </a:cubicBezTo>
                <a:cubicBezTo>
                  <a:pt x="19" y="19"/>
                  <a:pt x="19" y="19"/>
                  <a:pt x="19" y="20"/>
                </a:cubicBezTo>
                <a:cubicBezTo>
                  <a:pt x="19" y="20"/>
                  <a:pt x="19" y="20"/>
                  <a:pt x="19" y="21"/>
                </a:cubicBezTo>
                <a:cubicBezTo>
                  <a:pt x="18" y="21"/>
                  <a:pt x="18" y="21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6" y="20"/>
                  <a:pt x="16" y="21"/>
                </a:cubicBezTo>
                <a:cubicBezTo>
                  <a:pt x="16" y="21"/>
                  <a:pt x="16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4" y="20"/>
                </a:cubicBezTo>
                <a:cubicBezTo>
                  <a:pt x="13" y="19"/>
                  <a:pt x="13" y="19"/>
                  <a:pt x="13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19"/>
                </a:cubicBezTo>
                <a:cubicBezTo>
                  <a:pt x="12" y="19"/>
                  <a:pt x="12" y="19"/>
                  <a:pt x="12" y="18"/>
                </a:cubicBezTo>
                <a:cubicBezTo>
                  <a:pt x="12" y="17"/>
                  <a:pt x="12" y="17"/>
                  <a:pt x="11" y="18"/>
                </a:cubicBezTo>
                <a:cubicBezTo>
                  <a:pt x="10" y="18"/>
                  <a:pt x="10" y="18"/>
                  <a:pt x="10" y="17"/>
                </a:cubicBezTo>
                <a:cubicBezTo>
                  <a:pt x="10" y="17"/>
                  <a:pt x="10" y="17"/>
                  <a:pt x="11" y="16"/>
                </a:cubicBezTo>
                <a:cubicBezTo>
                  <a:pt x="11" y="16"/>
                  <a:pt x="11" y="16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1" y="13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1"/>
                  <a:pt x="11" y="11"/>
                  <a:pt x="12" y="11"/>
                </a:cubicBezTo>
                <a:close/>
                <a:moveTo>
                  <a:pt x="15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4" y="12"/>
                </a:moveTo>
                <a:cubicBezTo>
                  <a:pt x="15" y="12"/>
                  <a:pt x="16" y="11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3"/>
                  <a:pt x="17" y="13"/>
                  <a:pt x="16" y="13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3"/>
                  <a:pt x="14" y="13"/>
                  <a:pt x="14" y="13"/>
                </a:cubicBezTo>
                <a:cubicBezTo>
                  <a:pt x="14" y="12"/>
                  <a:pt x="14" y="12"/>
                  <a:pt x="14" y="12"/>
                </a:cubicBezTo>
                <a:close/>
                <a:moveTo>
                  <a:pt x="19" y="13"/>
                </a:moveTo>
                <a:cubicBezTo>
                  <a:pt x="19" y="13"/>
                  <a:pt x="19" y="14"/>
                  <a:pt x="19" y="15"/>
                </a:cubicBezTo>
                <a:cubicBezTo>
                  <a:pt x="20" y="16"/>
                  <a:pt x="19" y="16"/>
                  <a:pt x="19" y="15"/>
                </a:cubicBezTo>
                <a:cubicBezTo>
                  <a:pt x="19" y="15"/>
                  <a:pt x="18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3"/>
                  <a:pt x="18" y="13"/>
                  <a:pt x="18" y="13"/>
                </a:cubicBezTo>
                <a:cubicBezTo>
                  <a:pt x="18" y="12"/>
                  <a:pt x="18" y="12"/>
                  <a:pt x="19" y="13"/>
                </a:cubicBezTo>
                <a:close/>
                <a:moveTo>
                  <a:pt x="19" y="17"/>
                </a:moveTo>
                <a:cubicBezTo>
                  <a:pt x="19" y="18"/>
                  <a:pt x="18" y="18"/>
                  <a:pt x="17" y="19"/>
                </a:cubicBezTo>
                <a:cubicBezTo>
                  <a:pt x="17" y="19"/>
                  <a:pt x="17" y="19"/>
                  <a:pt x="17" y="18"/>
                </a:cubicBezTo>
                <a:cubicBezTo>
                  <a:pt x="17" y="18"/>
                  <a:pt x="16" y="17"/>
                  <a:pt x="16" y="17"/>
                </a:cubicBezTo>
                <a:cubicBezTo>
                  <a:pt x="16" y="17"/>
                  <a:pt x="16" y="17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6"/>
                  <a:pt x="18" y="16"/>
                  <a:pt x="19" y="16"/>
                </a:cubicBezTo>
                <a:cubicBezTo>
                  <a:pt x="19" y="16"/>
                  <a:pt x="19" y="17"/>
                  <a:pt x="19" y="17"/>
                </a:cubicBezTo>
                <a:close/>
                <a:moveTo>
                  <a:pt x="15" y="19"/>
                </a:moveTo>
                <a:cubicBezTo>
                  <a:pt x="14" y="19"/>
                  <a:pt x="14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4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7"/>
                  <a:pt x="15" y="17"/>
                  <a:pt x="16" y="17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9"/>
                  <a:pt x="16" y="19"/>
                  <a:pt x="15" y="19"/>
                </a:cubicBezTo>
                <a:close/>
                <a:moveTo>
                  <a:pt x="12" y="16"/>
                </a:moveTo>
                <a:cubicBezTo>
                  <a:pt x="12" y="15"/>
                  <a:pt x="12" y="14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5" y="15"/>
                  <a:pt x="14" y="15"/>
                </a:cubicBezTo>
                <a:cubicBezTo>
                  <a:pt x="14" y="15"/>
                  <a:pt x="14" y="15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lose/>
                <a:moveTo>
                  <a:pt x="23" y="14"/>
                </a:moveTo>
                <a:cubicBezTo>
                  <a:pt x="23" y="14"/>
                  <a:pt x="23" y="14"/>
                  <a:pt x="24" y="14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5"/>
                  <a:pt x="25" y="15"/>
                  <a:pt x="25" y="14"/>
                </a:cubicBezTo>
                <a:cubicBezTo>
                  <a:pt x="26" y="13"/>
                  <a:pt x="26" y="13"/>
                  <a:pt x="26" y="14"/>
                </a:cubicBezTo>
                <a:cubicBezTo>
                  <a:pt x="27" y="14"/>
                  <a:pt x="27" y="14"/>
                  <a:pt x="26" y="14"/>
                </a:cubicBezTo>
                <a:cubicBezTo>
                  <a:pt x="26" y="15"/>
                  <a:pt x="26" y="15"/>
                  <a:pt x="27" y="15"/>
                </a:cubicBezTo>
                <a:cubicBezTo>
                  <a:pt x="27" y="16"/>
                  <a:pt x="27" y="16"/>
                  <a:pt x="28" y="15"/>
                </a:cubicBezTo>
                <a:cubicBezTo>
                  <a:pt x="28" y="15"/>
                  <a:pt x="28" y="15"/>
                  <a:pt x="29" y="16"/>
                </a:cubicBezTo>
                <a:cubicBezTo>
                  <a:pt x="29" y="16"/>
                  <a:pt x="29" y="16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29" y="18"/>
                  <a:pt x="29" y="19"/>
                </a:cubicBezTo>
                <a:cubicBezTo>
                  <a:pt x="29" y="19"/>
                  <a:pt x="29" y="19"/>
                  <a:pt x="28" y="19"/>
                </a:cubicBez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5" y="21"/>
                </a:cubicBezTo>
                <a:cubicBezTo>
                  <a:pt x="25" y="21"/>
                  <a:pt x="25" y="21"/>
                  <a:pt x="24" y="21"/>
                </a:cubicBezTo>
                <a:cubicBezTo>
                  <a:pt x="24" y="22"/>
                  <a:pt x="24" y="22"/>
                  <a:pt x="24" y="22"/>
                </a:cubicBezTo>
                <a:cubicBezTo>
                  <a:pt x="23" y="22"/>
                  <a:pt x="23" y="22"/>
                  <a:pt x="23" y="21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7"/>
                  <a:pt x="22" y="17"/>
                  <a:pt x="21" y="17"/>
                </a:cubicBezTo>
                <a:cubicBezTo>
                  <a:pt x="21" y="17"/>
                  <a:pt x="21" y="17"/>
                  <a:pt x="21" y="16"/>
                </a:cubicBezTo>
                <a:cubicBezTo>
                  <a:pt x="21" y="16"/>
                  <a:pt x="21" y="16"/>
                  <a:pt x="22" y="16"/>
                </a:cubicBezTo>
                <a:cubicBezTo>
                  <a:pt x="22" y="16"/>
                  <a:pt x="22" y="16"/>
                  <a:pt x="23" y="16"/>
                </a:cubicBezTo>
                <a:cubicBezTo>
                  <a:pt x="23" y="15"/>
                  <a:pt x="23" y="15"/>
                  <a:pt x="23" y="15"/>
                </a:cubicBezTo>
                <a:cubicBezTo>
                  <a:pt x="22" y="14"/>
                  <a:pt x="22" y="14"/>
                  <a:pt x="23" y="14"/>
                </a:cubicBezTo>
                <a:close/>
                <a:moveTo>
                  <a:pt x="24" y="16"/>
                </a:moveTo>
                <a:cubicBezTo>
                  <a:pt x="25" y="15"/>
                  <a:pt x="26" y="15"/>
                  <a:pt x="27" y="17"/>
                </a:cubicBezTo>
                <a:cubicBezTo>
                  <a:pt x="27" y="18"/>
                  <a:pt x="27" y="19"/>
                  <a:pt x="26" y="20"/>
                </a:cubicBezTo>
                <a:cubicBezTo>
                  <a:pt x="25" y="20"/>
                  <a:pt x="23" y="20"/>
                  <a:pt x="23" y="19"/>
                </a:cubicBezTo>
                <a:cubicBezTo>
                  <a:pt x="22" y="18"/>
                  <a:pt x="23" y="16"/>
                  <a:pt x="24" y="16"/>
                </a:cubicBezTo>
                <a:close/>
                <a:moveTo>
                  <a:pt x="25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4" y="18"/>
                  <a:pt x="24" y="18"/>
                </a:cubicBezTo>
                <a:cubicBezTo>
                  <a:pt x="24" y="18"/>
                  <a:pt x="24" y="17"/>
                  <a:pt x="25" y="17"/>
                </a:cubicBezTo>
                <a:close/>
                <a:moveTo>
                  <a:pt x="24" y="16"/>
                </a:moveTo>
                <a:cubicBezTo>
                  <a:pt x="25" y="16"/>
                  <a:pt x="26" y="16"/>
                  <a:pt x="26" y="17"/>
                </a:cubicBezTo>
                <a:cubicBezTo>
                  <a:pt x="27" y="18"/>
                  <a:pt x="27" y="19"/>
                  <a:pt x="26" y="19"/>
                </a:cubicBezTo>
                <a:cubicBezTo>
                  <a:pt x="25" y="20"/>
                  <a:pt x="24" y="19"/>
                  <a:pt x="23" y="19"/>
                </a:cubicBezTo>
                <a:cubicBezTo>
                  <a:pt x="23" y="18"/>
                  <a:pt x="23" y="17"/>
                  <a:pt x="24" y="16"/>
                </a:cubicBezTo>
                <a:close/>
                <a:moveTo>
                  <a:pt x="26" y="9"/>
                </a:move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3"/>
                  <a:pt x="27" y="13"/>
                  <a:pt x="26" y="12"/>
                </a:cubicBezTo>
                <a:cubicBezTo>
                  <a:pt x="26" y="12"/>
                  <a:pt x="26" y="12"/>
                  <a:pt x="25" y="13"/>
                </a:cubicBezTo>
                <a:cubicBezTo>
                  <a:pt x="25" y="13"/>
                  <a:pt x="25" y="13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3"/>
                  <a:pt x="23" y="13"/>
                  <a:pt x="22" y="13"/>
                </a:cubicBezTo>
                <a:cubicBezTo>
                  <a:pt x="22" y="13"/>
                  <a:pt x="22" y="13"/>
                  <a:pt x="21" y="13"/>
                </a:cubicBezTo>
                <a:cubicBezTo>
                  <a:pt x="21" y="12"/>
                  <a:pt x="21" y="12"/>
                  <a:pt x="22" y="12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0"/>
                  <a:pt x="22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5" y="8"/>
                  <a:pt x="25" y="8"/>
                  <a:pt x="26" y="9"/>
                </a:cubicBezTo>
                <a:close/>
                <a:moveTo>
                  <a:pt x="25" y="11"/>
                </a:moveTo>
                <a:cubicBezTo>
                  <a:pt x="25" y="11"/>
                  <a:pt x="25" y="11"/>
                  <a:pt x="25" y="12"/>
                </a:cubicBezTo>
                <a:cubicBezTo>
                  <a:pt x="25" y="12"/>
                  <a:pt x="24" y="12"/>
                  <a:pt x="24" y="12"/>
                </a:cubicBezTo>
                <a:cubicBezTo>
                  <a:pt x="24" y="12"/>
                  <a:pt x="24" y="11"/>
                  <a:pt x="24" y="11"/>
                </a:cubicBezTo>
                <a:cubicBezTo>
                  <a:pt x="24" y="11"/>
                  <a:pt x="24" y="11"/>
                  <a:pt x="25" y="11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3" name="Oval 619"/>
          <p:cNvSpPr>
            <a:spLocks noChangeArrowheads="1"/>
          </p:cNvSpPr>
          <p:nvPr/>
        </p:nvSpPr>
        <p:spPr bwMode="auto">
          <a:xfrm>
            <a:off x="7866488" y="1087420"/>
            <a:ext cx="436816" cy="441186"/>
          </a:xfrm>
          <a:prstGeom prst="ellipse">
            <a:avLst/>
          </a:pr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4" name="Freeform 620"/>
          <p:cNvSpPr>
            <a:spLocks/>
          </p:cNvSpPr>
          <p:nvPr/>
        </p:nvSpPr>
        <p:spPr bwMode="auto">
          <a:xfrm>
            <a:off x="7910170" y="1235937"/>
            <a:ext cx="393134" cy="292668"/>
          </a:xfrm>
          <a:custGeom>
            <a:avLst/>
            <a:gdLst>
              <a:gd name="T0" fmla="*/ 38 w 38"/>
              <a:gd name="T1" fmla="*/ 7 h 28"/>
              <a:gd name="T2" fmla="*/ 19 w 38"/>
              <a:gd name="T3" fmla="*/ 28 h 28"/>
              <a:gd name="T4" fmla="*/ 1 w 38"/>
              <a:gd name="T5" fmla="*/ 9 h 28"/>
              <a:gd name="T6" fmla="*/ 1 w 38"/>
              <a:gd name="T7" fmla="*/ 9 h 28"/>
              <a:gd name="T8" fmla="*/ 0 w 38"/>
              <a:gd name="T9" fmla="*/ 7 h 28"/>
              <a:gd name="T10" fmla="*/ 3 w 38"/>
              <a:gd name="T11" fmla="*/ 6 h 28"/>
              <a:gd name="T12" fmla="*/ 7 w 38"/>
              <a:gd name="T13" fmla="*/ 2 h 28"/>
              <a:gd name="T14" fmla="*/ 7 w 38"/>
              <a:gd name="T15" fmla="*/ 0 h 28"/>
              <a:gd name="T16" fmla="*/ 10 w 38"/>
              <a:gd name="T17" fmla="*/ 0 h 28"/>
              <a:gd name="T18" fmla="*/ 18 w 38"/>
              <a:gd name="T19" fmla="*/ 9 h 28"/>
              <a:gd name="T20" fmla="*/ 19 w 38"/>
              <a:gd name="T21" fmla="*/ 9 h 28"/>
              <a:gd name="T22" fmla="*/ 20 w 38"/>
              <a:gd name="T23" fmla="*/ 7 h 28"/>
              <a:gd name="T24" fmla="*/ 21 w 38"/>
              <a:gd name="T25" fmla="*/ 6 h 28"/>
              <a:gd name="T26" fmla="*/ 23 w 38"/>
              <a:gd name="T27" fmla="*/ 7 h 28"/>
              <a:gd name="T28" fmla="*/ 27 w 38"/>
              <a:gd name="T29" fmla="*/ 7 h 28"/>
              <a:gd name="T30" fmla="*/ 29 w 38"/>
              <a:gd name="T31" fmla="*/ 6 h 28"/>
              <a:gd name="T32" fmla="*/ 31 w 38"/>
              <a:gd name="T33" fmla="*/ 3 h 28"/>
              <a:gd name="T34" fmla="*/ 33 w 38"/>
              <a:gd name="T35" fmla="*/ 1 h 28"/>
              <a:gd name="T36" fmla="*/ 38 w 38"/>
              <a:gd name="T37" fmla="*/ 6 h 28"/>
              <a:gd name="T38" fmla="*/ 38 w 38"/>
              <a:gd name="T39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28">
                <a:moveTo>
                  <a:pt x="38" y="7"/>
                </a:moveTo>
                <a:cubicBezTo>
                  <a:pt x="38" y="18"/>
                  <a:pt x="30" y="27"/>
                  <a:pt x="19" y="28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7"/>
                  <a:pt x="0" y="7"/>
                  <a:pt x="0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0"/>
                  <a:pt x="7" y="0"/>
                  <a:pt x="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1" y="6"/>
                  <a:pt x="21" y="6"/>
                </a:cubicBezTo>
                <a:cubicBezTo>
                  <a:pt x="21" y="6"/>
                  <a:pt x="23" y="7"/>
                  <a:pt x="23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9" y="6"/>
                  <a:pt x="29" y="6"/>
                  <a:pt x="29" y="6"/>
                </a:cubicBezTo>
                <a:cubicBezTo>
                  <a:pt x="31" y="3"/>
                  <a:pt x="31" y="3"/>
                  <a:pt x="31" y="3"/>
                </a:cubicBezTo>
                <a:cubicBezTo>
                  <a:pt x="33" y="1"/>
                  <a:pt x="33" y="1"/>
                  <a:pt x="33" y="1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6"/>
                  <a:pt x="38" y="7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5" name="Freeform 621"/>
          <p:cNvSpPr>
            <a:spLocks noEditPoints="1"/>
          </p:cNvSpPr>
          <p:nvPr/>
        </p:nvSpPr>
        <p:spPr bwMode="auto">
          <a:xfrm>
            <a:off x="7910170" y="1235937"/>
            <a:ext cx="340716" cy="144151"/>
          </a:xfrm>
          <a:custGeom>
            <a:avLst/>
            <a:gdLst>
              <a:gd name="T0" fmla="*/ 31 w 33"/>
              <a:gd name="T1" fmla="*/ 5 h 14"/>
              <a:gd name="T2" fmla="*/ 33 w 33"/>
              <a:gd name="T3" fmla="*/ 4 h 14"/>
              <a:gd name="T4" fmla="*/ 33 w 33"/>
              <a:gd name="T5" fmla="*/ 1 h 14"/>
              <a:gd name="T6" fmla="*/ 30 w 33"/>
              <a:gd name="T7" fmla="*/ 3 h 14"/>
              <a:gd name="T8" fmla="*/ 29 w 33"/>
              <a:gd name="T9" fmla="*/ 6 h 14"/>
              <a:gd name="T10" fmla="*/ 27 w 33"/>
              <a:gd name="T11" fmla="*/ 7 h 14"/>
              <a:gd name="T12" fmla="*/ 23 w 33"/>
              <a:gd name="T13" fmla="*/ 7 h 14"/>
              <a:gd name="T14" fmla="*/ 19 w 33"/>
              <a:gd name="T15" fmla="*/ 7 h 14"/>
              <a:gd name="T16" fmla="*/ 17 w 33"/>
              <a:gd name="T17" fmla="*/ 10 h 14"/>
              <a:gd name="T18" fmla="*/ 16 w 33"/>
              <a:gd name="T19" fmla="*/ 10 h 14"/>
              <a:gd name="T20" fmla="*/ 10 w 33"/>
              <a:gd name="T21" fmla="*/ 2 h 14"/>
              <a:gd name="T22" fmla="*/ 6 w 33"/>
              <a:gd name="T23" fmla="*/ 1 h 14"/>
              <a:gd name="T24" fmla="*/ 3 w 33"/>
              <a:gd name="T25" fmla="*/ 6 h 14"/>
              <a:gd name="T26" fmla="*/ 0 w 33"/>
              <a:gd name="T27" fmla="*/ 8 h 14"/>
              <a:gd name="T28" fmla="*/ 4 w 33"/>
              <a:gd name="T29" fmla="*/ 8 h 14"/>
              <a:gd name="T30" fmla="*/ 7 w 33"/>
              <a:gd name="T31" fmla="*/ 4 h 14"/>
              <a:gd name="T32" fmla="*/ 9 w 33"/>
              <a:gd name="T33" fmla="*/ 4 h 14"/>
              <a:gd name="T34" fmla="*/ 14 w 33"/>
              <a:gd name="T35" fmla="*/ 12 h 14"/>
              <a:gd name="T36" fmla="*/ 18 w 33"/>
              <a:gd name="T37" fmla="*/ 13 h 14"/>
              <a:gd name="T38" fmla="*/ 20 w 33"/>
              <a:gd name="T39" fmla="*/ 10 h 14"/>
              <a:gd name="T40" fmla="*/ 22 w 33"/>
              <a:gd name="T41" fmla="*/ 9 h 14"/>
              <a:gd name="T42" fmla="*/ 26 w 33"/>
              <a:gd name="T43" fmla="*/ 9 h 14"/>
              <a:gd name="T44" fmla="*/ 30 w 33"/>
              <a:gd name="T45" fmla="*/ 8 h 14"/>
              <a:gd name="T46" fmla="*/ 28 w 33"/>
              <a:gd name="T47" fmla="*/ 7 h 14"/>
              <a:gd name="T48" fmla="*/ 28 w 33"/>
              <a:gd name="T49" fmla="*/ 9 h 14"/>
              <a:gd name="T50" fmla="*/ 28 w 33"/>
              <a:gd name="T51" fmla="*/ 7 h 14"/>
              <a:gd name="T52" fmla="*/ 22 w 33"/>
              <a:gd name="T53" fmla="*/ 7 h 14"/>
              <a:gd name="T54" fmla="*/ 20 w 33"/>
              <a:gd name="T55" fmla="*/ 7 h 14"/>
              <a:gd name="T56" fmla="*/ 16 w 33"/>
              <a:gd name="T57" fmla="*/ 12 h 14"/>
              <a:gd name="T58" fmla="*/ 16 w 33"/>
              <a:gd name="T59" fmla="*/ 14 h 14"/>
              <a:gd name="T60" fmla="*/ 16 w 33"/>
              <a:gd name="T61" fmla="*/ 12 h 14"/>
              <a:gd name="T62" fmla="*/ 3 w 33"/>
              <a:gd name="T63" fmla="*/ 8 h 14"/>
              <a:gd name="T64" fmla="*/ 1 w 33"/>
              <a:gd name="T65" fmla="*/ 8 h 14"/>
              <a:gd name="T66" fmla="*/ 8 w 33"/>
              <a:gd name="T67" fmla="*/ 1 h 14"/>
              <a:gd name="T68" fmla="*/ 8 w 33"/>
              <a:gd name="T69" fmla="*/ 2 h 14"/>
              <a:gd name="T70" fmla="*/ 8 w 33"/>
              <a:gd name="T7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14">
                <a:moveTo>
                  <a:pt x="30" y="7"/>
                </a:moveTo>
                <a:cubicBezTo>
                  <a:pt x="31" y="6"/>
                  <a:pt x="31" y="5"/>
                  <a:pt x="31" y="5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5"/>
                  <a:pt x="33" y="5"/>
                  <a:pt x="33" y="4"/>
                </a:cubicBezTo>
                <a:cubicBezTo>
                  <a:pt x="33" y="3"/>
                  <a:pt x="33" y="2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2" y="1"/>
                  <a:pt x="31" y="2"/>
                  <a:pt x="30" y="2"/>
                </a:cubicBezTo>
                <a:cubicBezTo>
                  <a:pt x="29" y="3"/>
                  <a:pt x="29" y="3"/>
                  <a:pt x="30" y="3"/>
                </a:cubicBezTo>
                <a:cubicBezTo>
                  <a:pt x="30" y="3"/>
                  <a:pt x="30" y="3"/>
                  <a:pt x="30" y="4"/>
                </a:cubicBezTo>
                <a:cubicBezTo>
                  <a:pt x="30" y="4"/>
                  <a:pt x="29" y="5"/>
                  <a:pt x="29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7" y="6"/>
                  <a:pt x="27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5" y="7"/>
                  <a:pt x="24" y="7"/>
                  <a:pt x="23" y="7"/>
                </a:cubicBezTo>
                <a:cubicBezTo>
                  <a:pt x="23" y="7"/>
                  <a:pt x="23" y="7"/>
                  <a:pt x="22" y="6"/>
                </a:cubicBezTo>
                <a:cubicBezTo>
                  <a:pt x="21" y="5"/>
                  <a:pt x="19" y="6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9"/>
                  <a:pt x="18" y="10"/>
                  <a:pt x="17" y="10"/>
                </a:cubicBezTo>
                <a:cubicBezTo>
                  <a:pt x="17" y="11"/>
                  <a:pt x="17" y="11"/>
                  <a:pt x="16" y="11"/>
                </a:cubicBezTo>
                <a:cubicBezTo>
                  <a:pt x="16" y="11"/>
                  <a:pt x="16" y="11"/>
                  <a:pt x="16" y="10"/>
                </a:cubicBezTo>
                <a:cubicBezTo>
                  <a:pt x="14" y="8"/>
                  <a:pt x="12" y="5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7" y="0"/>
                  <a:pt x="6" y="0"/>
                  <a:pt x="6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4" y="5"/>
                  <a:pt x="3" y="6"/>
                </a:cubicBezTo>
                <a:cubicBezTo>
                  <a:pt x="3" y="6"/>
                  <a:pt x="3" y="6"/>
                  <a:pt x="2" y="6"/>
                </a:cubicBezTo>
                <a:cubicBezTo>
                  <a:pt x="1" y="6"/>
                  <a:pt x="0" y="7"/>
                  <a:pt x="0" y="8"/>
                </a:cubicBezTo>
                <a:cubicBezTo>
                  <a:pt x="0" y="9"/>
                  <a:pt x="1" y="10"/>
                  <a:pt x="2" y="10"/>
                </a:cubicBezTo>
                <a:cubicBezTo>
                  <a:pt x="3" y="10"/>
                  <a:pt x="4" y="9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5" y="6"/>
                  <a:pt x="6" y="5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4"/>
                </a:cubicBezTo>
                <a:cubicBezTo>
                  <a:pt x="11" y="6"/>
                  <a:pt x="12" y="9"/>
                  <a:pt x="14" y="11"/>
                </a:cubicBezTo>
                <a:cubicBezTo>
                  <a:pt x="15" y="12"/>
                  <a:pt x="15" y="12"/>
                  <a:pt x="14" y="12"/>
                </a:cubicBezTo>
                <a:cubicBezTo>
                  <a:pt x="14" y="13"/>
                  <a:pt x="15" y="14"/>
                  <a:pt x="16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1"/>
                  <a:pt x="20" y="10"/>
                  <a:pt x="20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5" y="9"/>
                  <a:pt x="26" y="9"/>
                </a:cubicBezTo>
                <a:cubicBezTo>
                  <a:pt x="26" y="9"/>
                  <a:pt x="27" y="9"/>
                  <a:pt x="27" y="9"/>
                </a:cubicBezTo>
                <a:cubicBezTo>
                  <a:pt x="28" y="11"/>
                  <a:pt x="30" y="9"/>
                  <a:pt x="30" y="8"/>
                </a:cubicBezTo>
                <a:cubicBezTo>
                  <a:pt x="30" y="7"/>
                  <a:pt x="30" y="7"/>
                  <a:pt x="30" y="7"/>
                </a:cubicBezTo>
                <a:close/>
                <a:moveTo>
                  <a:pt x="28" y="7"/>
                </a:moveTo>
                <a:cubicBezTo>
                  <a:pt x="29" y="7"/>
                  <a:pt x="29" y="7"/>
                  <a:pt x="29" y="8"/>
                </a:cubicBezTo>
                <a:cubicBezTo>
                  <a:pt x="29" y="8"/>
                  <a:pt x="29" y="9"/>
                  <a:pt x="28" y="9"/>
                </a:cubicBezTo>
                <a:cubicBezTo>
                  <a:pt x="28" y="9"/>
                  <a:pt x="27" y="8"/>
                  <a:pt x="27" y="8"/>
                </a:cubicBezTo>
                <a:cubicBezTo>
                  <a:pt x="27" y="7"/>
                  <a:pt x="28" y="7"/>
                  <a:pt x="28" y="7"/>
                </a:cubicBezTo>
                <a:close/>
                <a:moveTo>
                  <a:pt x="21" y="6"/>
                </a:moveTo>
                <a:cubicBezTo>
                  <a:pt x="22" y="6"/>
                  <a:pt x="22" y="7"/>
                  <a:pt x="22" y="7"/>
                </a:cubicBezTo>
                <a:cubicBezTo>
                  <a:pt x="22" y="8"/>
                  <a:pt x="22" y="8"/>
                  <a:pt x="21" y="8"/>
                </a:cubicBezTo>
                <a:cubicBezTo>
                  <a:pt x="21" y="8"/>
                  <a:pt x="20" y="8"/>
                  <a:pt x="20" y="7"/>
                </a:cubicBezTo>
                <a:cubicBezTo>
                  <a:pt x="20" y="7"/>
                  <a:pt x="21" y="6"/>
                  <a:pt x="21" y="6"/>
                </a:cubicBezTo>
                <a:close/>
                <a:moveTo>
                  <a:pt x="16" y="12"/>
                </a:moveTo>
                <a:cubicBezTo>
                  <a:pt x="17" y="12"/>
                  <a:pt x="17" y="12"/>
                  <a:pt x="17" y="13"/>
                </a:cubicBezTo>
                <a:cubicBezTo>
                  <a:pt x="17" y="13"/>
                  <a:pt x="17" y="14"/>
                  <a:pt x="16" y="14"/>
                </a:cubicBezTo>
                <a:cubicBezTo>
                  <a:pt x="16" y="14"/>
                  <a:pt x="15" y="13"/>
                  <a:pt x="15" y="13"/>
                </a:cubicBezTo>
                <a:cubicBezTo>
                  <a:pt x="15" y="12"/>
                  <a:pt x="16" y="12"/>
                  <a:pt x="16" y="12"/>
                </a:cubicBezTo>
                <a:close/>
                <a:moveTo>
                  <a:pt x="2" y="7"/>
                </a:moveTo>
                <a:cubicBezTo>
                  <a:pt x="2" y="7"/>
                  <a:pt x="3" y="7"/>
                  <a:pt x="3" y="8"/>
                </a:cubicBezTo>
                <a:cubicBezTo>
                  <a:pt x="3" y="8"/>
                  <a:pt x="2" y="9"/>
                  <a:pt x="2" y="9"/>
                </a:cubicBezTo>
                <a:cubicBezTo>
                  <a:pt x="1" y="9"/>
                  <a:pt x="1" y="8"/>
                  <a:pt x="1" y="8"/>
                </a:cubicBezTo>
                <a:cubicBezTo>
                  <a:pt x="1" y="7"/>
                  <a:pt x="1" y="7"/>
                  <a:pt x="2" y="7"/>
                </a:cubicBezTo>
                <a:close/>
                <a:moveTo>
                  <a:pt x="8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7" y="2"/>
                  <a:pt x="7" y="1"/>
                </a:cubicBezTo>
                <a:cubicBezTo>
                  <a:pt x="7" y="1"/>
                  <a:pt x="8" y="1"/>
                  <a:pt x="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6" name="Oval 622"/>
          <p:cNvSpPr>
            <a:spLocks noChangeArrowheads="1"/>
          </p:cNvSpPr>
          <p:nvPr/>
        </p:nvSpPr>
        <p:spPr bwMode="auto">
          <a:xfrm>
            <a:off x="6770081" y="2747321"/>
            <a:ext cx="436816" cy="441186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7" name="Freeform 623"/>
          <p:cNvSpPr>
            <a:spLocks/>
          </p:cNvSpPr>
          <p:nvPr/>
        </p:nvSpPr>
        <p:spPr bwMode="auto">
          <a:xfrm>
            <a:off x="6809394" y="2852156"/>
            <a:ext cx="397504" cy="336350"/>
          </a:xfrm>
          <a:custGeom>
            <a:avLst/>
            <a:gdLst>
              <a:gd name="T0" fmla="*/ 38 w 38"/>
              <a:gd name="T1" fmla="*/ 11 h 32"/>
              <a:gd name="T2" fmla="*/ 38 w 38"/>
              <a:gd name="T3" fmla="*/ 10 h 32"/>
              <a:gd name="T4" fmla="*/ 32 w 38"/>
              <a:gd name="T5" fmla="*/ 5 h 32"/>
              <a:gd name="T6" fmla="*/ 32 w 38"/>
              <a:gd name="T7" fmla="*/ 4 h 32"/>
              <a:gd name="T8" fmla="*/ 30 w 38"/>
              <a:gd name="T9" fmla="*/ 2 h 32"/>
              <a:gd name="T10" fmla="*/ 30 w 38"/>
              <a:gd name="T11" fmla="*/ 2 h 32"/>
              <a:gd name="T12" fmla="*/ 29 w 38"/>
              <a:gd name="T13" fmla="*/ 2 h 32"/>
              <a:gd name="T14" fmla="*/ 26 w 38"/>
              <a:gd name="T15" fmla="*/ 2 h 32"/>
              <a:gd name="T16" fmla="*/ 15 w 38"/>
              <a:gd name="T17" fmla="*/ 13 h 32"/>
              <a:gd name="T18" fmla="*/ 12 w 38"/>
              <a:gd name="T19" fmla="*/ 13 h 32"/>
              <a:gd name="T20" fmla="*/ 7 w 38"/>
              <a:gd name="T21" fmla="*/ 8 h 32"/>
              <a:gd name="T22" fmla="*/ 4 w 38"/>
              <a:gd name="T23" fmla="*/ 8 h 32"/>
              <a:gd name="T24" fmla="*/ 1 w 38"/>
              <a:gd name="T25" fmla="*/ 10 h 32"/>
              <a:gd name="T26" fmla="*/ 1 w 38"/>
              <a:gd name="T27" fmla="*/ 13 h 32"/>
              <a:gd name="T28" fmla="*/ 13 w 38"/>
              <a:gd name="T29" fmla="*/ 25 h 32"/>
              <a:gd name="T30" fmla="*/ 13 w 38"/>
              <a:gd name="T31" fmla="*/ 25 h 32"/>
              <a:gd name="T32" fmla="*/ 20 w 38"/>
              <a:gd name="T33" fmla="*/ 32 h 32"/>
              <a:gd name="T34" fmla="*/ 38 w 38"/>
              <a:gd name="T35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" h="32">
                <a:moveTo>
                  <a:pt x="38" y="11"/>
                </a:moveTo>
                <a:cubicBezTo>
                  <a:pt x="38" y="11"/>
                  <a:pt x="38" y="10"/>
                  <a:pt x="38" y="10"/>
                </a:cubicBezTo>
                <a:cubicBezTo>
                  <a:pt x="35" y="7"/>
                  <a:pt x="32" y="5"/>
                  <a:pt x="32" y="5"/>
                </a:cubicBezTo>
                <a:cubicBezTo>
                  <a:pt x="32" y="4"/>
                  <a:pt x="32" y="4"/>
                  <a:pt x="32" y="4"/>
                </a:cubicBezTo>
                <a:cubicBezTo>
                  <a:pt x="31" y="3"/>
                  <a:pt x="31" y="3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29" y="2"/>
                </a:cubicBezTo>
                <a:cubicBezTo>
                  <a:pt x="28" y="0"/>
                  <a:pt x="28" y="0"/>
                  <a:pt x="26" y="2"/>
                </a:cubicBezTo>
                <a:cubicBezTo>
                  <a:pt x="23" y="6"/>
                  <a:pt x="19" y="9"/>
                  <a:pt x="15" y="13"/>
                </a:cubicBezTo>
                <a:cubicBezTo>
                  <a:pt x="14" y="14"/>
                  <a:pt x="13" y="14"/>
                  <a:pt x="12" y="13"/>
                </a:cubicBezTo>
                <a:cubicBezTo>
                  <a:pt x="11" y="12"/>
                  <a:pt x="8" y="9"/>
                  <a:pt x="7" y="8"/>
                </a:cubicBezTo>
                <a:cubicBezTo>
                  <a:pt x="5" y="6"/>
                  <a:pt x="5" y="6"/>
                  <a:pt x="4" y="8"/>
                </a:cubicBezTo>
                <a:cubicBezTo>
                  <a:pt x="3" y="9"/>
                  <a:pt x="2" y="9"/>
                  <a:pt x="1" y="10"/>
                </a:cubicBezTo>
                <a:cubicBezTo>
                  <a:pt x="0" y="12"/>
                  <a:pt x="0" y="12"/>
                  <a:pt x="1" y="13"/>
                </a:cubicBezTo>
                <a:cubicBezTo>
                  <a:pt x="1" y="13"/>
                  <a:pt x="13" y="24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7" y="28"/>
                  <a:pt x="20" y="32"/>
                </a:cubicBezTo>
                <a:cubicBezTo>
                  <a:pt x="30" y="30"/>
                  <a:pt x="38" y="22"/>
                  <a:pt x="38" y="1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8" name="Freeform 624"/>
          <p:cNvSpPr>
            <a:spLocks/>
          </p:cNvSpPr>
          <p:nvPr/>
        </p:nvSpPr>
        <p:spPr bwMode="auto">
          <a:xfrm>
            <a:off x="6809394" y="2852156"/>
            <a:ext cx="345086" cy="262090"/>
          </a:xfrm>
          <a:custGeom>
            <a:avLst/>
            <a:gdLst>
              <a:gd name="T0" fmla="*/ 32 w 33"/>
              <a:gd name="T1" fmla="*/ 7 h 25"/>
              <a:gd name="T2" fmla="*/ 15 w 33"/>
              <a:gd name="T3" fmla="*/ 24 h 25"/>
              <a:gd name="T4" fmla="*/ 12 w 33"/>
              <a:gd name="T5" fmla="*/ 24 h 25"/>
              <a:gd name="T6" fmla="*/ 1 w 33"/>
              <a:gd name="T7" fmla="*/ 13 h 25"/>
              <a:gd name="T8" fmla="*/ 1 w 33"/>
              <a:gd name="T9" fmla="*/ 10 h 25"/>
              <a:gd name="T10" fmla="*/ 4 w 33"/>
              <a:gd name="T11" fmla="*/ 8 h 25"/>
              <a:gd name="T12" fmla="*/ 7 w 33"/>
              <a:gd name="T13" fmla="*/ 8 h 25"/>
              <a:gd name="T14" fmla="*/ 12 w 33"/>
              <a:gd name="T15" fmla="*/ 13 h 25"/>
              <a:gd name="T16" fmla="*/ 15 w 33"/>
              <a:gd name="T17" fmla="*/ 13 h 25"/>
              <a:gd name="T18" fmla="*/ 26 w 33"/>
              <a:gd name="T19" fmla="*/ 2 h 25"/>
              <a:gd name="T20" fmla="*/ 29 w 33"/>
              <a:gd name="T21" fmla="*/ 2 h 25"/>
              <a:gd name="T22" fmla="*/ 32 w 33"/>
              <a:gd name="T23" fmla="*/ 4 h 25"/>
              <a:gd name="T24" fmla="*/ 32 w 33"/>
              <a:gd name="T25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" h="25">
                <a:moveTo>
                  <a:pt x="32" y="7"/>
                </a:moveTo>
                <a:cubicBezTo>
                  <a:pt x="26" y="13"/>
                  <a:pt x="21" y="18"/>
                  <a:pt x="15" y="24"/>
                </a:cubicBezTo>
                <a:cubicBezTo>
                  <a:pt x="14" y="25"/>
                  <a:pt x="13" y="25"/>
                  <a:pt x="12" y="24"/>
                </a:cubicBezTo>
                <a:cubicBezTo>
                  <a:pt x="9" y="21"/>
                  <a:pt x="4" y="16"/>
                  <a:pt x="1" y="13"/>
                </a:cubicBezTo>
                <a:cubicBezTo>
                  <a:pt x="0" y="12"/>
                  <a:pt x="0" y="12"/>
                  <a:pt x="1" y="10"/>
                </a:cubicBezTo>
                <a:cubicBezTo>
                  <a:pt x="2" y="9"/>
                  <a:pt x="3" y="9"/>
                  <a:pt x="4" y="8"/>
                </a:cubicBezTo>
                <a:cubicBezTo>
                  <a:pt x="5" y="6"/>
                  <a:pt x="5" y="6"/>
                  <a:pt x="7" y="8"/>
                </a:cubicBezTo>
                <a:cubicBezTo>
                  <a:pt x="8" y="9"/>
                  <a:pt x="11" y="12"/>
                  <a:pt x="12" y="13"/>
                </a:cubicBezTo>
                <a:cubicBezTo>
                  <a:pt x="13" y="14"/>
                  <a:pt x="14" y="14"/>
                  <a:pt x="15" y="13"/>
                </a:cubicBezTo>
                <a:cubicBezTo>
                  <a:pt x="19" y="9"/>
                  <a:pt x="23" y="6"/>
                  <a:pt x="26" y="2"/>
                </a:cubicBezTo>
                <a:cubicBezTo>
                  <a:pt x="28" y="0"/>
                  <a:pt x="28" y="0"/>
                  <a:pt x="29" y="2"/>
                </a:cubicBezTo>
                <a:cubicBezTo>
                  <a:pt x="30" y="2"/>
                  <a:pt x="31" y="3"/>
                  <a:pt x="32" y="4"/>
                </a:cubicBezTo>
                <a:cubicBezTo>
                  <a:pt x="33" y="5"/>
                  <a:pt x="33" y="6"/>
                  <a:pt x="32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9" name="Freeform 625"/>
          <p:cNvSpPr>
            <a:spLocks/>
          </p:cNvSpPr>
          <p:nvPr/>
        </p:nvSpPr>
        <p:spPr bwMode="auto">
          <a:xfrm>
            <a:off x="7888330" y="2769163"/>
            <a:ext cx="393134" cy="406240"/>
          </a:xfrm>
          <a:custGeom>
            <a:avLst/>
            <a:gdLst>
              <a:gd name="T0" fmla="*/ 6 w 38"/>
              <a:gd name="T1" fmla="*/ 0 h 39"/>
              <a:gd name="T2" fmla="*/ 33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3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0" name="Freeform 626"/>
          <p:cNvSpPr>
            <a:spLocks/>
          </p:cNvSpPr>
          <p:nvPr/>
        </p:nvSpPr>
        <p:spPr bwMode="auto">
          <a:xfrm>
            <a:off x="7932012" y="2873999"/>
            <a:ext cx="349453" cy="301404"/>
          </a:xfrm>
          <a:custGeom>
            <a:avLst/>
            <a:gdLst>
              <a:gd name="T0" fmla="*/ 34 w 34"/>
              <a:gd name="T1" fmla="*/ 23 h 29"/>
              <a:gd name="T2" fmla="*/ 34 w 34"/>
              <a:gd name="T3" fmla="*/ 6 h 29"/>
              <a:gd name="T4" fmla="*/ 29 w 34"/>
              <a:gd name="T5" fmla="*/ 0 h 29"/>
              <a:gd name="T6" fmla="*/ 29 w 34"/>
              <a:gd name="T7" fmla="*/ 0 h 29"/>
              <a:gd name="T8" fmla="*/ 28 w 34"/>
              <a:gd name="T9" fmla="*/ 0 h 29"/>
              <a:gd name="T10" fmla="*/ 3 w 34"/>
              <a:gd name="T11" fmla="*/ 0 h 29"/>
              <a:gd name="T12" fmla="*/ 2 w 34"/>
              <a:gd name="T13" fmla="*/ 1 h 29"/>
              <a:gd name="T14" fmla="*/ 8 w 34"/>
              <a:gd name="T15" fmla="*/ 6 h 29"/>
              <a:gd name="T16" fmla="*/ 8 w 34"/>
              <a:gd name="T17" fmla="*/ 7 h 29"/>
              <a:gd name="T18" fmla="*/ 2 w 34"/>
              <a:gd name="T19" fmla="*/ 2 h 29"/>
              <a:gd name="T20" fmla="*/ 0 w 34"/>
              <a:gd name="T21" fmla="*/ 2 h 29"/>
              <a:gd name="T22" fmla="*/ 0 w 34"/>
              <a:gd name="T23" fmla="*/ 17 h 29"/>
              <a:gd name="T24" fmla="*/ 1 w 34"/>
              <a:gd name="T25" fmla="*/ 18 h 29"/>
              <a:gd name="T26" fmla="*/ 11 w 34"/>
              <a:gd name="T27" fmla="*/ 29 h 29"/>
              <a:gd name="T28" fmla="*/ 29 w 34"/>
              <a:gd name="T29" fmla="*/ 29 h 29"/>
              <a:gd name="T30" fmla="*/ 34 w 34"/>
              <a:gd name="T31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29">
                <a:moveTo>
                  <a:pt x="34" y="23"/>
                </a:moveTo>
                <a:cubicBezTo>
                  <a:pt x="34" y="6"/>
                  <a:pt x="34" y="6"/>
                  <a:pt x="34" y="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8" y="0"/>
                  <a:pt x="2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2" y="1"/>
                </a:cubicBezTo>
                <a:cubicBezTo>
                  <a:pt x="2" y="1"/>
                  <a:pt x="8" y="6"/>
                  <a:pt x="8" y="6"/>
                </a:cubicBezTo>
                <a:cubicBezTo>
                  <a:pt x="8" y="6"/>
                  <a:pt x="8" y="7"/>
                  <a:pt x="8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8"/>
                  <a:pt x="1" y="18"/>
                </a:cubicBezTo>
                <a:cubicBezTo>
                  <a:pt x="1" y="18"/>
                  <a:pt x="8" y="26"/>
                  <a:pt x="1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26"/>
                  <a:pt x="34" y="23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1" name="Freeform 627"/>
          <p:cNvSpPr>
            <a:spLocks noEditPoints="1"/>
          </p:cNvSpPr>
          <p:nvPr/>
        </p:nvSpPr>
        <p:spPr bwMode="auto">
          <a:xfrm>
            <a:off x="7932012" y="2873999"/>
            <a:ext cx="310141" cy="187832"/>
          </a:xfrm>
          <a:custGeom>
            <a:avLst/>
            <a:gdLst>
              <a:gd name="T0" fmla="*/ 3 w 30"/>
              <a:gd name="T1" fmla="*/ 0 h 18"/>
              <a:gd name="T2" fmla="*/ 28 w 30"/>
              <a:gd name="T3" fmla="*/ 0 h 18"/>
              <a:gd name="T4" fmla="*/ 28 w 30"/>
              <a:gd name="T5" fmla="*/ 1 h 18"/>
              <a:gd name="T6" fmla="*/ 17 w 30"/>
              <a:gd name="T7" fmla="*/ 10 h 18"/>
              <a:gd name="T8" fmla="*/ 14 w 30"/>
              <a:gd name="T9" fmla="*/ 10 h 18"/>
              <a:gd name="T10" fmla="*/ 2 w 30"/>
              <a:gd name="T11" fmla="*/ 1 h 18"/>
              <a:gd name="T12" fmla="*/ 3 w 30"/>
              <a:gd name="T13" fmla="*/ 0 h 18"/>
              <a:gd name="T14" fmla="*/ 30 w 30"/>
              <a:gd name="T15" fmla="*/ 2 h 18"/>
              <a:gd name="T16" fmla="*/ 29 w 30"/>
              <a:gd name="T17" fmla="*/ 2 h 18"/>
              <a:gd name="T18" fmla="*/ 17 w 30"/>
              <a:gd name="T19" fmla="*/ 11 h 18"/>
              <a:gd name="T20" fmla="*/ 13 w 30"/>
              <a:gd name="T21" fmla="*/ 11 h 18"/>
              <a:gd name="T22" fmla="*/ 2 w 30"/>
              <a:gd name="T23" fmla="*/ 2 h 18"/>
              <a:gd name="T24" fmla="*/ 0 w 30"/>
              <a:gd name="T25" fmla="*/ 2 h 18"/>
              <a:gd name="T26" fmla="*/ 0 w 30"/>
              <a:gd name="T27" fmla="*/ 17 h 18"/>
              <a:gd name="T28" fmla="*/ 2 w 30"/>
              <a:gd name="T29" fmla="*/ 18 h 18"/>
              <a:gd name="T30" fmla="*/ 29 w 30"/>
              <a:gd name="T31" fmla="*/ 18 h 18"/>
              <a:gd name="T32" fmla="*/ 30 w 30"/>
              <a:gd name="T33" fmla="*/ 17 h 18"/>
              <a:gd name="T34" fmla="*/ 30 w 30"/>
              <a:gd name="T35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" h="18">
                <a:moveTo>
                  <a:pt x="3" y="0"/>
                </a:move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29" y="0"/>
                  <a:pt x="28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5" y="11"/>
                  <a:pt x="14" y="10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3" y="0"/>
                </a:cubicBezTo>
                <a:close/>
                <a:moveTo>
                  <a:pt x="30" y="2"/>
                </a:moveTo>
                <a:cubicBezTo>
                  <a:pt x="30" y="1"/>
                  <a:pt x="30" y="1"/>
                  <a:pt x="29" y="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2"/>
                  <a:pt x="15" y="12"/>
                  <a:pt x="13" y="11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8"/>
                  <a:pt x="2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30" y="18"/>
                  <a:pt x="30" y="17"/>
                </a:cubicBezTo>
                <a:lnTo>
                  <a:pt x="30" y="2"/>
                </a:ln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2" name="Freeform 628"/>
          <p:cNvSpPr>
            <a:spLocks/>
          </p:cNvSpPr>
          <p:nvPr/>
        </p:nvSpPr>
        <p:spPr bwMode="auto">
          <a:xfrm>
            <a:off x="8438718" y="545768"/>
            <a:ext cx="406240" cy="406240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3" name="Freeform 629"/>
          <p:cNvSpPr>
            <a:spLocks/>
          </p:cNvSpPr>
          <p:nvPr/>
        </p:nvSpPr>
        <p:spPr bwMode="auto">
          <a:xfrm>
            <a:off x="8482400" y="637501"/>
            <a:ext cx="362559" cy="314508"/>
          </a:xfrm>
          <a:custGeom>
            <a:avLst/>
            <a:gdLst>
              <a:gd name="T0" fmla="*/ 35 w 35"/>
              <a:gd name="T1" fmla="*/ 24 h 30"/>
              <a:gd name="T2" fmla="*/ 35 w 35"/>
              <a:gd name="T3" fmla="*/ 5 h 30"/>
              <a:gd name="T4" fmla="*/ 31 w 35"/>
              <a:gd name="T5" fmla="*/ 1 h 30"/>
              <a:gd name="T6" fmla="*/ 31 w 35"/>
              <a:gd name="T7" fmla="*/ 1 h 30"/>
              <a:gd name="T8" fmla="*/ 30 w 35"/>
              <a:gd name="T9" fmla="*/ 1 h 30"/>
              <a:gd name="T10" fmla="*/ 30 w 35"/>
              <a:gd name="T11" fmla="*/ 1 h 30"/>
              <a:gd name="T12" fmla="*/ 30 w 35"/>
              <a:gd name="T13" fmla="*/ 0 h 30"/>
              <a:gd name="T14" fmla="*/ 23 w 35"/>
              <a:gd name="T15" fmla="*/ 0 h 30"/>
              <a:gd name="T16" fmla="*/ 22 w 35"/>
              <a:gd name="T17" fmla="*/ 1 h 30"/>
              <a:gd name="T18" fmla="*/ 22 w 35"/>
              <a:gd name="T19" fmla="*/ 2 h 30"/>
              <a:gd name="T20" fmla="*/ 22 w 35"/>
              <a:gd name="T21" fmla="*/ 2 h 30"/>
              <a:gd name="T22" fmla="*/ 20 w 35"/>
              <a:gd name="T23" fmla="*/ 1 h 30"/>
              <a:gd name="T24" fmla="*/ 20 w 35"/>
              <a:gd name="T25" fmla="*/ 1 h 30"/>
              <a:gd name="T26" fmla="*/ 20 w 35"/>
              <a:gd name="T27" fmla="*/ 1 h 30"/>
              <a:gd name="T28" fmla="*/ 20 w 35"/>
              <a:gd name="T29" fmla="*/ 1 h 30"/>
              <a:gd name="T30" fmla="*/ 20 w 35"/>
              <a:gd name="T31" fmla="*/ 1 h 30"/>
              <a:gd name="T32" fmla="*/ 20 w 35"/>
              <a:gd name="T33" fmla="*/ 0 h 30"/>
              <a:gd name="T34" fmla="*/ 1 w 35"/>
              <a:gd name="T35" fmla="*/ 0 h 30"/>
              <a:gd name="T36" fmla="*/ 0 w 35"/>
              <a:gd name="T37" fmla="*/ 1 h 30"/>
              <a:gd name="T38" fmla="*/ 0 w 35"/>
              <a:gd name="T39" fmla="*/ 17 h 30"/>
              <a:gd name="T40" fmla="*/ 0 w 35"/>
              <a:gd name="T41" fmla="*/ 18 h 30"/>
              <a:gd name="T42" fmla="*/ 0 w 35"/>
              <a:gd name="T43" fmla="*/ 18 h 30"/>
              <a:gd name="T44" fmla="*/ 0 w 35"/>
              <a:gd name="T45" fmla="*/ 18 h 30"/>
              <a:gd name="T46" fmla="*/ 0 w 35"/>
              <a:gd name="T47" fmla="*/ 18 h 30"/>
              <a:gd name="T48" fmla="*/ 2 w 35"/>
              <a:gd name="T49" fmla="*/ 19 h 30"/>
              <a:gd name="T50" fmla="*/ 0 w 35"/>
              <a:gd name="T51" fmla="*/ 19 h 30"/>
              <a:gd name="T52" fmla="*/ 0 w 35"/>
              <a:gd name="T53" fmla="*/ 21 h 30"/>
              <a:gd name="T54" fmla="*/ 0 w 35"/>
              <a:gd name="T55" fmla="*/ 21 h 30"/>
              <a:gd name="T56" fmla="*/ 0 w 35"/>
              <a:gd name="T57" fmla="*/ 21 h 30"/>
              <a:gd name="T58" fmla="*/ 0 w 35"/>
              <a:gd name="T59" fmla="*/ 21 h 30"/>
              <a:gd name="T60" fmla="*/ 9 w 35"/>
              <a:gd name="T61" fmla="*/ 30 h 30"/>
              <a:gd name="T62" fmla="*/ 29 w 35"/>
              <a:gd name="T63" fmla="*/ 30 h 30"/>
              <a:gd name="T64" fmla="*/ 35 w 35"/>
              <a:gd name="T65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" h="30">
                <a:moveTo>
                  <a:pt x="35" y="24"/>
                </a:moveTo>
                <a:cubicBezTo>
                  <a:pt x="35" y="5"/>
                  <a:pt x="35" y="5"/>
                  <a:pt x="35" y="5"/>
                </a:cubicBezTo>
                <a:cubicBezTo>
                  <a:pt x="32" y="3"/>
                  <a:pt x="31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1" y="19"/>
                  <a:pt x="0" y="19"/>
                </a:cubicBezTo>
                <a:cubicBezTo>
                  <a:pt x="0" y="19"/>
                  <a:pt x="0" y="20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30"/>
                  <a:pt x="9" y="30"/>
                  <a:pt x="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32" y="30"/>
                  <a:pt x="35" y="27"/>
                  <a:pt x="35" y="24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4" name="Freeform 630"/>
          <p:cNvSpPr>
            <a:spLocks noEditPoints="1"/>
          </p:cNvSpPr>
          <p:nvPr/>
        </p:nvSpPr>
        <p:spPr bwMode="auto">
          <a:xfrm>
            <a:off x="8482400" y="637501"/>
            <a:ext cx="318877" cy="222778"/>
          </a:xfrm>
          <a:custGeom>
            <a:avLst/>
            <a:gdLst>
              <a:gd name="T0" fmla="*/ 1 w 31"/>
              <a:gd name="T1" fmla="*/ 0 h 21"/>
              <a:gd name="T2" fmla="*/ 20 w 31"/>
              <a:gd name="T3" fmla="*/ 0 h 21"/>
              <a:gd name="T4" fmla="*/ 20 w 31"/>
              <a:gd name="T5" fmla="*/ 1 h 21"/>
              <a:gd name="T6" fmla="*/ 20 w 31"/>
              <a:gd name="T7" fmla="*/ 17 h 21"/>
              <a:gd name="T8" fmla="*/ 20 w 31"/>
              <a:gd name="T9" fmla="*/ 18 h 21"/>
              <a:gd name="T10" fmla="*/ 12 w 31"/>
              <a:gd name="T11" fmla="*/ 18 h 21"/>
              <a:gd name="T12" fmla="*/ 12 w 31"/>
              <a:gd name="T13" fmla="*/ 19 h 21"/>
              <a:gd name="T14" fmla="*/ 12 w 31"/>
              <a:gd name="T15" fmla="*/ 19 h 21"/>
              <a:gd name="T16" fmla="*/ 12 w 31"/>
              <a:gd name="T17" fmla="*/ 19 h 21"/>
              <a:gd name="T18" fmla="*/ 20 w 31"/>
              <a:gd name="T19" fmla="*/ 19 h 21"/>
              <a:gd name="T20" fmla="*/ 20 w 31"/>
              <a:gd name="T21" fmla="*/ 21 h 21"/>
              <a:gd name="T22" fmla="*/ 0 w 31"/>
              <a:gd name="T23" fmla="*/ 21 h 21"/>
              <a:gd name="T24" fmla="*/ 0 w 31"/>
              <a:gd name="T25" fmla="*/ 19 h 21"/>
              <a:gd name="T26" fmla="*/ 8 w 31"/>
              <a:gd name="T27" fmla="*/ 19 h 21"/>
              <a:gd name="T28" fmla="*/ 8 w 31"/>
              <a:gd name="T29" fmla="*/ 19 h 21"/>
              <a:gd name="T30" fmla="*/ 8 w 31"/>
              <a:gd name="T31" fmla="*/ 19 h 21"/>
              <a:gd name="T32" fmla="*/ 8 w 31"/>
              <a:gd name="T33" fmla="*/ 18 h 21"/>
              <a:gd name="T34" fmla="*/ 1 w 31"/>
              <a:gd name="T35" fmla="*/ 18 h 21"/>
              <a:gd name="T36" fmla="*/ 0 w 31"/>
              <a:gd name="T37" fmla="*/ 17 h 21"/>
              <a:gd name="T38" fmla="*/ 0 w 31"/>
              <a:gd name="T39" fmla="*/ 1 h 21"/>
              <a:gd name="T40" fmla="*/ 1 w 31"/>
              <a:gd name="T41" fmla="*/ 0 h 21"/>
              <a:gd name="T42" fmla="*/ 30 w 31"/>
              <a:gd name="T43" fmla="*/ 0 h 21"/>
              <a:gd name="T44" fmla="*/ 23 w 31"/>
              <a:gd name="T45" fmla="*/ 0 h 21"/>
              <a:gd name="T46" fmla="*/ 22 w 31"/>
              <a:gd name="T47" fmla="*/ 1 h 21"/>
              <a:gd name="T48" fmla="*/ 22 w 31"/>
              <a:gd name="T49" fmla="*/ 20 h 21"/>
              <a:gd name="T50" fmla="*/ 23 w 31"/>
              <a:gd name="T51" fmla="*/ 21 h 21"/>
              <a:gd name="T52" fmla="*/ 30 w 31"/>
              <a:gd name="T53" fmla="*/ 21 h 21"/>
              <a:gd name="T54" fmla="*/ 31 w 31"/>
              <a:gd name="T55" fmla="*/ 20 h 21"/>
              <a:gd name="T56" fmla="*/ 31 w 31"/>
              <a:gd name="T57" fmla="*/ 1 h 21"/>
              <a:gd name="T58" fmla="*/ 30 w 31"/>
              <a:gd name="T59" fmla="*/ 0 h 21"/>
              <a:gd name="T60" fmla="*/ 30 w 31"/>
              <a:gd name="T61" fmla="*/ 5 h 21"/>
              <a:gd name="T62" fmla="*/ 30 w 31"/>
              <a:gd name="T63" fmla="*/ 5 h 21"/>
              <a:gd name="T64" fmla="*/ 25 w 31"/>
              <a:gd name="T65" fmla="*/ 5 h 21"/>
              <a:gd name="T66" fmla="*/ 25 w 31"/>
              <a:gd name="T67" fmla="*/ 5 h 21"/>
              <a:gd name="T68" fmla="*/ 30 w 31"/>
              <a:gd name="T69" fmla="*/ 5 h 21"/>
              <a:gd name="T70" fmla="*/ 30 w 31"/>
              <a:gd name="T71" fmla="*/ 6 h 21"/>
              <a:gd name="T72" fmla="*/ 30 w 31"/>
              <a:gd name="T73" fmla="*/ 6 h 21"/>
              <a:gd name="T74" fmla="*/ 25 w 31"/>
              <a:gd name="T75" fmla="*/ 6 h 21"/>
              <a:gd name="T76" fmla="*/ 25 w 31"/>
              <a:gd name="T77" fmla="*/ 6 h 21"/>
              <a:gd name="T78" fmla="*/ 30 w 31"/>
              <a:gd name="T79" fmla="*/ 6 h 21"/>
              <a:gd name="T80" fmla="*/ 30 w 31"/>
              <a:gd name="T81" fmla="*/ 5 h 21"/>
              <a:gd name="T82" fmla="*/ 30 w 31"/>
              <a:gd name="T83" fmla="*/ 6 h 21"/>
              <a:gd name="T84" fmla="*/ 25 w 31"/>
              <a:gd name="T85" fmla="*/ 6 h 21"/>
              <a:gd name="T86" fmla="*/ 25 w 31"/>
              <a:gd name="T87" fmla="*/ 5 h 21"/>
              <a:gd name="T88" fmla="*/ 30 w 31"/>
              <a:gd name="T89" fmla="*/ 5 h 21"/>
              <a:gd name="T90" fmla="*/ 26 w 31"/>
              <a:gd name="T91" fmla="*/ 16 h 21"/>
              <a:gd name="T92" fmla="*/ 27 w 31"/>
              <a:gd name="T93" fmla="*/ 17 h 21"/>
              <a:gd name="T94" fmla="*/ 26 w 31"/>
              <a:gd name="T95" fmla="*/ 18 h 21"/>
              <a:gd name="T96" fmla="*/ 25 w 31"/>
              <a:gd name="T97" fmla="*/ 17 h 21"/>
              <a:gd name="T98" fmla="*/ 26 w 31"/>
              <a:gd name="T99" fmla="*/ 16 h 21"/>
              <a:gd name="T100" fmla="*/ 23 w 31"/>
              <a:gd name="T101" fmla="*/ 2 h 21"/>
              <a:gd name="T102" fmla="*/ 30 w 31"/>
              <a:gd name="T103" fmla="*/ 2 h 21"/>
              <a:gd name="T104" fmla="*/ 30 w 31"/>
              <a:gd name="T105" fmla="*/ 3 h 21"/>
              <a:gd name="T106" fmla="*/ 23 w 31"/>
              <a:gd name="T107" fmla="*/ 3 h 21"/>
              <a:gd name="T108" fmla="*/ 23 w 31"/>
              <a:gd name="T109" fmla="*/ 2 h 21"/>
              <a:gd name="T110" fmla="*/ 1 w 31"/>
              <a:gd name="T111" fmla="*/ 2 h 21"/>
              <a:gd name="T112" fmla="*/ 1 w 31"/>
              <a:gd name="T113" fmla="*/ 17 h 21"/>
              <a:gd name="T114" fmla="*/ 19 w 31"/>
              <a:gd name="T115" fmla="*/ 17 h 21"/>
              <a:gd name="T116" fmla="*/ 19 w 31"/>
              <a:gd name="T117" fmla="*/ 2 h 21"/>
              <a:gd name="T118" fmla="*/ 1 w 31"/>
              <a:gd name="T119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" h="21">
                <a:moveTo>
                  <a:pt x="1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5" y="18"/>
                  <a:pt x="16" y="18"/>
                  <a:pt x="12" y="18"/>
                </a:cubicBezTo>
                <a:cubicBezTo>
                  <a:pt x="12" y="18"/>
                  <a:pt x="12" y="18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9"/>
                  <a:pt x="21" y="21"/>
                  <a:pt x="2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19"/>
                  <a:pt x="0" y="19"/>
                </a:cubicBezTo>
                <a:cubicBezTo>
                  <a:pt x="2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lose/>
                <a:moveTo>
                  <a:pt x="30" y="0"/>
                </a:move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1"/>
                  <a:pt x="23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1" y="20"/>
                  <a:pt x="31" y="20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0" y="0"/>
                  <a:pt x="30" y="0"/>
                </a:cubicBezTo>
                <a:close/>
                <a:moveTo>
                  <a:pt x="30" y="5"/>
                </a:moveTo>
                <a:cubicBezTo>
                  <a:pt x="30" y="5"/>
                  <a:pt x="30" y="5"/>
                  <a:pt x="30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30" y="5"/>
                  <a:pt x="30" y="5"/>
                  <a:pt x="30" y="5"/>
                </a:cubicBezTo>
                <a:close/>
                <a:moveTo>
                  <a:pt x="30" y="6"/>
                </a:moveTo>
                <a:cubicBezTo>
                  <a:pt x="30" y="6"/>
                  <a:pt x="30" y="6"/>
                  <a:pt x="30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30" y="6"/>
                  <a:pt x="30" y="6"/>
                  <a:pt x="30" y="6"/>
                </a:cubicBezTo>
                <a:close/>
                <a:moveTo>
                  <a:pt x="30" y="5"/>
                </a:moveTo>
                <a:cubicBezTo>
                  <a:pt x="30" y="6"/>
                  <a:pt x="30" y="6"/>
                  <a:pt x="30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30" y="5"/>
                  <a:pt x="30" y="5"/>
                  <a:pt x="30" y="5"/>
                </a:cubicBezTo>
                <a:close/>
                <a:moveTo>
                  <a:pt x="26" y="16"/>
                </a:moveTo>
                <a:cubicBezTo>
                  <a:pt x="27" y="16"/>
                  <a:pt x="27" y="17"/>
                  <a:pt x="27" y="17"/>
                </a:cubicBezTo>
                <a:cubicBezTo>
                  <a:pt x="27" y="18"/>
                  <a:pt x="27" y="18"/>
                  <a:pt x="26" y="18"/>
                </a:cubicBezTo>
                <a:cubicBezTo>
                  <a:pt x="26" y="18"/>
                  <a:pt x="25" y="18"/>
                  <a:pt x="25" y="17"/>
                </a:cubicBezTo>
                <a:cubicBezTo>
                  <a:pt x="25" y="17"/>
                  <a:pt x="26" y="16"/>
                  <a:pt x="26" y="16"/>
                </a:cubicBezTo>
                <a:close/>
                <a:moveTo>
                  <a:pt x="23" y="2"/>
                </a:move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lose/>
                <a:moveTo>
                  <a:pt x="1" y="2"/>
                </a:moveTo>
                <a:cubicBezTo>
                  <a:pt x="1" y="17"/>
                  <a:pt x="1" y="17"/>
                  <a:pt x="1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2"/>
                  <a:pt x="19" y="2"/>
                  <a:pt x="19" y="2"/>
                </a:cubicBezTo>
                <a:lnTo>
                  <a:pt x="1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5" name="Freeform 631"/>
          <p:cNvSpPr>
            <a:spLocks/>
          </p:cNvSpPr>
          <p:nvPr/>
        </p:nvSpPr>
        <p:spPr bwMode="auto">
          <a:xfrm>
            <a:off x="6791921" y="1100526"/>
            <a:ext cx="393134" cy="406240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6" name="Freeform 632"/>
          <p:cNvSpPr>
            <a:spLocks/>
          </p:cNvSpPr>
          <p:nvPr/>
        </p:nvSpPr>
        <p:spPr bwMode="auto">
          <a:xfrm>
            <a:off x="6809394" y="1183519"/>
            <a:ext cx="375662" cy="323244"/>
          </a:xfrm>
          <a:custGeom>
            <a:avLst/>
            <a:gdLst>
              <a:gd name="T0" fmla="*/ 36 w 36"/>
              <a:gd name="T1" fmla="*/ 25 h 31"/>
              <a:gd name="T2" fmla="*/ 36 w 36"/>
              <a:gd name="T3" fmla="*/ 13 h 31"/>
              <a:gd name="T4" fmla="*/ 28 w 36"/>
              <a:gd name="T5" fmla="*/ 5 h 31"/>
              <a:gd name="T6" fmla="*/ 28 w 36"/>
              <a:gd name="T7" fmla="*/ 5 h 31"/>
              <a:gd name="T8" fmla="*/ 25 w 36"/>
              <a:gd name="T9" fmla="*/ 4 h 31"/>
              <a:gd name="T10" fmla="*/ 24 w 36"/>
              <a:gd name="T11" fmla="*/ 3 h 31"/>
              <a:gd name="T12" fmla="*/ 16 w 36"/>
              <a:gd name="T13" fmla="*/ 2 h 31"/>
              <a:gd name="T14" fmla="*/ 10 w 36"/>
              <a:gd name="T15" fmla="*/ 4 h 31"/>
              <a:gd name="T16" fmla="*/ 6 w 36"/>
              <a:gd name="T17" fmla="*/ 7 h 31"/>
              <a:gd name="T18" fmla="*/ 3 w 36"/>
              <a:gd name="T19" fmla="*/ 10 h 31"/>
              <a:gd name="T20" fmla="*/ 2 w 36"/>
              <a:gd name="T21" fmla="*/ 16 h 31"/>
              <a:gd name="T22" fmla="*/ 17 w 36"/>
              <a:gd name="T23" fmla="*/ 31 h 31"/>
              <a:gd name="T24" fmla="*/ 30 w 36"/>
              <a:gd name="T25" fmla="*/ 31 h 31"/>
              <a:gd name="T26" fmla="*/ 36 w 36"/>
              <a:gd name="T27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1">
                <a:moveTo>
                  <a:pt x="36" y="25"/>
                </a:moveTo>
                <a:cubicBezTo>
                  <a:pt x="36" y="13"/>
                  <a:pt x="36" y="13"/>
                  <a:pt x="36" y="13"/>
                </a:cubicBezTo>
                <a:cubicBezTo>
                  <a:pt x="32" y="9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4"/>
                  <a:pt x="26" y="3"/>
                  <a:pt x="25" y="4"/>
                </a:cubicBezTo>
                <a:cubicBezTo>
                  <a:pt x="25" y="4"/>
                  <a:pt x="24" y="3"/>
                  <a:pt x="24" y="3"/>
                </a:cubicBezTo>
                <a:cubicBezTo>
                  <a:pt x="22" y="1"/>
                  <a:pt x="18" y="0"/>
                  <a:pt x="16" y="2"/>
                </a:cubicBezTo>
                <a:cubicBezTo>
                  <a:pt x="14" y="1"/>
                  <a:pt x="11" y="2"/>
                  <a:pt x="10" y="4"/>
                </a:cubicBezTo>
                <a:cubicBezTo>
                  <a:pt x="8" y="3"/>
                  <a:pt x="6" y="5"/>
                  <a:pt x="6" y="7"/>
                </a:cubicBezTo>
                <a:cubicBezTo>
                  <a:pt x="4" y="7"/>
                  <a:pt x="2" y="9"/>
                  <a:pt x="3" y="10"/>
                </a:cubicBezTo>
                <a:cubicBezTo>
                  <a:pt x="0" y="12"/>
                  <a:pt x="0" y="15"/>
                  <a:pt x="2" y="16"/>
                </a:cubicBezTo>
                <a:cubicBezTo>
                  <a:pt x="2" y="16"/>
                  <a:pt x="12" y="27"/>
                  <a:pt x="17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4" y="31"/>
                  <a:pt x="36" y="28"/>
                  <a:pt x="36" y="25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7" name="Freeform 633"/>
          <p:cNvSpPr>
            <a:spLocks noEditPoints="1"/>
          </p:cNvSpPr>
          <p:nvPr/>
        </p:nvSpPr>
        <p:spPr bwMode="auto">
          <a:xfrm>
            <a:off x="6791921" y="1183519"/>
            <a:ext cx="380031" cy="227144"/>
          </a:xfrm>
          <a:custGeom>
            <a:avLst/>
            <a:gdLst>
              <a:gd name="T0" fmla="*/ 5 w 37"/>
              <a:gd name="T1" fmla="*/ 10 h 22"/>
              <a:gd name="T2" fmla="*/ 10 w 37"/>
              <a:gd name="T3" fmla="*/ 16 h 22"/>
              <a:gd name="T4" fmla="*/ 15 w 37"/>
              <a:gd name="T5" fmla="*/ 17 h 22"/>
              <a:gd name="T6" fmla="*/ 15 w 37"/>
              <a:gd name="T7" fmla="*/ 16 h 22"/>
              <a:gd name="T8" fmla="*/ 13 w 37"/>
              <a:gd name="T9" fmla="*/ 15 h 22"/>
              <a:gd name="T10" fmla="*/ 13 w 37"/>
              <a:gd name="T11" fmla="*/ 13 h 22"/>
              <a:gd name="T12" fmla="*/ 18 w 37"/>
              <a:gd name="T13" fmla="*/ 5 h 22"/>
              <a:gd name="T14" fmla="*/ 20 w 37"/>
              <a:gd name="T15" fmla="*/ 5 h 22"/>
              <a:gd name="T16" fmla="*/ 25 w 37"/>
              <a:gd name="T17" fmla="*/ 13 h 22"/>
              <a:gd name="T18" fmla="*/ 24 w 37"/>
              <a:gd name="T19" fmla="*/ 15 h 22"/>
              <a:gd name="T20" fmla="*/ 23 w 37"/>
              <a:gd name="T21" fmla="*/ 16 h 22"/>
              <a:gd name="T22" fmla="*/ 23 w 37"/>
              <a:gd name="T23" fmla="*/ 17 h 22"/>
              <a:gd name="T24" fmla="*/ 28 w 37"/>
              <a:gd name="T25" fmla="*/ 16 h 22"/>
              <a:gd name="T26" fmla="*/ 34 w 37"/>
              <a:gd name="T27" fmla="*/ 11 h 22"/>
              <a:gd name="T28" fmla="*/ 31 w 37"/>
              <a:gd name="T29" fmla="*/ 7 h 22"/>
              <a:gd name="T30" fmla="*/ 27 w 37"/>
              <a:gd name="T31" fmla="*/ 4 h 22"/>
              <a:gd name="T32" fmla="*/ 18 w 37"/>
              <a:gd name="T33" fmla="*/ 2 h 22"/>
              <a:gd name="T34" fmla="*/ 12 w 37"/>
              <a:gd name="T35" fmla="*/ 4 h 22"/>
              <a:gd name="T36" fmla="*/ 8 w 37"/>
              <a:gd name="T37" fmla="*/ 7 h 22"/>
              <a:gd name="T38" fmla="*/ 5 w 37"/>
              <a:gd name="T39" fmla="*/ 10 h 22"/>
              <a:gd name="T40" fmla="*/ 23 w 37"/>
              <a:gd name="T41" fmla="*/ 21 h 22"/>
              <a:gd name="T42" fmla="*/ 21 w 37"/>
              <a:gd name="T43" fmla="*/ 22 h 22"/>
              <a:gd name="T44" fmla="*/ 17 w 37"/>
              <a:gd name="T45" fmla="*/ 22 h 22"/>
              <a:gd name="T46" fmla="*/ 15 w 37"/>
              <a:gd name="T47" fmla="*/ 21 h 22"/>
              <a:gd name="T48" fmla="*/ 15 w 37"/>
              <a:gd name="T49" fmla="*/ 15 h 22"/>
              <a:gd name="T50" fmla="*/ 14 w 37"/>
              <a:gd name="T51" fmla="*/ 14 h 22"/>
              <a:gd name="T52" fmla="*/ 13 w 37"/>
              <a:gd name="T53" fmla="*/ 14 h 22"/>
              <a:gd name="T54" fmla="*/ 13 w 37"/>
              <a:gd name="T55" fmla="*/ 13 h 22"/>
              <a:gd name="T56" fmla="*/ 18 w 37"/>
              <a:gd name="T57" fmla="*/ 5 h 22"/>
              <a:gd name="T58" fmla="*/ 20 w 37"/>
              <a:gd name="T59" fmla="*/ 5 h 22"/>
              <a:gd name="T60" fmla="*/ 25 w 37"/>
              <a:gd name="T61" fmla="*/ 13 h 22"/>
              <a:gd name="T62" fmla="*/ 24 w 37"/>
              <a:gd name="T63" fmla="*/ 14 h 22"/>
              <a:gd name="T64" fmla="*/ 24 w 37"/>
              <a:gd name="T65" fmla="*/ 14 h 22"/>
              <a:gd name="T66" fmla="*/ 23 w 37"/>
              <a:gd name="T67" fmla="*/ 16 h 22"/>
              <a:gd name="T68" fmla="*/ 23 w 37"/>
              <a:gd name="T6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22">
                <a:moveTo>
                  <a:pt x="5" y="10"/>
                </a:moveTo>
                <a:cubicBezTo>
                  <a:pt x="0" y="14"/>
                  <a:pt x="5" y="20"/>
                  <a:pt x="10" y="16"/>
                </a:cubicBezTo>
                <a:cubicBezTo>
                  <a:pt x="11" y="17"/>
                  <a:pt x="13" y="18"/>
                  <a:pt x="15" y="17"/>
                </a:cubicBezTo>
                <a:cubicBezTo>
                  <a:pt x="15" y="17"/>
                  <a:pt x="15" y="16"/>
                  <a:pt x="15" y="16"/>
                </a:cubicBezTo>
                <a:cubicBezTo>
                  <a:pt x="15" y="15"/>
                  <a:pt x="14" y="15"/>
                  <a:pt x="13" y="15"/>
                </a:cubicBezTo>
                <a:cubicBezTo>
                  <a:pt x="12" y="15"/>
                  <a:pt x="12" y="14"/>
                  <a:pt x="13" y="13"/>
                </a:cubicBezTo>
                <a:cubicBezTo>
                  <a:pt x="14" y="10"/>
                  <a:pt x="16" y="8"/>
                  <a:pt x="18" y="5"/>
                </a:cubicBezTo>
                <a:cubicBezTo>
                  <a:pt x="19" y="4"/>
                  <a:pt x="19" y="4"/>
                  <a:pt x="20" y="5"/>
                </a:cubicBezTo>
                <a:cubicBezTo>
                  <a:pt x="22" y="8"/>
                  <a:pt x="23" y="10"/>
                  <a:pt x="25" y="13"/>
                </a:cubicBezTo>
                <a:cubicBezTo>
                  <a:pt x="26" y="14"/>
                  <a:pt x="26" y="15"/>
                  <a:pt x="24" y="15"/>
                </a:cubicBezTo>
                <a:cubicBezTo>
                  <a:pt x="23" y="15"/>
                  <a:pt x="23" y="15"/>
                  <a:pt x="23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5" y="18"/>
                  <a:pt x="27" y="18"/>
                  <a:pt x="28" y="16"/>
                </a:cubicBezTo>
                <a:cubicBezTo>
                  <a:pt x="33" y="20"/>
                  <a:pt x="37" y="15"/>
                  <a:pt x="34" y="11"/>
                </a:cubicBezTo>
                <a:cubicBezTo>
                  <a:pt x="35" y="9"/>
                  <a:pt x="33" y="7"/>
                  <a:pt x="31" y="7"/>
                </a:cubicBezTo>
                <a:cubicBezTo>
                  <a:pt x="31" y="5"/>
                  <a:pt x="29" y="3"/>
                  <a:pt x="27" y="4"/>
                </a:cubicBezTo>
                <a:cubicBezTo>
                  <a:pt x="25" y="1"/>
                  <a:pt x="20" y="0"/>
                  <a:pt x="18" y="2"/>
                </a:cubicBezTo>
                <a:cubicBezTo>
                  <a:pt x="16" y="1"/>
                  <a:pt x="13" y="2"/>
                  <a:pt x="12" y="4"/>
                </a:cubicBezTo>
                <a:cubicBezTo>
                  <a:pt x="10" y="3"/>
                  <a:pt x="8" y="5"/>
                  <a:pt x="8" y="7"/>
                </a:cubicBezTo>
                <a:cubicBezTo>
                  <a:pt x="6" y="7"/>
                  <a:pt x="4" y="9"/>
                  <a:pt x="5" y="10"/>
                </a:cubicBezTo>
                <a:close/>
                <a:moveTo>
                  <a:pt x="23" y="21"/>
                </a:moveTo>
                <a:cubicBezTo>
                  <a:pt x="23" y="22"/>
                  <a:pt x="23" y="22"/>
                  <a:pt x="21" y="22"/>
                </a:cubicBezTo>
                <a:cubicBezTo>
                  <a:pt x="20" y="22"/>
                  <a:pt x="18" y="22"/>
                  <a:pt x="17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5" y="19"/>
                  <a:pt x="15" y="17"/>
                  <a:pt x="15" y="15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4"/>
                  <a:pt x="14" y="14"/>
                  <a:pt x="13" y="14"/>
                </a:cubicBezTo>
                <a:cubicBezTo>
                  <a:pt x="13" y="14"/>
                  <a:pt x="13" y="14"/>
                  <a:pt x="13" y="13"/>
                </a:cubicBezTo>
                <a:cubicBezTo>
                  <a:pt x="15" y="11"/>
                  <a:pt x="17" y="8"/>
                  <a:pt x="18" y="5"/>
                </a:cubicBezTo>
                <a:cubicBezTo>
                  <a:pt x="19" y="5"/>
                  <a:pt x="19" y="4"/>
                  <a:pt x="20" y="5"/>
                </a:cubicBezTo>
                <a:cubicBezTo>
                  <a:pt x="21" y="8"/>
                  <a:pt x="23" y="10"/>
                  <a:pt x="25" y="13"/>
                </a:cubicBezTo>
                <a:cubicBezTo>
                  <a:pt x="25" y="14"/>
                  <a:pt x="25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4"/>
                  <a:pt x="23" y="16"/>
                </a:cubicBezTo>
                <a:cubicBezTo>
                  <a:pt x="23" y="17"/>
                  <a:pt x="23" y="19"/>
                  <a:pt x="23" y="21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8" name="Oval 634"/>
          <p:cNvSpPr>
            <a:spLocks noChangeArrowheads="1"/>
          </p:cNvSpPr>
          <p:nvPr/>
        </p:nvSpPr>
        <p:spPr bwMode="auto">
          <a:xfrm>
            <a:off x="7320470" y="2175093"/>
            <a:ext cx="432449" cy="436816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9" name="Freeform 635"/>
          <p:cNvSpPr>
            <a:spLocks/>
          </p:cNvSpPr>
          <p:nvPr/>
        </p:nvSpPr>
        <p:spPr bwMode="auto">
          <a:xfrm>
            <a:off x="7351045" y="2258087"/>
            <a:ext cx="401871" cy="353822"/>
          </a:xfrm>
          <a:custGeom>
            <a:avLst/>
            <a:gdLst>
              <a:gd name="T0" fmla="*/ 39 w 39"/>
              <a:gd name="T1" fmla="*/ 17 h 34"/>
              <a:gd name="T2" fmla="*/ 33 w 39"/>
              <a:gd name="T3" fmla="*/ 11 h 34"/>
              <a:gd name="T4" fmla="*/ 28 w 39"/>
              <a:gd name="T5" fmla="*/ 9 h 34"/>
              <a:gd name="T6" fmla="*/ 28 w 39"/>
              <a:gd name="T7" fmla="*/ 9 h 34"/>
              <a:gd name="T8" fmla="*/ 28 w 39"/>
              <a:gd name="T9" fmla="*/ 9 h 34"/>
              <a:gd name="T10" fmla="*/ 23 w 39"/>
              <a:gd name="T11" fmla="*/ 5 h 34"/>
              <a:gd name="T12" fmla="*/ 8 w 39"/>
              <a:gd name="T13" fmla="*/ 10 h 34"/>
              <a:gd name="T14" fmla="*/ 6 w 39"/>
              <a:gd name="T15" fmla="*/ 12 h 34"/>
              <a:gd name="T16" fmla="*/ 3 w 39"/>
              <a:gd name="T17" fmla="*/ 20 h 34"/>
              <a:gd name="T18" fmla="*/ 17 w 39"/>
              <a:gd name="T19" fmla="*/ 34 h 34"/>
              <a:gd name="T20" fmla="*/ 18 w 39"/>
              <a:gd name="T21" fmla="*/ 34 h 34"/>
              <a:gd name="T22" fmla="*/ 39 w 39"/>
              <a:gd name="T23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" h="34">
                <a:moveTo>
                  <a:pt x="39" y="17"/>
                </a:moveTo>
                <a:cubicBezTo>
                  <a:pt x="37" y="15"/>
                  <a:pt x="33" y="11"/>
                  <a:pt x="33" y="11"/>
                </a:cubicBezTo>
                <a:cubicBezTo>
                  <a:pt x="32" y="10"/>
                  <a:pt x="30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3" y="5"/>
                  <a:pt x="23" y="5"/>
                </a:cubicBezTo>
                <a:cubicBezTo>
                  <a:pt x="18" y="0"/>
                  <a:pt x="9" y="2"/>
                  <a:pt x="8" y="10"/>
                </a:cubicBezTo>
                <a:cubicBezTo>
                  <a:pt x="8" y="11"/>
                  <a:pt x="7" y="12"/>
                  <a:pt x="6" y="12"/>
                </a:cubicBezTo>
                <a:cubicBezTo>
                  <a:pt x="1" y="13"/>
                  <a:pt x="0" y="18"/>
                  <a:pt x="3" y="20"/>
                </a:cubicBezTo>
                <a:cubicBezTo>
                  <a:pt x="3" y="20"/>
                  <a:pt x="13" y="30"/>
                  <a:pt x="17" y="34"/>
                </a:cubicBezTo>
                <a:cubicBezTo>
                  <a:pt x="17" y="34"/>
                  <a:pt x="18" y="34"/>
                  <a:pt x="18" y="34"/>
                </a:cubicBezTo>
                <a:cubicBezTo>
                  <a:pt x="28" y="34"/>
                  <a:pt x="37" y="27"/>
                  <a:pt x="39" y="17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0" name="Freeform 636"/>
          <p:cNvSpPr>
            <a:spLocks/>
          </p:cNvSpPr>
          <p:nvPr/>
        </p:nvSpPr>
        <p:spPr bwMode="auto">
          <a:xfrm>
            <a:off x="7351045" y="2249350"/>
            <a:ext cx="384398" cy="235881"/>
          </a:xfrm>
          <a:custGeom>
            <a:avLst/>
            <a:gdLst>
              <a:gd name="T0" fmla="*/ 7 w 37"/>
              <a:gd name="T1" fmla="*/ 23 h 23"/>
              <a:gd name="T2" fmla="*/ 28 w 37"/>
              <a:gd name="T3" fmla="*/ 23 h 23"/>
              <a:gd name="T4" fmla="*/ 28 w 37"/>
              <a:gd name="T5" fmla="*/ 10 h 23"/>
              <a:gd name="T6" fmla="*/ 25 w 37"/>
              <a:gd name="T7" fmla="*/ 9 h 23"/>
              <a:gd name="T8" fmla="*/ 8 w 37"/>
              <a:gd name="T9" fmla="*/ 11 h 23"/>
              <a:gd name="T10" fmla="*/ 6 w 37"/>
              <a:gd name="T11" fmla="*/ 13 h 23"/>
              <a:gd name="T12" fmla="*/ 7 w 37"/>
              <a:gd name="T1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23">
                <a:moveTo>
                  <a:pt x="7" y="23"/>
                </a:moveTo>
                <a:cubicBezTo>
                  <a:pt x="14" y="23"/>
                  <a:pt x="21" y="23"/>
                  <a:pt x="28" y="23"/>
                </a:cubicBezTo>
                <a:cubicBezTo>
                  <a:pt x="37" y="23"/>
                  <a:pt x="37" y="10"/>
                  <a:pt x="28" y="10"/>
                </a:cubicBezTo>
                <a:cubicBezTo>
                  <a:pt x="26" y="10"/>
                  <a:pt x="26" y="10"/>
                  <a:pt x="25" y="9"/>
                </a:cubicBezTo>
                <a:cubicBezTo>
                  <a:pt x="21" y="0"/>
                  <a:pt x="9" y="2"/>
                  <a:pt x="8" y="11"/>
                </a:cubicBezTo>
                <a:cubicBezTo>
                  <a:pt x="8" y="12"/>
                  <a:pt x="7" y="13"/>
                  <a:pt x="6" y="13"/>
                </a:cubicBezTo>
                <a:cubicBezTo>
                  <a:pt x="0" y="14"/>
                  <a:pt x="0" y="23"/>
                  <a:pt x="7" y="23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1" name="Freeform 637"/>
          <p:cNvSpPr>
            <a:spLocks/>
          </p:cNvSpPr>
          <p:nvPr/>
        </p:nvSpPr>
        <p:spPr bwMode="auto">
          <a:xfrm>
            <a:off x="7337942" y="1672753"/>
            <a:ext cx="397504" cy="397504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6"/>
                  <a:pt x="36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2" y="38"/>
                  <a:pt x="0" y="36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2" name="Freeform 638"/>
          <p:cNvSpPr>
            <a:spLocks/>
          </p:cNvSpPr>
          <p:nvPr/>
        </p:nvSpPr>
        <p:spPr bwMode="auto">
          <a:xfrm>
            <a:off x="7381624" y="1747013"/>
            <a:ext cx="353822" cy="323244"/>
          </a:xfrm>
          <a:custGeom>
            <a:avLst/>
            <a:gdLst>
              <a:gd name="T0" fmla="*/ 34 w 34"/>
              <a:gd name="T1" fmla="*/ 10 h 31"/>
              <a:gd name="T2" fmla="*/ 34 w 34"/>
              <a:gd name="T3" fmla="*/ 25 h 31"/>
              <a:gd name="T4" fmla="*/ 28 w 34"/>
              <a:gd name="T5" fmla="*/ 31 h 31"/>
              <a:gd name="T6" fmla="*/ 9 w 34"/>
              <a:gd name="T7" fmla="*/ 31 h 31"/>
              <a:gd name="T8" fmla="*/ 1 w 34"/>
              <a:gd name="T9" fmla="*/ 23 h 31"/>
              <a:gd name="T10" fmla="*/ 2 w 34"/>
              <a:gd name="T11" fmla="*/ 15 h 31"/>
              <a:gd name="T12" fmla="*/ 0 w 34"/>
              <a:gd name="T13" fmla="*/ 13 h 31"/>
              <a:gd name="T14" fmla="*/ 11 w 34"/>
              <a:gd name="T15" fmla="*/ 4 h 31"/>
              <a:gd name="T16" fmla="*/ 10 w 34"/>
              <a:gd name="T17" fmla="*/ 3 h 31"/>
              <a:gd name="T18" fmla="*/ 12 w 34"/>
              <a:gd name="T19" fmla="*/ 1 h 31"/>
              <a:gd name="T20" fmla="*/ 19 w 34"/>
              <a:gd name="T21" fmla="*/ 0 h 31"/>
              <a:gd name="T22" fmla="*/ 23 w 34"/>
              <a:gd name="T23" fmla="*/ 4 h 31"/>
              <a:gd name="T24" fmla="*/ 29 w 34"/>
              <a:gd name="T25" fmla="*/ 5 h 31"/>
              <a:gd name="T26" fmla="*/ 34 w 34"/>
              <a:gd name="T27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" h="31">
                <a:moveTo>
                  <a:pt x="34" y="10"/>
                </a:move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2" y="31"/>
                  <a:pt x="28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23"/>
                  <a:pt x="1" y="23"/>
                  <a:pt x="1" y="23"/>
                </a:cubicBezTo>
                <a:cubicBezTo>
                  <a:pt x="2" y="15"/>
                  <a:pt x="2" y="15"/>
                  <a:pt x="2" y="15"/>
                </a:cubicBezTo>
                <a:cubicBezTo>
                  <a:pt x="0" y="13"/>
                  <a:pt x="0" y="13"/>
                  <a:pt x="0" y="13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2" y="1"/>
                  <a:pt x="12" y="1"/>
                  <a:pt x="12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4"/>
                  <a:pt x="23" y="4"/>
                  <a:pt x="23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34" y="10"/>
                  <a:pt x="34" y="10"/>
                  <a:pt x="34" y="10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3" name="Freeform 639"/>
          <p:cNvSpPr>
            <a:spLocks noEditPoints="1"/>
          </p:cNvSpPr>
          <p:nvPr/>
        </p:nvSpPr>
        <p:spPr bwMode="auto">
          <a:xfrm>
            <a:off x="7381624" y="1747013"/>
            <a:ext cx="310141" cy="248986"/>
          </a:xfrm>
          <a:custGeom>
            <a:avLst/>
            <a:gdLst>
              <a:gd name="T0" fmla="*/ 3 w 30"/>
              <a:gd name="T1" fmla="*/ 4 h 24"/>
              <a:gd name="T2" fmla="*/ 27 w 30"/>
              <a:gd name="T3" fmla="*/ 4 h 24"/>
              <a:gd name="T4" fmla="*/ 30 w 30"/>
              <a:gd name="T5" fmla="*/ 7 h 24"/>
              <a:gd name="T6" fmla="*/ 30 w 30"/>
              <a:gd name="T7" fmla="*/ 12 h 24"/>
              <a:gd name="T8" fmla="*/ 29 w 30"/>
              <a:gd name="T9" fmla="*/ 14 h 24"/>
              <a:gd name="T10" fmla="*/ 1 w 30"/>
              <a:gd name="T11" fmla="*/ 14 h 24"/>
              <a:gd name="T12" fmla="*/ 0 w 30"/>
              <a:gd name="T13" fmla="*/ 12 h 24"/>
              <a:gd name="T14" fmla="*/ 0 w 30"/>
              <a:gd name="T15" fmla="*/ 7 h 24"/>
              <a:gd name="T16" fmla="*/ 3 w 30"/>
              <a:gd name="T17" fmla="*/ 4 h 24"/>
              <a:gd name="T18" fmla="*/ 13 w 30"/>
              <a:gd name="T19" fmla="*/ 15 h 24"/>
              <a:gd name="T20" fmla="*/ 17 w 30"/>
              <a:gd name="T21" fmla="*/ 15 h 24"/>
              <a:gd name="T22" fmla="*/ 17 w 30"/>
              <a:gd name="T23" fmla="*/ 16 h 24"/>
              <a:gd name="T24" fmla="*/ 13 w 30"/>
              <a:gd name="T25" fmla="*/ 16 h 24"/>
              <a:gd name="T26" fmla="*/ 13 w 30"/>
              <a:gd name="T27" fmla="*/ 15 h 24"/>
              <a:gd name="T28" fmla="*/ 30 w 30"/>
              <a:gd name="T29" fmla="*/ 16 h 24"/>
              <a:gd name="T30" fmla="*/ 30 w 30"/>
              <a:gd name="T31" fmla="*/ 21 h 24"/>
              <a:gd name="T32" fmla="*/ 27 w 30"/>
              <a:gd name="T33" fmla="*/ 24 h 24"/>
              <a:gd name="T34" fmla="*/ 3 w 30"/>
              <a:gd name="T35" fmla="*/ 24 h 24"/>
              <a:gd name="T36" fmla="*/ 0 w 30"/>
              <a:gd name="T37" fmla="*/ 21 h 24"/>
              <a:gd name="T38" fmla="*/ 0 w 30"/>
              <a:gd name="T39" fmla="*/ 16 h 24"/>
              <a:gd name="T40" fmla="*/ 1 w 30"/>
              <a:gd name="T41" fmla="*/ 14 h 24"/>
              <a:gd name="T42" fmla="*/ 29 w 30"/>
              <a:gd name="T43" fmla="*/ 14 h 24"/>
              <a:gd name="T44" fmla="*/ 30 w 30"/>
              <a:gd name="T45" fmla="*/ 16 h 24"/>
              <a:gd name="T46" fmla="*/ 12 w 30"/>
              <a:gd name="T47" fmla="*/ 0 h 24"/>
              <a:gd name="T48" fmla="*/ 18 w 30"/>
              <a:gd name="T49" fmla="*/ 0 h 24"/>
              <a:gd name="T50" fmla="*/ 20 w 30"/>
              <a:gd name="T51" fmla="*/ 1 h 24"/>
              <a:gd name="T52" fmla="*/ 20 w 30"/>
              <a:gd name="T53" fmla="*/ 3 h 24"/>
              <a:gd name="T54" fmla="*/ 19 w 30"/>
              <a:gd name="T55" fmla="*/ 4 h 24"/>
              <a:gd name="T56" fmla="*/ 18 w 30"/>
              <a:gd name="T57" fmla="*/ 4 h 24"/>
              <a:gd name="T58" fmla="*/ 18 w 30"/>
              <a:gd name="T59" fmla="*/ 3 h 24"/>
              <a:gd name="T60" fmla="*/ 18 w 30"/>
              <a:gd name="T61" fmla="*/ 2 h 24"/>
              <a:gd name="T62" fmla="*/ 18 w 30"/>
              <a:gd name="T63" fmla="*/ 1 h 24"/>
              <a:gd name="T64" fmla="*/ 12 w 30"/>
              <a:gd name="T65" fmla="*/ 1 h 24"/>
              <a:gd name="T66" fmla="*/ 12 w 30"/>
              <a:gd name="T67" fmla="*/ 2 h 24"/>
              <a:gd name="T68" fmla="*/ 12 w 30"/>
              <a:gd name="T69" fmla="*/ 3 h 24"/>
              <a:gd name="T70" fmla="*/ 12 w 30"/>
              <a:gd name="T71" fmla="*/ 4 h 24"/>
              <a:gd name="T72" fmla="*/ 11 w 30"/>
              <a:gd name="T73" fmla="*/ 4 h 24"/>
              <a:gd name="T74" fmla="*/ 10 w 30"/>
              <a:gd name="T75" fmla="*/ 3 h 24"/>
              <a:gd name="T76" fmla="*/ 10 w 30"/>
              <a:gd name="T77" fmla="*/ 1 h 24"/>
              <a:gd name="T78" fmla="*/ 12 w 30"/>
              <a:gd name="T7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" h="24">
                <a:moveTo>
                  <a:pt x="3" y="4"/>
                </a:moveTo>
                <a:cubicBezTo>
                  <a:pt x="27" y="4"/>
                  <a:pt x="27" y="4"/>
                  <a:pt x="27" y="4"/>
                </a:cubicBezTo>
                <a:cubicBezTo>
                  <a:pt x="29" y="4"/>
                  <a:pt x="30" y="6"/>
                  <a:pt x="30" y="7"/>
                </a:cubicBezTo>
                <a:cubicBezTo>
                  <a:pt x="30" y="9"/>
                  <a:pt x="30" y="10"/>
                  <a:pt x="30" y="12"/>
                </a:cubicBezTo>
                <a:cubicBezTo>
                  <a:pt x="30" y="14"/>
                  <a:pt x="30" y="14"/>
                  <a:pt x="29" y="14"/>
                </a:cubicBezTo>
                <a:cubicBezTo>
                  <a:pt x="20" y="14"/>
                  <a:pt x="10" y="14"/>
                  <a:pt x="1" y="14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2" y="4"/>
                  <a:pt x="3" y="4"/>
                </a:cubicBezTo>
                <a:close/>
                <a:moveTo>
                  <a:pt x="13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6"/>
                  <a:pt x="17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5"/>
                  <a:pt x="13" y="15"/>
                </a:cubicBezTo>
                <a:close/>
                <a:moveTo>
                  <a:pt x="30" y="16"/>
                </a:move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4"/>
                  <a:pt x="27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0" y="23"/>
                  <a:pt x="0" y="21"/>
                </a:cubicBezTo>
                <a:cubicBezTo>
                  <a:pt x="0" y="19"/>
                  <a:pt x="0" y="17"/>
                  <a:pt x="0" y="16"/>
                </a:cubicBezTo>
                <a:cubicBezTo>
                  <a:pt x="0" y="14"/>
                  <a:pt x="0" y="14"/>
                  <a:pt x="1" y="14"/>
                </a:cubicBezTo>
                <a:cubicBezTo>
                  <a:pt x="10" y="14"/>
                  <a:pt x="19" y="14"/>
                  <a:pt x="29" y="14"/>
                </a:cubicBezTo>
                <a:cubicBezTo>
                  <a:pt x="30" y="14"/>
                  <a:pt x="30" y="14"/>
                  <a:pt x="30" y="16"/>
                </a:cubicBezTo>
                <a:close/>
                <a:moveTo>
                  <a:pt x="12" y="0"/>
                </a:moveTo>
                <a:cubicBezTo>
                  <a:pt x="14" y="0"/>
                  <a:pt x="16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0" y="2"/>
                  <a:pt x="20" y="3"/>
                  <a:pt x="20" y="3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4"/>
                  <a:pt x="19" y="4"/>
                  <a:pt x="18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1"/>
                  <a:pt x="14" y="1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10" y="2"/>
                  <a:pt x="10" y="1"/>
                </a:cubicBezTo>
                <a:cubicBezTo>
                  <a:pt x="10" y="0"/>
                  <a:pt x="11" y="0"/>
                  <a:pt x="12" y="0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5" name="Freeform 6"/>
          <p:cNvSpPr>
            <a:spLocks noEditPoints="1"/>
          </p:cNvSpPr>
          <p:nvPr/>
        </p:nvSpPr>
        <p:spPr bwMode="auto">
          <a:xfrm>
            <a:off x="1383830" y="4957289"/>
            <a:ext cx="479425" cy="458788"/>
          </a:xfrm>
          <a:custGeom>
            <a:avLst/>
            <a:gdLst>
              <a:gd name="T0" fmla="*/ 32 w 41"/>
              <a:gd name="T1" fmla="*/ 19 h 39"/>
              <a:gd name="T2" fmla="*/ 29 w 41"/>
              <a:gd name="T3" fmla="*/ 25 h 39"/>
              <a:gd name="T4" fmla="*/ 24 w 41"/>
              <a:gd name="T5" fmla="*/ 22 h 39"/>
              <a:gd name="T6" fmla="*/ 22 w 41"/>
              <a:gd name="T7" fmla="*/ 26 h 39"/>
              <a:gd name="T8" fmla="*/ 19 w 41"/>
              <a:gd name="T9" fmla="*/ 27 h 39"/>
              <a:gd name="T10" fmla="*/ 20 w 41"/>
              <a:gd name="T11" fmla="*/ 25 h 39"/>
              <a:gd name="T12" fmla="*/ 27 w 41"/>
              <a:gd name="T13" fmla="*/ 6 h 39"/>
              <a:gd name="T14" fmla="*/ 27 w 41"/>
              <a:gd name="T15" fmla="*/ 8 h 39"/>
              <a:gd name="T16" fmla="*/ 29 w 41"/>
              <a:gd name="T17" fmla="*/ 8 h 39"/>
              <a:gd name="T18" fmla="*/ 29 w 41"/>
              <a:gd name="T19" fmla="*/ 6 h 39"/>
              <a:gd name="T20" fmla="*/ 25 w 41"/>
              <a:gd name="T21" fmla="*/ 4 h 39"/>
              <a:gd name="T22" fmla="*/ 22 w 41"/>
              <a:gd name="T23" fmla="*/ 7 h 39"/>
              <a:gd name="T24" fmla="*/ 22 w 41"/>
              <a:gd name="T25" fmla="*/ 9 h 39"/>
              <a:gd name="T26" fmla="*/ 19 w 41"/>
              <a:gd name="T27" fmla="*/ 9 h 39"/>
              <a:gd name="T28" fmla="*/ 15 w 41"/>
              <a:gd name="T29" fmla="*/ 4 h 39"/>
              <a:gd name="T30" fmla="*/ 15 w 41"/>
              <a:gd name="T31" fmla="*/ 2 h 39"/>
              <a:gd name="T32" fmla="*/ 21 w 41"/>
              <a:gd name="T33" fmla="*/ 5 h 39"/>
              <a:gd name="T34" fmla="*/ 23 w 41"/>
              <a:gd name="T35" fmla="*/ 4 h 39"/>
              <a:gd name="T36" fmla="*/ 23 w 41"/>
              <a:gd name="T37" fmla="*/ 1 h 39"/>
              <a:gd name="T38" fmla="*/ 22 w 41"/>
              <a:gd name="T39" fmla="*/ 2 h 39"/>
              <a:gd name="T40" fmla="*/ 21 w 41"/>
              <a:gd name="T41" fmla="*/ 1 h 39"/>
              <a:gd name="T42" fmla="*/ 23 w 41"/>
              <a:gd name="T43" fmla="*/ 0 h 39"/>
              <a:gd name="T44" fmla="*/ 25 w 41"/>
              <a:gd name="T45" fmla="*/ 2 h 39"/>
              <a:gd name="T46" fmla="*/ 29 w 41"/>
              <a:gd name="T47" fmla="*/ 5 h 39"/>
              <a:gd name="T48" fmla="*/ 30 w 41"/>
              <a:gd name="T49" fmla="*/ 8 h 39"/>
              <a:gd name="T50" fmla="*/ 28 w 41"/>
              <a:gd name="T51" fmla="*/ 10 h 39"/>
              <a:gd name="T52" fmla="*/ 26 w 41"/>
              <a:gd name="T53" fmla="*/ 8 h 39"/>
              <a:gd name="T54" fmla="*/ 27 w 41"/>
              <a:gd name="T55" fmla="*/ 6 h 39"/>
              <a:gd name="T56" fmla="*/ 17 w 41"/>
              <a:gd name="T57" fmla="*/ 37 h 39"/>
              <a:gd name="T58" fmla="*/ 2 w 41"/>
              <a:gd name="T59" fmla="*/ 26 h 39"/>
              <a:gd name="T60" fmla="*/ 16 w 41"/>
              <a:gd name="T61" fmla="*/ 12 h 39"/>
              <a:gd name="T62" fmla="*/ 28 w 41"/>
              <a:gd name="T63" fmla="*/ 13 h 39"/>
              <a:gd name="T64" fmla="*/ 26 w 41"/>
              <a:gd name="T65" fmla="*/ 37 h 39"/>
              <a:gd name="T66" fmla="*/ 17 w 41"/>
              <a:gd name="T67" fmla="*/ 22 h 39"/>
              <a:gd name="T68" fmla="*/ 8 w 41"/>
              <a:gd name="T69" fmla="*/ 19 h 39"/>
              <a:gd name="T70" fmla="*/ 17 w 41"/>
              <a:gd name="T71" fmla="*/ 23 h 39"/>
              <a:gd name="T72" fmla="*/ 12 w 41"/>
              <a:gd name="T73" fmla="*/ 28 h 39"/>
              <a:gd name="T74" fmla="*/ 15 w 41"/>
              <a:gd name="T75" fmla="*/ 29 h 39"/>
              <a:gd name="T76" fmla="*/ 17 w 41"/>
              <a:gd name="T77" fmla="*/ 30 h 39"/>
              <a:gd name="T78" fmla="*/ 17 w 41"/>
              <a:gd name="T79" fmla="*/ 30 h 39"/>
              <a:gd name="T80" fmla="*/ 20 w 41"/>
              <a:gd name="T81" fmla="*/ 30 h 39"/>
              <a:gd name="T82" fmla="*/ 21 w 41"/>
              <a:gd name="T83" fmla="*/ 30 h 39"/>
              <a:gd name="T84" fmla="*/ 23 w 41"/>
              <a:gd name="T85" fmla="*/ 31 h 39"/>
              <a:gd name="T86" fmla="*/ 23 w 41"/>
              <a:gd name="T87" fmla="*/ 30 h 39"/>
              <a:gd name="T88" fmla="*/ 24 w 41"/>
              <a:gd name="T89" fmla="*/ 29 h 39"/>
              <a:gd name="T90" fmla="*/ 25 w 41"/>
              <a:gd name="T91" fmla="*/ 30 h 39"/>
              <a:gd name="T92" fmla="*/ 27 w 41"/>
              <a:gd name="T93" fmla="*/ 30 h 39"/>
              <a:gd name="T94" fmla="*/ 27 w 41"/>
              <a:gd name="T95" fmla="*/ 29 h 39"/>
              <a:gd name="T96" fmla="*/ 29 w 41"/>
              <a:gd name="T97" fmla="*/ 28 h 39"/>
              <a:gd name="T98" fmla="*/ 20 w 41"/>
              <a:gd name="T99" fmla="*/ 33 h 39"/>
              <a:gd name="T100" fmla="*/ 20 w 41"/>
              <a:gd name="T101" fmla="*/ 32 h 39"/>
              <a:gd name="T102" fmla="*/ 18 w 41"/>
              <a:gd name="T103" fmla="*/ 31 h 39"/>
              <a:gd name="T104" fmla="*/ 18 w 41"/>
              <a:gd name="T105" fmla="*/ 32 h 39"/>
              <a:gd name="T106" fmla="*/ 11 w 41"/>
              <a:gd name="T107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39">
                <a:moveTo>
                  <a:pt x="24" y="22"/>
                </a:moveTo>
                <a:cubicBezTo>
                  <a:pt x="27" y="21"/>
                  <a:pt x="29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29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3" y="23"/>
                  <a:pt x="23" y="22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2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8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6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9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9" y="6"/>
                  <a:pt x="28" y="5"/>
                  <a:pt x="28" y="5"/>
                </a:cubicBezTo>
                <a:cubicBezTo>
                  <a:pt x="27" y="5"/>
                  <a:pt x="26" y="4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0" y="9"/>
                  <a:pt x="19" y="9"/>
                </a:cubicBezTo>
                <a:cubicBezTo>
                  <a:pt x="19" y="10"/>
                  <a:pt x="18" y="9"/>
                  <a:pt x="19" y="9"/>
                </a:cubicBezTo>
                <a:cubicBezTo>
                  <a:pt x="19" y="6"/>
                  <a:pt x="18" y="4"/>
                  <a:pt x="15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2" y="4"/>
                  <a:pt x="23" y="4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3"/>
                  <a:pt x="28" y="4"/>
                  <a:pt x="29" y="5"/>
                </a:cubicBezTo>
                <a:cubicBezTo>
                  <a:pt x="29" y="5"/>
                  <a:pt x="30" y="5"/>
                  <a:pt x="30" y="6"/>
                </a:cubicBezTo>
                <a:cubicBezTo>
                  <a:pt x="30" y="6"/>
                  <a:pt x="30" y="7"/>
                  <a:pt x="30" y="8"/>
                </a:cubicBezTo>
                <a:cubicBezTo>
                  <a:pt x="30" y="8"/>
                  <a:pt x="30" y="9"/>
                  <a:pt x="30" y="9"/>
                </a:cubicBezTo>
                <a:cubicBezTo>
                  <a:pt x="29" y="9"/>
                  <a:pt x="29" y="9"/>
                  <a:pt x="28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5" y="7"/>
                  <a:pt x="26" y="6"/>
                </a:cubicBezTo>
                <a:cubicBezTo>
                  <a:pt x="27" y="6"/>
                  <a:pt x="27" y="6"/>
                  <a:pt x="27" y="6"/>
                </a:cubicBezTo>
                <a:close/>
                <a:moveTo>
                  <a:pt x="23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6"/>
                  <a:pt x="14" y="37"/>
                </a:cubicBezTo>
                <a:cubicBezTo>
                  <a:pt x="10" y="39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4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39"/>
                  <a:pt x="26" y="37"/>
                </a:cubicBezTo>
                <a:cubicBezTo>
                  <a:pt x="25" y="36"/>
                  <a:pt x="25" y="36"/>
                  <a:pt x="23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7" y="22"/>
                  <a:pt x="8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2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8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8" y="29"/>
                  <a:pt x="18" y="29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8" y="28"/>
                  <a:pt x="29" y="28"/>
                </a:cubicBezTo>
                <a:cubicBezTo>
                  <a:pt x="30" y="28"/>
                  <a:pt x="30" y="28"/>
                  <a:pt x="29" y="28"/>
                </a:cubicBezTo>
                <a:cubicBezTo>
                  <a:pt x="28" y="31"/>
                  <a:pt x="24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0"/>
                  <a:pt x="11" y="28"/>
                </a:cubicBezTo>
                <a:cubicBezTo>
                  <a:pt x="11" y="28"/>
                  <a:pt x="11" y="27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6" name="Freeform 7"/>
          <p:cNvSpPr>
            <a:spLocks noEditPoints="1"/>
          </p:cNvSpPr>
          <p:nvPr/>
        </p:nvSpPr>
        <p:spPr bwMode="auto">
          <a:xfrm>
            <a:off x="1383830" y="4946176"/>
            <a:ext cx="479425" cy="469900"/>
          </a:xfrm>
          <a:custGeom>
            <a:avLst/>
            <a:gdLst>
              <a:gd name="T0" fmla="*/ 32 w 41"/>
              <a:gd name="T1" fmla="*/ 20 h 40"/>
              <a:gd name="T2" fmla="*/ 29 w 41"/>
              <a:gd name="T3" fmla="*/ 26 h 40"/>
              <a:gd name="T4" fmla="*/ 24 w 41"/>
              <a:gd name="T5" fmla="*/ 23 h 40"/>
              <a:gd name="T6" fmla="*/ 22 w 41"/>
              <a:gd name="T7" fmla="*/ 27 h 40"/>
              <a:gd name="T8" fmla="*/ 19 w 41"/>
              <a:gd name="T9" fmla="*/ 28 h 40"/>
              <a:gd name="T10" fmla="*/ 20 w 41"/>
              <a:gd name="T11" fmla="*/ 26 h 40"/>
              <a:gd name="T12" fmla="*/ 27 w 41"/>
              <a:gd name="T13" fmla="*/ 7 h 40"/>
              <a:gd name="T14" fmla="*/ 27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2 w 41"/>
              <a:gd name="T23" fmla="*/ 7 h 40"/>
              <a:gd name="T24" fmla="*/ 22 w 41"/>
              <a:gd name="T25" fmla="*/ 10 h 40"/>
              <a:gd name="T26" fmla="*/ 19 w 41"/>
              <a:gd name="T27" fmla="*/ 10 h 40"/>
              <a:gd name="T28" fmla="*/ 15 w 41"/>
              <a:gd name="T29" fmla="*/ 5 h 40"/>
              <a:gd name="T30" fmla="*/ 15 w 41"/>
              <a:gd name="T31" fmla="*/ 3 h 40"/>
              <a:gd name="T32" fmla="*/ 21 w 41"/>
              <a:gd name="T33" fmla="*/ 6 h 40"/>
              <a:gd name="T34" fmla="*/ 23 w 41"/>
              <a:gd name="T35" fmla="*/ 5 h 40"/>
              <a:gd name="T36" fmla="*/ 23 w 41"/>
              <a:gd name="T37" fmla="*/ 2 h 40"/>
              <a:gd name="T38" fmla="*/ 22 w 41"/>
              <a:gd name="T39" fmla="*/ 3 h 40"/>
              <a:gd name="T40" fmla="*/ 21 w 41"/>
              <a:gd name="T41" fmla="*/ 2 h 40"/>
              <a:gd name="T42" fmla="*/ 23 w 41"/>
              <a:gd name="T43" fmla="*/ 1 h 40"/>
              <a:gd name="T44" fmla="*/ 25 w 41"/>
              <a:gd name="T45" fmla="*/ 3 h 40"/>
              <a:gd name="T46" fmla="*/ 29 w 41"/>
              <a:gd name="T47" fmla="*/ 5 h 40"/>
              <a:gd name="T48" fmla="*/ 30 w 41"/>
              <a:gd name="T49" fmla="*/ 9 h 40"/>
              <a:gd name="T50" fmla="*/ 28 w 41"/>
              <a:gd name="T51" fmla="*/ 11 h 40"/>
              <a:gd name="T52" fmla="*/ 26 w 41"/>
              <a:gd name="T53" fmla="*/ 9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6 w 41"/>
              <a:gd name="T61" fmla="*/ 13 h 40"/>
              <a:gd name="T62" fmla="*/ 27 w 41"/>
              <a:gd name="T63" fmla="*/ 14 h 40"/>
              <a:gd name="T64" fmla="*/ 26 w 41"/>
              <a:gd name="T65" fmla="*/ 38 h 40"/>
              <a:gd name="T66" fmla="*/ 17 w 41"/>
              <a:gd name="T67" fmla="*/ 23 h 40"/>
              <a:gd name="T68" fmla="*/ 8 w 41"/>
              <a:gd name="T69" fmla="*/ 20 h 40"/>
              <a:gd name="T70" fmla="*/ 17 w 41"/>
              <a:gd name="T71" fmla="*/ 24 h 40"/>
              <a:gd name="T72" fmla="*/ 12 w 41"/>
              <a:gd name="T73" fmla="*/ 29 h 40"/>
              <a:gd name="T74" fmla="*/ 15 w 41"/>
              <a:gd name="T75" fmla="*/ 30 h 40"/>
              <a:gd name="T76" fmla="*/ 17 w 41"/>
              <a:gd name="T77" fmla="*/ 31 h 40"/>
              <a:gd name="T78" fmla="*/ 17 w 41"/>
              <a:gd name="T79" fmla="*/ 31 h 40"/>
              <a:gd name="T80" fmla="*/ 20 w 41"/>
              <a:gd name="T81" fmla="*/ 31 h 40"/>
              <a:gd name="T82" fmla="*/ 21 w 41"/>
              <a:gd name="T83" fmla="*/ 31 h 40"/>
              <a:gd name="T84" fmla="*/ 23 w 41"/>
              <a:gd name="T85" fmla="*/ 32 h 40"/>
              <a:gd name="T86" fmla="*/ 23 w 41"/>
              <a:gd name="T87" fmla="*/ 31 h 40"/>
              <a:gd name="T88" fmla="*/ 24 w 41"/>
              <a:gd name="T89" fmla="*/ 30 h 40"/>
              <a:gd name="T90" fmla="*/ 24 w 41"/>
              <a:gd name="T91" fmla="*/ 31 h 40"/>
              <a:gd name="T92" fmla="*/ 26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0 w 41"/>
              <a:gd name="T99" fmla="*/ 34 h 40"/>
              <a:gd name="T100" fmla="*/ 20 w 41"/>
              <a:gd name="T101" fmla="*/ 33 h 40"/>
              <a:gd name="T102" fmla="*/ 18 w 41"/>
              <a:gd name="T103" fmla="*/ 32 h 40"/>
              <a:gd name="T104" fmla="*/ 18 w 41"/>
              <a:gd name="T105" fmla="*/ 33 h 40"/>
              <a:gd name="T106" fmla="*/ 11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7" y="22"/>
                  <a:pt x="29" y="20"/>
                  <a:pt x="3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3"/>
                  <a:pt x="33" y="26"/>
                  <a:pt x="29" y="26"/>
                </a:cubicBezTo>
                <a:cubicBezTo>
                  <a:pt x="27" y="26"/>
                  <a:pt x="26" y="25"/>
                  <a:pt x="24" y="24"/>
                </a:cubicBezTo>
                <a:cubicBezTo>
                  <a:pt x="23" y="24"/>
                  <a:pt x="23" y="23"/>
                  <a:pt x="24" y="23"/>
                </a:cubicBezTo>
                <a:close/>
                <a:moveTo>
                  <a:pt x="21" y="26"/>
                </a:moveTo>
                <a:cubicBezTo>
                  <a:pt x="22" y="26"/>
                  <a:pt x="22" y="27"/>
                  <a:pt x="22" y="27"/>
                </a:cubicBezTo>
                <a:cubicBezTo>
                  <a:pt x="23" y="28"/>
                  <a:pt x="23" y="28"/>
                  <a:pt x="22" y="28"/>
                </a:cubicBezTo>
                <a:cubicBezTo>
                  <a:pt x="21" y="28"/>
                  <a:pt x="20" y="28"/>
                  <a:pt x="19" y="28"/>
                </a:cubicBezTo>
                <a:cubicBezTo>
                  <a:pt x="18" y="28"/>
                  <a:pt x="18" y="28"/>
                  <a:pt x="19" y="27"/>
                </a:cubicBezTo>
                <a:cubicBezTo>
                  <a:pt x="19" y="27"/>
                  <a:pt x="20" y="26"/>
                  <a:pt x="20" y="26"/>
                </a:cubicBezTo>
                <a:cubicBezTo>
                  <a:pt x="20" y="25"/>
                  <a:pt x="21" y="25"/>
                  <a:pt x="21" y="26"/>
                </a:cubicBezTo>
                <a:close/>
                <a:moveTo>
                  <a:pt x="27" y="7"/>
                </a:moveTo>
                <a:cubicBezTo>
                  <a:pt x="26" y="8"/>
                  <a:pt x="26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8"/>
                  <a:pt x="29" y="7"/>
                  <a:pt x="29" y="7"/>
                </a:cubicBezTo>
                <a:cubicBezTo>
                  <a:pt x="29" y="7"/>
                  <a:pt x="28" y="6"/>
                  <a:pt x="28" y="6"/>
                </a:cubicBezTo>
                <a:cubicBezTo>
                  <a:pt x="27" y="6"/>
                  <a:pt x="26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6"/>
                  <a:pt x="23" y="7"/>
                  <a:pt x="22" y="7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1"/>
                  <a:pt x="22" y="11"/>
                  <a:pt x="22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8" y="11"/>
                  <a:pt x="18" y="10"/>
                  <a:pt x="18" y="10"/>
                </a:cubicBezTo>
                <a:cubicBezTo>
                  <a:pt x="19" y="7"/>
                  <a:pt x="18" y="5"/>
                  <a:pt x="15" y="5"/>
                </a:cubicBezTo>
                <a:cubicBezTo>
                  <a:pt x="15" y="5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7" y="3"/>
                  <a:pt x="20" y="4"/>
                  <a:pt x="21" y="6"/>
                </a:cubicBezTo>
                <a:cubicBezTo>
                  <a:pt x="21" y="6"/>
                  <a:pt x="21" y="6"/>
                  <a:pt x="22" y="6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4"/>
                  <a:pt x="23" y="4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2" y="2"/>
                </a:cubicBezTo>
                <a:cubicBezTo>
                  <a:pt x="22" y="2"/>
                  <a:pt x="22" y="2"/>
                  <a:pt x="22" y="3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4" y="0"/>
                  <a:pt x="24" y="1"/>
                  <a:pt x="24" y="1"/>
                </a:cubicBezTo>
                <a:cubicBezTo>
                  <a:pt x="24" y="2"/>
                  <a:pt x="25" y="2"/>
                  <a:pt x="25" y="3"/>
                </a:cubicBezTo>
                <a:cubicBezTo>
                  <a:pt x="25" y="3"/>
                  <a:pt x="25" y="4"/>
                  <a:pt x="26" y="4"/>
                </a:cubicBezTo>
                <a:cubicBezTo>
                  <a:pt x="27" y="4"/>
                  <a:pt x="28" y="5"/>
                  <a:pt x="29" y="5"/>
                </a:cubicBezTo>
                <a:cubicBezTo>
                  <a:pt x="29" y="6"/>
                  <a:pt x="30" y="6"/>
                  <a:pt x="30" y="7"/>
                </a:cubicBezTo>
                <a:cubicBezTo>
                  <a:pt x="30" y="7"/>
                  <a:pt x="30" y="8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29" y="10"/>
                  <a:pt x="29" y="10"/>
                  <a:pt x="28" y="11"/>
                </a:cubicBezTo>
                <a:cubicBezTo>
                  <a:pt x="28" y="11"/>
                  <a:pt x="27" y="11"/>
                  <a:pt x="27" y="10"/>
                </a:cubicBezTo>
                <a:cubicBezTo>
                  <a:pt x="26" y="10"/>
                  <a:pt x="26" y="9"/>
                  <a:pt x="26" y="9"/>
                </a:cubicBezTo>
                <a:cubicBezTo>
                  <a:pt x="25" y="8"/>
                  <a:pt x="25" y="8"/>
                  <a:pt x="26" y="7"/>
                </a:cubicBezTo>
                <a:cubicBezTo>
                  <a:pt x="27" y="7"/>
                  <a:pt x="27" y="7"/>
                  <a:pt x="27" y="7"/>
                </a:cubicBezTo>
                <a:close/>
                <a:moveTo>
                  <a:pt x="23" y="38"/>
                </a:moveTo>
                <a:cubicBezTo>
                  <a:pt x="21" y="39"/>
                  <a:pt x="19" y="39"/>
                  <a:pt x="17" y="38"/>
                </a:cubicBezTo>
                <a:cubicBezTo>
                  <a:pt x="16" y="37"/>
                  <a:pt x="15" y="37"/>
                  <a:pt x="14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7" y="11"/>
                  <a:pt x="13" y="14"/>
                </a:cubicBezTo>
                <a:cubicBezTo>
                  <a:pt x="14" y="15"/>
                  <a:pt x="15" y="14"/>
                  <a:pt x="16" y="13"/>
                </a:cubicBezTo>
                <a:cubicBezTo>
                  <a:pt x="19" y="11"/>
                  <a:pt x="22" y="11"/>
                  <a:pt x="24" y="13"/>
                </a:cubicBezTo>
                <a:cubicBezTo>
                  <a:pt x="26" y="14"/>
                  <a:pt x="26" y="15"/>
                  <a:pt x="27" y="14"/>
                </a:cubicBezTo>
                <a:cubicBezTo>
                  <a:pt x="33" y="11"/>
                  <a:pt x="41" y="15"/>
                  <a:pt x="39" y="27"/>
                </a:cubicBezTo>
                <a:cubicBezTo>
                  <a:pt x="37" y="37"/>
                  <a:pt x="31" y="40"/>
                  <a:pt x="26" y="38"/>
                </a:cubicBezTo>
                <a:cubicBezTo>
                  <a:pt x="25" y="37"/>
                  <a:pt x="25" y="37"/>
                  <a:pt x="23" y="38"/>
                </a:cubicBezTo>
                <a:close/>
                <a:moveTo>
                  <a:pt x="17" y="23"/>
                </a:moveTo>
                <a:cubicBezTo>
                  <a:pt x="14" y="22"/>
                  <a:pt x="12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3"/>
                  <a:pt x="8" y="26"/>
                  <a:pt x="12" y="26"/>
                </a:cubicBezTo>
                <a:cubicBezTo>
                  <a:pt x="14" y="26"/>
                  <a:pt x="16" y="25"/>
                  <a:pt x="17" y="24"/>
                </a:cubicBezTo>
                <a:cubicBezTo>
                  <a:pt x="18" y="24"/>
                  <a:pt x="18" y="23"/>
                  <a:pt x="17" y="23"/>
                </a:cubicBezTo>
                <a:close/>
                <a:moveTo>
                  <a:pt x="12" y="29"/>
                </a:moveTo>
                <a:cubicBezTo>
                  <a:pt x="12" y="29"/>
                  <a:pt x="13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0"/>
                  <a:pt x="17" y="30"/>
                  <a:pt x="18" y="30"/>
                </a:cubicBezTo>
                <a:cubicBezTo>
                  <a:pt x="19" y="30"/>
                  <a:pt x="19" y="31"/>
                  <a:pt x="20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3" y="32"/>
                </a:cubicBezTo>
                <a:cubicBezTo>
                  <a:pt x="23" y="32"/>
                  <a:pt x="23" y="32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0"/>
                  <a:pt x="23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6" y="31"/>
                  <a:pt x="26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30"/>
                  <a:pt x="28" y="29"/>
                  <a:pt x="29" y="29"/>
                </a:cubicBezTo>
                <a:cubicBezTo>
                  <a:pt x="30" y="29"/>
                  <a:pt x="30" y="29"/>
                  <a:pt x="29" y="29"/>
                </a:cubicBezTo>
                <a:cubicBezTo>
                  <a:pt x="28" y="32"/>
                  <a:pt x="24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19" y="32"/>
                  <a:pt x="19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3"/>
                  <a:pt x="13" y="31"/>
                  <a:pt x="11" y="29"/>
                </a:cubicBezTo>
                <a:cubicBezTo>
                  <a:pt x="11" y="29"/>
                  <a:pt x="11" y="28"/>
                  <a:pt x="12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7" name="Freeform 8"/>
          <p:cNvSpPr>
            <a:spLocks noEditPoints="1"/>
          </p:cNvSpPr>
          <p:nvPr/>
        </p:nvSpPr>
        <p:spPr bwMode="auto">
          <a:xfrm>
            <a:off x="1383830" y="4946176"/>
            <a:ext cx="479425" cy="469900"/>
          </a:xfrm>
          <a:custGeom>
            <a:avLst/>
            <a:gdLst>
              <a:gd name="T0" fmla="*/ 32 w 41"/>
              <a:gd name="T1" fmla="*/ 20 h 40"/>
              <a:gd name="T2" fmla="*/ 29 w 41"/>
              <a:gd name="T3" fmla="*/ 26 h 40"/>
              <a:gd name="T4" fmla="*/ 24 w 41"/>
              <a:gd name="T5" fmla="*/ 23 h 40"/>
              <a:gd name="T6" fmla="*/ 22 w 41"/>
              <a:gd name="T7" fmla="*/ 27 h 40"/>
              <a:gd name="T8" fmla="*/ 19 w 41"/>
              <a:gd name="T9" fmla="*/ 28 h 40"/>
              <a:gd name="T10" fmla="*/ 20 w 41"/>
              <a:gd name="T11" fmla="*/ 26 h 40"/>
              <a:gd name="T12" fmla="*/ 26 w 41"/>
              <a:gd name="T13" fmla="*/ 7 h 40"/>
              <a:gd name="T14" fmla="*/ 27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2 w 41"/>
              <a:gd name="T23" fmla="*/ 7 h 40"/>
              <a:gd name="T24" fmla="*/ 22 w 41"/>
              <a:gd name="T25" fmla="*/ 10 h 40"/>
              <a:gd name="T26" fmla="*/ 19 w 41"/>
              <a:gd name="T27" fmla="*/ 10 h 40"/>
              <a:gd name="T28" fmla="*/ 15 w 41"/>
              <a:gd name="T29" fmla="*/ 5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5 h 40"/>
              <a:gd name="T36" fmla="*/ 23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1 h 40"/>
              <a:gd name="T44" fmla="*/ 25 w 41"/>
              <a:gd name="T45" fmla="*/ 3 h 40"/>
              <a:gd name="T46" fmla="*/ 29 w 41"/>
              <a:gd name="T47" fmla="*/ 5 h 40"/>
              <a:gd name="T48" fmla="*/ 30 w 41"/>
              <a:gd name="T49" fmla="*/ 9 h 40"/>
              <a:gd name="T50" fmla="*/ 28 w 41"/>
              <a:gd name="T51" fmla="*/ 10 h 40"/>
              <a:gd name="T52" fmla="*/ 25 w 41"/>
              <a:gd name="T53" fmla="*/ 8 h 40"/>
              <a:gd name="T54" fmla="*/ 26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6 w 41"/>
              <a:gd name="T61" fmla="*/ 13 h 40"/>
              <a:gd name="T62" fmla="*/ 27 w 41"/>
              <a:gd name="T63" fmla="*/ 14 h 40"/>
              <a:gd name="T64" fmla="*/ 26 w 41"/>
              <a:gd name="T65" fmla="*/ 38 h 40"/>
              <a:gd name="T66" fmla="*/ 17 w 41"/>
              <a:gd name="T67" fmla="*/ 23 h 40"/>
              <a:gd name="T68" fmla="*/ 8 w 41"/>
              <a:gd name="T69" fmla="*/ 20 h 40"/>
              <a:gd name="T70" fmla="*/ 17 w 41"/>
              <a:gd name="T71" fmla="*/ 24 h 40"/>
              <a:gd name="T72" fmla="*/ 12 w 41"/>
              <a:gd name="T73" fmla="*/ 29 h 40"/>
              <a:gd name="T74" fmla="*/ 15 w 41"/>
              <a:gd name="T75" fmla="*/ 30 h 40"/>
              <a:gd name="T76" fmla="*/ 17 w 41"/>
              <a:gd name="T77" fmla="*/ 31 h 40"/>
              <a:gd name="T78" fmla="*/ 17 w 41"/>
              <a:gd name="T79" fmla="*/ 31 h 40"/>
              <a:gd name="T80" fmla="*/ 20 w 41"/>
              <a:gd name="T81" fmla="*/ 30 h 40"/>
              <a:gd name="T82" fmla="*/ 21 w 41"/>
              <a:gd name="T83" fmla="*/ 31 h 40"/>
              <a:gd name="T84" fmla="*/ 23 w 41"/>
              <a:gd name="T85" fmla="*/ 32 h 40"/>
              <a:gd name="T86" fmla="*/ 23 w 41"/>
              <a:gd name="T87" fmla="*/ 31 h 40"/>
              <a:gd name="T88" fmla="*/ 24 w 41"/>
              <a:gd name="T89" fmla="*/ 30 h 40"/>
              <a:gd name="T90" fmla="*/ 24 w 41"/>
              <a:gd name="T91" fmla="*/ 31 h 40"/>
              <a:gd name="T92" fmla="*/ 26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0 w 41"/>
              <a:gd name="T99" fmla="*/ 34 h 40"/>
              <a:gd name="T100" fmla="*/ 20 w 41"/>
              <a:gd name="T101" fmla="*/ 33 h 40"/>
              <a:gd name="T102" fmla="*/ 18 w 41"/>
              <a:gd name="T103" fmla="*/ 32 h 40"/>
              <a:gd name="T104" fmla="*/ 18 w 41"/>
              <a:gd name="T105" fmla="*/ 33 h 40"/>
              <a:gd name="T106" fmla="*/ 11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7" y="22"/>
                  <a:pt x="29" y="20"/>
                  <a:pt x="3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3"/>
                  <a:pt x="33" y="26"/>
                  <a:pt x="29" y="26"/>
                </a:cubicBezTo>
                <a:cubicBezTo>
                  <a:pt x="27" y="26"/>
                  <a:pt x="26" y="25"/>
                  <a:pt x="24" y="24"/>
                </a:cubicBezTo>
                <a:cubicBezTo>
                  <a:pt x="23" y="24"/>
                  <a:pt x="23" y="23"/>
                  <a:pt x="24" y="23"/>
                </a:cubicBezTo>
                <a:close/>
                <a:moveTo>
                  <a:pt x="21" y="26"/>
                </a:moveTo>
                <a:cubicBezTo>
                  <a:pt x="22" y="26"/>
                  <a:pt x="22" y="27"/>
                  <a:pt x="22" y="27"/>
                </a:cubicBezTo>
                <a:cubicBezTo>
                  <a:pt x="23" y="28"/>
                  <a:pt x="23" y="28"/>
                  <a:pt x="22" y="28"/>
                </a:cubicBezTo>
                <a:cubicBezTo>
                  <a:pt x="21" y="28"/>
                  <a:pt x="20" y="28"/>
                  <a:pt x="19" y="28"/>
                </a:cubicBezTo>
                <a:cubicBezTo>
                  <a:pt x="18" y="28"/>
                  <a:pt x="18" y="28"/>
                  <a:pt x="19" y="27"/>
                </a:cubicBezTo>
                <a:cubicBezTo>
                  <a:pt x="19" y="27"/>
                  <a:pt x="19" y="26"/>
                  <a:pt x="20" y="26"/>
                </a:cubicBezTo>
                <a:cubicBezTo>
                  <a:pt x="20" y="25"/>
                  <a:pt x="21" y="25"/>
                  <a:pt x="21" y="26"/>
                </a:cubicBezTo>
                <a:close/>
                <a:moveTo>
                  <a:pt x="26" y="7"/>
                </a:moveTo>
                <a:cubicBezTo>
                  <a:pt x="26" y="8"/>
                  <a:pt x="26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8"/>
                  <a:pt x="29" y="8"/>
                </a:cubicBezTo>
                <a:cubicBezTo>
                  <a:pt x="29" y="8"/>
                  <a:pt x="29" y="7"/>
                  <a:pt x="29" y="7"/>
                </a:cubicBezTo>
                <a:cubicBezTo>
                  <a:pt x="29" y="7"/>
                  <a:pt x="28" y="6"/>
                  <a:pt x="28" y="6"/>
                </a:cubicBezTo>
                <a:cubicBezTo>
                  <a:pt x="27" y="6"/>
                  <a:pt x="26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6"/>
                  <a:pt x="23" y="7"/>
                  <a:pt x="22" y="7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0"/>
                  <a:pt x="22" y="11"/>
                  <a:pt x="21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7"/>
                  <a:pt x="18" y="5"/>
                  <a:pt x="15" y="5"/>
                </a:cubicBezTo>
                <a:cubicBezTo>
                  <a:pt x="15" y="5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2"/>
                  <a:pt x="16" y="3"/>
                </a:cubicBezTo>
                <a:cubicBezTo>
                  <a:pt x="17" y="3"/>
                  <a:pt x="20" y="4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4"/>
                  <a:pt x="23" y="4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2"/>
                  <a:pt x="25" y="3"/>
                </a:cubicBezTo>
                <a:cubicBezTo>
                  <a:pt x="25" y="3"/>
                  <a:pt x="25" y="4"/>
                  <a:pt x="26" y="4"/>
                </a:cubicBezTo>
                <a:cubicBezTo>
                  <a:pt x="27" y="4"/>
                  <a:pt x="28" y="5"/>
                  <a:pt x="29" y="5"/>
                </a:cubicBezTo>
                <a:cubicBezTo>
                  <a:pt x="29" y="6"/>
                  <a:pt x="30" y="6"/>
                  <a:pt x="30" y="7"/>
                </a:cubicBezTo>
                <a:cubicBezTo>
                  <a:pt x="30" y="7"/>
                  <a:pt x="30" y="8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1"/>
                  <a:pt x="27" y="11"/>
                  <a:pt x="27" y="10"/>
                </a:cubicBezTo>
                <a:cubicBezTo>
                  <a:pt x="26" y="10"/>
                  <a:pt x="26" y="9"/>
                  <a:pt x="25" y="8"/>
                </a:cubicBezTo>
                <a:cubicBezTo>
                  <a:pt x="25" y="8"/>
                  <a:pt x="25" y="8"/>
                  <a:pt x="26" y="7"/>
                </a:cubicBezTo>
                <a:cubicBezTo>
                  <a:pt x="27" y="7"/>
                  <a:pt x="27" y="7"/>
                  <a:pt x="26" y="7"/>
                </a:cubicBezTo>
                <a:close/>
                <a:moveTo>
                  <a:pt x="23" y="38"/>
                </a:moveTo>
                <a:cubicBezTo>
                  <a:pt x="21" y="39"/>
                  <a:pt x="19" y="39"/>
                  <a:pt x="17" y="38"/>
                </a:cubicBezTo>
                <a:cubicBezTo>
                  <a:pt x="16" y="37"/>
                  <a:pt x="15" y="37"/>
                  <a:pt x="14" y="38"/>
                </a:cubicBezTo>
                <a:cubicBezTo>
                  <a:pt x="10" y="40"/>
                  <a:pt x="3" y="37"/>
                  <a:pt x="2" y="27"/>
                </a:cubicBezTo>
                <a:cubicBezTo>
                  <a:pt x="0" y="15"/>
                  <a:pt x="7" y="10"/>
                  <a:pt x="13" y="14"/>
                </a:cubicBezTo>
                <a:cubicBezTo>
                  <a:pt x="14" y="15"/>
                  <a:pt x="15" y="14"/>
                  <a:pt x="16" y="13"/>
                </a:cubicBezTo>
                <a:cubicBezTo>
                  <a:pt x="18" y="11"/>
                  <a:pt x="22" y="11"/>
                  <a:pt x="24" y="13"/>
                </a:cubicBezTo>
                <a:cubicBezTo>
                  <a:pt x="26" y="14"/>
                  <a:pt x="26" y="15"/>
                  <a:pt x="27" y="14"/>
                </a:cubicBezTo>
                <a:cubicBezTo>
                  <a:pt x="33" y="10"/>
                  <a:pt x="41" y="15"/>
                  <a:pt x="39" y="27"/>
                </a:cubicBezTo>
                <a:cubicBezTo>
                  <a:pt x="37" y="37"/>
                  <a:pt x="31" y="40"/>
                  <a:pt x="26" y="38"/>
                </a:cubicBezTo>
                <a:cubicBezTo>
                  <a:pt x="25" y="37"/>
                  <a:pt x="25" y="37"/>
                  <a:pt x="23" y="38"/>
                </a:cubicBezTo>
                <a:close/>
                <a:moveTo>
                  <a:pt x="17" y="23"/>
                </a:moveTo>
                <a:cubicBezTo>
                  <a:pt x="14" y="22"/>
                  <a:pt x="12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2"/>
                  <a:pt x="8" y="26"/>
                  <a:pt x="12" y="26"/>
                </a:cubicBezTo>
                <a:cubicBezTo>
                  <a:pt x="14" y="25"/>
                  <a:pt x="16" y="24"/>
                  <a:pt x="17" y="24"/>
                </a:cubicBezTo>
                <a:cubicBezTo>
                  <a:pt x="18" y="23"/>
                  <a:pt x="18" y="23"/>
                  <a:pt x="17" y="23"/>
                </a:cubicBezTo>
                <a:close/>
                <a:moveTo>
                  <a:pt x="12" y="29"/>
                </a:moveTo>
                <a:cubicBezTo>
                  <a:pt x="12" y="29"/>
                  <a:pt x="13" y="29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0"/>
                  <a:pt x="17" y="30"/>
                  <a:pt x="18" y="30"/>
                </a:cubicBezTo>
                <a:cubicBezTo>
                  <a:pt x="19" y="30"/>
                  <a:pt x="19" y="30"/>
                  <a:pt x="20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3" y="32"/>
                </a:cubicBezTo>
                <a:cubicBezTo>
                  <a:pt x="23" y="32"/>
                  <a:pt x="23" y="32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5" y="32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29"/>
                  <a:pt x="28" y="29"/>
                  <a:pt x="29" y="29"/>
                </a:cubicBezTo>
                <a:cubicBezTo>
                  <a:pt x="30" y="29"/>
                  <a:pt x="30" y="29"/>
                  <a:pt x="29" y="29"/>
                </a:cubicBezTo>
                <a:cubicBezTo>
                  <a:pt x="27" y="32"/>
                  <a:pt x="24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19" y="32"/>
                  <a:pt x="19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4"/>
                  <a:pt x="17" y="34"/>
                  <a:pt x="17" y="34"/>
                </a:cubicBezTo>
                <a:cubicBezTo>
                  <a:pt x="15" y="33"/>
                  <a:pt x="13" y="31"/>
                  <a:pt x="11" y="29"/>
                </a:cubicBezTo>
                <a:cubicBezTo>
                  <a:pt x="11" y="28"/>
                  <a:pt x="11" y="28"/>
                  <a:pt x="12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8" name="Freeform 9"/>
          <p:cNvSpPr>
            <a:spLocks noEditPoints="1"/>
          </p:cNvSpPr>
          <p:nvPr/>
        </p:nvSpPr>
        <p:spPr bwMode="auto">
          <a:xfrm>
            <a:off x="1371130" y="4946176"/>
            <a:ext cx="492125" cy="469900"/>
          </a:xfrm>
          <a:custGeom>
            <a:avLst/>
            <a:gdLst>
              <a:gd name="T0" fmla="*/ 33 w 42"/>
              <a:gd name="T1" fmla="*/ 20 h 40"/>
              <a:gd name="T2" fmla="*/ 30 w 42"/>
              <a:gd name="T3" fmla="*/ 26 h 40"/>
              <a:gd name="T4" fmla="*/ 25 w 42"/>
              <a:gd name="T5" fmla="*/ 23 h 40"/>
              <a:gd name="T6" fmla="*/ 23 w 42"/>
              <a:gd name="T7" fmla="*/ 27 h 40"/>
              <a:gd name="T8" fmla="*/ 20 w 42"/>
              <a:gd name="T9" fmla="*/ 28 h 40"/>
              <a:gd name="T10" fmla="*/ 21 w 42"/>
              <a:gd name="T11" fmla="*/ 26 h 40"/>
              <a:gd name="T12" fmla="*/ 27 w 42"/>
              <a:gd name="T13" fmla="*/ 7 h 40"/>
              <a:gd name="T14" fmla="*/ 28 w 42"/>
              <a:gd name="T15" fmla="*/ 9 h 40"/>
              <a:gd name="T16" fmla="*/ 30 w 42"/>
              <a:gd name="T17" fmla="*/ 9 h 40"/>
              <a:gd name="T18" fmla="*/ 30 w 42"/>
              <a:gd name="T19" fmla="*/ 7 h 40"/>
              <a:gd name="T20" fmla="*/ 26 w 42"/>
              <a:gd name="T21" fmla="*/ 5 h 40"/>
              <a:gd name="T22" fmla="*/ 23 w 42"/>
              <a:gd name="T23" fmla="*/ 7 h 40"/>
              <a:gd name="T24" fmla="*/ 23 w 42"/>
              <a:gd name="T25" fmla="*/ 10 h 40"/>
              <a:gd name="T26" fmla="*/ 20 w 42"/>
              <a:gd name="T27" fmla="*/ 10 h 40"/>
              <a:gd name="T28" fmla="*/ 16 w 42"/>
              <a:gd name="T29" fmla="*/ 5 h 40"/>
              <a:gd name="T30" fmla="*/ 16 w 42"/>
              <a:gd name="T31" fmla="*/ 3 h 40"/>
              <a:gd name="T32" fmla="*/ 22 w 42"/>
              <a:gd name="T33" fmla="*/ 5 h 40"/>
              <a:gd name="T34" fmla="*/ 24 w 42"/>
              <a:gd name="T35" fmla="*/ 5 h 40"/>
              <a:gd name="T36" fmla="*/ 24 w 42"/>
              <a:gd name="T37" fmla="*/ 2 h 40"/>
              <a:gd name="T38" fmla="*/ 23 w 42"/>
              <a:gd name="T39" fmla="*/ 2 h 40"/>
              <a:gd name="T40" fmla="*/ 22 w 42"/>
              <a:gd name="T41" fmla="*/ 2 h 40"/>
              <a:gd name="T42" fmla="*/ 24 w 42"/>
              <a:gd name="T43" fmla="*/ 1 h 40"/>
              <a:gd name="T44" fmla="*/ 25 w 42"/>
              <a:gd name="T45" fmla="*/ 3 h 40"/>
              <a:gd name="T46" fmla="*/ 30 w 42"/>
              <a:gd name="T47" fmla="*/ 5 h 40"/>
              <a:gd name="T48" fmla="*/ 31 w 42"/>
              <a:gd name="T49" fmla="*/ 9 h 40"/>
              <a:gd name="T50" fmla="*/ 29 w 42"/>
              <a:gd name="T51" fmla="*/ 10 h 40"/>
              <a:gd name="T52" fmla="*/ 26 w 42"/>
              <a:gd name="T53" fmla="*/ 8 h 40"/>
              <a:gd name="T54" fmla="*/ 27 w 42"/>
              <a:gd name="T55" fmla="*/ 7 h 40"/>
              <a:gd name="T56" fmla="*/ 18 w 42"/>
              <a:gd name="T57" fmla="*/ 38 h 40"/>
              <a:gd name="T58" fmla="*/ 3 w 42"/>
              <a:gd name="T59" fmla="*/ 27 h 40"/>
              <a:gd name="T60" fmla="*/ 17 w 42"/>
              <a:gd name="T61" fmla="*/ 13 h 40"/>
              <a:gd name="T62" fmla="*/ 28 w 42"/>
              <a:gd name="T63" fmla="*/ 14 h 40"/>
              <a:gd name="T64" fmla="*/ 27 w 42"/>
              <a:gd name="T65" fmla="*/ 38 h 40"/>
              <a:gd name="T66" fmla="*/ 18 w 42"/>
              <a:gd name="T67" fmla="*/ 23 h 40"/>
              <a:gd name="T68" fmla="*/ 9 w 42"/>
              <a:gd name="T69" fmla="*/ 20 h 40"/>
              <a:gd name="T70" fmla="*/ 18 w 42"/>
              <a:gd name="T71" fmla="*/ 24 h 40"/>
              <a:gd name="T72" fmla="*/ 13 w 42"/>
              <a:gd name="T73" fmla="*/ 29 h 40"/>
              <a:gd name="T74" fmla="*/ 16 w 42"/>
              <a:gd name="T75" fmla="*/ 30 h 40"/>
              <a:gd name="T76" fmla="*/ 18 w 42"/>
              <a:gd name="T77" fmla="*/ 31 h 40"/>
              <a:gd name="T78" fmla="*/ 18 w 42"/>
              <a:gd name="T79" fmla="*/ 31 h 40"/>
              <a:gd name="T80" fmla="*/ 21 w 42"/>
              <a:gd name="T81" fmla="*/ 30 h 40"/>
              <a:gd name="T82" fmla="*/ 22 w 42"/>
              <a:gd name="T83" fmla="*/ 31 h 40"/>
              <a:gd name="T84" fmla="*/ 24 w 42"/>
              <a:gd name="T85" fmla="*/ 32 h 40"/>
              <a:gd name="T86" fmla="*/ 24 w 42"/>
              <a:gd name="T87" fmla="*/ 31 h 40"/>
              <a:gd name="T88" fmla="*/ 25 w 42"/>
              <a:gd name="T89" fmla="*/ 30 h 40"/>
              <a:gd name="T90" fmla="*/ 25 w 42"/>
              <a:gd name="T91" fmla="*/ 31 h 40"/>
              <a:gd name="T92" fmla="*/ 27 w 42"/>
              <a:gd name="T93" fmla="*/ 31 h 40"/>
              <a:gd name="T94" fmla="*/ 28 w 42"/>
              <a:gd name="T95" fmla="*/ 30 h 40"/>
              <a:gd name="T96" fmla="*/ 30 w 42"/>
              <a:gd name="T97" fmla="*/ 29 h 40"/>
              <a:gd name="T98" fmla="*/ 21 w 42"/>
              <a:gd name="T99" fmla="*/ 34 h 40"/>
              <a:gd name="T100" fmla="*/ 21 w 42"/>
              <a:gd name="T101" fmla="*/ 32 h 40"/>
              <a:gd name="T102" fmla="*/ 19 w 42"/>
              <a:gd name="T103" fmla="*/ 32 h 40"/>
              <a:gd name="T104" fmla="*/ 19 w 42"/>
              <a:gd name="T105" fmla="*/ 33 h 40"/>
              <a:gd name="T106" fmla="*/ 12 w 42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6"/>
                </a:cubicBezTo>
                <a:cubicBezTo>
                  <a:pt x="28" y="25"/>
                  <a:pt x="27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7"/>
                  <a:pt x="23" y="27"/>
                </a:cubicBezTo>
                <a:cubicBezTo>
                  <a:pt x="24" y="28"/>
                  <a:pt x="24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8"/>
                  <a:pt x="20" y="27"/>
                </a:cubicBezTo>
                <a:cubicBezTo>
                  <a:pt x="20" y="27"/>
                  <a:pt x="20" y="26"/>
                  <a:pt x="21" y="26"/>
                </a:cubicBezTo>
                <a:cubicBezTo>
                  <a:pt x="21" y="25"/>
                  <a:pt x="22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6"/>
                  <a:pt x="19" y="5"/>
                  <a:pt x="16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6" y="2"/>
                  <a:pt x="17" y="3"/>
                </a:cubicBezTo>
                <a:cubicBezTo>
                  <a:pt x="18" y="3"/>
                  <a:pt x="20" y="4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3"/>
                  <a:pt x="24" y="2"/>
                </a:cubicBezTo>
                <a:cubicBezTo>
                  <a:pt x="24" y="2"/>
                  <a:pt x="24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2"/>
                  <a:pt x="25" y="2"/>
                  <a:pt x="25" y="3"/>
                </a:cubicBezTo>
                <a:cubicBezTo>
                  <a:pt x="26" y="3"/>
                  <a:pt x="26" y="4"/>
                  <a:pt x="26" y="4"/>
                </a:cubicBezTo>
                <a:cubicBezTo>
                  <a:pt x="28" y="4"/>
                  <a:pt x="29" y="5"/>
                  <a:pt x="30" y="5"/>
                </a:cubicBezTo>
                <a:cubicBezTo>
                  <a:pt x="30" y="6"/>
                  <a:pt x="31" y="6"/>
                  <a:pt x="31" y="7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1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8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3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6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7" y="14"/>
                  <a:pt x="27" y="15"/>
                  <a:pt x="28" y="14"/>
                </a:cubicBezTo>
                <a:cubicBezTo>
                  <a:pt x="34" y="10"/>
                  <a:pt x="42" y="15"/>
                  <a:pt x="39" y="27"/>
                </a:cubicBezTo>
                <a:cubicBezTo>
                  <a:pt x="38" y="37"/>
                  <a:pt x="32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6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3" y="29"/>
                </a:moveTo>
                <a:cubicBezTo>
                  <a:pt x="13" y="29"/>
                  <a:pt x="14" y="29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9" y="30"/>
                </a:cubicBezTo>
                <a:cubicBezTo>
                  <a:pt x="20" y="30"/>
                  <a:pt x="20" y="30"/>
                  <a:pt x="21" y="30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2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7" y="30"/>
                  <a:pt x="28" y="30"/>
                  <a:pt x="28" y="30"/>
                </a:cubicBezTo>
                <a:cubicBezTo>
                  <a:pt x="29" y="29"/>
                  <a:pt x="29" y="29"/>
                  <a:pt x="30" y="29"/>
                </a:cubicBezTo>
                <a:cubicBezTo>
                  <a:pt x="31" y="29"/>
                  <a:pt x="31" y="29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4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3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9" name="Freeform 10"/>
          <p:cNvSpPr>
            <a:spLocks noEditPoints="1"/>
          </p:cNvSpPr>
          <p:nvPr/>
        </p:nvSpPr>
        <p:spPr bwMode="auto">
          <a:xfrm>
            <a:off x="1371130" y="4946176"/>
            <a:ext cx="492125" cy="469900"/>
          </a:xfrm>
          <a:custGeom>
            <a:avLst/>
            <a:gdLst>
              <a:gd name="T0" fmla="*/ 33 w 42"/>
              <a:gd name="T1" fmla="*/ 20 h 40"/>
              <a:gd name="T2" fmla="*/ 30 w 42"/>
              <a:gd name="T3" fmla="*/ 25 h 40"/>
              <a:gd name="T4" fmla="*/ 25 w 42"/>
              <a:gd name="T5" fmla="*/ 23 h 40"/>
              <a:gd name="T6" fmla="*/ 23 w 42"/>
              <a:gd name="T7" fmla="*/ 27 h 40"/>
              <a:gd name="T8" fmla="*/ 20 w 42"/>
              <a:gd name="T9" fmla="*/ 28 h 40"/>
              <a:gd name="T10" fmla="*/ 21 w 42"/>
              <a:gd name="T11" fmla="*/ 25 h 40"/>
              <a:gd name="T12" fmla="*/ 27 w 42"/>
              <a:gd name="T13" fmla="*/ 7 h 40"/>
              <a:gd name="T14" fmla="*/ 28 w 42"/>
              <a:gd name="T15" fmla="*/ 9 h 40"/>
              <a:gd name="T16" fmla="*/ 30 w 42"/>
              <a:gd name="T17" fmla="*/ 9 h 40"/>
              <a:gd name="T18" fmla="*/ 30 w 42"/>
              <a:gd name="T19" fmla="*/ 7 h 40"/>
              <a:gd name="T20" fmla="*/ 26 w 42"/>
              <a:gd name="T21" fmla="*/ 5 h 40"/>
              <a:gd name="T22" fmla="*/ 23 w 42"/>
              <a:gd name="T23" fmla="*/ 7 h 40"/>
              <a:gd name="T24" fmla="*/ 23 w 42"/>
              <a:gd name="T25" fmla="*/ 10 h 40"/>
              <a:gd name="T26" fmla="*/ 20 w 42"/>
              <a:gd name="T27" fmla="*/ 10 h 40"/>
              <a:gd name="T28" fmla="*/ 16 w 42"/>
              <a:gd name="T29" fmla="*/ 4 h 40"/>
              <a:gd name="T30" fmla="*/ 16 w 42"/>
              <a:gd name="T31" fmla="*/ 3 h 40"/>
              <a:gd name="T32" fmla="*/ 21 w 42"/>
              <a:gd name="T33" fmla="*/ 5 h 40"/>
              <a:gd name="T34" fmla="*/ 24 w 42"/>
              <a:gd name="T35" fmla="*/ 4 h 40"/>
              <a:gd name="T36" fmla="*/ 24 w 42"/>
              <a:gd name="T37" fmla="*/ 2 h 40"/>
              <a:gd name="T38" fmla="*/ 23 w 42"/>
              <a:gd name="T39" fmla="*/ 2 h 40"/>
              <a:gd name="T40" fmla="*/ 22 w 42"/>
              <a:gd name="T41" fmla="*/ 2 h 40"/>
              <a:gd name="T42" fmla="*/ 24 w 42"/>
              <a:gd name="T43" fmla="*/ 0 h 40"/>
              <a:gd name="T44" fmla="*/ 25 w 42"/>
              <a:gd name="T45" fmla="*/ 3 h 40"/>
              <a:gd name="T46" fmla="*/ 30 w 42"/>
              <a:gd name="T47" fmla="*/ 5 h 40"/>
              <a:gd name="T48" fmla="*/ 31 w 42"/>
              <a:gd name="T49" fmla="*/ 9 h 40"/>
              <a:gd name="T50" fmla="*/ 29 w 42"/>
              <a:gd name="T51" fmla="*/ 10 h 40"/>
              <a:gd name="T52" fmla="*/ 26 w 42"/>
              <a:gd name="T53" fmla="*/ 8 h 40"/>
              <a:gd name="T54" fmla="*/ 27 w 42"/>
              <a:gd name="T55" fmla="*/ 7 h 40"/>
              <a:gd name="T56" fmla="*/ 18 w 42"/>
              <a:gd name="T57" fmla="*/ 38 h 40"/>
              <a:gd name="T58" fmla="*/ 3 w 42"/>
              <a:gd name="T59" fmla="*/ 27 h 40"/>
              <a:gd name="T60" fmla="*/ 17 w 42"/>
              <a:gd name="T61" fmla="*/ 13 h 40"/>
              <a:gd name="T62" fmla="*/ 28 w 42"/>
              <a:gd name="T63" fmla="*/ 14 h 40"/>
              <a:gd name="T64" fmla="*/ 27 w 42"/>
              <a:gd name="T65" fmla="*/ 38 h 40"/>
              <a:gd name="T66" fmla="*/ 18 w 42"/>
              <a:gd name="T67" fmla="*/ 23 h 40"/>
              <a:gd name="T68" fmla="*/ 9 w 42"/>
              <a:gd name="T69" fmla="*/ 20 h 40"/>
              <a:gd name="T70" fmla="*/ 18 w 42"/>
              <a:gd name="T71" fmla="*/ 24 h 40"/>
              <a:gd name="T72" fmla="*/ 12 w 42"/>
              <a:gd name="T73" fmla="*/ 29 h 40"/>
              <a:gd name="T74" fmla="*/ 16 w 42"/>
              <a:gd name="T75" fmla="*/ 30 h 40"/>
              <a:gd name="T76" fmla="*/ 17 w 42"/>
              <a:gd name="T77" fmla="*/ 31 h 40"/>
              <a:gd name="T78" fmla="*/ 18 w 42"/>
              <a:gd name="T79" fmla="*/ 31 h 40"/>
              <a:gd name="T80" fmla="*/ 21 w 42"/>
              <a:gd name="T81" fmla="*/ 30 h 40"/>
              <a:gd name="T82" fmla="*/ 22 w 42"/>
              <a:gd name="T83" fmla="*/ 31 h 40"/>
              <a:gd name="T84" fmla="*/ 24 w 42"/>
              <a:gd name="T85" fmla="*/ 32 h 40"/>
              <a:gd name="T86" fmla="*/ 24 w 42"/>
              <a:gd name="T87" fmla="*/ 31 h 40"/>
              <a:gd name="T88" fmla="*/ 25 w 42"/>
              <a:gd name="T89" fmla="*/ 30 h 40"/>
              <a:gd name="T90" fmla="*/ 25 w 42"/>
              <a:gd name="T91" fmla="*/ 31 h 40"/>
              <a:gd name="T92" fmla="*/ 27 w 42"/>
              <a:gd name="T93" fmla="*/ 31 h 40"/>
              <a:gd name="T94" fmla="*/ 27 w 42"/>
              <a:gd name="T95" fmla="*/ 30 h 40"/>
              <a:gd name="T96" fmla="*/ 30 w 42"/>
              <a:gd name="T97" fmla="*/ 29 h 40"/>
              <a:gd name="T98" fmla="*/ 21 w 42"/>
              <a:gd name="T99" fmla="*/ 34 h 40"/>
              <a:gd name="T100" fmla="*/ 21 w 42"/>
              <a:gd name="T101" fmla="*/ 32 h 40"/>
              <a:gd name="T102" fmla="*/ 19 w 42"/>
              <a:gd name="T103" fmla="*/ 32 h 40"/>
              <a:gd name="T104" fmla="*/ 18 w 42"/>
              <a:gd name="T105" fmla="*/ 33 h 40"/>
              <a:gd name="T106" fmla="*/ 12 w 42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4" y="27"/>
                  <a:pt x="23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7"/>
                  <a:pt x="20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6"/>
                  <a:pt x="29" y="6"/>
                  <a:pt x="29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6"/>
                  <a:pt x="19" y="5"/>
                  <a:pt x="16" y="4"/>
                </a:cubicBezTo>
                <a:cubicBezTo>
                  <a:pt x="16" y="4"/>
                  <a:pt x="15" y="4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2"/>
                  <a:pt x="16" y="2"/>
                  <a:pt x="17" y="3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2"/>
                  <a:pt x="24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0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6" y="3"/>
                  <a:pt x="26" y="4"/>
                  <a:pt x="26" y="4"/>
                </a:cubicBezTo>
                <a:cubicBezTo>
                  <a:pt x="27" y="4"/>
                  <a:pt x="29" y="5"/>
                  <a:pt x="30" y="5"/>
                </a:cubicBezTo>
                <a:cubicBezTo>
                  <a:pt x="30" y="6"/>
                  <a:pt x="31" y="6"/>
                  <a:pt x="31" y="7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0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8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3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2" y="15"/>
                  <a:pt x="39" y="27"/>
                </a:cubicBezTo>
                <a:cubicBezTo>
                  <a:pt x="38" y="37"/>
                  <a:pt x="32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6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2" y="29"/>
                </a:moveTo>
                <a:cubicBezTo>
                  <a:pt x="13" y="29"/>
                  <a:pt x="14" y="29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2" y="30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8" y="31"/>
                </a:cubicBezTo>
                <a:cubicBezTo>
                  <a:pt x="28" y="30"/>
                  <a:pt x="28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cubicBezTo>
                  <a:pt x="29" y="29"/>
                  <a:pt x="29" y="29"/>
                  <a:pt x="30" y="29"/>
                </a:cubicBezTo>
                <a:cubicBezTo>
                  <a:pt x="30" y="29"/>
                  <a:pt x="31" y="29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2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0" name="Freeform 11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8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4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4 w 41"/>
              <a:gd name="T43" fmla="*/ 0 h 40"/>
              <a:gd name="T44" fmla="*/ 25 w 41"/>
              <a:gd name="T45" fmla="*/ 3 h 40"/>
              <a:gd name="T46" fmla="*/ 30 w 41"/>
              <a:gd name="T47" fmla="*/ 5 h 40"/>
              <a:gd name="T48" fmla="*/ 31 w 41"/>
              <a:gd name="T49" fmla="*/ 9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3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4 h 40"/>
              <a:gd name="T72" fmla="*/ 12 w 41"/>
              <a:gd name="T73" fmla="*/ 28 h 40"/>
              <a:gd name="T74" fmla="*/ 16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2 w 41"/>
              <a:gd name="T83" fmla="*/ 31 h 40"/>
              <a:gd name="T84" fmla="*/ 23 w 41"/>
              <a:gd name="T85" fmla="*/ 32 h 40"/>
              <a:gd name="T86" fmla="*/ 24 w 41"/>
              <a:gd name="T87" fmla="*/ 31 h 40"/>
              <a:gd name="T88" fmla="*/ 25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4" y="27"/>
                  <a:pt x="23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7"/>
                  <a:pt x="20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7"/>
                  <a:pt x="30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5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0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9" y="5"/>
                  <a:pt x="30" y="5"/>
                </a:cubicBezTo>
                <a:cubicBezTo>
                  <a:pt x="30" y="6"/>
                  <a:pt x="31" y="6"/>
                  <a:pt x="31" y="6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0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8" y="37"/>
                  <a:pt x="31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0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2" y="30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8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1" name="Freeform 12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4 w 41"/>
              <a:gd name="T43" fmla="*/ 0 h 40"/>
              <a:gd name="T44" fmla="*/ 25 w 41"/>
              <a:gd name="T45" fmla="*/ 3 h 40"/>
              <a:gd name="T46" fmla="*/ 30 w 41"/>
              <a:gd name="T47" fmla="*/ 5 h 40"/>
              <a:gd name="T48" fmla="*/ 31 w 41"/>
              <a:gd name="T49" fmla="*/ 9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6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5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5" y="22"/>
                  <a:pt x="34" y="25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8" y="5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8"/>
                  <a:pt x="23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5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2" y="1"/>
                </a:cubicBezTo>
                <a:cubicBezTo>
                  <a:pt x="23" y="1"/>
                  <a:pt x="23" y="0"/>
                  <a:pt x="24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5"/>
                  <a:pt x="30" y="5"/>
                </a:cubicBezTo>
                <a:cubicBezTo>
                  <a:pt x="30" y="5"/>
                  <a:pt x="30" y="6"/>
                  <a:pt x="31" y="6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9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3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2" name="Freeform 13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4" y="25"/>
                  <a:pt x="30" y="25"/>
                </a:cubicBezTo>
                <a:cubicBezTo>
                  <a:pt x="28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2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5"/>
                  <a:pt x="29" y="5"/>
                </a:cubicBezTo>
                <a:cubicBezTo>
                  <a:pt x="30" y="5"/>
                  <a:pt x="30" y="6"/>
                  <a:pt x="31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6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2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29"/>
                  <a:pt x="16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6" y="31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29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3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3" name="Freeform 14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8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2" y="1"/>
                  <a:pt x="22" y="2"/>
                  <a:pt x="23" y="2"/>
                </a:cubicBezTo>
                <a:cubicBezTo>
                  <a:pt x="23" y="2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6"/>
                  <a:pt x="27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7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1"/>
                  <a:pt x="12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6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6" y="30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29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0" y="33"/>
                  <a:pt x="21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9"/>
                </a:cubicBezTo>
                <a:cubicBezTo>
                  <a:pt x="11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4" name="Freeform 15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1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29" y="8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2"/>
                  <a:pt x="22" y="2"/>
                </a:cubicBezTo>
                <a:cubicBezTo>
                  <a:pt x="23" y="2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7" y="38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1"/>
                  <a:pt x="12" y="20"/>
                  <a:pt x="10" y="20"/>
                </a:cubicBezTo>
                <a:cubicBezTo>
                  <a:pt x="9" y="19"/>
                  <a:pt x="9" y="20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8" y="29"/>
                </a:cubicBezTo>
                <a:cubicBezTo>
                  <a:pt x="28" y="29"/>
                  <a:pt x="29" y="29"/>
                  <a:pt x="29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4"/>
                  <a:pt x="21" y="34"/>
                </a:cubicBezTo>
                <a:cubicBezTo>
                  <a:pt x="21" y="34"/>
                  <a:pt x="20" y="33"/>
                  <a:pt x="20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2"/>
                  <a:pt x="19" y="32"/>
                  <a:pt x="19" y="31"/>
                </a:cubicBezTo>
                <a:cubicBezTo>
                  <a:pt x="19" y="31"/>
                  <a:pt x="18" y="32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9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5" name="Freeform 16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4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6 h 40"/>
              <a:gd name="T20" fmla="*/ 25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1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8" y="21"/>
                  <a:pt x="30" y="20"/>
                  <a:pt x="33" y="20"/>
                </a:cubicBezTo>
                <a:cubicBezTo>
                  <a:pt x="33" y="19"/>
                  <a:pt x="33" y="20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lose/>
                <a:moveTo>
                  <a:pt x="22" y="25"/>
                </a:moveTo>
                <a:cubicBezTo>
                  <a:pt x="22" y="26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8"/>
                  <a:pt x="30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3"/>
                  <a:pt x="20" y="3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8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9"/>
                  <a:pt x="19" y="39"/>
                  <a:pt x="17" y="37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0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18" y="23"/>
                </a:moveTo>
                <a:cubicBezTo>
                  <a:pt x="14" y="21"/>
                  <a:pt x="12" y="20"/>
                  <a:pt x="9" y="19"/>
                </a:cubicBezTo>
                <a:cubicBezTo>
                  <a:pt x="9" y="19"/>
                  <a:pt x="9" y="19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0"/>
                  <a:pt x="17" y="31"/>
                </a:cubicBezTo>
                <a:cubicBezTo>
                  <a:pt x="17" y="31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1" y="33"/>
                  <a:pt x="20" y="33"/>
                  <a:pt x="20" y="33"/>
                </a:cubicBezTo>
                <a:cubicBezTo>
                  <a:pt x="20" y="33"/>
                  <a:pt x="20" y="32"/>
                  <a:pt x="21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2"/>
                  <a:pt x="19" y="31"/>
                  <a:pt x="19" y="31"/>
                </a:cubicBezTo>
                <a:cubicBezTo>
                  <a:pt x="18" y="31"/>
                  <a:pt x="18" y="32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6" name="Freeform 17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19 h 40"/>
              <a:gd name="T2" fmla="*/ 30 w 41"/>
              <a:gd name="T3" fmla="*/ 25 h 40"/>
              <a:gd name="T4" fmla="*/ 24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2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8" y="21"/>
                  <a:pt x="30" y="20"/>
                  <a:pt x="33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lose/>
                <a:moveTo>
                  <a:pt x="22" y="25"/>
                </a:moveTo>
                <a:cubicBezTo>
                  <a:pt x="22" y="25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7"/>
                  <a:pt x="27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2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3"/>
                  <a:pt x="20" y="3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1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7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0"/>
                  <a:pt x="22" y="10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18" y="22"/>
                </a:moveTo>
                <a:cubicBezTo>
                  <a:pt x="14" y="21"/>
                  <a:pt x="12" y="20"/>
                  <a:pt x="9" y="19"/>
                </a:cubicBezTo>
                <a:cubicBezTo>
                  <a:pt x="9" y="19"/>
                  <a:pt x="9" y="19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0"/>
                  <a:pt x="17" y="31"/>
                </a:cubicBezTo>
                <a:cubicBezTo>
                  <a:pt x="17" y="31"/>
                  <a:pt x="17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3" y="31"/>
                  <a:pt x="23" y="30"/>
                  <a:pt x="23" y="30"/>
                </a:cubicBezTo>
                <a:cubicBezTo>
                  <a:pt x="23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1"/>
                  <a:pt x="19" y="31"/>
                  <a:pt x="19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7" name="Freeform 18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3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2 h 40"/>
              <a:gd name="T68" fmla="*/ 8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8" y="21"/>
                  <a:pt x="30" y="20"/>
                  <a:pt x="33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7" y="7"/>
                  <a:pt x="27" y="7"/>
                  <a:pt x="27" y="8"/>
                </a:cubicBezTo>
                <a:cubicBezTo>
                  <a:pt x="27" y="8"/>
                  <a:pt x="27" y="8"/>
                  <a:pt x="28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7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9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5" y="37"/>
                  <a:pt x="14" y="37"/>
                </a:cubicBezTo>
                <a:cubicBezTo>
                  <a:pt x="10" y="40"/>
                  <a:pt x="4" y="37"/>
                  <a:pt x="2" y="26"/>
                </a:cubicBezTo>
                <a:cubicBezTo>
                  <a:pt x="0" y="14"/>
                  <a:pt x="7" y="10"/>
                  <a:pt x="13" y="14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4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7"/>
                  <a:pt x="31" y="40"/>
                  <a:pt x="27" y="37"/>
                </a:cubicBezTo>
                <a:cubicBezTo>
                  <a:pt x="25" y="37"/>
                  <a:pt x="25" y="37"/>
                  <a:pt x="24" y="37"/>
                </a:cubicBezTo>
                <a:close/>
                <a:moveTo>
                  <a:pt x="18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1"/>
                  <a:pt x="17" y="30"/>
                  <a:pt x="17" y="30"/>
                </a:cubicBezTo>
                <a:cubicBezTo>
                  <a:pt x="17" y="30"/>
                  <a:pt x="17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0" y="32"/>
                  <a:pt x="20" y="32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8" name="Freeform 19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20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7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3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30" y="20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7" y="7"/>
                  <a:pt x="27" y="8"/>
                </a:cubicBezTo>
                <a:cubicBezTo>
                  <a:pt x="27" y="8"/>
                  <a:pt x="27" y="8"/>
                  <a:pt x="28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8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1" y="8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5" y="37"/>
                  <a:pt x="14" y="37"/>
                </a:cubicBezTo>
                <a:cubicBezTo>
                  <a:pt x="10" y="40"/>
                  <a:pt x="4" y="37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7"/>
                  <a:pt x="31" y="40"/>
                  <a:pt x="27" y="37"/>
                </a:cubicBezTo>
                <a:cubicBezTo>
                  <a:pt x="25" y="37"/>
                  <a:pt x="25" y="37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7" y="23"/>
                </a:cubicBezTo>
                <a:cubicBezTo>
                  <a:pt x="18" y="23"/>
                  <a:pt x="18" y="23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9" name="Freeform 20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7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19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3 w 41"/>
              <a:gd name="T37" fmla="*/ 1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0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20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7 w 41"/>
              <a:gd name="T79" fmla="*/ 30 h 40"/>
              <a:gd name="T80" fmla="*/ 20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0 h 40"/>
              <a:gd name="T92" fmla="*/ 27 w 41"/>
              <a:gd name="T93" fmla="*/ 30 h 40"/>
              <a:gd name="T94" fmla="*/ 27 w 41"/>
              <a:gd name="T95" fmla="*/ 29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2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30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8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2"/>
                  <a:pt x="24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2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0" y="8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7"/>
                  <a:pt x="14" y="37"/>
                </a:cubicBezTo>
                <a:cubicBezTo>
                  <a:pt x="10" y="40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40"/>
                  <a:pt x="27" y="37"/>
                </a:cubicBezTo>
                <a:cubicBezTo>
                  <a:pt x="25" y="37"/>
                  <a:pt x="25" y="36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3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8" y="30"/>
                  <a:pt x="18" y="30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8"/>
                  <a:pt x="29" y="28"/>
                </a:cubicBezTo>
                <a:cubicBezTo>
                  <a:pt x="30" y="28"/>
                  <a:pt x="30" y="28"/>
                  <a:pt x="29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0" name="Freeform 21"/>
          <p:cNvSpPr>
            <a:spLocks noEditPoints="1"/>
          </p:cNvSpPr>
          <p:nvPr/>
        </p:nvSpPr>
        <p:spPr bwMode="auto">
          <a:xfrm>
            <a:off x="1371130" y="4946176"/>
            <a:ext cx="481013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2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7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19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3 w 41"/>
              <a:gd name="T37" fmla="*/ 1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0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19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29 h 40"/>
              <a:gd name="T76" fmla="*/ 17 w 41"/>
              <a:gd name="T77" fmla="*/ 30 h 40"/>
              <a:gd name="T78" fmla="*/ 17 w 41"/>
              <a:gd name="T79" fmla="*/ 30 h 40"/>
              <a:gd name="T80" fmla="*/ 20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29 h 40"/>
              <a:gd name="T90" fmla="*/ 25 w 41"/>
              <a:gd name="T91" fmla="*/ 30 h 40"/>
              <a:gd name="T92" fmla="*/ 27 w 41"/>
              <a:gd name="T93" fmla="*/ 30 h 40"/>
              <a:gd name="T94" fmla="*/ 27 w 41"/>
              <a:gd name="T95" fmla="*/ 29 h 40"/>
              <a:gd name="T96" fmla="*/ 29 w 41"/>
              <a:gd name="T97" fmla="*/ 28 h 40"/>
              <a:gd name="T98" fmla="*/ 20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2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29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2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9" y="6"/>
                  <a:pt x="28" y="5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0" y="9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5" y="7"/>
                  <a:pt x="26" y="6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6"/>
                  <a:pt x="14" y="37"/>
                </a:cubicBezTo>
                <a:cubicBezTo>
                  <a:pt x="10" y="40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40"/>
                  <a:pt x="27" y="37"/>
                </a:cubicBezTo>
                <a:cubicBezTo>
                  <a:pt x="25" y="36"/>
                  <a:pt x="25" y="36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22"/>
                  <a:pt x="8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2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8" y="29"/>
                  <a:pt x="18" y="29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29"/>
                </a:cubicBezTo>
                <a:cubicBezTo>
                  <a:pt x="24" y="29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8" y="28"/>
                  <a:pt x="29" y="28"/>
                </a:cubicBezTo>
                <a:cubicBezTo>
                  <a:pt x="30" y="28"/>
                  <a:pt x="30" y="28"/>
                  <a:pt x="29" y="29"/>
                </a:cubicBezTo>
                <a:cubicBezTo>
                  <a:pt x="28" y="31"/>
                  <a:pt x="24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7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1" name="Freeform 22"/>
          <p:cNvSpPr>
            <a:spLocks noEditPoints="1"/>
          </p:cNvSpPr>
          <p:nvPr/>
        </p:nvSpPr>
        <p:spPr bwMode="auto">
          <a:xfrm>
            <a:off x="1371130" y="4946176"/>
            <a:ext cx="481013" cy="458788"/>
          </a:xfrm>
          <a:custGeom>
            <a:avLst/>
            <a:gdLst>
              <a:gd name="T0" fmla="*/ 32 w 41"/>
              <a:gd name="T1" fmla="*/ 19 h 39"/>
              <a:gd name="T2" fmla="*/ 29 w 41"/>
              <a:gd name="T3" fmla="*/ 25 h 39"/>
              <a:gd name="T4" fmla="*/ 24 w 41"/>
              <a:gd name="T5" fmla="*/ 22 h 39"/>
              <a:gd name="T6" fmla="*/ 22 w 41"/>
              <a:gd name="T7" fmla="*/ 26 h 39"/>
              <a:gd name="T8" fmla="*/ 19 w 41"/>
              <a:gd name="T9" fmla="*/ 27 h 39"/>
              <a:gd name="T10" fmla="*/ 20 w 41"/>
              <a:gd name="T11" fmla="*/ 25 h 39"/>
              <a:gd name="T12" fmla="*/ 27 w 41"/>
              <a:gd name="T13" fmla="*/ 6 h 39"/>
              <a:gd name="T14" fmla="*/ 27 w 41"/>
              <a:gd name="T15" fmla="*/ 8 h 39"/>
              <a:gd name="T16" fmla="*/ 29 w 41"/>
              <a:gd name="T17" fmla="*/ 8 h 39"/>
              <a:gd name="T18" fmla="*/ 29 w 41"/>
              <a:gd name="T19" fmla="*/ 6 h 39"/>
              <a:gd name="T20" fmla="*/ 25 w 41"/>
              <a:gd name="T21" fmla="*/ 4 h 39"/>
              <a:gd name="T22" fmla="*/ 22 w 41"/>
              <a:gd name="T23" fmla="*/ 6 h 39"/>
              <a:gd name="T24" fmla="*/ 22 w 41"/>
              <a:gd name="T25" fmla="*/ 9 h 39"/>
              <a:gd name="T26" fmla="*/ 19 w 41"/>
              <a:gd name="T27" fmla="*/ 9 h 39"/>
              <a:gd name="T28" fmla="*/ 15 w 41"/>
              <a:gd name="T29" fmla="*/ 4 h 39"/>
              <a:gd name="T30" fmla="*/ 15 w 41"/>
              <a:gd name="T31" fmla="*/ 2 h 39"/>
              <a:gd name="T32" fmla="*/ 21 w 41"/>
              <a:gd name="T33" fmla="*/ 5 h 39"/>
              <a:gd name="T34" fmla="*/ 23 w 41"/>
              <a:gd name="T35" fmla="*/ 4 h 39"/>
              <a:gd name="T36" fmla="*/ 23 w 41"/>
              <a:gd name="T37" fmla="*/ 1 h 39"/>
              <a:gd name="T38" fmla="*/ 22 w 41"/>
              <a:gd name="T39" fmla="*/ 2 h 39"/>
              <a:gd name="T40" fmla="*/ 21 w 41"/>
              <a:gd name="T41" fmla="*/ 1 h 39"/>
              <a:gd name="T42" fmla="*/ 23 w 41"/>
              <a:gd name="T43" fmla="*/ 0 h 39"/>
              <a:gd name="T44" fmla="*/ 25 w 41"/>
              <a:gd name="T45" fmla="*/ 2 h 39"/>
              <a:gd name="T46" fmla="*/ 29 w 41"/>
              <a:gd name="T47" fmla="*/ 5 h 39"/>
              <a:gd name="T48" fmla="*/ 30 w 41"/>
              <a:gd name="T49" fmla="*/ 8 h 39"/>
              <a:gd name="T50" fmla="*/ 28 w 41"/>
              <a:gd name="T51" fmla="*/ 10 h 39"/>
              <a:gd name="T52" fmla="*/ 26 w 41"/>
              <a:gd name="T53" fmla="*/ 8 h 39"/>
              <a:gd name="T54" fmla="*/ 27 w 41"/>
              <a:gd name="T55" fmla="*/ 6 h 39"/>
              <a:gd name="T56" fmla="*/ 17 w 41"/>
              <a:gd name="T57" fmla="*/ 37 h 39"/>
              <a:gd name="T58" fmla="*/ 2 w 41"/>
              <a:gd name="T59" fmla="*/ 26 h 39"/>
              <a:gd name="T60" fmla="*/ 16 w 41"/>
              <a:gd name="T61" fmla="*/ 12 h 39"/>
              <a:gd name="T62" fmla="*/ 28 w 41"/>
              <a:gd name="T63" fmla="*/ 13 h 39"/>
              <a:gd name="T64" fmla="*/ 26 w 41"/>
              <a:gd name="T65" fmla="*/ 37 h 39"/>
              <a:gd name="T66" fmla="*/ 17 w 41"/>
              <a:gd name="T67" fmla="*/ 22 h 39"/>
              <a:gd name="T68" fmla="*/ 8 w 41"/>
              <a:gd name="T69" fmla="*/ 19 h 39"/>
              <a:gd name="T70" fmla="*/ 17 w 41"/>
              <a:gd name="T71" fmla="*/ 23 h 39"/>
              <a:gd name="T72" fmla="*/ 12 w 41"/>
              <a:gd name="T73" fmla="*/ 28 h 39"/>
              <a:gd name="T74" fmla="*/ 15 w 41"/>
              <a:gd name="T75" fmla="*/ 29 h 39"/>
              <a:gd name="T76" fmla="*/ 17 w 41"/>
              <a:gd name="T77" fmla="*/ 30 h 39"/>
              <a:gd name="T78" fmla="*/ 17 w 41"/>
              <a:gd name="T79" fmla="*/ 30 h 39"/>
              <a:gd name="T80" fmla="*/ 20 w 41"/>
              <a:gd name="T81" fmla="*/ 30 h 39"/>
              <a:gd name="T82" fmla="*/ 21 w 41"/>
              <a:gd name="T83" fmla="*/ 30 h 39"/>
              <a:gd name="T84" fmla="*/ 23 w 41"/>
              <a:gd name="T85" fmla="*/ 31 h 39"/>
              <a:gd name="T86" fmla="*/ 23 w 41"/>
              <a:gd name="T87" fmla="*/ 30 h 39"/>
              <a:gd name="T88" fmla="*/ 24 w 41"/>
              <a:gd name="T89" fmla="*/ 29 h 39"/>
              <a:gd name="T90" fmla="*/ 25 w 41"/>
              <a:gd name="T91" fmla="*/ 30 h 39"/>
              <a:gd name="T92" fmla="*/ 27 w 41"/>
              <a:gd name="T93" fmla="*/ 30 h 39"/>
              <a:gd name="T94" fmla="*/ 27 w 41"/>
              <a:gd name="T95" fmla="*/ 29 h 39"/>
              <a:gd name="T96" fmla="*/ 29 w 41"/>
              <a:gd name="T97" fmla="*/ 28 h 39"/>
              <a:gd name="T98" fmla="*/ 20 w 41"/>
              <a:gd name="T99" fmla="*/ 33 h 39"/>
              <a:gd name="T100" fmla="*/ 20 w 41"/>
              <a:gd name="T101" fmla="*/ 32 h 39"/>
              <a:gd name="T102" fmla="*/ 18 w 41"/>
              <a:gd name="T103" fmla="*/ 31 h 39"/>
              <a:gd name="T104" fmla="*/ 18 w 41"/>
              <a:gd name="T105" fmla="*/ 32 h 39"/>
              <a:gd name="T106" fmla="*/ 11 w 41"/>
              <a:gd name="T107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39">
                <a:moveTo>
                  <a:pt x="24" y="22"/>
                </a:moveTo>
                <a:cubicBezTo>
                  <a:pt x="27" y="21"/>
                  <a:pt x="29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29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3" y="23"/>
                  <a:pt x="23" y="22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2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8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6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9" y="6"/>
                  <a:pt x="28" y="5"/>
                  <a:pt x="28" y="5"/>
                </a:cubicBezTo>
                <a:cubicBezTo>
                  <a:pt x="27" y="5"/>
                  <a:pt x="26" y="4"/>
                  <a:pt x="25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0" y="9"/>
                  <a:pt x="19" y="9"/>
                </a:cubicBezTo>
                <a:cubicBezTo>
                  <a:pt x="19" y="10"/>
                  <a:pt x="18" y="9"/>
                  <a:pt x="19" y="9"/>
                </a:cubicBezTo>
                <a:cubicBezTo>
                  <a:pt x="19" y="6"/>
                  <a:pt x="18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2" y="4"/>
                  <a:pt x="23" y="4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3"/>
                  <a:pt x="28" y="4"/>
                  <a:pt x="29" y="5"/>
                </a:cubicBezTo>
                <a:cubicBezTo>
                  <a:pt x="29" y="5"/>
                  <a:pt x="30" y="5"/>
                  <a:pt x="30" y="6"/>
                </a:cubicBezTo>
                <a:cubicBezTo>
                  <a:pt x="30" y="6"/>
                  <a:pt x="30" y="7"/>
                  <a:pt x="30" y="8"/>
                </a:cubicBezTo>
                <a:cubicBezTo>
                  <a:pt x="30" y="8"/>
                  <a:pt x="30" y="9"/>
                  <a:pt x="30" y="9"/>
                </a:cubicBezTo>
                <a:cubicBezTo>
                  <a:pt x="29" y="9"/>
                  <a:pt x="29" y="9"/>
                  <a:pt x="28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5" y="7"/>
                  <a:pt x="26" y="6"/>
                </a:cubicBezTo>
                <a:cubicBezTo>
                  <a:pt x="27" y="6"/>
                  <a:pt x="27" y="6"/>
                  <a:pt x="27" y="6"/>
                </a:cubicBezTo>
                <a:close/>
                <a:moveTo>
                  <a:pt x="23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6"/>
                  <a:pt x="14" y="37"/>
                </a:cubicBezTo>
                <a:cubicBezTo>
                  <a:pt x="10" y="39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4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39"/>
                  <a:pt x="26" y="37"/>
                </a:cubicBezTo>
                <a:cubicBezTo>
                  <a:pt x="25" y="36"/>
                  <a:pt x="25" y="36"/>
                  <a:pt x="23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7" y="22"/>
                  <a:pt x="8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2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8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8" y="29"/>
                  <a:pt x="18" y="29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8" y="28"/>
                  <a:pt x="29" y="28"/>
                </a:cubicBezTo>
                <a:cubicBezTo>
                  <a:pt x="30" y="28"/>
                  <a:pt x="30" y="28"/>
                  <a:pt x="29" y="28"/>
                </a:cubicBezTo>
                <a:cubicBezTo>
                  <a:pt x="28" y="31"/>
                  <a:pt x="24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1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0"/>
                  <a:pt x="11" y="28"/>
                </a:cubicBezTo>
                <a:cubicBezTo>
                  <a:pt x="11" y="28"/>
                  <a:pt x="11" y="27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2" name="Freeform 23"/>
          <p:cNvSpPr>
            <a:spLocks noEditPoints="1"/>
          </p:cNvSpPr>
          <p:nvPr/>
        </p:nvSpPr>
        <p:spPr bwMode="auto">
          <a:xfrm>
            <a:off x="1371130" y="4935064"/>
            <a:ext cx="481013" cy="469900"/>
          </a:xfrm>
          <a:custGeom>
            <a:avLst/>
            <a:gdLst>
              <a:gd name="T0" fmla="*/ 32 w 41"/>
              <a:gd name="T1" fmla="*/ 20 h 40"/>
              <a:gd name="T2" fmla="*/ 29 w 41"/>
              <a:gd name="T3" fmla="*/ 26 h 40"/>
              <a:gd name="T4" fmla="*/ 24 w 41"/>
              <a:gd name="T5" fmla="*/ 23 h 40"/>
              <a:gd name="T6" fmla="*/ 22 w 41"/>
              <a:gd name="T7" fmla="*/ 27 h 40"/>
              <a:gd name="T8" fmla="*/ 19 w 41"/>
              <a:gd name="T9" fmla="*/ 28 h 40"/>
              <a:gd name="T10" fmla="*/ 20 w 41"/>
              <a:gd name="T11" fmla="*/ 26 h 40"/>
              <a:gd name="T12" fmla="*/ 27 w 41"/>
              <a:gd name="T13" fmla="*/ 7 h 40"/>
              <a:gd name="T14" fmla="*/ 27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2 w 41"/>
              <a:gd name="T23" fmla="*/ 7 h 40"/>
              <a:gd name="T24" fmla="*/ 22 w 41"/>
              <a:gd name="T25" fmla="*/ 10 h 40"/>
              <a:gd name="T26" fmla="*/ 19 w 41"/>
              <a:gd name="T27" fmla="*/ 10 h 40"/>
              <a:gd name="T28" fmla="*/ 15 w 41"/>
              <a:gd name="T29" fmla="*/ 5 h 40"/>
              <a:gd name="T30" fmla="*/ 15 w 41"/>
              <a:gd name="T31" fmla="*/ 3 h 40"/>
              <a:gd name="T32" fmla="*/ 21 w 41"/>
              <a:gd name="T33" fmla="*/ 6 h 40"/>
              <a:gd name="T34" fmla="*/ 23 w 41"/>
              <a:gd name="T35" fmla="*/ 5 h 40"/>
              <a:gd name="T36" fmla="*/ 23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1 h 40"/>
              <a:gd name="T44" fmla="*/ 25 w 41"/>
              <a:gd name="T45" fmla="*/ 3 h 40"/>
              <a:gd name="T46" fmla="*/ 29 w 41"/>
              <a:gd name="T47" fmla="*/ 5 h 40"/>
              <a:gd name="T48" fmla="*/ 30 w 41"/>
              <a:gd name="T49" fmla="*/ 9 h 40"/>
              <a:gd name="T50" fmla="*/ 28 w 41"/>
              <a:gd name="T51" fmla="*/ 11 h 40"/>
              <a:gd name="T52" fmla="*/ 26 w 41"/>
              <a:gd name="T53" fmla="*/ 9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6 w 41"/>
              <a:gd name="T61" fmla="*/ 13 h 40"/>
              <a:gd name="T62" fmla="*/ 27 w 41"/>
              <a:gd name="T63" fmla="*/ 14 h 40"/>
              <a:gd name="T64" fmla="*/ 26 w 41"/>
              <a:gd name="T65" fmla="*/ 38 h 40"/>
              <a:gd name="T66" fmla="*/ 17 w 41"/>
              <a:gd name="T67" fmla="*/ 23 h 40"/>
              <a:gd name="T68" fmla="*/ 8 w 41"/>
              <a:gd name="T69" fmla="*/ 20 h 40"/>
              <a:gd name="T70" fmla="*/ 17 w 41"/>
              <a:gd name="T71" fmla="*/ 24 h 40"/>
              <a:gd name="T72" fmla="*/ 12 w 41"/>
              <a:gd name="T73" fmla="*/ 29 h 40"/>
              <a:gd name="T74" fmla="*/ 15 w 41"/>
              <a:gd name="T75" fmla="*/ 30 h 40"/>
              <a:gd name="T76" fmla="*/ 17 w 41"/>
              <a:gd name="T77" fmla="*/ 31 h 40"/>
              <a:gd name="T78" fmla="*/ 17 w 41"/>
              <a:gd name="T79" fmla="*/ 31 h 40"/>
              <a:gd name="T80" fmla="*/ 20 w 41"/>
              <a:gd name="T81" fmla="*/ 31 h 40"/>
              <a:gd name="T82" fmla="*/ 21 w 41"/>
              <a:gd name="T83" fmla="*/ 31 h 40"/>
              <a:gd name="T84" fmla="*/ 23 w 41"/>
              <a:gd name="T85" fmla="*/ 32 h 40"/>
              <a:gd name="T86" fmla="*/ 23 w 41"/>
              <a:gd name="T87" fmla="*/ 31 h 40"/>
              <a:gd name="T88" fmla="*/ 24 w 41"/>
              <a:gd name="T89" fmla="*/ 30 h 40"/>
              <a:gd name="T90" fmla="*/ 24 w 41"/>
              <a:gd name="T91" fmla="*/ 31 h 40"/>
              <a:gd name="T92" fmla="*/ 26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0 w 41"/>
              <a:gd name="T99" fmla="*/ 34 h 40"/>
              <a:gd name="T100" fmla="*/ 20 w 41"/>
              <a:gd name="T101" fmla="*/ 33 h 40"/>
              <a:gd name="T102" fmla="*/ 18 w 41"/>
              <a:gd name="T103" fmla="*/ 32 h 40"/>
              <a:gd name="T104" fmla="*/ 18 w 41"/>
              <a:gd name="T105" fmla="*/ 33 h 40"/>
              <a:gd name="T106" fmla="*/ 11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7" y="22"/>
                  <a:pt x="29" y="20"/>
                  <a:pt x="3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3"/>
                  <a:pt x="33" y="26"/>
                  <a:pt x="29" y="26"/>
                </a:cubicBezTo>
                <a:cubicBezTo>
                  <a:pt x="27" y="26"/>
                  <a:pt x="26" y="25"/>
                  <a:pt x="24" y="24"/>
                </a:cubicBezTo>
                <a:cubicBezTo>
                  <a:pt x="23" y="24"/>
                  <a:pt x="23" y="23"/>
                  <a:pt x="24" y="23"/>
                </a:cubicBezTo>
                <a:close/>
                <a:moveTo>
                  <a:pt x="21" y="26"/>
                </a:moveTo>
                <a:cubicBezTo>
                  <a:pt x="22" y="26"/>
                  <a:pt x="22" y="27"/>
                  <a:pt x="22" y="27"/>
                </a:cubicBezTo>
                <a:cubicBezTo>
                  <a:pt x="23" y="28"/>
                  <a:pt x="23" y="28"/>
                  <a:pt x="22" y="28"/>
                </a:cubicBezTo>
                <a:cubicBezTo>
                  <a:pt x="21" y="28"/>
                  <a:pt x="20" y="28"/>
                  <a:pt x="19" y="28"/>
                </a:cubicBezTo>
                <a:cubicBezTo>
                  <a:pt x="18" y="28"/>
                  <a:pt x="18" y="28"/>
                  <a:pt x="19" y="27"/>
                </a:cubicBezTo>
                <a:cubicBezTo>
                  <a:pt x="19" y="27"/>
                  <a:pt x="20" y="26"/>
                  <a:pt x="20" y="26"/>
                </a:cubicBezTo>
                <a:cubicBezTo>
                  <a:pt x="20" y="25"/>
                  <a:pt x="21" y="25"/>
                  <a:pt x="21" y="26"/>
                </a:cubicBezTo>
                <a:close/>
                <a:moveTo>
                  <a:pt x="27" y="7"/>
                </a:moveTo>
                <a:cubicBezTo>
                  <a:pt x="26" y="8"/>
                  <a:pt x="26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8"/>
                  <a:pt x="29" y="7"/>
                  <a:pt x="29" y="7"/>
                </a:cubicBezTo>
                <a:cubicBezTo>
                  <a:pt x="29" y="7"/>
                  <a:pt x="28" y="6"/>
                  <a:pt x="28" y="6"/>
                </a:cubicBezTo>
                <a:cubicBezTo>
                  <a:pt x="27" y="6"/>
                  <a:pt x="26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6"/>
                  <a:pt x="23" y="7"/>
                  <a:pt x="22" y="7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1"/>
                  <a:pt x="22" y="11"/>
                  <a:pt x="21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8" y="11"/>
                  <a:pt x="18" y="10"/>
                  <a:pt x="18" y="10"/>
                </a:cubicBezTo>
                <a:cubicBezTo>
                  <a:pt x="19" y="7"/>
                  <a:pt x="18" y="5"/>
                  <a:pt x="15" y="5"/>
                </a:cubicBezTo>
                <a:cubicBezTo>
                  <a:pt x="15" y="5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7" y="3"/>
                  <a:pt x="20" y="4"/>
                  <a:pt x="21" y="6"/>
                </a:cubicBezTo>
                <a:cubicBezTo>
                  <a:pt x="21" y="6"/>
                  <a:pt x="21" y="6"/>
                  <a:pt x="22" y="6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4"/>
                  <a:pt x="23" y="4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4" y="0"/>
                  <a:pt x="24" y="1"/>
                  <a:pt x="24" y="1"/>
                </a:cubicBezTo>
                <a:cubicBezTo>
                  <a:pt x="24" y="2"/>
                  <a:pt x="25" y="2"/>
                  <a:pt x="25" y="3"/>
                </a:cubicBezTo>
                <a:cubicBezTo>
                  <a:pt x="25" y="3"/>
                  <a:pt x="25" y="4"/>
                  <a:pt x="26" y="4"/>
                </a:cubicBezTo>
                <a:cubicBezTo>
                  <a:pt x="27" y="4"/>
                  <a:pt x="28" y="5"/>
                  <a:pt x="29" y="5"/>
                </a:cubicBezTo>
                <a:cubicBezTo>
                  <a:pt x="29" y="6"/>
                  <a:pt x="30" y="6"/>
                  <a:pt x="30" y="7"/>
                </a:cubicBezTo>
                <a:cubicBezTo>
                  <a:pt x="30" y="7"/>
                  <a:pt x="30" y="8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29" y="10"/>
                  <a:pt x="29" y="10"/>
                  <a:pt x="28" y="11"/>
                </a:cubicBezTo>
                <a:cubicBezTo>
                  <a:pt x="28" y="11"/>
                  <a:pt x="27" y="11"/>
                  <a:pt x="27" y="10"/>
                </a:cubicBezTo>
                <a:cubicBezTo>
                  <a:pt x="26" y="10"/>
                  <a:pt x="26" y="9"/>
                  <a:pt x="26" y="9"/>
                </a:cubicBezTo>
                <a:cubicBezTo>
                  <a:pt x="25" y="8"/>
                  <a:pt x="25" y="8"/>
                  <a:pt x="26" y="7"/>
                </a:cubicBezTo>
                <a:cubicBezTo>
                  <a:pt x="27" y="7"/>
                  <a:pt x="27" y="7"/>
                  <a:pt x="27" y="7"/>
                </a:cubicBezTo>
                <a:close/>
                <a:moveTo>
                  <a:pt x="23" y="38"/>
                </a:moveTo>
                <a:cubicBezTo>
                  <a:pt x="21" y="39"/>
                  <a:pt x="19" y="39"/>
                  <a:pt x="17" y="38"/>
                </a:cubicBezTo>
                <a:cubicBezTo>
                  <a:pt x="16" y="37"/>
                  <a:pt x="15" y="37"/>
                  <a:pt x="14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7" y="11"/>
                  <a:pt x="13" y="14"/>
                </a:cubicBezTo>
                <a:cubicBezTo>
                  <a:pt x="14" y="15"/>
                  <a:pt x="15" y="14"/>
                  <a:pt x="16" y="13"/>
                </a:cubicBezTo>
                <a:cubicBezTo>
                  <a:pt x="19" y="11"/>
                  <a:pt x="22" y="11"/>
                  <a:pt x="24" y="13"/>
                </a:cubicBezTo>
                <a:cubicBezTo>
                  <a:pt x="26" y="14"/>
                  <a:pt x="26" y="15"/>
                  <a:pt x="27" y="14"/>
                </a:cubicBezTo>
                <a:cubicBezTo>
                  <a:pt x="33" y="11"/>
                  <a:pt x="41" y="15"/>
                  <a:pt x="39" y="27"/>
                </a:cubicBezTo>
                <a:cubicBezTo>
                  <a:pt x="37" y="37"/>
                  <a:pt x="31" y="40"/>
                  <a:pt x="26" y="38"/>
                </a:cubicBezTo>
                <a:cubicBezTo>
                  <a:pt x="25" y="37"/>
                  <a:pt x="25" y="37"/>
                  <a:pt x="23" y="38"/>
                </a:cubicBezTo>
                <a:close/>
                <a:moveTo>
                  <a:pt x="17" y="23"/>
                </a:moveTo>
                <a:cubicBezTo>
                  <a:pt x="14" y="22"/>
                  <a:pt x="12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3"/>
                  <a:pt x="8" y="26"/>
                  <a:pt x="12" y="26"/>
                </a:cubicBezTo>
                <a:cubicBezTo>
                  <a:pt x="14" y="26"/>
                  <a:pt x="16" y="25"/>
                  <a:pt x="17" y="24"/>
                </a:cubicBezTo>
                <a:cubicBezTo>
                  <a:pt x="18" y="24"/>
                  <a:pt x="18" y="23"/>
                  <a:pt x="17" y="23"/>
                </a:cubicBezTo>
                <a:close/>
                <a:moveTo>
                  <a:pt x="12" y="29"/>
                </a:moveTo>
                <a:cubicBezTo>
                  <a:pt x="12" y="29"/>
                  <a:pt x="13" y="29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0"/>
                  <a:pt x="17" y="30"/>
                  <a:pt x="18" y="30"/>
                </a:cubicBezTo>
                <a:cubicBezTo>
                  <a:pt x="19" y="30"/>
                  <a:pt x="19" y="31"/>
                  <a:pt x="20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3" y="32"/>
                </a:cubicBezTo>
                <a:cubicBezTo>
                  <a:pt x="23" y="32"/>
                  <a:pt x="23" y="32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0"/>
                  <a:pt x="23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6" y="31"/>
                  <a:pt x="26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30"/>
                  <a:pt x="28" y="29"/>
                  <a:pt x="29" y="29"/>
                </a:cubicBezTo>
                <a:cubicBezTo>
                  <a:pt x="30" y="29"/>
                  <a:pt x="30" y="29"/>
                  <a:pt x="29" y="29"/>
                </a:cubicBezTo>
                <a:cubicBezTo>
                  <a:pt x="27" y="32"/>
                  <a:pt x="24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19" y="32"/>
                  <a:pt x="19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3"/>
                  <a:pt x="13" y="31"/>
                  <a:pt x="11" y="29"/>
                </a:cubicBezTo>
                <a:cubicBezTo>
                  <a:pt x="11" y="29"/>
                  <a:pt x="11" y="28"/>
                  <a:pt x="12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3" name="Freeform 24"/>
          <p:cNvSpPr>
            <a:spLocks noEditPoints="1"/>
          </p:cNvSpPr>
          <p:nvPr/>
        </p:nvSpPr>
        <p:spPr bwMode="auto">
          <a:xfrm>
            <a:off x="1371130" y="4935064"/>
            <a:ext cx="481013" cy="469900"/>
          </a:xfrm>
          <a:custGeom>
            <a:avLst/>
            <a:gdLst>
              <a:gd name="T0" fmla="*/ 32 w 41"/>
              <a:gd name="T1" fmla="*/ 20 h 40"/>
              <a:gd name="T2" fmla="*/ 29 w 41"/>
              <a:gd name="T3" fmla="*/ 26 h 40"/>
              <a:gd name="T4" fmla="*/ 24 w 41"/>
              <a:gd name="T5" fmla="*/ 23 h 40"/>
              <a:gd name="T6" fmla="*/ 22 w 41"/>
              <a:gd name="T7" fmla="*/ 27 h 40"/>
              <a:gd name="T8" fmla="*/ 19 w 41"/>
              <a:gd name="T9" fmla="*/ 28 h 40"/>
              <a:gd name="T10" fmla="*/ 20 w 41"/>
              <a:gd name="T11" fmla="*/ 26 h 40"/>
              <a:gd name="T12" fmla="*/ 26 w 41"/>
              <a:gd name="T13" fmla="*/ 7 h 40"/>
              <a:gd name="T14" fmla="*/ 27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2 w 41"/>
              <a:gd name="T23" fmla="*/ 7 h 40"/>
              <a:gd name="T24" fmla="*/ 22 w 41"/>
              <a:gd name="T25" fmla="*/ 10 h 40"/>
              <a:gd name="T26" fmla="*/ 19 w 41"/>
              <a:gd name="T27" fmla="*/ 10 h 40"/>
              <a:gd name="T28" fmla="*/ 15 w 41"/>
              <a:gd name="T29" fmla="*/ 5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5 h 40"/>
              <a:gd name="T36" fmla="*/ 23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1 h 40"/>
              <a:gd name="T44" fmla="*/ 25 w 41"/>
              <a:gd name="T45" fmla="*/ 3 h 40"/>
              <a:gd name="T46" fmla="*/ 29 w 41"/>
              <a:gd name="T47" fmla="*/ 5 h 40"/>
              <a:gd name="T48" fmla="*/ 30 w 41"/>
              <a:gd name="T49" fmla="*/ 9 h 40"/>
              <a:gd name="T50" fmla="*/ 28 w 41"/>
              <a:gd name="T51" fmla="*/ 10 h 40"/>
              <a:gd name="T52" fmla="*/ 25 w 41"/>
              <a:gd name="T53" fmla="*/ 8 h 40"/>
              <a:gd name="T54" fmla="*/ 26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6 w 41"/>
              <a:gd name="T61" fmla="*/ 13 h 40"/>
              <a:gd name="T62" fmla="*/ 27 w 41"/>
              <a:gd name="T63" fmla="*/ 14 h 40"/>
              <a:gd name="T64" fmla="*/ 26 w 41"/>
              <a:gd name="T65" fmla="*/ 38 h 40"/>
              <a:gd name="T66" fmla="*/ 17 w 41"/>
              <a:gd name="T67" fmla="*/ 23 h 40"/>
              <a:gd name="T68" fmla="*/ 8 w 41"/>
              <a:gd name="T69" fmla="*/ 20 h 40"/>
              <a:gd name="T70" fmla="*/ 17 w 41"/>
              <a:gd name="T71" fmla="*/ 24 h 40"/>
              <a:gd name="T72" fmla="*/ 12 w 41"/>
              <a:gd name="T73" fmla="*/ 29 h 40"/>
              <a:gd name="T74" fmla="*/ 15 w 41"/>
              <a:gd name="T75" fmla="*/ 30 h 40"/>
              <a:gd name="T76" fmla="*/ 17 w 41"/>
              <a:gd name="T77" fmla="*/ 31 h 40"/>
              <a:gd name="T78" fmla="*/ 17 w 41"/>
              <a:gd name="T79" fmla="*/ 31 h 40"/>
              <a:gd name="T80" fmla="*/ 20 w 41"/>
              <a:gd name="T81" fmla="*/ 30 h 40"/>
              <a:gd name="T82" fmla="*/ 21 w 41"/>
              <a:gd name="T83" fmla="*/ 31 h 40"/>
              <a:gd name="T84" fmla="*/ 23 w 41"/>
              <a:gd name="T85" fmla="*/ 32 h 40"/>
              <a:gd name="T86" fmla="*/ 23 w 41"/>
              <a:gd name="T87" fmla="*/ 31 h 40"/>
              <a:gd name="T88" fmla="*/ 24 w 41"/>
              <a:gd name="T89" fmla="*/ 30 h 40"/>
              <a:gd name="T90" fmla="*/ 24 w 41"/>
              <a:gd name="T91" fmla="*/ 31 h 40"/>
              <a:gd name="T92" fmla="*/ 26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0 w 41"/>
              <a:gd name="T99" fmla="*/ 34 h 40"/>
              <a:gd name="T100" fmla="*/ 20 w 41"/>
              <a:gd name="T101" fmla="*/ 33 h 40"/>
              <a:gd name="T102" fmla="*/ 18 w 41"/>
              <a:gd name="T103" fmla="*/ 32 h 40"/>
              <a:gd name="T104" fmla="*/ 18 w 41"/>
              <a:gd name="T105" fmla="*/ 33 h 40"/>
              <a:gd name="T106" fmla="*/ 11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7" y="22"/>
                  <a:pt x="29" y="20"/>
                  <a:pt x="3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3"/>
                  <a:pt x="33" y="26"/>
                  <a:pt x="29" y="26"/>
                </a:cubicBezTo>
                <a:cubicBezTo>
                  <a:pt x="27" y="26"/>
                  <a:pt x="26" y="25"/>
                  <a:pt x="24" y="24"/>
                </a:cubicBezTo>
                <a:cubicBezTo>
                  <a:pt x="23" y="24"/>
                  <a:pt x="23" y="23"/>
                  <a:pt x="24" y="23"/>
                </a:cubicBezTo>
                <a:close/>
                <a:moveTo>
                  <a:pt x="21" y="26"/>
                </a:moveTo>
                <a:cubicBezTo>
                  <a:pt x="22" y="26"/>
                  <a:pt x="22" y="27"/>
                  <a:pt x="22" y="27"/>
                </a:cubicBezTo>
                <a:cubicBezTo>
                  <a:pt x="23" y="28"/>
                  <a:pt x="23" y="28"/>
                  <a:pt x="22" y="28"/>
                </a:cubicBezTo>
                <a:cubicBezTo>
                  <a:pt x="21" y="28"/>
                  <a:pt x="20" y="28"/>
                  <a:pt x="19" y="28"/>
                </a:cubicBezTo>
                <a:cubicBezTo>
                  <a:pt x="18" y="28"/>
                  <a:pt x="18" y="28"/>
                  <a:pt x="19" y="27"/>
                </a:cubicBezTo>
                <a:cubicBezTo>
                  <a:pt x="19" y="27"/>
                  <a:pt x="19" y="26"/>
                  <a:pt x="20" y="26"/>
                </a:cubicBezTo>
                <a:cubicBezTo>
                  <a:pt x="20" y="25"/>
                  <a:pt x="21" y="25"/>
                  <a:pt x="21" y="26"/>
                </a:cubicBezTo>
                <a:close/>
                <a:moveTo>
                  <a:pt x="26" y="7"/>
                </a:moveTo>
                <a:cubicBezTo>
                  <a:pt x="26" y="8"/>
                  <a:pt x="26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8"/>
                  <a:pt x="29" y="8"/>
                </a:cubicBezTo>
                <a:cubicBezTo>
                  <a:pt x="29" y="8"/>
                  <a:pt x="29" y="7"/>
                  <a:pt x="29" y="7"/>
                </a:cubicBezTo>
                <a:cubicBezTo>
                  <a:pt x="29" y="7"/>
                  <a:pt x="28" y="6"/>
                  <a:pt x="28" y="6"/>
                </a:cubicBezTo>
                <a:cubicBezTo>
                  <a:pt x="27" y="6"/>
                  <a:pt x="26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6"/>
                  <a:pt x="23" y="7"/>
                  <a:pt x="22" y="7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0"/>
                  <a:pt x="22" y="11"/>
                  <a:pt x="21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7"/>
                  <a:pt x="18" y="5"/>
                  <a:pt x="15" y="5"/>
                </a:cubicBezTo>
                <a:cubicBezTo>
                  <a:pt x="15" y="5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2"/>
                  <a:pt x="16" y="3"/>
                </a:cubicBezTo>
                <a:cubicBezTo>
                  <a:pt x="17" y="3"/>
                  <a:pt x="19" y="4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4"/>
                  <a:pt x="23" y="4"/>
                  <a:pt x="23" y="3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2"/>
                  <a:pt x="24" y="2"/>
                  <a:pt x="25" y="3"/>
                </a:cubicBezTo>
                <a:cubicBezTo>
                  <a:pt x="25" y="3"/>
                  <a:pt x="25" y="4"/>
                  <a:pt x="25" y="4"/>
                </a:cubicBezTo>
                <a:cubicBezTo>
                  <a:pt x="27" y="4"/>
                  <a:pt x="28" y="5"/>
                  <a:pt x="29" y="5"/>
                </a:cubicBezTo>
                <a:cubicBezTo>
                  <a:pt x="29" y="6"/>
                  <a:pt x="30" y="6"/>
                  <a:pt x="30" y="7"/>
                </a:cubicBezTo>
                <a:cubicBezTo>
                  <a:pt x="30" y="7"/>
                  <a:pt x="30" y="8"/>
                  <a:pt x="30" y="9"/>
                </a:cubicBezTo>
                <a:cubicBezTo>
                  <a:pt x="30" y="9"/>
                  <a:pt x="30" y="10"/>
                  <a:pt x="30" y="10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1"/>
                  <a:pt x="27" y="11"/>
                  <a:pt x="27" y="10"/>
                </a:cubicBezTo>
                <a:cubicBezTo>
                  <a:pt x="26" y="10"/>
                  <a:pt x="26" y="9"/>
                  <a:pt x="25" y="8"/>
                </a:cubicBezTo>
                <a:cubicBezTo>
                  <a:pt x="25" y="8"/>
                  <a:pt x="25" y="8"/>
                  <a:pt x="26" y="7"/>
                </a:cubicBezTo>
                <a:cubicBezTo>
                  <a:pt x="27" y="7"/>
                  <a:pt x="27" y="7"/>
                  <a:pt x="26" y="7"/>
                </a:cubicBezTo>
                <a:close/>
                <a:moveTo>
                  <a:pt x="23" y="38"/>
                </a:moveTo>
                <a:cubicBezTo>
                  <a:pt x="21" y="39"/>
                  <a:pt x="19" y="39"/>
                  <a:pt x="17" y="38"/>
                </a:cubicBezTo>
                <a:cubicBezTo>
                  <a:pt x="16" y="37"/>
                  <a:pt x="15" y="37"/>
                  <a:pt x="14" y="38"/>
                </a:cubicBezTo>
                <a:cubicBezTo>
                  <a:pt x="10" y="40"/>
                  <a:pt x="3" y="37"/>
                  <a:pt x="2" y="27"/>
                </a:cubicBezTo>
                <a:cubicBezTo>
                  <a:pt x="0" y="15"/>
                  <a:pt x="7" y="10"/>
                  <a:pt x="13" y="14"/>
                </a:cubicBezTo>
                <a:cubicBezTo>
                  <a:pt x="14" y="15"/>
                  <a:pt x="15" y="14"/>
                  <a:pt x="16" y="13"/>
                </a:cubicBezTo>
                <a:cubicBezTo>
                  <a:pt x="18" y="11"/>
                  <a:pt x="22" y="11"/>
                  <a:pt x="24" y="13"/>
                </a:cubicBezTo>
                <a:cubicBezTo>
                  <a:pt x="26" y="14"/>
                  <a:pt x="26" y="15"/>
                  <a:pt x="27" y="14"/>
                </a:cubicBezTo>
                <a:cubicBezTo>
                  <a:pt x="33" y="10"/>
                  <a:pt x="41" y="15"/>
                  <a:pt x="39" y="27"/>
                </a:cubicBezTo>
                <a:cubicBezTo>
                  <a:pt x="37" y="37"/>
                  <a:pt x="31" y="40"/>
                  <a:pt x="26" y="38"/>
                </a:cubicBezTo>
                <a:cubicBezTo>
                  <a:pt x="25" y="37"/>
                  <a:pt x="25" y="37"/>
                  <a:pt x="23" y="38"/>
                </a:cubicBezTo>
                <a:close/>
                <a:moveTo>
                  <a:pt x="17" y="23"/>
                </a:moveTo>
                <a:cubicBezTo>
                  <a:pt x="14" y="22"/>
                  <a:pt x="12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2"/>
                  <a:pt x="8" y="26"/>
                  <a:pt x="12" y="26"/>
                </a:cubicBezTo>
                <a:cubicBezTo>
                  <a:pt x="14" y="25"/>
                  <a:pt x="16" y="24"/>
                  <a:pt x="17" y="24"/>
                </a:cubicBezTo>
                <a:cubicBezTo>
                  <a:pt x="18" y="23"/>
                  <a:pt x="18" y="23"/>
                  <a:pt x="17" y="23"/>
                </a:cubicBezTo>
                <a:close/>
                <a:moveTo>
                  <a:pt x="12" y="29"/>
                </a:moveTo>
                <a:cubicBezTo>
                  <a:pt x="12" y="29"/>
                  <a:pt x="13" y="29"/>
                  <a:pt x="14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0"/>
                  <a:pt x="17" y="30"/>
                  <a:pt x="18" y="30"/>
                </a:cubicBezTo>
                <a:cubicBezTo>
                  <a:pt x="19" y="30"/>
                  <a:pt x="19" y="30"/>
                  <a:pt x="20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3" y="32"/>
                </a:cubicBezTo>
                <a:cubicBezTo>
                  <a:pt x="23" y="32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5" y="32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8" y="29"/>
                  <a:pt x="28" y="29"/>
                  <a:pt x="29" y="29"/>
                </a:cubicBezTo>
                <a:cubicBezTo>
                  <a:pt x="30" y="29"/>
                  <a:pt x="30" y="29"/>
                  <a:pt x="29" y="29"/>
                </a:cubicBezTo>
                <a:cubicBezTo>
                  <a:pt x="27" y="32"/>
                  <a:pt x="24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19" y="32"/>
                  <a:pt x="19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4"/>
                  <a:pt x="17" y="34"/>
                  <a:pt x="17" y="34"/>
                </a:cubicBezTo>
                <a:cubicBezTo>
                  <a:pt x="15" y="33"/>
                  <a:pt x="13" y="31"/>
                  <a:pt x="11" y="29"/>
                </a:cubicBezTo>
                <a:cubicBezTo>
                  <a:pt x="11" y="28"/>
                  <a:pt x="11" y="28"/>
                  <a:pt x="12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4" name="Freeform 25"/>
          <p:cNvSpPr>
            <a:spLocks noEditPoints="1"/>
          </p:cNvSpPr>
          <p:nvPr/>
        </p:nvSpPr>
        <p:spPr bwMode="auto">
          <a:xfrm>
            <a:off x="1360017" y="4935064"/>
            <a:ext cx="492125" cy="469900"/>
          </a:xfrm>
          <a:custGeom>
            <a:avLst/>
            <a:gdLst>
              <a:gd name="T0" fmla="*/ 33 w 42"/>
              <a:gd name="T1" fmla="*/ 20 h 40"/>
              <a:gd name="T2" fmla="*/ 30 w 42"/>
              <a:gd name="T3" fmla="*/ 26 h 40"/>
              <a:gd name="T4" fmla="*/ 25 w 42"/>
              <a:gd name="T5" fmla="*/ 23 h 40"/>
              <a:gd name="T6" fmla="*/ 23 w 42"/>
              <a:gd name="T7" fmla="*/ 27 h 40"/>
              <a:gd name="T8" fmla="*/ 20 w 42"/>
              <a:gd name="T9" fmla="*/ 28 h 40"/>
              <a:gd name="T10" fmla="*/ 21 w 42"/>
              <a:gd name="T11" fmla="*/ 26 h 40"/>
              <a:gd name="T12" fmla="*/ 27 w 42"/>
              <a:gd name="T13" fmla="*/ 7 h 40"/>
              <a:gd name="T14" fmla="*/ 28 w 42"/>
              <a:gd name="T15" fmla="*/ 9 h 40"/>
              <a:gd name="T16" fmla="*/ 30 w 42"/>
              <a:gd name="T17" fmla="*/ 9 h 40"/>
              <a:gd name="T18" fmla="*/ 30 w 42"/>
              <a:gd name="T19" fmla="*/ 7 h 40"/>
              <a:gd name="T20" fmla="*/ 26 w 42"/>
              <a:gd name="T21" fmla="*/ 5 h 40"/>
              <a:gd name="T22" fmla="*/ 23 w 42"/>
              <a:gd name="T23" fmla="*/ 7 h 40"/>
              <a:gd name="T24" fmla="*/ 23 w 42"/>
              <a:gd name="T25" fmla="*/ 10 h 40"/>
              <a:gd name="T26" fmla="*/ 20 w 42"/>
              <a:gd name="T27" fmla="*/ 10 h 40"/>
              <a:gd name="T28" fmla="*/ 16 w 42"/>
              <a:gd name="T29" fmla="*/ 5 h 40"/>
              <a:gd name="T30" fmla="*/ 16 w 42"/>
              <a:gd name="T31" fmla="*/ 3 h 40"/>
              <a:gd name="T32" fmla="*/ 22 w 42"/>
              <a:gd name="T33" fmla="*/ 5 h 40"/>
              <a:gd name="T34" fmla="*/ 24 w 42"/>
              <a:gd name="T35" fmla="*/ 5 h 40"/>
              <a:gd name="T36" fmla="*/ 24 w 42"/>
              <a:gd name="T37" fmla="*/ 2 h 40"/>
              <a:gd name="T38" fmla="*/ 23 w 42"/>
              <a:gd name="T39" fmla="*/ 2 h 40"/>
              <a:gd name="T40" fmla="*/ 22 w 42"/>
              <a:gd name="T41" fmla="*/ 2 h 40"/>
              <a:gd name="T42" fmla="*/ 24 w 42"/>
              <a:gd name="T43" fmla="*/ 1 h 40"/>
              <a:gd name="T44" fmla="*/ 25 w 42"/>
              <a:gd name="T45" fmla="*/ 3 h 40"/>
              <a:gd name="T46" fmla="*/ 30 w 42"/>
              <a:gd name="T47" fmla="*/ 5 h 40"/>
              <a:gd name="T48" fmla="*/ 31 w 42"/>
              <a:gd name="T49" fmla="*/ 9 h 40"/>
              <a:gd name="T50" fmla="*/ 29 w 42"/>
              <a:gd name="T51" fmla="*/ 10 h 40"/>
              <a:gd name="T52" fmla="*/ 26 w 42"/>
              <a:gd name="T53" fmla="*/ 8 h 40"/>
              <a:gd name="T54" fmla="*/ 27 w 42"/>
              <a:gd name="T55" fmla="*/ 7 h 40"/>
              <a:gd name="T56" fmla="*/ 18 w 42"/>
              <a:gd name="T57" fmla="*/ 38 h 40"/>
              <a:gd name="T58" fmla="*/ 3 w 42"/>
              <a:gd name="T59" fmla="*/ 27 h 40"/>
              <a:gd name="T60" fmla="*/ 17 w 42"/>
              <a:gd name="T61" fmla="*/ 13 h 40"/>
              <a:gd name="T62" fmla="*/ 28 w 42"/>
              <a:gd name="T63" fmla="*/ 14 h 40"/>
              <a:gd name="T64" fmla="*/ 27 w 42"/>
              <a:gd name="T65" fmla="*/ 38 h 40"/>
              <a:gd name="T66" fmla="*/ 18 w 42"/>
              <a:gd name="T67" fmla="*/ 23 h 40"/>
              <a:gd name="T68" fmla="*/ 9 w 42"/>
              <a:gd name="T69" fmla="*/ 20 h 40"/>
              <a:gd name="T70" fmla="*/ 18 w 42"/>
              <a:gd name="T71" fmla="*/ 24 h 40"/>
              <a:gd name="T72" fmla="*/ 13 w 42"/>
              <a:gd name="T73" fmla="*/ 29 h 40"/>
              <a:gd name="T74" fmla="*/ 16 w 42"/>
              <a:gd name="T75" fmla="*/ 30 h 40"/>
              <a:gd name="T76" fmla="*/ 18 w 42"/>
              <a:gd name="T77" fmla="*/ 31 h 40"/>
              <a:gd name="T78" fmla="*/ 18 w 42"/>
              <a:gd name="T79" fmla="*/ 31 h 40"/>
              <a:gd name="T80" fmla="*/ 21 w 42"/>
              <a:gd name="T81" fmla="*/ 30 h 40"/>
              <a:gd name="T82" fmla="*/ 22 w 42"/>
              <a:gd name="T83" fmla="*/ 31 h 40"/>
              <a:gd name="T84" fmla="*/ 24 w 42"/>
              <a:gd name="T85" fmla="*/ 32 h 40"/>
              <a:gd name="T86" fmla="*/ 24 w 42"/>
              <a:gd name="T87" fmla="*/ 31 h 40"/>
              <a:gd name="T88" fmla="*/ 25 w 42"/>
              <a:gd name="T89" fmla="*/ 30 h 40"/>
              <a:gd name="T90" fmla="*/ 25 w 42"/>
              <a:gd name="T91" fmla="*/ 31 h 40"/>
              <a:gd name="T92" fmla="*/ 27 w 42"/>
              <a:gd name="T93" fmla="*/ 31 h 40"/>
              <a:gd name="T94" fmla="*/ 28 w 42"/>
              <a:gd name="T95" fmla="*/ 30 h 40"/>
              <a:gd name="T96" fmla="*/ 30 w 42"/>
              <a:gd name="T97" fmla="*/ 29 h 40"/>
              <a:gd name="T98" fmla="*/ 21 w 42"/>
              <a:gd name="T99" fmla="*/ 34 h 40"/>
              <a:gd name="T100" fmla="*/ 21 w 42"/>
              <a:gd name="T101" fmla="*/ 32 h 40"/>
              <a:gd name="T102" fmla="*/ 19 w 42"/>
              <a:gd name="T103" fmla="*/ 32 h 40"/>
              <a:gd name="T104" fmla="*/ 19 w 42"/>
              <a:gd name="T105" fmla="*/ 33 h 40"/>
              <a:gd name="T106" fmla="*/ 12 w 42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6"/>
                </a:cubicBezTo>
                <a:cubicBezTo>
                  <a:pt x="28" y="25"/>
                  <a:pt x="27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7"/>
                  <a:pt x="23" y="27"/>
                </a:cubicBezTo>
                <a:cubicBezTo>
                  <a:pt x="24" y="28"/>
                  <a:pt x="24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8"/>
                  <a:pt x="20" y="27"/>
                </a:cubicBezTo>
                <a:cubicBezTo>
                  <a:pt x="20" y="27"/>
                  <a:pt x="20" y="26"/>
                  <a:pt x="21" y="26"/>
                </a:cubicBezTo>
                <a:cubicBezTo>
                  <a:pt x="21" y="25"/>
                  <a:pt x="22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4" y="6"/>
                  <a:pt x="24" y="7"/>
                  <a:pt x="23" y="7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6"/>
                  <a:pt x="19" y="5"/>
                  <a:pt x="16" y="5"/>
                </a:cubicBezTo>
                <a:cubicBezTo>
                  <a:pt x="16" y="4"/>
                  <a:pt x="15" y="4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6" y="2"/>
                  <a:pt x="17" y="3"/>
                </a:cubicBezTo>
                <a:cubicBezTo>
                  <a:pt x="18" y="3"/>
                  <a:pt x="20" y="4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3"/>
                  <a:pt x="24" y="2"/>
                </a:cubicBezTo>
                <a:cubicBezTo>
                  <a:pt x="24" y="2"/>
                  <a:pt x="24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6" y="3"/>
                  <a:pt x="26" y="4"/>
                  <a:pt x="26" y="4"/>
                </a:cubicBezTo>
                <a:cubicBezTo>
                  <a:pt x="28" y="4"/>
                  <a:pt x="29" y="5"/>
                  <a:pt x="30" y="5"/>
                </a:cubicBezTo>
                <a:cubicBezTo>
                  <a:pt x="30" y="6"/>
                  <a:pt x="31" y="6"/>
                  <a:pt x="31" y="7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10"/>
                  <a:pt x="31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1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8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3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6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7" y="14"/>
                  <a:pt x="27" y="15"/>
                  <a:pt x="28" y="14"/>
                </a:cubicBezTo>
                <a:cubicBezTo>
                  <a:pt x="34" y="10"/>
                  <a:pt x="42" y="15"/>
                  <a:pt x="39" y="27"/>
                </a:cubicBezTo>
                <a:cubicBezTo>
                  <a:pt x="38" y="37"/>
                  <a:pt x="32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6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3" y="29"/>
                </a:moveTo>
                <a:cubicBezTo>
                  <a:pt x="13" y="29"/>
                  <a:pt x="14" y="29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9" y="30"/>
                </a:cubicBezTo>
                <a:cubicBezTo>
                  <a:pt x="20" y="30"/>
                  <a:pt x="20" y="30"/>
                  <a:pt x="21" y="30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2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7" y="30"/>
                  <a:pt x="28" y="30"/>
                  <a:pt x="28" y="30"/>
                </a:cubicBezTo>
                <a:cubicBezTo>
                  <a:pt x="29" y="29"/>
                  <a:pt x="29" y="29"/>
                  <a:pt x="30" y="29"/>
                </a:cubicBezTo>
                <a:cubicBezTo>
                  <a:pt x="31" y="29"/>
                  <a:pt x="31" y="29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4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3" y="2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5" name="Freeform 26"/>
          <p:cNvSpPr>
            <a:spLocks noEditPoints="1"/>
          </p:cNvSpPr>
          <p:nvPr/>
        </p:nvSpPr>
        <p:spPr bwMode="auto">
          <a:xfrm>
            <a:off x="1360017" y="4935064"/>
            <a:ext cx="492125" cy="469900"/>
          </a:xfrm>
          <a:custGeom>
            <a:avLst/>
            <a:gdLst>
              <a:gd name="T0" fmla="*/ 33 w 42"/>
              <a:gd name="T1" fmla="*/ 20 h 40"/>
              <a:gd name="T2" fmla="*/ 30 w 42"/>
              <a:gd name="T3" fmla="*/ 25 h 40"/>
              <a:gd name="T4" fmla="*/ 25 w 42"/>
              <a:gd name="T5" fmla="*/ 23 h 40"/>
              <a:gd name="T6" fmla="*/ 23 w 42"/>
              <a:gd name="T7" fmla="*/ 27 h 40"/>
              <a:gd name="T8" fmla="*/ 20 w 42"/>
              <a:gd name="T9" fmla="*/ 28 h 40"/>
              <a:gd name="T10" fmla="*/ 21 w 42"/>
              <a:gd name="T11" fmla="*/ 25 h 40"/>
              <a:gd name="T12" fmla="*/ 27 w 42"/>
              <a:gd name="T13" fmla="*/ 7 h 40"/>
              <a:gd name="T14" fmla="*/ 28 w 42"/>
              <a:gd name="T15" fmla="*/ 9 h 40"/>
              <a:gd name="T16" fmla="*/ 30 w 42"/>
              <a:gd name="T17" fmla="*/ 9 h 40"/>
              <a:gd name="T18" fmla="*/ 30 w 42"/>
              <a:gd name="T19" fmla="*/ 7 h 40"/>
              <a:gd name="T20" fmla="*/ 26 w 42"/>
              <a:gd name="T21" fmla="*/ 5 h 40"/>
              <a:gd name="T22" fmla="*/ 23 w 42"/>
              <a:gd name="T23" fmla="*/ 7 h 40"/>
              <a:gd name="T24" fmla="*/ 23 w 42"/>
              <a:gd name="T25" fmla="*/ 10 h 40"/>
              <a:gd name="T26" fmla="*/ 20 w 42"/>
              <a:gd name="T27" fmla="*/ 10 h 40"/>
              <a:gd name="T28" fmla="*/ 16 w 42"/>
              <a:gd name="T29" fmla="*/ 4 h 40"/>
              <a:gd name="T30" fmla="*/ 16 w 42"/>
              <a:gd name="T31" fmla="*/ 3 h 40"/>
              <a:gd name="T32" fmla="*/ 21 w 42"/>
              <a:gd name="T33" fmla="*/ 5 h 40"/>
              <a:gd name="T34" fmla="*/ 24 w 42"/>
              <a:gd name="T35" fmla="*/ 4 h 40"/>
              <a:gd name="T36" fmla="*/ 24 w 42"/>
              <a:gd name="T37" fmla="*/ 2 h 40"/>
              <a:gd name="T38" fmla="*/ 23 w 42"/>
              <a:gd name="T39" fmla="*/ 2 h 40"/>
              <a:gd name="T40" fmla="*/ 22 w 42"/>
              <a:gd name="T41" fmla="*/ 2 h 40"/>
              <a:gd name="T42" fmla="*/ 24 w 42"/>
              <a:gd name="T43" fmla="*/ 0 h 40"/>
              <a:gd name="T44" fmla="*/ 25 w 42"/>
              <a:gd name="T45" fmla="*/ 3 h 40"/>
              <a:gd name="T46" fmla="*/ 30 w 42"/>
              <a:gd name="T47" fmla="*/ 5 h 40"/>
              <a:gd name="T48" fmla="*/ 31 w 42"/>
              <a:gd name="T49" fmla="*/ 9 h 40"/>
              <a:gd name="T50" fmla="*/ 29 w 42"/>
              <a:gd name="T51" fmla="*/ 10 h 40"/>
              <a:gd name="T52" fmla="*/ 26 w 42"/>
              <a:gd name="T53" fmla="*/ 8 h 40"/>
              <a:gd name="T54" fmla="*/ 27 w 42"/>
              <a:gd name="T55" fmla="*/ 7 h 40"/>
              <a:gd name="T56" fmla="*/ 18 w 42"/>
              <a:gd name="T57" fmla="*/ 38 h 40"/>
              <a:gd name="T58" fmla="*/ 3 w 42"/>
              <a:gd name="T59" fmla="*/ 27 h 40"/>
              <a:gd name="T60" fmla="*/ 17 w 42"/>
              <a:gd name="T61" fmla="*/ 13 h 40"/>
              <a:gd name="T62" fmla="*/ 28 w 42"/>
              <a:gd name="T63" fmla="*/ 14 h 40"/>
              <a:gd name="T64" fmla="*/ 27 w 42"/>
              <a:gd name="T65" fmla="*/ 38 h 40"/>
              <a:gd name="T66" fmla="*/ 18 w 42"/>
              <a:gd name="T67" fmla="*/ 23 h 40"/>
              <a:gd name="T68" fmla="*/ 9 w 42"/>
              <a:gd name="T69" fmla="*/ 20 h 40"/>
              <a:gd name="T70" fmla="*/ 18 w 42"/>
              <a:gd name="T71" fmla="*/ 24 h 40"/>
              <a:gd name="T72" fmla="*/ 12 w 42"/>
              <a:gd name="T73" fmla="*/ 28 h 40"/>
              <a:gd name="T74" fmla="*/ 16 w 42"/>
              <a:gd name="T75" fmla="*/ 30 h 40"/>
              <a:gd name="T76" fmla="*/ 17 w 42"/>
              <a:gd name="T77" fmla="*/ 31 h 40"/>
              <a:gd name="T78" fmla="*/ 18 w 42"/>
              <a:gd name="T79" fmla="*/ 31 h 40"/>
              <a:gd name="T80" fmla="*/ 21 w 42"/>
              <a:gd name="T81" fmla="*/ 30 h 40"/>
              <a:gd name="T82" fmla="*/ 22 w 42"/>
              <a:gd name="T83" fmla="*/ 31 h 40"/>
              <a:gd name="T84" fmla="*/ 24 w 42"/>
              <a:gd name="T85" fmla="*/ 32 h 40"/>
              <a:gd name="T86" fmla="*/ 24 w 42"/>
              <a:gd name="T87" fmla="*/ 31 h 40"/>
              <a:gd name="T88" fmla="*/ 25 w 42"/>
              <a:gd name="T89" fmla="*/ 30 h 40"/>
              <a:gd name="T90" fmla="*/ 25 w 42"/>
              <a:gd name="T91" fmla="*/ 31 h 40"/>
              <a:gd name="T92" fmla="*/ 27 w 42"/>
              <a:gd name="T93" fmla="*/ 31 h 40"/>
              <a:gd name="T94" fmla="*/ 27 w 42"/>
              <a:gd name="T95" fmla="*/ 30 h 40"/>
              <a:gd name="T96" fmla="*/ 30 w 42"/>
              <a:gd name="T97" fmla="*/ 29 h 40"/>
              <a:gd name="T98" fmla="*/ 21 w 42"/>
              <a:gd name="T99" fmla="*/ 34 h 40"/>
              <a:gd name="T100" fmla="*/ 21 w 42"/>
              <a:gd name="T101" fmla="*/ 32 h 40"/>
              <a:gd name="T102" fmla="*/ 19 w 42"/>
              <a:gd name="T103" fmla="*/ 32 h 40"/>
              <a:gd name="T104" fmla="*/ 18 w 42"/>
              <a:gd name="T105" fmla="*/ 33 h 40"/>
              <a:gd name="T106" fmla="*/ 12 w 42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2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4" y="27"/>
                  <a:pt x="23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7"/>
                  <a:pt x="20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30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6"/>
                  <a:pt x="29" y="6"/>
                  <a:pt x="29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7"/>
                  <a:pt x="23" y="7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6"/>
                  <a:pt x="19" y="5"/>
                  <a:pt x="16" y="4"/>
                </a:cubicBezTo>
                <a:cubicBezTo>
                  <a:pt x="16" y="4"/>
                  <a:pt x="15" y="4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2"/>
                  <a:pt x="16" y="2"/>
                  <a:pt x="17" y="3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2"/>
                  <a:pt x="24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0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6" y="3"/>
                  <a:pt x="26" y="3"/>
                  <a:pt x="26" y="4"/>
                </a:cubicBezTo>
                <a:cubicBezTo>
                  <a:pt x="27" y="4"/>
                  <a:pt x="29" y="5"/>
                  <a:pt x="30" y="5"/>
                </a:cubicBezTo>
                <a:cubicBezTo>
                  <a:pt x="30" y="6"/>
                  <a:pt x="31" y="6"/>
                  <a:pt x="31" y="7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0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8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3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2" y="15"/>
                  <a:pt x="39" y="27"/>
                </a:cubicBezTo>
                <a:cubicBezTo>
                  <a:pt x="38" y="37"/>
                  <a:pt x="32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6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2" y="30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3" y="32"/>
                  <a:pt x="23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8" y="31"/>
                </a:cubicBezTo>
                <a:cubicBezTo>
                  <a:pt x="28" y="30"/>
                  <a:pt x="28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cubicBezTo>
                  <a:pt x="29" y="29"/>
                  <a:pt x="29" y="29"/>
                  <a:pt x="30" y="29"/>
                </a:cubicBezTo>
                <a:cubicBezTo>
                  <a:pt x="30" y="29"/>
                  <a:pt x="31" y="29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6" name="Freeform 27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8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4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4 w 41"/>
              <a:gd name="T43" fmla="*/ 0 h 40"/>
              <a:gd name="T44" fmla="*/ 25 w 41"/>
              <a:gd name="T45" fmla="*/ 3 h 40"/>
              <a:gd name="T46" fmla="*/ 30 w 41"/>
              <a:gd name="T47" fmla="*/ 5 h 40"/>
              <a:gd name="T48" fmla="*/ 31 w 41"/>
              <a:gd name="T49" fmla="*/ 9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3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4 h 40"/>
              <a:gd name="T72" fmla="*/ 12 w 41"/>
              <a:gd name="T73" fmla="*/ 28 h 40"/>
              <a:gd name="T74" fmla="*/ 16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2 w 41"/>
              <a:gd name="T83" fmla="*/ 31 h 40"/>
              <a:gd name="T84" fmla="*/ 23 w 41"/>
              <a:gd name="T85" fmla="*/ 31 h 40"/>
              <a:gd name="T86" fmla="*/ 24 w 41"/>
              <a:gd name="T87" fmla="*/ 31 h 40"/>
              <a:gd name="T88" fmla="*/ 25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2"/>
                  <a:pt x="34" y="26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4" y="27"/>
                  <a:pt x="23" y="28"/>
                  <a:pt x="23" y="28"/>
                </a:cubicBezTo>
                <a:cubicBezTo>
                  <a:pt x="22" y="28"/>
                  <a:pt x="21" y="28"/>
                  <a:pt x="20" y="28"/>
                </a:cubicBezTo>
                <a:cubicBezTo>
                  <a:pt x="19" y="28"/>
                  <a:pt x="19" y="27"/>
                  <a:pt x="20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7"/>
                  <a:pt x="30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8" y="6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5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4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3" y="1"/>
                  <a:pt x="23" y="1"/>
                  <a:pt x="24" y="0"/>
                </a:cubicBezTo>
                <a:cubicBezTo>
                  <a:pt x="24" y="0"/>
                  <a:pt x="25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9" y="5"/>
                  <a:pt x="30" y="5"/>
                </a:cubicBezTo>
                <a:cubicBezTo>
                  <a:pt x="30" y="6"/>
                  <a:pt x="31" y="6"/>
                  <a:pt x="31" y="6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1"/>
                  <a:pt x="28" y="10"/>
                  <a:pt x="28" y="10"/>
                </a:cubicBezTo>
                <a:cubicBezTo>
                  <a:pt x="27" y="10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8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3"/>
                </a:cubicBezTo>
                <a:cubicBezTo>
                  <a:pt x="19" y="11"/>
                  <a:pt x="23" y="11"/>
                  <a:pt x="25" y="13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8" y="37"/>
                  <a:pt x="31" y="40"/>
                  <a:pt x="27" y="38"/>
                </a:cubicBezTo>
                <a:cubicBezTo>
                  <a:pt x="26" y="37"/>
                  <a:pt x="26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3" y="25"/>
                </a:cubicBezTo>
                <a:cubicBezTo>
                  <a:pt x="15" y="25"/>
                  <a:pt x="16" y="24"/>
                  <a:pt x="18" y="24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8" y="30"/>
                  <a:pt x="18" y="30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2" y="30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2" y="32"/>
                  <a:pt x="23" y="32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8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4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7" name="Freeform 28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4 w 41"/>
              <a:gd name="T43" fmla="*/ 0 h 40"/>
              <a:gd name="T44" fmla="*/ 25 w 41"/>
              <a:gd name="T45" fmla="*/ 3 h 40"/>
              <a:gd name="T46" fmla="*/ 30 w 41"/>
              <a:gd name="T47" fmla="*/ 5 h 40"/>
              <a:gd name="T48" fmla="*/ 31 w 41"/>
              <a:gd name="T49" fmla="*/ 9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6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5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5" y="22"/>
                  <a:pt x="34" y="25"/>
                  <a:pt x="30" y="25"/>
                </a:cubicBezTo>
                <a:cubicBezTo>
                  <a:pt x="28" y="25"/>
                  <a:pt x="26" y="24"/>
                  <a:pt x="25" y="24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8" y="5"/>
                  <a:pt x="27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8"/>
                  <a:pt x="23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5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2" y="1"/>
                </a:cubicBezTo>
                <a:cubicBezTo>
                  <a:pt x="22" y="1"/>
                  <a:pt x="23" y="0"/>
                  <a:pt x="24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5"/>
                  <a:pt x="30" y="5"/>
                </a:cubicBezTo>
                <a:cubicBezTo>
                  <a:pt x="30" y="5"/>
                  <a:pt x="30" y="6"/>
                  <a:pt x="31" y="6"/>
                </a:cubicBezTo>
                <a:cubicBezTo>
                  <a:pt x="31" y="7"/>
                  <a:pt x="31" y="8"/>
                  <a:pt x="31" y="9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30" y="10"/>
                  <a:pt x="29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7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20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3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9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5" y="30"/>
                  <a:pt x="16" y="30"/>
                  <a:pt x="16" y="31"/>
                </a:cubicBezTo>
                <a:cubicBezTo>
                  <a:pt x="16" y="31"/>
                  <a:pt x="17" y="31"/>
                  <a:pt x="17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9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8" y="31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3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8" name="Freeform 29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10 h 40"/>
              <a:gd name="T26" fmla="*/ 20 w 41"/>
              <a:gd name="T27" fmla="*/ 10 h 40"/>
              <a:gd name="T28" fmla="*/ 16 w 41"/>
              <a:gd name="T29" fmla="*/ 4 h 40"/>
              <a:gd name="T30" fmla="*/ 16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8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8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5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8"/>
                  <a:pt x="22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2" y="2"/>
                  <a:pt x="23" y="2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1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6"/>
                  <a:pt x="28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8" y="38"/>
                </a:cubicBezTo>
                <a:cubicBezTo>
                  <a:pt x="16" y="37"/>
                  <a:pt x="16" y="37"/>
                  <a:pt x="15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5"/>
                  <a:pt x="8" y="10"/>
                  <a:pt x="14" y="14"/>
                </a:cubicBezTo>
                <a:cubicBezTo>
                  <a:pt x="15" y="15"/>
                  <a:pt x="15" y="14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4"/>
                  <a:pt x="27" y="15"/>
                  <a:pt x="28" y="14"/>
                </a:cubicBezTo>
                <a:cubicBezTo>
                  <a:pt x="34" y="10"/>
                  <a:pt x="41" y="15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2"/>
                  <a:pt x="12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6" y="29"/>
                  <a:pt x="16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6" y="31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29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1" y="34"/>
                  <a:pt x="21" y="33"/>
                </a:cubicBezTo>
                <a:cubicBezTo>
                  <a:pt x="21" y="33"/>
                  <a:pt x="21" y="33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6" y="33"/>
                  <a:pt x="13" y="31"/>
                  <a:pt x="12" y="29"/>
                </a:cubicBezTo>
                <a:cubicBezTo>
                  <a:pt x="12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9" name="Freeform 30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1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6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3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8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30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2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2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3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1" y="25"/>
                </a:cubicBezTo>
                <a:cubicBezTo>
                  <a:pt x="21" y="25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30" y="8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6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6"/>
                  <a:pt x="18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2" y="6"/>
                  <a:pt x="22" y="6"/>
                  <a:pt x="22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2" y="1"/>
                  <a:pt x="22" y="2"/>
                  <a:pt x="23" y="2"/>
                </a:cubicBezTo>
                <a:cubicBezTo>
                  <a:pt x="23" y="2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6" y="3"/>
                  <a:pt x="26" y="4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7" y="9"/>
                  <a:pt x="26" y="8"/>
                </a:cubicBezTo>
                <a:cubicBezTo>
                  <a:pt x="26" y="8"/>
                  <a:pt x="26" y="7"/>
                  <a:pt x="27" y="7"/>
                </a:cubicBezTo>
                <a:cubicBezTo>
                  <a:pt x="27" y="6"/>
                  <a:pt x="27" y="7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7" y="38"/>
                </a:cubicBezTo>
                <a:cubicBezTo>
                  <a:pt x="16" y="37"/>
                  <a:pt x="16" y="37"/>
                  <a:pt x="14" y="38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8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1"/>
                  <a:pt x="12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6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6" y="30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2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6" y="31"/>
                </a:cubicBezTo>
                <a:cubicBezTo>
                  <a:pt x="26" y="31"/>
                  <a:pt x="27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29"/>
                  <a:pt x="28" y="29"/>
                </a:cubicBezTo>
                <a:cubicBezTo>
                  <a:pt x="28" y="29"/>
                  <a:pt x="29" y="29"/>
                  <a:pt x="30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5" y="34"/>
                  <a:pt x="21" y="34"/>
                </a:cubicBezTo>
                <a:cubicBezTo>
                  <a:pt x="21" y="34"/>
                  <a:pt x="20" y="33"/>
                  <a:pt x="21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1" y="32"/>
                  <a:pt x="21" y="32"/>
                  <a:pt x="20" y="32"/>
                </a:cubicBezTo>
                <a:cubicBezTo>
                  <a:pt x="20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9"/>
                </a:cubicBezTo>
                <a:cubicBezTo>
                  <a:pt x="11" y="28"/>
                  <a:pt x="12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0" name="Freeform 31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5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7 h 40"/>
              <a:gd name="T20" fmla="*/ 25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2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8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9 h 40"/>
              <a:gd name="T98" fmla="*/ 21 w 41"/>
              <a:gd name="T99" fmla="*/ 34 h 40"/>
              <a:gd name="T100" fmla="*/ 21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5" y="23"/>
                </a:moveTo>
                <a:cubicBezTo>
                  <a:pt x="28" y="21"/>
                  <a:pt x="30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5" y="23"/>
                </a:cubicBezTo>
                <a:cubicBezTo>
                  <a:pt x="24" y="23"/>
                  <a:pt x="24" y="23"/>
                  <a:pt x="25" y="23"/>
                </a:cubicBezTo>
                <a:close/>
                <a:moveTo>
                  <a:pt x="22" y="25"/>
                </a:moveTo>
                <a:cubicBezTo>
                  <a:pt x="22" y="26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8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30" y="8"/>
                  <a:pt x="30" y="8"/>
                  <a:pt x="29" y="8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3"/>
                  <a:pt x="20" y="4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3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3" y="2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8"/>
                </a:moveTo>
                <a:cubicBezTo>
                  <a:pt x="22" y="39"/>
                  <a:pt x="19" y="39"/>
                  <a:pt x="17" y="38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1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8"/>
                </a:cubicBezTo>
                <a:close/>
                <a:moveTo>
                  <a:pt x="18" y="23"/>
                </a:moveTo>
                <a:cubicBezTo>
                  <a:pt x="15" y="21"/>
                  <a:pt x="12" y="20"/>
                  <a:pt x="9" y="20"/>
                </a:cubicBezTo>
                <a:cubicBezTo>
                  <a:pt x="9" y="19"/>
                  <a:pt x="9" y="20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1"/>
                  <a:pt x="17" y="31"/>
                </a:cubicBezTo>
                <a:cubicBezTo>
                  <a:pt x="17" y="31"/>
                  <a:pt x="18" y="31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8" y="29"/>
                </a:cubicBezTo>
                <a:cubicBezTo>
                  <a:pt x="28" y="29"/>
                  <a:pt x="29" y="29"/>
                  <a:pt x="29" y="29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4"/>
                  <a:pt x="21" y="34"/>
                </a:cubicBezTo>
                <a:cubicBezTo>
                  <a:pt x="21" y="34"/>
                  <a:pt x="20" y="33"/>
                  <a:pt x="20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2"/>
                  <a:pt x="19" y="32"/>
                  <a:pt x="19" y="31"/>
                </a:cubicBezTo>
                <a:cubicBezTo>
                  <a:pt x="18" y="31"/>
                  <a:pt x="18" y="32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9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1" name="Freeform 32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20 h 40"/>
              <a:gd name="T2" fmla="*/ 30 w 41"/>
              <a:gd name="T3" fmla="*/ 25 h 40"/>
              <a:gd name="T4" fmla="*/ 24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9 h 40"/>
              <a:gd name="T18" fmla="*/ 29 w 41"/>
              <a:gd name="T19" fmla="*/ 6 h 40"/>
              <a:gd name="T20" fmla="*/ 25 w 41"/>
              <a:gd name="T21" fmla="*/ 5 h 40"/>
              <a:gd name="T22" fmla="*/ 23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3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4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1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8" y="21"/>
                  <a:pt x="30" y="20"/>
                  <a:pt x="33" y="20"/>
                </a:cubicBezTo>
                <a:cubicBezTo>
                  <a:pt x="33" y="19"/>
                  <a:pt x="33" y="20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lose/>
                <a:moveTo>
                  <a:pt x="22" y="25"/>
                </a:moveTo>
                <a:cubicBezTo>
                  <a:pt x="22" y="26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8"/>
                  <a:pt x="30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6"/>
                  <a:pt x="23" y="6"/>
                  <a:pt x="23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3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3"/>
                  <a:pt x="20" y="3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5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1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8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9"/>
                  <a:pt x="19" y="39"/>
                  <a:pt x="17" y="37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0"/>
                  <a:pt x="22" y="11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18" y="23"/>
                </a:moveTo>
                <a:cubicBezTo>
                  <a:pt x="14" y="21"/>
                  <a:pt x="12" y="20"/>
                  <a:pt x="9" y="19"/>
                </a:cubicBezTo>
                <a:cubicBezTo>
                  <a:pt x="9" y="19"/>
                  <a:pt x="9" y="19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2" y="28"/>
                </a:moveTo>
                <a:cubicBezTo>
                  <a:pt x="13" y="29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0"/>
                  <a:pt x="17" y="31"/>
                </a:cubicBezTo>
                <a:cubicBezTo>
                  <a:pt x="17" y="31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4" y="31"/>
                </a:cubicBezTo>
                <a:cubicBezTo>
                  <a:pt x="24" y="31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1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2"/>
                  <a:pt x="19" y="31"/>
                  <a:pt x="19" y="31"/>
                </a:cubicBezTo>
                <a:cubicBezTo>
                  <a:pt x="18" y="31"/>
                  <a:pt x="18" y="32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2" name="Freeform 33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19 h 40"/>
              <a:gd name="T2" fmla="*/ 30 w 41"/>
              <a:gd name="T3" fmla="*/ 25 h 40"/>
              <a:gd name="T4" fmla="*/ 24 w 41"/>
              <a:gd name="T5" fmla="*/ 23 h 40"/>
              <a:gd name="T6" fmla="*/ 23 w 41"/>
              <a:gd name="T7" fmla="*/ 27 h 40"/>
              <a:gd name="T8" fmla="*/ 20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9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5 h 40"/>
              <a:gd name="T22" fmla="*/ 22 w 41"/>
              <a:gd name="T23" fmla="*/ 7 h 40"/>
              <a:gd name="T24" fmla="*/ 23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3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2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7 h 40"/>
              <a:gd name="T60" fmla="*/ 17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8 w 41"/>
              <a:gd name="T67" fmla="*/ 22 h 40"/>
              <a:gd name="T68" fmla="*/ 9 w 41"/>
              <a:gd name="T69" fmla="*/ 20 h 40"/>
              <a:gd name="T70" fmla="*/ 18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1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3"/>
                </a:moveTo>
                <a:cubicBezTo>
                  <a:pt x="28" y="21"/>
                  <a:pt x="30" y="20"/>
                  <a:pt x="33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lose/>
                <a:moveTo>
                  <a:pt x="22" y="25"/>
                </a:moveTo>
                <a:cubicBezTo>
                  <a:pt x="22" y="25"/>
                  <a:pt x="22" y="26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6"/>
                  <a:pt x="20" y="26"/>
                  <a:pt x="20" y="25"/>
                </a:cubicBezTo>
                <a:cubicBezTo>
                  <a:pt x="21" y="24"/>
                  <a:pt x="21" y="24"/>
                  <a:pt x="22" y="25"/>
                </a:cubicBezTo>
                <a:close/>
                <a:moveTo>
                  <a:pt x="27" y="7"/>
                </a:moveTo>
                <a:cubicBezTo>
                  <a:pt x="27" y="7"/>
                  <a:pt x="27" y="7"/>
                  <a:pt x="27" y="8"/>
                </a:cubicBezTo>
                <a:cubicBezTo>
                  <a:pt x="27" y="8"/>
                  <a:pt x="27" y="8"/>
                  <a:pt x="28" y="9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6"/>
                </a:cubicBezTo>
                <a:cubicBezTo>
                  <a:pt x="27" y="5"/>
                  <a:pt x="26" y="5"/>
                  <a:pt x="25" y="5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2" y="9"/>
                  <a:pt x="23" y="9"/>
                </a:cubicBezTo>
                <a:cubicBezTo>
                  <a:pt x="23" y="10"/>
                  <a:pt x="23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3"/>
                  <a:pt x="20" y="3"/>
                  <a:pt x="21" y="5"/>
                </a:cubicBezTo>
                <a:cubicBezTo>
                  <a:pt x="21" y="5"/>
                  <a:pt x="22" y="6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1" y="2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7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9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6" y="37"/>
                  <a:pt x="14" y="37"/>
                </a:cubicBezTo>
                <a:cubicBezTo>
                  <a:pt x="10" y="40"/>
                  <a:pt x="4" y="37"/>
                  <a:pt x="2" y="27"/>
                </a:cubicBezTo>
                <a:cubicBezTo>
                  <a:pt x="0" y="14"/>
                  <a:pt x="8" y="10"/>
                  <a:pt x="13" y="14"/>
                </a:cubicBezTo>
                <a:cubicBezTo>
                  <a:pt x="15" y="15"/>
                  <a:pt x="15" y="13"/>
                  <a:pt x="17" y="12"/>
                </a:cubicBezTo>
                <a:cubicBezTo>
                  <a:pt x="19" y="10"/>
                  <a:pt x="22" y="10"/>
                  <a:pt x="25" y="12"/>
                </a:cubicBezTo>
                <a:cubicBezTo>
                  <a:pt x="26" y="13"/>
                  <a:pt x="26" y="15"/>
                  <a:pt x="28" y="14"/>
                </a:cubicBezTo>
                <a:cubicBezTo>
                  <a:pt x="34" y="10"/>
                  <a:pt x="41" y="14"/>
                  <a:pt x="39" y="27"/>
                </a:cubicBezTo>
                <a:cubicBezTo>
                  <a:pt x="37" y="37"/>
                  <a:pt x="31" y="40"/>
                  <a:pt x="27" y="37"/>
                </a:cubicBezTo>
                <a:cubicBezTo>
                  <a:pt x="26" y="37"/>
                  <a:pt x="25" y="37"/>
                  <a:pt x="24" y="37"/>
                </a:cubicBezTo>
                <a:close/>
                <a:moveTo>
                  <a:pt x="18" y="22"/>
                </a:moveTo>
                <a:cubicBezTo>
                  <a:pt x="14" y="21"/>
                  <a:pt x="12" y="20"/>
                  <a:pt x="9" y="19"/>
                </a:cubicBezTo>
                <a:cubicBezTo>
                  <a:pt x="9" y="19"/>
                  <a:pt x="9" y="19"/>
                  <a:pt x="9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8" y="23"/>
                </a:cubicBezTo>
                <a:cubicBezTo>
                  <a:pt x="18" y="23"/>
                  <a:pt x="18" y="23"/>
                  <a:pt x="18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7" y="30"/>
                  <a:pt x="17" y="31"/>
                </a:cubicBezTo>
                <a:cubicBezTo>
                  <a:pt x="17" y="31"/>
                  <a:pt x="17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4" y="31"/>
                  <a:pt x="23" y="31"/>
                </a:cubicBezTo>
                <a:cubicBezTo>
                  <a:pt x="23" y="31"/>
                  <a:pt x="23" y="30"/>
                  <a:pt x="23" y="30"/>
                </a:cubicBezTo>
                <a:cubicBezTo>
                  <a:pt x="23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1" y="32"/>
                  <a:pt x="20" y="32"/>
                  <a:pt x="20" y="32"/>
                </a:cubicBezTo>
                <a:cubicBezTo>
                  <a:pt x="20" y="31"/>
                  <a:pt x="19" y="31"/>
                  <a:pt x="19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3" name="Freeform 34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3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8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4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20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8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9 w 41"/>
              <a:gd name="T103" fmla="*/ 31 h 40"/>
              <a:gd name="T104" fmla="*/ 18 w 41"/>
              <a:gd name="T105" fmla="*/ 33 h 40"/>
              <a:gd name="T106" fmla="*/ 12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8" y="21"/>
                  <a:pt x="30" y="20"/>
                  <a:pt x="33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7" y="7"/>
                  <a:pt x="27" y="7"/>
                  <a:pt x="27" y="8"/>
                </a:cubicBezTo>
                <a:cubicBezTo>
                  <a:pt x="27" y="8"/>
                  <a:pt x="27" y="8"/>
                  <a:pt x="28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9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9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4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1" y="7"/>
                  <a:pt x="31" y="8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5" y="37"/>
                  <a:pt x="14" y="37"/>
                </a:cubicBezTo>
                <a:cubicBezTo>
                  <a:pt x="10" y="40"/>
                  <a:pt x="4" y="37"/>
                  <a:pt x="2" y="26"/>
                </a:cubicBezTo>
                <a:cubicBezTo>
                  <a:pt x="0" y="14"/>
                  <a:pt x="7" y="10"/>
                  <a:pt x="13" y="14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4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7"/>
                  <a:pt x="31" y="40"/>
                  <a:pt x="27" y="37"/>
                </a:cubicBezTo>
                <a:cubicBezTo>
                  <a:pt x="25" y="37"/>
                  <a:pt x="25" y="37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7" y="23"/>
                </a:cubicBezTo>
                <a:cubicBezTo>
                  <a:pt x="18" y="23"/>
                  <a:pt x="18" y="23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2" y="31"/>
                </a:cubicBezTo>
                <a:cubicBezTo>
                  <a:pt x="22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2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4" name="Freeform 35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7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20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4 w 41"/>
              <a:gd name="T37" fmla="*/ 2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1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20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7 w 41"/>
              <a:gd name="T79" fmla="*/ 30 h 40"/>
              <a:gd name="T80" fmla="*/ 21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1 h 40"/>
              <a:gd name="T92" fmla="*/ 27 w 41"/>
              <a:gd name="T93" fmla="*/ 31 h 40"/>
              <a:gd name="T94" fmla="*/ 27 w 41"/>
              <a:gd name="T95" fmla="*/ 30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3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30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5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7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8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5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8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1" y="8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29" y="10"/>
                  <a:pt x="29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7"/>
                  <a:pt x="15" y="37"/>
                  <a:pt x="14" y="37"/>
                </a:cubicBezTo>
                <a:cubicBezTo>
                  <a:pt x="10" y="40"/>
                  <a:pt x="4" y="37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7"/>
                  <a:pt x="31" y="40"/>
                  <a:pt x="27" y="37"/>
                </a:cubicBezTo>
                <a:cubicBezTo>
                  <a:pt x="25" y="37"/>
                  <a:pt x="25" y="37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5" y="25"/>
                  <a:pt x="16" y="24"/>
                  <a:pt x="17" y="23"/>
                </a:cubicBezTo>
                <a:cubicBezTo>
                  <a:pt x="18" y="23"/>
                  <a:pt x="18" y="23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30"/>
                  <a:pt x="20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5" y="30"/>
                  <a:pt x="25" y="30"/>
                </a:cubicBezTo>
                <a:cubicBezTo>
                  <a:pt x="25" y="30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9"/>
                  <a:pt x="29" y="28"/>
                </a:cubicBezTo>
                <a:cubicBezTo>
                  <a:pt x="30" y="28"/>
                  <a:pt x="30" y="28"/>
                  <a:pt x="30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5" name="Freeform 36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3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7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19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3 w 41"/>
              <a:gd name="T37" fmla="*/ 1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0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7 w 41"/>
              <a:gd name="T65" fmla="*/ 37 h 40"/>
              <a:gd name="T66" fmla="*/ 17 w 41"/>
              <a:gd name="T67" fmla="*/ 22 h 40"/>
              <a:gd name="T68" fmla="*/ 8 w 41"/>
              <a:gd name="T69" fmla="*/ 20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30 h 40"/>
              <a:gd name="T76" fmla="*/ 17 w 41"/>
              <a:gd name="T77" fmla="*/ 30 h 40"/>
              <a:gd name="T78" fmla="*/ 17 w 41"/>
              <a:gd name="T79" fmla="*/ 30 h 40"/>
              <a:gd name="T80" fmla="*/ 20 w 41"/>
              <a:gd name="T81" fmla="*/ 30 h 40"/>
              <a:gd name="T82" fmla="*/ 21 w 41"/>
              <a:gd name="T83" fmla="*/ 31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30 h 40"/>
              <a:gd name="T90" fmla="*/ 25 w 41"/>
              <a:gd name="T91" fmla="*/ 30 h 40"/>
              <a:gd name="T92" fmla="*/ 27 w 41"/>
              <a:gd name="T93" fmla="*/ 30 h 40"/>
              <a:gd name="T94" fmla="*/ 27 w 41"/>
              <a:gd name="T95" fmla="*/ 29 h 40"/>
              <a:gd name="T96" fmla="*/ 29 w 41"/>
              <a:gd name="T97" fmla="*/ 28 h 40"/>
              <a:gd name="T98" fmla="*/ 21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2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30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3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6"/>
                </a:cubicBezTo>
                <a:cubicBezTo>
                  <a:pt x="29" y="6"/>
                  <a:pt x="28" y="6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0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2"/>
                  <a:pt x="24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2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0" y="8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6" y="7"/>
                  <a:pt x="26" y="7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6"/>
                  <a:pt x="14" y="37"/>
                </a:cubicBezTo>
                <a:cubicBezTo>
                  <a:pt x="10" y="40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40"/>
                  <a:pt x="27" y="37"/>
                </a:cubicBezTo>
                <a:cubicBezTo>
                  <a:pt x="25" y="36"/>
                  <a:pt x="25" y="36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20"/>
                </a:cubicBezTo>
                <a:cubicBezTo>
                  <a:pt x="7" y="22"/>
                  <a:pt x="9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3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8" y="29"/>
                  <a:pt x="18" y="30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9" y="28"/>
                  <a:pt x="29" y="28"/>
                </a:cubicBezTo>
                <a:cubicBezTo>
                  <a:pt x="30" y="28"/>
                  <a:pt x="30" y="28"/>
                  <a:pt x="29" y="29"/>
                </a:cubicBezTo>
                <a:cubicBezTo>
                  <a:pt x="28" y="32"/>
                  <a:pt x="24" y="33"/>
                  <a:pt x="21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8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6" name="Freeform 37"/>
          <p:cNvSpPr>
            <a:spLocks noEditPoints="1"/>
          </p:cNvSpPr>
          <p:nvPr/>
        </p:nvSpPr>
        <p:spPr bwMode="auto">
          <a:xfrm>
            <a:off x="1360017" y="4935064"/>
            <a:ext cx="479425" cy="469900"/>
          </a:xfrm>
          <a:custGeom>
            <a:avLst/>
            <a:gdLst>
              <a:gd name="T0" fmla="*/ 32 w 41"/>
              <a:gd name="T1" fmla="*/ 19 h 40"/>
              <a:gd name="T2" fmla="*/ 30 w 41"/>
              <a:gd name="T3" fmla="*/ 25 h 40"/>
              <a:gd name="T4" fmla="*/ 24 w 41"/>
              <a:gd name="T5" fmla="*/ 22 h 40"/>
              <a:gd name="T6" fmla="*/ 22 w 41"/>
              <a:gd name="T7" fmla="*/ 26 h 40"/>
              <a:gd name="T8" fmla="*/ 19 w 41"/>
              <a:gd name="T9" fmla="*/ 27 h 40"/>
              <a:gd name="T10" fmla="*/ 20 w 41"/>
              <a:gd name="T11" fmla="*/ 25 h 40"/>
              <a:gd name="T12" fmla="*/ 27 w 41"/>
              <a:gd name="T13" fmla="*/ 7 h 40"/>
              <a:gd name="T14" fmla="*/ 27 w 41"/>
              <a:gd name="T15" fmla="*/ 8 h 40"/>
              <a:gd name="T16" fmla="*/ 29 w 41"/>
              <a:gd name="T17" fmla="*/ 8 h 40"/>
              <a:gd name="T18" fmla="*/ 29 w 41"/>
              <a:gd name="T19" fmla="*/ 6 h 40"/>
              <a:gd name="T20" fmla="*/ 25 w 41"/>
              <a:gd name="T21" fmla="*/ 4 h 40"/>
              <a:gd name="T22" fmla="*/ 22 w 41"/>
              <a:gd name="T23" fmla="*/ 7 h 40"/>
              <a:gd name="T24" fmla="*/ 22 w 41"/>
              <a:gd name="T25" fmla="*/ 9 h 40"/>
              <a:gd name="T26" fmla="*/ 19 w 41"/>
              <a:gd name="T27" fmla="*/ 10 h 40"/>
              <a:gd name="T28" fmla="*/ 16 w 41"/>
              <a:gd name="T29" fmla="*/ 4 h 40"/>
              <a:gd name="T30" fmla="*/ 15 w 41"/>
              <a:gd name="T31" fmla="*/ 2 h 40"/>
              <a:gd name="T32" fmla="*/ 21 w 41"/>
              <a:gd name="T33" fmla="*/ 5 h 40"/>
              <a:gd name="T34" fmla="*/ 23 w 41"/>
              <a:gd name="T35" fmla="*/ 4 h 40"/>
              <a:gd name="T36" fmla="*/ 23 w 41"/>
              <a:gd name="T37" fmla="*/ 1 h 40"/>
              <a:gd name="T38" fmla="*/ 22 w 41"/>
              <a:gd name="T39" fmla="*/ 2 h 40"/>
              <a:gd name="T40" fmla="*/ 21 w 41"/>
              <a:gd name="T41" fmla="*/ 1 h 40"/>
              <a:gd name="T42" fmla="*/ 23 w 41"/>
              <a:gd name="T43" fmla="*/ 0 h 40"/>
              <a:gd name="T44" fmla="*/ 25 w 41"/>
              <a:gd name="T45" fmla="*/ 2 h 40"/>
              <a:gd name="T46" fmla="*/ 29 w 41"/>
              <a:gd name="T47" fmla="*/ 5 h 40"/>
              <a:gd name="T48" fmla="*/ 30 w 41"/>
              <a:gd name="T49" fmla="*/ 8 h 40"/>
              <a:gd name="T50" fmla="*/ 29 w 41"/>
              <a:gd name="T51" fmla="*/ 10 h 40"/>
              <a:gd name="T52" fmla="*/ 26 w 41"/>
              <a:gd name="T53" fmla="*/ 8 h 40"/>
              <a:gd name="T54" fmla="*/ 27 w 41"/>
              <a:gd name="T55" fmla="*/ 7 h 40"/>
              <a:gd name="T56" fmla="*/ 17 w 41"/>
              <a:gd name="T57" fmla="*/ 37 h 40"/>
              <a:gd name="T58" fmla="*/ 2 w 41"/>
              <a:gd name="T59" fmla="*/ 26 h 40"/>
              <a:gd name="T60" fmla="*/ 16 w 41"/>
              <a:gd name="T61" fmla="*/ 12 h 40"/>
              <a:gd name="T62" fmla="*/ 28 w 41"/>
              <a:gd name="T63" fmla="*/ 13 h 40"/>
              <a:gd name="T64" fmla="*/ 26 w 41"/>
              <a:gd name="T65" fmla="*/ 37 h 40"/>
              <a:gd name="T66" fmla="*/ 17 w 41"/>
              <a:gd name="T67" fmla="*/ 22 h 40"/>
              <a:gd name="T68" fmla="*/ 8 w 41"/>
              <a:gd name="T69" fmla="*/ 19 h 40"/>
              <a:gd name="T70" fmla="*/ 17 w 41"/>
              <a:gd name="T71" fmla="*/ 23 h 40"/>
              <a:gd name="T72" fmla="*/ 12 w 41"/>
              <a:gd name="T73" fmla="*/ 28 h 40"/>
              <a:gd name="T74" fmla="*/ 15 w 41"/>
              <a:gd name="T75" fmla="*/ 29 h 40"/>
              <a:gd name="T76" fmla="*/ 17 w 41"/>
              <a:gd name="T77" fmla="*/ 30 h 40"/>
              <a:gd name="T78" fmla="*/ 17 w 41"/>
              <a:gd name="T79" fmla="*/ 30 h 40"/>
              <a:gd name="T80" fmla="*/ 20 w 41"/>
              <a:gd name="T81" fmla="*/ 30 h 40"/>
              <a:gd name="T82" fmla="*/ 21 w 41"/>
              <a:gd name="T83" fmla="*/ 30 h 40"/>
              <a:gd name="T84" fmla="*/ 23 w 41"/>
              <a:gd name="T85" fmla="*/ 31 h 40"/>
              <a:gd name="T86" fmla="*/ 23 w 41"/>
              <a:gd name="T87" fmla="*/ 30 h 40"/>
              <a:gd name="T88" fmla="*/ 24 w 41"/>
              <a:gd name="T89" fmla="*/ 29 h 40"/>
              <a:gd name="T90" fmla="*/ 25 w 41"/>
              <a:gd name="T91" fmla="*/ 30 h 40"/>
              <a:gd name="T92" fmla="*/ 27 w 41"/>
              <a:gd name="T93" fmla="*/ 30 h 40"/>
              <a:gd name="T94" fmla="*/ 27 w 41"/>
              <a:gd name="T95" fmla="*/ 29 h 40"/>
              <a:gd name="T96" fmla="*/ 29 w 41"/>
              <a:gd name="T97" fmla="*/ 28 h 40"/>
              <a:gd name="T98" fmla="*/ 20 w 41"/>
              <a:gd name="T99" fmla="*/ 33 h 40"/>
              <a:gd name="T100" fmla="*/ 20 w 41"/>
              <a:gd name="T101" fmla="*/ 32 h 40"/>
              <a:gd name="T102" fmla="*/ 18 w 41"/>
              <a:gd name="T103" fmla="*/ 31 h 40"/>
              <a:gd name="T104" fmla="*/ 18 w 41"/>
              <a:gd name="T105" fmla="*/ 32 h 40"/>
              <a:gd name="T106" fmla="*/ 11 w 41"/>
              <a:gd name="T107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40">
                <a:moveTo>
                  <a:pt x="24" y="22"/>
                </a:moveTo>
                <a:cubicBezTo>
                  <a:pt x="27" y="21"/>
                  <a:pt x="29" y="19"/>
                  <a:pt x="32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4" y="22"/>
                  <a:pt x="33" y="25"/>
                  <a:pt x="30" y="25"/>
                </a:cubicBezTo>
                <a:cubicBezTo>
                  <a:pt x="27" y="25"/>
                  <a:pt x="26" y="24"/>
                  <a:pt x="24" y="23"/>
                </a:cubicBezTo>
                <a:cubicBezTo>
                  <a:pt x="24" y="23"/>
                  <a:pt x="24" y="23"/>
                  <a:pt x="24" y="22"/>
                </a:cubicBezTo>
                <a:close/>
                <a:moveTo>
                  <a:pt x="21" y="25"/>
                </a:moveTo>
                <a:cubicBezTo>
                  <a:pt x="22" y="25"/>
                  <a:pt x="22" y="26"/>
                  <a:pt x="22" y="26"/>
                </a:cubicBezTo>
                <a:cubicBezTo>
                  <a:pt x="23" y="27"/>
                  <a:pt x="23" y="27"/>
                  <a:pt x="22" y="27"/>
                </a:cubicBezTo>
                <a:cubicBezTo>
                  <a:pt x="21" y="27"/>
                  <a:pt x="20" y="27"/>
                  <a:pt x="19" y="27"/>
                </a:cubicBezTo>
                <a:cubicBezTo>
                  <a:pt x="19" y="27"/>
                  <a:pt x="19" y="27"/>
                  <a:pt x="19" y="26"/>
                </a:cubicBezTo>
                <a:cubicBezTo>
                  <a:pt x="19" y="26"/>
                  <a:pt x="20" y="25"/>
                  <a:pt x="20" y="25"/>
                </a:cubicBezTo>
                <a:cubicBezTo>
                  <a:pt x="21" y="24"/>
                  <a:pt x="21" y="24"/>
                  <a:pt x="21" y="25"/>
                </a:cubicBezTo>
                <a:close/>
                <a:moveTo>
                  <a:pt x="27" y="7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9"/>
                  <a:pt x="28" y="9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9" y="6"/>
                  <a:pt x="28" y="5"/>
                  <a:pt x="28" y="5"/>
                </a:cubicBezTo>
                <a:cubicBezTo>
                  <a:pt x="27" y="5"/>
                  <a:pt x="26" y="5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0" y="9"/>
                  <a:pt x="19" y="10"/>
                </a:cubicBezTo>
                <a:cubicBezTo>
                  <a:pt x="19" y="10"/>
                  <a:pt x="18" y="10"/>
                  <a:pt x="19" y="9"/>
                </a:cubicBezTo>
                <a:cubicBezTo>
                  <a:pt x="19" y="6"/>
                  <a:pt x="18" y="4"/>
                  <a:pt x="16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3" y="4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2"/>
                  <a:pt x="23" y="2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4"/>
                  <a:pt x="28" y="4"/>
                  <a:pt x="29" y="5"/>
                </a:cubicBezTo>
                <a:cubicBezTo>
                  <a:pt x="30" y="5"/>
                  <a:pt x="30" y="5"/>
                  <a:pt x="30" y="6"/>
                </a:cubicBezTo>
                <a:cubicBezTo>
                  <a:pt x="30" y="7"/>
                  <a:pt x="30" y="7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5" y="7"/>
                  <a:pt x="26" y="6"/>
                </a:cubicBezTo>
                <a:cubicBezTo>
                  <a:pt x="27" y="6"/>
                  <a:pt x="27" y="6"/>
                  <a:pt x="27" y="7"/>
                </a:cubicBezTo>
                <a:close/>
                <a:moveTo>
                  <a:pt x="24" y="37"/>
                </a:moveTo>
                <a:cubicBezTo>
                  <a:pt x="22" y="38"/>
                  <a:pt x="19" y="38"/>
                  <a:pt x="17" y="37"/>
                </a:cubicBezTo>
                <a:cubicBezTo>
                  <a:pt x="16" y="36"/>
                  <a:pt x="15" y="36"/>
                  <a:pt x="14" y="37"/>
                </a:cubicBezTo>
                <a:cubicBezTo>
                  <a:pt x="10" y="40"/>
                  <a:pt x="4" y="36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5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33" y="10"/>
                  <a:pt x="41" y="14"/>
                  <a:pt x="39" y="26"/>
                </a:cubicBezTo>
                <a:cubicBezTo>
                  <a:pt x="37" y="36"/>
                  <a:pt x="31" y="40"/>
                  <a:pt x="26" y="37"/>
                </a:cubicBezTo>
                <a:cubicBezTo>
                  <a:pt x="25" y="36"/>
                  <a:pt x="25" y="36"/>
                  <a:pt x="24" y="37"/>
                </a:cubicBez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22"/>
                  <a:pt x="8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2"/>
                  <a:pt x="17" y="22"/>
                </a:cubicBezTo>
                <a:close/>
                <a:moveTo>
                  <a:pt x="12" y="28"/>
                </a:moveTo>
                <a:cubicBezTo>
                  <a:pt x="13" y="28"/>
                  <a:pt x="14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8" y="29"/>
                  <a:pt x="18" y="29"/>
                </a:cubicBezTo>
                <a:cubicBezTo>
                  <a:pt x="19" y="30"/>
                  <a:pt x="20" y="30"/>
                  <a:pt x="20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2" y="31"/>
                  <a:pt x="22" y="31"/>
                  <a:pt x="23" y="31"/>
                </a:cubicBezTo>
                <a:cubicBezTo>
                  <a:pt x="23" y="31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0"/>
                  <a:pt x="24" y="29"/>
                </a:cubicBezTo>
                <a:cubicBezTo>
                  <a:pt x="24" y="29"/>
                  <a:pt x="24" y="30"/>
                  <a:pt x="24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9"/>
                  <a:pt x="28" y="28"/>
                  <a:pt x="29" y="28"/>
                </a:cubicBezTo>
                <a:cubicBezTo>
                  <a:pt x="30" y="28"/>
                  <a:pt x="30" y="28"/>
                  <a:pt x="29" y="29"/>
                </a:cubicBezTo>
                <a:cubicBezTo>
                  <a:pt x="28" y="31"/>
                  <a:pt x="24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7" y="33"/>
                </a:cubicBezTo>
                <a:cubicBezTo>
                  <a:pt x="15" y="32"/>
                  <a:pt x="13" y="31"/>
                  <a:pt x="11" y="28"/>
                </a:cubicBezTo>
                <a:cubicBezTo>
                  <a:pt x="11" y="28"/>
                  <a:pt x="11" y="27"/>
                  <a:pt x="12" y="2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7" name="Freeform 38"/>
          <p:cNvSpPr>
            <a:spLocks noEditPoints="1"/>
          </p:cNvSpPr>
          <p:nvPr/>
        </p:nvSpPr>
        <p:spPr bwMode="auto">
          <a:xfrm>
            <a:off x="1383830" y="4957289"/>
            <a:ext cx="361950" cy="423863"/>
          </a:xfrm>
          <a:custGeom>
            <a:avLst/>
            <a:gdLst>
              <a:gd name="T0" fmla="*/ 27 w 31"/>
              <a:gd name="T1" fmla="*/ 6 h 36"/>
              <a:gd name="T2" fmla="*/ 27 w 31"/>
              <a:gd name="T3" fmla="*/ 8 h 36"/>
              <a:gd name="T4" fmla="*/ 27 w 31"/>
              <a:gd name="T5" fmla="*/ 8 h 36"/>
              <a:gd name="T6" fmla="*/ 28 w 31"/>
              <a:gd name="T7" fmla="*/ 8 h 36"/>
              <a:gd name="T8" fmla="*/ 29 w 31"/>
              <a:gd name="T9" fmla="*/ 8 h 36"/>
              <a:gd name="T10" fmla="*/ 29 w 31"/>
              <a:gd name="T11" fmla="*/ 7 h 36"/>
              <a:gd name="T12" fmla="*/ 29 w 31"/>
              <a:gd name="T13" fmla="*/ 6 h 36"/>
              <a:gd name="T14" fmla="*/ 28 w 31"/>
              <a:gd name="T15" fmla="*/ 5 h 36"/>
              <a:gd name="T16" fmla="*/ 25 w 31"/>
              <a:gd name="T17" fmla="*/ 4 h 36"/>
              <a:gd name="T18" fmla="*/ 24 w 31"/>
              <a:gd name="T19" fmla="*/ 5 h 36"/>
              <a:gd name="T20" fmla="*/ 22 w 31"/>
              <a:gd name="T21" fmla="*/ 7 h 36"/>
              <a:gd name="T22" fmla="*/ 22 w 31"/>
              <a:gd name="T23" fmla="*/ 8 h 36"/>
              <a:gd name="T24" fmla="*/ 22 w 31"/>
              <a:gd name="T25" fmla="*/ 9 h 36"/>
              <a:gd name="T26" fmla="*/ 22 w 31"/>
              <a:gd name="T27" fmla="*/ 10 h 36"/>
              <a:gd name="T28" fmla="*/ 19 w 31"/>
              <a:gd name="T29" fmla="*/ 9 h 36"/>
              <a:gd name="T30" fmla="*/ 19 w 31"/>
              <a:gd name="T31" fmla="*/ 9 h 36"/>
              <a:gd name="T32" fmla="*/ 15 w 31"/>
              <a:gd name="T33" fmla="*/ 4 h 36"/>
              <a:gd name="T34" fmla="*/ 15 w 31"/>
              <a:gd name="T35" fmla="*/ 3 h 36"/>
              <a:gd name="T36" fmla="*/ 15 w 31"/>
              <a:gd name="T37" fmla="*/ 2 h 36"/>
              <a:gd name="T38" fmla="*/ 16 w 31"/>
              <a:gd name="T39" fmla="*/ 2 h 36"/>
              <a:gd name="T40" fmla="*/ 21 w 31"/>
              <a:gd name="T41" fmla="*/ 5 h 36"/>
              <a:gd name="T42" fmla="*/ 22 w 31"/>
              <a:gd name="T43" fmla="*/ 5 h 36"/>
              <a:gd name="T44" fmla="*/ 23 w 31"/>
              <a:gd name="T45" fmla="*/ 4 h 36"/>
              <a:gd name="T46" fmla="*/ 23 w 31"/>
              <a:gd name="T47" fmla="*/ 2 h 36"/>
              <a:gd name="T48" fmla="*/ 23 w 31"/>
              <a:gd name="T49" fmla="*/ 1 h 36"/>
              <a:gd name="T50" fmla="*/ 22 w 31"/>
              <a:gd name="T51" fmla="*/ 1 h 36"/>
              <a:gd name="T52" fmla="*/ 22 w 31"/>
              <a:gd name="T53" fmla="*/ 2 h 36"/>
              <a:gd name="T54" fmla="*/ 22 w 31"/>
              <a:gd name="T55" fmla="*/ 2 h 36"/>
              <a:gd name="T56" fmla="*/ 21 w 31"/>
              <a:gd name="T57" fmla="*/ 1 h 36"/>
              <a:gd name="T58" fmla="*/ 21 w 31"/>
              <a:gd name="T59" fmla="*/ 0 h 36"/>
              <a:gd name="T60" fmla="*/ 23 w 31"/>
              <a:gd name="T61" fmla="*/ 0 h 36"/>
              <a:gd name="T62" fmla="*/ 24 w 31"/>
              <a:gd name="T63" fmla="*/ 0 h 36"/>
              <a:gd name="T64" fmla="*/ 25 w 31"/>
              <a:gd name="T65" fmla="*/ 2 h 36"/>
              <a:gd name="T66" fmla="*/ 26 w 31"/>
              <a:gd name="T67" fmla="*/ 3 h 36"/>
              <a:gd name="T68" fmla="*/ 29 w 31"/>
              <a:gd name="T69" fmla="*/ 5 h 36"/>
              <a:gd name="T70" fmla="*/ 30 w 31"/>
              <a:gd name="T71" fmla="*/ 6 h 36"/>
              <a:gd name="T72" fmla="*/ 30 w 31"/>
              <a:gd name="T73" fmla="*/ 8 h 36"/>
              <a:gd name="T74" fmla="*/ 30 w 31"/>
              <a:gd name="T75" fmla="*/ 9 h 36"/>
              <a:gd name="T76" fmla="*/ 28 w 31"/>
              <a:gd name="T77" fmla="*/ 10 h 36"/>
              <a:gd name="T78" fmla="*/ 27 w 31"/>
              <a:gd name="T79" fmla="*/ 9 h 36"/>
              <a:gd name="T80" fmla="*/ 26 w 31"/>
              <a:gd name="T81" fmla="*/ 8 h 36"/>
              <a:gd name="T82" fmla="*/ 26 w 31"/>
              <a:gd name="T83" fmla="*/ 6 h 36"/>
              <a:gd name="T84" fmla="*/ 27 w 31"/>
              <a:gd name="T85" fmla="*/ 6 h 36"/>
              <a:gd name="T86" fmla="*/ 7 w 31"/>
              <a:gd name="T87" fmla="*/ 36 h 36"/>
              <a:gd name="T88" fmla="*/ 2 w 31"/>
              <a:gd name="T89" fmla="*/ 26 h 36"/>
              <a:gd name="T90" fmla="*/ 13 w 31"/>
              <a:gd name="T91" fmla="*/ 13 h 36"/>
              <a:gd name="T92" fmla="*/ 16 w 31"/>
              <a:gd name="T93" fmla="*/ 12 h 36"/>
              <a:gd name="T94" fmla="*/ 24 w 31"/>
              <a:gd name="T95" fmla="*/ 12 h 36"/>
              <a:gd name="T96" fmla="*/ 28 w 31"/>
              <a:gd name="T97" fmla="*/ 13 h 36"/>
              <a:gd name="T98" fmla="*/ 31 w 31"/>
              <a:gd name="T99" fmla="*/ 12 h 36"/>
              <a:gd name="T100" fmla="*/ 14 w 31"/>
              <a:gd name="T101" fmla="*/ 29 h 36"/>
              <a:gd name="T102" fmla="*/ 12 w 31"/>
              <a:gd name="T103" fmla="*/ 28 h 36"/>
              <a:gd name="T104" fmla="*/ 11 w 31"/>
              <a:gd name="T105" fmla="*/ 28 h 36"/>
              <a:gd name="T106" fmla="*/ 13 w 31"/>
              <a:gd name="T107" fmla="*/ 30 h 36"/>
              <a:gd name="T108" fmla="*/ 7 w 31"/>
              <a:gd name="T109" fmla="*/ 36 h 36"/>
              <a:gd name="T110" fmla="*/ 17 w 31"/>
              <a:gd name="T111" fmla="*/ 22 h 36"/>
              <a:gd name="T112" fmla="*/ 9 w 31"/>
              <a:gd name="T113" fmla="*/ 19 h 36"/>
              <a:gd name="T114" fmla="*/ 8 w 31"/>
              <a:gd name="T115" fmla="*/ 19 h 36"/>
              <a:gd name="T116" fmla="*/ 12 w 31"/>
              <a:gd name="T117" fmla="*/ 25 h 36"/>
              <a:gd name="T118" fmla="*/ 17 w 31"/>
              <a:gd name="T119" fmla="*/ 23 h 36"/>
              <a:gd name="T120" fmla="*/ 17 w 31"/>
              <a:gd name="T121" fmla="*/ 2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" h="36">
                <a:moveTo>
                  <a:pt x="27" y="6"/>
                </a:move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9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6"/>
                  <a:pt x="29" y="6"/>
                </a:cubicBezTo>
                <a:cubicBezTo>
                  <a:pt x="29" y="6"/>
                  <a:pt x="28" y="5"/>
                  <a:pt x="28" y="5"/>
                </a:cubicBezTo>
                <a:cubicBezTo>
                  <a:pt x="27" y="5"/>
                  <a:pt x="26" y="4"/>
                  <a:pt x="25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0" y="9"/>
                  <a:pt x="19" y="9"/>
                </a:cubicBezTo>
                <a:cubicBezTo>
                  <a:pt x="19" y="10"/>
                  <a:pt x="18" y="9"/>
                  <a:pt x="19" y="9"/>
                </a:cubicBezTo>
                <a:cubicBezTo>
                  <a:pt x="19" y="6"/>
                  <a:pt x="18" y="4"/>
                  <a:pt x="15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7" y="2"/>
                  <a:pt x="20" y="3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2" y="4"/>
                  <a:pt x="23" y="4"/>
                </a:cubicBezTo>
                <a:cubicBezTo>
                  <a:pt x="23" y="3"/>
                  <a:pt x="23" y="3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3" y="1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1"/>
                  <a:pt x="25" y="1"/>
                  <a:pt x="25" y="2"/>
                </a:cubicBezTo>
                <a:cubicBezTo>
                  <a:pt x="25" y="3"/>
                  <a:pt x="25" y="3"/>
                  <a:pt x="26" y="3"/>
                </a:cubicBezTo>
                <a:cubicBezTo>
                  <a:pt x="27" y="3"/>
                  <a:pt x="28" y="4"/>
                  <a:pt x="29" y="5"/>
                </a:cubicBezTo>
                <a:cubicBezTo>
                  <a:pt x="29" y="5"/>
                  <a:pt x="30" y="5"/>
                  <a:pt x="30" y="6"/>
                </a:cubicBezTo>
                <a:cubicBezTo>
                  <a:pt x="30" y="6"/>
                  <a:pt x="30" y="7"/>
                  <a:pt x="30" y="8"/>
                </a:cubicBezTo>
                <a:cubicBezTo>
                  <a:pt x="30" y="8"/>
                  <a:pt x="30" y="9"/>
                  <a:pt x="30" y="9"/>
                </a:cubicBezTo>
                <a:cubicBezTo>
                  <a:pt x="29" y="9"/>
                  <a:pt x="29" y="9"/>
                  <a:pt x="28" y="10"/>
                </a:cubicBezTo>
                <a:cubicBezTo>
                  <a:pt x="28" y="10"/>
                  <a:pt x="28" y="10"/>
                  <a:pt x="27" y="9"/>
                </a:cubicBezTo>
                <a:cubicBezTo>
                  <a:pt x="27" y="9"/>
                  <a:pt x="26" y="8"/>
                  <a:pt x="26" y="8"/>
                </a:cubicBezTo>
                <a:cubicBezTo>
                  <a:pt x="25" y="7"/>
                  <a:pt x="25" y="7"/>
                  <a:pt x="26" y="6"/>
                </a:cubicBezTo>
                <a:cubicBezTo>
                  <a:pt x="27" y="6"/>
                  <a:pt x="27" y="6"/>
                  <a:pt x="27" y="6"/>
                </a:cubicBezTo>
                <a:close/>
                <a:moveTo>
                  <a:pt x="7" y="36"/>
                </a:moveTo>
                <a:cubicBezTo>
                  <a:pt x="5" y="34"/>
                  <a:pt x="3" y="31"/>
                  <a:pt x="2" y="26"/>
                </a:cubicBezTo>
                <a:cubicBezTo>
                  <a:pt x="0" y="14"/>
                  <a:pt x="7" y="10"/>
                  <a:pt x="13" y="13"/>
                </a:cubicBezTo>
                <a:cubicBezTo>
                  <a:pt x="14" y="14"/>
                  <a:pt x="15" y="13"/>
                  <a:pt x="16" y="12"/>
                </a:cubicBezTo>
                <a:cubicBezTo>
                  <a:pt x="19" y="10"/>
                  <a:pt x="22" y="10"/>
                  <a:pt x="24" y="12"/>
                </a:cubicBezTo>
                <a:cubicBezTo>
                  <a:pt x="26" y="13"/>
                  <a:pt x="26" y="14"/>
                  <a:pt x="28" y="13"/>
                </a:cubicBezTo>
                <a:cubicBezTo>
                  <a:pt x="29" y="13"/>
                  <a:pt x="30" y="12"/>
                  <a:pt x="31" y="12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8"/>
                  <a:pt x="12" y="28"/>
                  <a:pt x="12" y="28"/>
                </a:cubicBezTo>
                <a:cubicBezTo>
                  <a:pt x="11" y="27"/>
                  <a:pt x="11" y="28"/>
                  <a:pt x="11" y="28"/>
                </a:cubicBezTo>
                <a:cubicBezTo>
                  <a:pt x="12" y="29"/>
                  <a:pt x="12" y="29"/>
                  <a:pt x="13" y="30"/>
                </a:cubicBezTo>
                <a:lnTo>
                  <a:pt x="7" y="36"/>
                </a:lnTo>
                <a:close/>
                <a:moveTo>
                  <a:pt x="17" y="22"/>
                </a:moveTo>
                <a:cubicBezTo>
                  <a:pt x="14" y="21"/>
                  <a:pt x="12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7" y="22"/>
                  <a:pt x="8" y="25"/>
                  <a:pt x="12" y="25"/>
                </a:cubicBezTo>
                <a:cubicBezTo>
                  <a:pt x="14" y="25"/>
                  <a:pt x="16" y="24"/>
                  <a:pt x="17" y="23"/>
                </a:cubicBezTo>
                <a:cubicBezTo>
                  <a:pt x="18" y="23"/>
                  <a:pt x="18" y="22"/>
                  <a:pt x="17" y="22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8" name="Freeform 39"/>
          <p:cNvSpPr>
            <a:spLocks noEditPoints="1"/>
          </p:cNvSpPr>
          <p:nvPr/>
        </p:nvSpPr>
        <p:spPr bwMode="auto">
          <a:xfrm>
            <a:off x="1464792" y="5087464"/>
            <a:ext cx="387350" cy="328613"/>
          </a:xfrm>
          <a:custGeom>
            <a:avLst/>
            <a:gdLst>
              <a:gd name="T0" fmla="*/ 0 w 33"/>
              <a:gd name="T1" fmla="*/ 25 h 28"/>
              <a:gd name="T2" fmla="*/ 6 w 33"/>
              <a:gd name="T3" fmla="*/ 19 h 28"/>
              <a:gd name="T4" fmla="*/ 10 w 33"/>
              <a:gd name="T5" fmla="*/ 22 h 28"/>
              <a:gd name="T6" fmla="*/ 11 w 33"/>
              <a:gd name="T7" fmla="*/ 21 h 28"/>
              <a:gd name="T8" fmla="*/ 11 w 33"/>
              <a:gd name="T9" fmla="*/ 20 h 28"/>
              <a:gd name="T10" fmla="*/ 11 w 33"/>
              <a:gd name="T11" fmla="*/ 20 h 28"/>
              <a:gd name="T12" fmla="*/ 13 w 33"/>
              <a:gd name="T13" fmla="*/ 20 h 28"/>
              <a:gd name="T14" fmla="*/ 13 w 33"/>
              <a:gd name="T15" fmla="*/ 21 h 28"/>
              <a:gd name="T16" fmla="*/ 13 w 33"/>
              <a:gd name="T17" fmla="*/ 22 h 28"/>
              <a:gd name="T18" fmla="*/ 13 w 33"/>
              <a:gd name="T19" fmla="*/ 22 h 28"/>
              <a:gd name="T20" fmla="*/ 22 w 33"/>
              <a:gd name="T21" fmla="*/ 17 h 28"/>
              <a:gd name="T22" fmla="*/ 22 w 33"/>
              <a:gd name="T23" fmla="*/ 17 h 28"/>
              <a:gd name="T24" fmla="*/ 20 w 33"/>
              <a:gd name="T25" fmla="*/ 18 h 28"/>
              <a:gd name="T26" fmla="*/ 20 w 33"/>
              <a:gd name="T27" fmla="*/ 18 h 28"/>
              <a:gd name="T28" fmla="*/ 20 w 33"/>
              <a:gd name="T29" fmla="*/ 19 h 28"/>
              <a:gd name="T30" fmla="*/ 20 w 33"/>
              <a:gd name="T31" fmla="*/ 19 h 28"/>
              <a:gd name="T32" fmla="*/ 18 w 33"/>
              <a:gd name="T33" fmla="*/ 20 h 28"/>
              <a:gd name="T34" fmla="*/ 18 w 33"/>
              <a:gd name="T35" fmla="*/ 19 h 28"/>
              <a:gd name="T36" fmla="*/ 17 w 33"/>
              <a:gd name="T37" fmla="*/ 19 h 28"/>
              <a:gd name="T38" fmla="*/ 17 w 33"/>
              <a:gd name="T39" fmla="*/ 18 h 28"/>
              <a:gd name="T40" fmla="*/ 17 w 33"/>
              <a:gd name="T41" fmla="*/ 18 h 28"/>
              <a:gd name="T42" fmla="*/ 16 w 33"/>
              <a:gd name="T43" fmla="*/ 19 h 28"/>
              <a:gd name="T44" fmla="*/ 16 w 33"/>
              <a:gd name="T45" fmla="*/ 19 h 28"/>
              <a:gd name="T46" fmla="*/ 16 w 33"/>
              <a:gd name="T47" fmla="*/ 20 h 28"/>
              <a:gd name="T48" fmla="*/ 14 w 33"/>
              <a:gd name="T49" fmla="*/ 20 h 28"/>
              <a:gd name="T50" fmla="*/ 14 w 33"/>
              <a:gd name="T51" fmla="*/ 19 h 28"/>
              <a:gd name="T52" fmla="*/ 14 w 33"/>
              <a:gd name="T53" fmla="*/ 19 h 28"/>
              <a:gd name="T54" fmla="*/ 13 w 33"/>
              <a:gd name="T55" fmla="*/ 19 h 28"/>
              <a:gd name="T56" fmla="*/ 11 w 33"/>
              <a:gd name="T57" fmla="*/ 18 h 28"/>
              <a:gd name="T58" fmla="*/ 10 w 33"/>
              <a:gd name="T59" fmla="*/ 19 h 28"/>
              <a:gd name="T60" fmla="*/ 10 w 33"/>
              <a:gd name="T61" fmla="*/ 19 h 28"/>
              <a:gd name="T62" fmla="*/ 10 w 33"/>
              <a:gd name="T63" fmla="*/ 19 h 28"/>
              <a:gd name="T64" fmla="*/ 8 w 33"/>
              <a:gd name="T65" fmla="*/ 19 h 28"/>
              <a:gd name="T66" fmla="*/ 8 w 33"/>
              <a:gd name="T67" fmla="*/ 18 h 28"/>
              <a:gd name="T68" fmla="*/ 8 w 33"/>
              <a:gd name="T69" fmla="*/ 18 h 28"/>
              <a:gd name="T70" fmla="*/ 7 w 33"/>
              <a:gd name="T71" fmla="*/ 18 h 28"/>
              <a:gd name="T72" fmla="*/ 24 w 33"/>
              <a:gd name="T73" fmla="*/ 1 h 28"/>
              <a:gd name="T74" fmla="*/ 32 w 33"/>
              <a:gd name="T75" fmla="*/ 15 h 28"/>
              <a:gd name="T76" fmla="*/ 19 w 33"/>
              <a:gd name="T77" fmla="*/ 26 h 28"/>
              <a:gd name="T78" fmla="*/ 16 w 33"/>
              <a:gd name="T79" fmla="*/ 26 h 28"/>
              <a:gd name="T80" fmla="*/ 10 w 33"/>
              <a:gd name="T81" fmla="*/ 26 h 28"/>
              <a:gd name="T82" fmla="*/ 7 w 33"/>
              <a:gd name="T83" fmla="*/ 26 h 28"/>
              <a:gd name="T84" fmla="*/ 0 w 33"/>
              <a:gd name="T85" fmla="*/ 25 h 28"/>
              <a:gd name="T86" fmla="*/ 14 w 33"/>
              <a:gd name="T87" fmla="*/ 14 h 28"/>
              <a:gd name="T88" fmla="*/ 15 w 33"/>
              <a:gd name="T89" fmla="*/ 15 h 28"/>
              <a:gd name="T90" fmla="*/ 15 w 33"/>
              <a:gd name="T91" fmla="*/ 16 h 28"/>
              <a:gd name="T92" fmla="*/ 12 w 33"/>
              <a:gd name="T93" fmla="*/ 16 h 28"/>
              <a:gd name="T94" fmla="*/ 12 w 33"/>
              <a:gd name="T95" fmla="*/ 15 h 28"/>
              <a:gd name="T96" fmla="*/ 13 w 33"/>
              <a:gd name="T97" fmla="*/ 14 h 28"/>
              <a:gd name="T98" fmla="*/ 14 w 33"/>
              <a:gd name="T99" fmla="*/ 14 h 28"/>
              <a:gd name="T100" fmla="*/ 17 w 33"/>
              <a:gd name="T101" fmla="*/ 11 h 28"/>
              <a:gd name="T102" fmla="*/ 25 w 33"/>
              <a:gd name="T103" fmla="*/ 8 h 28"/>
              <a:gd name="T104" fmla="*/ 26 w 33"/>
              <a:gd name="T105" fmla="*/ 9 h 28"/>
              <a:gd name="T106" fmla="*/ 22 w 33"/>
              <a:gd name="T107" fmla="*/ 14 h 28"/>
              <a:gd name="T108" fmla="*/ 17 w 33"/>
              <a:gd name="T109" fmla="*/ 12 h 28"/>
              <a:gd name="T110" fmla="*/ 17 w 33"/>
              <a:gd name="T111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" h="28">
                <a:moveTo>
                  <a:pt x="0" y="25"/>
                </a:moveTo>
                <a:cubicBezTo>
                  <a:pt x="6" y="19"/>
                  <a:pt x="6" y="19"/>
                  <a:pt x="6" y="19"/>
                </a:cubicBezTo>
                <a:cubicBezTo>
                  <a:pt x="7" y="20"/>
                  <a:pt x="9" y="21"/>
                  <a:pt x="10" y="22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3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7" y="22"/>
                  <a:pt x="21" y="20"/>
                  <a:pt x="22" y="17"/>
                </a:cubicBezTo>
                <a:cubicBezTo>
                  <a:pt x="23" y="17"/>
                  <a:pt x="23" y="17"/>
                  <a:pt x="22" y="17"/>
                </a:cubicBezTo>
                <a:cubicBezTo>
                  <a:pt x="21" y="17"/>
                  <a:pt x="21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20"/>
                  <a:pt x="18" y="20"/>
                </a:cubicBezTo>
                <a:cubicBezTo>
                  <a:pt x="18" y="20"/>
                  <a:pt x="18" y="20"/>
                  <a:pt x="18" y="19"/>
                </a:cubicBezTo>
                <a:cubicBezTo>
                  <a:pt x="18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4" y="20"/>
                </a:cubicBezTo>
                <a:cubicBezTo>
                  <a:pt x="14" y="20"/>
                  <a:pt x="14" y="20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3" y="19"/>
                </a:cubicBezTo>
                <a:cubicBezTo>
                  <a:pt x="13" y="19"/>
                  <a:pt x="12" y="19"/>
                  <a:pt x="11" y="18"/>
                </a:cubicBezTo>
                <a:cubicBezTo>
                  <a:pt x="11" y="18"/>
                  <a:pt x="10" y="18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8" y="19"/>
                  <a:pt x="8" y="19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24" y="1"/>
                  <a:pt x="24" y="1"/>
                  <a:pt x="24" y="1"/>
                </a:cubicBezTo>
                <a:cubicBezTo>
                  <a:pt x="29" y="0"/>
                  <a:pt x="33" y="5"/>
                  <a:pt x="32" y="15"/>
                </a:cubicBezTo>
                <a:cubicBezTo>
                  <a:pt x="30" y="25"/>
                  <a:pt x="24" y="28"/>
                  <a:pt x="19" y="26"/>
                </a:cubicBezTo>
                <a:cubicBezTo>
                  <a:pt x="18" y="25"/>
                  <a:pt x="18" y="25"/>
                  <a:pt x="16" y="26"/>
                </a:cubicBezTo>
                <a:cubicBezTo>
                  <a:pt x="15" y="27"/>
                  <a:pt x="12" y="27"/>
                  <a:pt x="10" y="26"/>
                </a:cubicBezTo>
                <a:cubicBezTo>
                  <a:pt x="9" y="25"/>
                  <a:pt x="8" y="25"/>
                  <a:pt x="7" y="26"/>
                </a:cubicBezTo>
                <a:cubicBezTo>
                  <a:pt x="5" y="27"/>
                  <a:pt x="2" y="27"/>
                  <a:pt x="0" y="25"/>
                </a:cubicBezTo>
                <a:close/>
                <a:moveTo>
                  <a:pt x="14" y="14"/>
                </a:moveTo>
                <a:cubicBezTo>
                  <a:pt x="15" y="14"/>
                  <a:pt x="15" y="15"/>
                  <a:pt x="15" y="15"/>
                </a:cubicBezTo>
                <a:cubicBezTo>
                  <a:pt x="16" y="16"/>
                  <a:pt x="16" y="16"/>
                  <a:pt x="15" y="16"/>
                </a:cubicBezTo>
                <a:cubicBezTo>
                  <a:pt x="14" y="16"/>
                  <a:pt x="13" y="16"/>
                  <a:pt x="12" y="16"/>
                </a:cubicBezTo>
                <a:cubicBezTo>
                  <a:pt x="12" y="16"/>
                  <a:pt x="11" y="16"/>
                  <a:pt x="12" y="15"/>
                </a:cubicBezTo>
                <a:cubicBezTo>
                  <a:pt x="12" y="15"/>
                  <a:pt x="13" y="14"/>
                  <a:pt x="13" y="14"/>
                </a:cubicBezTo>
                <a:cubicBezTo>
                  <a:pt x="14" y="13"/>
                  <a:pt x="14" y="13"/>
                  <a:pt x="14" y="14"/>
                </a:cubicBezTo>
                <a:close/>
                <a:moveTo>
                  <a:pt x="17" y="11"/>
                </a:moveTo>
                <a:cubicBezTo>
                  <a:pt x="20" y="10"/>
                  <a:pt x="22" y="8"/>
                  <a:pt x="25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7" y="11"/>
                  <a:pt x="26" y="14"/>
                  <a:pt x="22" y="14"/>
                </a:cubicBezTo>
                <a:cubicBezTo>
                  <a:pt x="20" y="14"/>
                  <a:pt x="19" y="13"/>
                  <a:pt x="17" y="12"/>
                </a:cubicBezTo>
                <a:cubicBezTo>
                  <a:pt x="16" y="12"/>
                  <a:pt x="16" y="11"/>
                  <a:pt x="17" y="11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9" name="Freeform 40"/>
          <p:cNvSpPr>
            <a:spLocks noEditPoints="1"/>
          </p:cNvSpPr>
          <p:nvPr/>
        </p:nvSpPr>
        <p:spPr bwMode="auto">
          <a:xfrm>
            <a:off x="2002955" y="3639664"/>
            <a:ext cx="481013" cy="565150"/>
          </a:xfrm>
          <a:custGeom>
            <a:avLst/>
            <a:gdLst>
              <a:gd name="T0" fmla="*/ 21 w 41"/>
              <a:gd name="T1" fmla="*/ 12 h 48"/>
              <a:gd name="T2" fmla="*/ 20 w 41"/>
              <a:gd name="T3" fmla="*/ 11 h 48"/>
              <a:gd name="T4" fmla="*/ 19 w 41"/>
              <a:gd name="T5" fmla="*/ 11 h 48"/>
              <a:gd name="T6" fmla="*/ 19 w 41"/>
              <a:gd name="T7" fmla="*/ 9 h 48"/>
              <a:gd name="T8" fmla="*/ 20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2 w 41"/>
              <a:gd name="T15" fmla="*/ 10 h 48"/>
              <a:gd name="T16" fmla="*/ 17 w 41"/>
              <a:gd name="T17" fmla="*/ 11 h 48"/>
              <a:gd name="T18" fmla="*/ 15 w 41"/>
              <a:gd name="T19" fmla="*/ 11 h 48"/>
              <a:gd name="T20" fmla="*/ 14 w 41"/>
              <a:gd name="T21" fmla="*/ 12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6 w 41"/>
              <a:gd name="T29" fmla="*/ 8 h 48"/>
              <a:gd name="T30" fmla="*/ 16 w 41"/>
              <a:gd name="T31" fmla="*/ 9 h 48"/>
              <a:gd name="T32" fmla="*/ 17 w 41"/>
              <a:gd name="T33" fmla="*/ 11 h 48"/>
              <a:gd name="T34" fmla="*/ 24 w 41"/>
              <a:gd name="T35" fmla="*/ 18 h 48"/>
              <a:gd name="T36" fmla="*/ 31 w 41"/>
              <a:gd name="T37" fmla="*/ 15 h 48"/>
              <a:gd name="T38" fmla="*/ 34 w 41"/>
              <a:gd name="T39" fmla="*/ 12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5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1 w 41"/>
              <a:gd name="T55" fmla="*/ 31 h 48"/>
              <a:gd name="T56" fmla="*/ 24 w 41"/>
              <a:gd name="T57" fmla="*/ 34 h 48"/>
              <a:gd name="T58" fmla="*/ 19 w 41"/>
              <a:gd name="T59" fmla="*/ 45 h 48"/>
              <a:gd name="T60" fmla="*/ 18 w 41"/>
              <a:gd name="T61" fmla="*/ 34 h 48"/>
              <a:gd name="T62" fmla="*/ 16 w 41"/>
              <a:gd name="T63" fmla="*/ 45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6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4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5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3 w 41"/>
              <a:gd name="T91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1"/>
                </a:moveTo>
                <a:cubicBezTo>
                  <a:pt x="23" y="11"/>
                  <a:pt x="22" y="12"/>
                  <a:pt x="21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19" y="12"/>
                  <a:pt x="18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9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10"/>
                  <a:pt x="22" y="10"/>
                  <a:pt x="22" y="11"/>
                </a:cubicBezTo>
                <a:close/>
                <a:moveTo>
                  <a:pt x="17" y="11"/>
                </a:moveTo>
                <a:cubicBezTo>
                  <a:pt x="17" y="11"/>
                  <a:pt x="16" y="12"/>
                  <a:pt x="16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2" y="11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6" y="8"/>
                </a:cubicBezTo>
                <a:cubicBezTo>
                  <a:pt x="16" y="7"/>
                  <a:pt x="17" y="8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7" y="11"/>
                </a:cubicBezTo>
                <a:close/>
                <a:moveTo>
                  <a:pt x="22" y="17"/>
                </a:moveTo>
                <a:cubicBezTo>
                  <a:pt x="23" y="17"/>
                  <a:pt x="24" y="17"/>
                  <a:pt x="24" y="18"/>
                </a:cubicBezTo>
                <a:cubicBezTo>
                  <a:pt x="24" y="19"/>
                  <a:pt x="25" y="19"/>
                  <a:pt x="25" y="19"/>
                </a:cubicBezTo>
                <a:cubicBezTo>
                  <a:pt x="27" y="17"/>
                  <a:pt x="29" y="16"/>
                  <a:pt x="31" y="15"/>
                </a:cubicBezTo>
                <a:cubicBezTo>
                  <a:pt x="31" y="14"/>
                  <a:pt x="31" y="14"/>
                  <a:pt x="31" y="13"/>
                </a:cubicBezTo>
                <a:cubicBezTo>
                  <a:pt x="32" y="12"/>
                  <a:pt x="32" y="12"/>
                  <a:pt x="34" y="12"/>
                </a:cubicBezTo>
                <a:cubicBezTo>
                  <a:pt x="35" y="12"/>
                  <a:pt x="36" y="13"/>
                  <a:pt x="36" y="14"/>
                </a:cubicBezTo>
                <a:cubicBezTo>
                  <a:pt x="36" y="15"/>
                  <a:pt x="35" y="16"/>
                  <a:pt x="33" y="16"/>
                </a:cubicBezTo>
                <a:cubicBezTo>
                  <a:pt x="33" y="16"/>
                  <a:pt x="32" y="16"/>
                  <a:pt x="32" y="16"/>
                </a:cubicBezTo>
                <a:cubicBezTo>
                  <a:pt x="30" y="18"/>
                  <a:pt x="28" y="19"/>
                  <a:pt x="26" y="20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3"/>
                  <a:pt x="27" y="23"/>
                  <a:pt x="27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31" y="25"/>
                  <a:pt x="33" y="25"/>
                  <a:pt x="35" y="25"/>
                </a:cubicBezTo>
                <a:cubicBezTo>
                  <a:pt x="36" y="25"/>
                  <a:pt x="36" y="24"/>
                  <a:pt x="36" y="24"/>
                </a:cubicBezTo>
                <a:cubicBezTo>
                  <a:pt x="37" y="24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8" y="28"/>
                  <a:pt x="37" y="28"/>
                  <a:pt x="37" y="27"/>
                </a:cubicBezTo>
                <a:cubicBezTo>
                  <a:pt x="36" y="27"/>
                  <a:pt x="36" y="27"/>
                  <a:pt x="35" y="27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9" y="27"/>
                  <a:pt x="29" y="28"/>
                </a:cubicBezTo>
                <a:cubicBezTo>
                  <a:pt x="30" y="29"/>
                  <a:pt x="30" y="30"/>
                  <a:pt x="31" y="31"/>
                </a:cubicBezTo>
                <a:cubicBezTo>
                  <a:pt x="32" y="34"/>
                  <a:pt x="28" y="37"/>
                  <a:pt x="26" y="34"/>
                </a:cubicBezTo>
                <a:cubicBezTo>
                  <a:pt x="24" y="31"/>
                  <a:pt x="24" y="31"/>
                  <a:pt x="24" y="34"/>
                </a:cubicBezTo>
                <a:cubicBezTo>
                  <a:pt x="24" y="37"/>
                  <a:pt x="24" y="41"/>
                  <a:pt x="24" y="45"/>
                </a:cubicBezTo>
                <a:cubicBezTo>
                  <a:pt x="24" y="48"/>
                  <a:pt x="19" y="48"/>
                  <a:pt x="19" y="45"/>
                </a:cubicBezTo>
                <a:cubicBezTo>
                  <a:pt x="19" y="42"/>
                  <a:pt x="19" y="39"/>
                  <a:pt x="19" y="37"/>
                </a:cubicBezTo>
                <a:cubicBezTo>
                  <a:pt x="19" y="34"/>
                  <a:pt x="19" y="34"/>
                  <a:pt x="18" y="34"/>
                </a:cubicBezTo>
                <a:cubicBezTo>
                  <a:pt x="17" y="34"/>
                  <a:pt x="16" y="34"/>
                  <a:pt x="16" y="36"/>
                </a:cubicBezTo>
                <a:cubicBezTo>
                  <a:pt x="16" y="39"/>
                  <a:pt x="16" y="42"/>
                  <a:pt x="16" y="45"/>
                </a:cubicBezTo>
                <a:cubicBezTo>
                  <a:pt x="16" y="48"/>
                  <a:pt x="11" y="48"/>
                  <a:pt x="11" y="45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2"/>
                </a:cubicBezTo>
                <a:cubicBezTo>
                  <a:pt x="9" y="42"/>
                  <a:pt x="8" y="43"/>
                  <a:pt x="7" y="43"/>
                </a:cubicBezTo>
                <a:cubicBezTo>
                  <a:pt x="7" y="43"/>
                  <a:pt x="7" y="43"/>
                  <a:pt x="6" y="44"/>
                </a:cubicBezTo>
                <a:cubicBezTo>
                  <a:pt x="6" y="45"/>
                  <a:pt x="5" y="46"/>
                  <a:pt x="4" y="46"/>
                </a:cubicBezTo>
                <a:cubicBezTo>
                  <a:pt x="1" y="46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8" y="41"/>
                  <a:pt x="9" y="40"/>
                  <a:pt x="10" y="39"/>
                </a:cubicBezTo>
                <a:cubicBezTo>
                  <a:pt x="11" y="39"/>
                  <a:pt x="11" y="39"/>
                  <a:pt x="11" y="38"/>
                </a:cubicBezTo>
                <a:cubicBezTo>
                  <a:pt x="11" y="37"/>
                  <a:pt x="11" y="35"/>
                  <a:pt x="11" y="34"/>
                </a:cubicBezTo>
                <a:cubicBezTo>
                  <a:pt x="11" y="31"/>
                  <a:pt x="11" y="31"/>
                  <a:pt x="9" y="34"/>
                </a:cubicBezTo>
                <a:cubicBezTo>
                  <a:pt x="8" y="37"/>
                  <a:pt x="3" y="34"/>
                  <a:pt x="5" y="31"/>
                </a:cubicBezTo>
                <a:cubicBezTo>
                  <a:pt x="6" y="27"/>
                  <a:pt x="8" y="24"/>
                  <a:pt x="10" y="20"/>
                </a:cubicBezTo>
                <a:cubicBezTo>
                  <a:pt x="11" y="19"/>
                  <a:pt x="11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4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4" y="9"/>
                  <a:pt x="5" y="10"/>
                  <a:pt x="5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7" y="14"/>
                  <a:pt x="9" y="15"/>
                  <a:pt x="11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3" y="16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3" y="16"/>
                </a:cubicBezTo>
                <a:cubicBezTo>
                  <a:pt x="21" y="17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0" name="Freeform 41"/>
          <p:cNvSpPr>
            <a:spLocks noEditPoints="1"/>
          </p:cNvSpPr>
          <p:nvPr/>
        </p:nvSpPr>
        <p:spPr bwMode="auto">
          <a:xfrm>
            <a:off x="2002955" y="3639664"/>
            <a:ext cx="481013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8 w 41"/>
              <a:gd name="T5" fmla="*/ 10 h 48"/>
              <a:gd name="T6" fmla="*/ 19 w 41"/>
              <a:gd name="T7" fmla="*/ 9 h 48"/>
              <a:gd name="T8" fmla="*/ 19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5 w 41"/>
              <a:gd name="T29" fmla="*/ 8 h 48"/>
              <a:gd name="T30" fmla="*/ 16 w 41"/>
              <a:gd name="T31" fmla="*/ 9 h 48"/>
              <a:gd name="T32" fmla="*/ 16 w 41"/>
              <a:gd name="T33" fmla="*/ 10 h 48"/>
              <a:gd name="T34" fmla="*/ 24 w 41"/>
              <a:gd name="T35" fmla="*/ 18 h 48"/>
              <a:gd name="T36" fmla="*/ 31 w 41"/>
              <a:gd name="T37" fmla="*/ 14 h 48"/>
              <a:gd name="T38" fmla="*/ 33 w 41"/>
              <a:gd name="T39" fmla="*/ 11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5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1 w 41"/>
              <a:gd name="T55" fmla="*/ 31 h 48"/>
              <a:gd name="T56" fmla="*/ 24 w 41"/>
              <a:gd name="T57" fmla="*/ 34 h 48"/>
              <a:gd name="T58" fmla="*/ 19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5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4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5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2 w 41"/>
              <a:gd name="T91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3" y="11"/>
                  <a:pt x="22" y="12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19" y="11"/>
                </a:cubicBezTo>
                <a:cubicBezTo>
                  <a:pt x="19" y="12"/>
                  <a:pt x="18" y="11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8"/>
                  <a:pt x="19" y="7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5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7"/>
                </a:moveTo>
                <a:cubicBezTo>
                  <a:pt x="23" y="17"/>
                  <a:pt x="23" y="17"/>
                  <a:pt x="24" y="18"/>
                </a:cubicBezTo>
                <a:cubicBezTo>
                  <a:pt x="24" y="19"/>
                  <a:pt x="24" y="19"/>
                  <a:pt x="25" y="18"/>
                </a:cubicBezTo>
                <a:cubicBezTo>
                  <a:pt x="27" y="17"/>
                  <a:pt x="29" y="16"/>
                  <a:pt x="31" y="14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5" y="11"/>
                  <a:pt x="36" y="12"/>
                  <a:pt x="36" y="14"/>
                </a:cubicBezTo>
                <a:cubicBezTo>
                  <a:pt x="36" y="15"/>
                  <a:pt x="34" y="16"/>
                  <a:pt x="33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8" y="19"/>
                  <a:pt x="26" y="20"/>
                </a:cubicBezTo>
                <a:cubicBezTo>
                  <a:pt x="25" y="21"/>
                  <a:pt x="25" y="21"/>
                  <a:pt x="26" y="21"/>
                </a:cubicBezTo>
                <a:cubicBezTo>
                  <a:pt x="26" y="22"/>
                  <a:pt x="27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1" y="25"/>
                  <a:pt x="33" y="25"/>
                  <a:pt x="35" y="25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3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7" y="28"/>
                  <a:pt x="37" y="27"/>
                  <a:pt x="37" y="27"/>
                </a:cubicBezTo>
                <a:cubicBezTo>
                  <a:pt x="36" y="27"/>
                  <a:pt x="36" y="26"/>
                  <a:pt x="35" y="27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8" y="27"/>
                  <a:pt x="29" y="28"/>
                </a:cubicBezTo>
                <a:cubicBezTo>
                  <a:pt x="29" y="29"/>
                  <a:pt x="30" y="30"/>
                  <a:pt x="31" y="31"/>
                </a:cubicBezTo>
                <a:cubicBezTo>
                  <a:pt x="32" y="34"/>
                  <a:pt x="27" y="37"/>
                  <a:pt x="26" y="34"/>
                </a:cubicBezTo>
                <a:cubicBezTo>
                  <a:pt x="24" y="30"/>
                  <a:pt x="24" y="30"/>
                  <a:pt x="24" y="34"/>
                </a:cubicBezTo>
                <a:cubicBezTo>
                  <a:pt x="24" y="37"/>
                  <a:pt x="24" y="41"/>
                  <a:pt x="24" y="44"/>
                </a:cubicBezTo>
                <a:cubicBezTo>
                  <a:pt x="24" y="48"/>
                  <a:pt x="19" y="48"/>
                  <a:pt x="19" y="44"/>
                </a:cubicBezTo>
                <a:cubicBezTo>
                  <a:pt x="19" y="42"/>
                  <a:pt x="19" y="39"/>
                  <a:pt x="19" y="36"/>
                </a:cubicBezTo>
                <a:cubicBezTo>
                  <a:pt x="19" y="34"/>
                  <a:pt x="19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2"/>
                  <a:pt x="16" y="44"/>
                </a:cubicBezTo>
                <a:cubicBezTo>
                  <a:pt x="16" y="48"/>
                  <a:pt x="11" y="48"/>
                  <a:pt x="11" y="44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2"/>
                </a:cubicBezTo>
                <a:cubicBezTo>
                  <a:pt x="9" y="42"/>
                  <a:pt x="8" y="42"/>
                  <a:pt x="7" y="43"/>
                </a:cubicBezTo>
                <a:cubicBezTo>
                  <a:pt x="7" y="43"/>
                  <a:pt x="7" y="43"/>
                  <a:pt x="6" y="44"/>
                </a:cubicBezTo>
                <a:cubicBezTo>
                  <a:pt x="6" y="45"/>
                  <a:pt x="5" y="45"/>
                  <a:pt x="4" y="45"/>
                </a:cubicBezTo>
                <a:cubicBezTo>
                  <a:pt x="1" y="45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7" y="40"/>
                  <a:pt x="9" y="40"/>
                  <a:pt x="10" y="39"/>
                </a:cubicBezTo>
                <a:cubicBezTo>
                  <a:pt x="11" y="39"/>
                  <a:pt x="11" y="39"/>
                  <a:pt x="11" y="38"/>
                </a:cubicBezTo>
                <a:cubicBezTo>
                  <a:pt x="11" y="37"/>
                  <a:pt x="11" y="35"/>
                  <a:pt x="11" y="34"/>
                </a:cubicBezTo>
                <a:cubicBezTo>
                  <a:pt x="11" y="30"/>
                  <a:pt x="11" y="30"/>
                  <a:pt x="9" y="34"/>
                </a:cubicBezTo>
                <a:cubicBezTo>
                  <a:pt x="7" y="37"/>
                  <a:pt x="3" y="34"/>
                  <a:pt x="4" y="31"/>
                </a:cubicBezTo>
                <a:cubicBezTo>
                  <a:pt x="6" y="27"/>
                  <a:pt x="8" y="23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9"/>
                  <a:pt x="1" y="8"/>
                  <a:pt x="2" y="8"/>
                </a:cubicBezTo>
                <a:cubicBezTo>
                  <a:pt x="4" y="8"/>
                  <a:pt x="5" y="9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7" y="13"/>
                  <a:pt x="9" y="15"/>
                  <a:pt x="11" y="17"/>
                </a:cubicBezTo>
                <a:cubicBezTo>
                  <a:pt x="11" y="17"/>
                  <a:pt x="12" y="17"/>
                  <a:pt x="12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4" y="17"/>
                  <a:pt x="14" y="17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6"/>
                </a:cubicBezTo>
                <a:cubicBezTo>
                  <a:pt x="21" y="17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" name="Freeform 42"/>
          <p:cNvSpPr>
            <a:spLocks noEditPoints="1"/>
          </p:cNvSpPr>
          <p:nvPr/>
        </p:nvSpPr>
        <p:spPr bwMode="auto">
          <a:xfrm>
            <a:off x="2002955" y="3639664"/>
            <a:ext cx="481013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8 w 41"/>
              <a:gd name="T5" fmla="*/ 10 h 48"/>
              <a:gd name="T6" fmla="*/ 19 w 41"/>
              <a:gd name="T7" fmla="*/ 9 h 48"/>
              <a:gd name="T8" fmla="*/ 19 w 41"/>
              <a:gd name="T9" fmla="*/ 8 h 48"/>
              <a:gd name="T10" fmla="*/ 20 w 41"/>
              <a:gd name="T11" fmla="*/ 8 h 48"/>
              <a:gd name="T12" fmla="*/ 22 w 41"/>
              <a:gd name="T13" fmla="*/ 9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5 w 41"/>
              <a:gd name="T29" fmla="*/ 8 h 48"/>
              <a:gd name="T30" fmla="*/ 16 w 41"/>
              <a:gd name="T31" fmla="*/ 9 h 48"/>
              <a:gd name="T32" fmla="*/ 16 w 41"/>
              <a:gd name="T33" fmla="*/ 10 h 48"/>
              <a:gd name="T34" fmla="*/ 24 w 41"/>
              <a:gd name="T35" fmla="*/ 18 h 48"/>
              <a:gd name="T36" fmla="*/ 30 w 41"/>
              <a:gd name="T37" fmla="*/ 14 h 48"/>
              <a:gd name="T38" fmla="*/ 33 w 41"/>
              <a:gd name="T39" fmla="*/ 11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6 w 41"/>
              <a:gd name="T51" fmla="*/ 27 h 48"/>
              <a:gd name="T52" fmla="*/ 29 w 41"/>
              <a:gd name="T53" fmla="*/ 27 h 48"/>
              <a:gd name="T54" fmla="*/ 30 w 41"/>
              <a:gd name="T55" fmla="*/ 31 h 48"/>
              <a:gd name="T56" fmla="*/ 24 w 41"/>
              <a:gd name="T57" fmla="*/ 33 h 48"/>
              <a:gd name="T58" fmla="*/ 18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5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3 h 48"/>
              <a:gd name="T76" fmla="*/ 10 w 41"/>
              <a:gd name="T77" fmla="*/ 19 h 48"/>
              <a:gd name="T78" fmla="*/ 3 w 41"/>
              <a:gd name="T79" fmla="*/ 13 h 48"/>
              <a:gd name="T80" fmla="*/ 0 w 41"/>
              <a:gd name="T81" fmla="*/ 10 h 48"/>
              <a:gd name="T82" fmla="*/ 4 w 41"/>
              <a:gd name="T83" fmla="*/ 10 h 48"/>
              <a:gd name="T84" fmla="*/ 11 w 41"/>
              <a:gd name="T85" fmla="*/ 17 h 48"/>
              <a:gd name="T86" fmla="*/ 13 w 41"/>
              <a:gd name="T87" fmla="*/ 16 h 48"/>
              <a:gd name="T88" fmla="*/ 10 w 41"/>
              <a:gd name="T89" fmla="*/ 10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2" y="11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0"/>
                  <a:pt x="20" y="10"/>
                  <a:pt x="20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8" y="11"/>
                  <a:pt x="18" y="10"/>
                </a:cubicBezTo>
                <a:cubicBezTo>
                  <a:pt x="18" y="10"/>
                  <a:pt x="18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9" y="7"/>
                  <a:pt x="19" y="8"/>
                </a:cubicBezTo>
                <a:cubicBezTo>
                  <a:pt x="19" y="8"/>
                  <a:pt x="19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8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cubicBezTo>
                  <a:pt x="21" y="10"/>
                  <a:pt x="22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0"/>
                  <a:pt x="14" y="10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6"/>
                </a:moveTo>
                <a:cubicBezTo>
                  <a:pt x="23" y="17"/>
                  <a:pt x="23" y="17"/>
                  <a:pt x="24" y="18"/>
                </a:cubicBezTo>
                <a:cubicBezTo>
                  <a:pt x="24" y="19"/>
                  <a:pt x="24" y="19"/>
                  <a:pt x="25" y="18"/>
                </a:cubicBezTo>
                <a:cubicBezTo>
                  <a:pt x="27" y="17"/>
                  <a:pt x="29" y="16"/>
                  <a:pt x="30" y="14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4" y="11"/>
                  <a:pt x="35" y="12"/>
                  <a:pt x="35" y="13"/>
                </a:cubicBezTo>
                <a:cubicBezTo>
                  <a:pt x="35" y="15"/>
                  <a:pt x="34" y="16"/>
                  <a:pt x="33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8" y="19"/>
                  <a:pt x="26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2"/>
                  <a:pt x="26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0" y="25"/>
                  <a:pt x="33" y="24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3"/>
                  <a:pt x="37" y="23"/>
                  <a:pt x="38" y="23"/>
                </a:cubicBezTo>
                <a:cubicBezTo>
                  <a:pt x="41" y="23"/>
                  <a:pt x="41" y="27"/>
                  <a:pt x="38" y="27"/>
                </a:cubicBezTo>
                <a:cubicBezTo>
                  <a:pt x="37" y="27"/>
                  <a:pt x="37" y="27"/>
                  <a:pt x="36" y="27"/>
                </a:cubicBezTo>
                <a:cubicBezTo>
                  <a:pt x="36" y="26"/>
                  <a:pt x="35" y="26"/>
                  <a:pt x="35" y="26"/>
                </a:cubicBezTo>
                <a:cubicBezTo>
                  <a:pt x="33" y="26"/>
                  <a:pt x="31" y="27"/>
                  <a:pt x="29" y="27"/>
                </a:cubicBezTo>
                <a:cubicBezTo>
                  <a:pt x="28" y="27"/>
                  <a:pt x="28" y="27"/>
                  <a:pt x="29" y="27"/>
                </a:cubicBezTo>
                <a:cubicBezTo>
                  <a:pt x="29" y="29"/>
                  <a:pt x="30" y="30"/>
                  <a:pt x="30" y="31"/>
                </a:cubicBezTo>
                <a:cubicBezTo>
                  <a:pt x="32" y="34"/>
                  <a:pt x="27" y="37"/>
                  <a:pt x="26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1"/>
                  <a:pt x="24" y="44"/>
                </a:cubicBezTo>
                <a:cubicBezTo>
                  <a:pt x="24" y="48"/>
                  <a:pt x="18" y="48"/>
                  <a:pt x="18" y="44"/>
                </a:cubicBezTo>
                <a:cubicBezTo>
                  <a:pt x="18" y="42"/>
                  <a:pt x="18" y="39"/>
                  <a:pt x="18" y="36"/>
                </a:cubicBezTo>
                <a:cubicBezTo>
                  <a:pt x="18" y="34"/>
                  <a:pt x="18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1"/>
                  <a:pt x="16" y="44"/>
                </a:cubicBezTo>
                <a:cubicBezTo>
                  <a:pt x="16" y="48"/>
                  <a:pt x="11" y="48"/>
                  <a:pt x="11" y="44"/>
                </a:cubicBezTo>
                <a:cubicBezTo>
                  <a:pt x="11" y="43"/>
                  <a:pt x="11" y="43"/>
                  <a:pt x="11" y="42"/>
                </a:cubicBezTo>
                <a:cubicBezTo>
                  <a:pt x="11" y="41"/>
                  <a:pt x="10" y="41"/>
                  <a:pt x="10" y="41"/>
                </a:cubicBezTo>
                <a:cubicBezTo>
                  <a:pt x="9" y="42"/>
                  <a:pt x="8" y="42"/>
                  <a:pt x="7" y="43"/>
                </a:cubicBezTo>
                <a:cubicBezTo>
                  <a:pt x="6" y="43"/>
                  <a:pt x="6" y="43"/>
                  <a:pt x="6" y="44"/>
                </a:cubicBezTo>
                <a:cubicBezTo>
                  <a:pt x="6" y="45"/>
                  <a:pt x="5" y="45"/>
                  <a:pt x="4" y="45"/>
                </a:cubicBezTo>
                <a:cubicBezTo>
                  <a:pt x="0" y="45"/>
                  <a:pt x="1" y="40"/>
                  <a:pt x="5" y="41"/>
                </a:cubicBezTo>
                <a:cubicBezTo>
                  <a:pt x="5" y="41"/>
                  <a:pt x="6" y="41"/>
                  <a:pt x="6" y="41"/>
                </a:cubicBezTo>
                <a:cubicBezTo>
                  <a:pt x="7" y="40"/>
                  <a:pt x="9" y="40"/>
                  <a:pt x="10" y="39"/>
                </a:cubicBezTo>
                <a:cubicBezTo>
                  <a:pt x="10" y="39"/>
                  <a:pt x="11" y="38"/>
                  <a:pt x="11" y="38"/>
                </a:cubicBezTo>
                <a:cubicBezTo>
                  <a:pt x="11" y="36"/>
                  <a:pt x="11" y="35"/>
                  <a:pt x="11" y="33"/>
                </a:cubicBezTo>
                <a:cubicBezTo>
                  <a:pt x="11" y="30"/>
                  <a:pt x="11" y="30"/>
                  <a:pt x="9" y="33"/>
                </a:cubicBezTo>
                <a:cubicBezTo>
                  <a:pt x="7" y="36"/>
                  <a:pt x="2" y="34"/>
                  <a:pt x="4" y="31"/>
                </a:cubicBezTo>
                <a:cubicBezTo>
                  <a:pt x="6" y="27"/>
                  <a:pt x="8" y="23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8" y="17"/>
                  <a:pt x="6" y="15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4" y="9"/>
                  <a:pt x="4" y="10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3"/>
                  <a:pt x="9" y="15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2" y="17"/>
                  <a:pt x="12" y="17"/>
                  <a:pt x="13" y="16"/>
                </a:cubicBezTo>
                <a:cubicBezTo>
                  <a:pt x="13" y="16"/>
                  <a:pt x="13" y="16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5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" name="Freeform 43"/>
          <p:cNvSpPr>
            <a:spLocks noEditPoints="1"/>
          </p:cNvSpPr>
          <p:nvPr/>
        </p:nvSpPr>
        <p:spPr bwMode="auto">
          <a:xfrm>
            <a:off x="2002955" y="3639664"/>
            <a:ext cx="481013" cy="565150"/>
          </a:xfrm>
          <a:custGeom>
            <a:avLst/>
            <a:gdLst>
              <a:gd name="T0" fmla="*/ 21 w 41"/>
              <a:gd name="T1" fmla="*/ 11 h 48"/>
              <a:gd name="T2" fmla="*/ 19 w 41"/>
              <a:gd name="T3" fmla="*/ 11 h 48"/>
              <a:gd name="T4" fmla="*/ 18 w 41"/>
              <a:gd name="T5" fmla="*/ 10 h 48"/>
              <a:gd name="T6" fmla="*/ 18 w 41"/>
              <a:gd name="T7" fmla="*/ 9 h 48"/>
              <a:gd name="T8" fmla="*/ 19 w 41"/>
              <a:gd name="T9" fmla="*/ 7 h 48"/>
              <a:gd name="T10" fmla="*/ 20 w 41"/>
              <a:gd name="T11" fmla="*/ 8 h 48"/>
              <a:gd name="T12" fmla="*/ 22 w 41"/>
              <a:gd name="T13" fmla="*/ 8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3 w 41"/>
              <a:gd name="T21" fmla="*/ 11 h 48"/>
              <a:gd name="T22" fmla="*/ 13 w 41"/>
              <a:gd name="T23" fmla="*/ 10 h 48"/>
              <a:gd name="T24" fmla="*/ 12 w 41"/>
              <a:gd name="T25" fmla="*/ 8 h 48"/>
              <a:gd name="T26" fmla="*/ 14 w 41"/>
              <a:gd name="T27" fmla="*/ 8 h 48"/>
              <a:gd name="T28" fmla="*/ 15 w 41"/>
              <a:gd name="T29" fmla="*/ 7 h 48"/>
              <a:gd name="T30" fmla="*/ 16 w 41"/>
              <a:gd name="T31" fmla="*/ 9 h 48"/>
              <a:gd name="T32" fmla="*/ 16 w 41"/>
              <a:gd name="T33" fmla="*/ 10 h 48"/>
              <a:gd name="T34" fmla="*/ 23 w 41"/>
              <a:gd name="T35" fmla="*/ 18 h 48"/>
              <a:gd name="T36" fmla="*/ 30 w 41"/>
              <a:gd name="T37" fmla="*/ 14 h 48"/>
              <a:gd name="T38" fmla="*/ 33 w 41"/>
              <a:gd name="T39" fmla="*/ 11 h 48"/>
              <a:gd name="T40" fmla="*/ 33 w 41"/>
              <a:gd name="T41" fmla="*/ 15 h 48"/>
              <a:gd name="T42" fmla="*/ 25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6 w 41"/>
              <a:gd name="T51" fmla="*/ 27 h 48"/>
              <a:gd name="T52" fmla="*/ 29 w 41"/>
              <a:gd name="T53" fmla="*/ 26 h 48"/>
              <a:gd name="T54" fmla="*/ 30 w 41"/>
              <a:gd name="T55" fmla="*/ 31 h 48"/>
              <a:gd name="T56" fmla="*/ 24 w 41"/>
              <a:gd name="T57" fmla="*/ 33 h 48"/>
              <a:gd name="T58" fmla="*/ 18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0 w 41"/>
              <a:gd name="T65" fmla="*/ 42 h 48"/>
              <a:gd name="T66" fmla="*/ 7 w 41"/>
              <a:gd name="T67" fmla="*/ 42 h 48"/>
              <a:gd name="T68" fmla="*/ 4 w 41"/>
              <a:gd name="T69" fmla="*/ 45 h 48"/>
              <a:gd name="T70" fmla="*/ 6 w 41"/>
              <a:gd name="T71" fmla="*/ 41 h 48"/>
              <a:gd name="T72" fmla="*/ 10 w 41"/>
              <a:gd name="T73" fmla="*/ 38 h 48"/>
              <a:gd name="T74" fmla="*/ 9 w 41"/>
              <a:gd name="T75" fmla="*/ 33 h 48"/>
              <a:gd name="T76" fmla="*/ 10 w 41"/>
              <a:gd name="T77" fmla="*/ 19 h 48"/>
              <a:gd name="T78" fmla="*/ 3 w 41"/>
              <a:gd name="T79" fmla="*/ 13 h 48"/>
              <a:gd name="T80" fmla="*/ 0 w 41"/>
              <a:gd name="T81" fmla="*/ 10 h 48"/>
              <a:gd name="T82" fmla="*/ 4 w 41"/>
              <a:gd name="T83" fmla="*/ 10 h 48"/>
              <a:gd name="T84" fmla="*/ 11 w 41"/>
              <a:gd name="T85" fmla="*/ 16 h 48"/>
              <a:gd name="T86" fmla="*/ 12 w 41"/>
              <a:gd name="T87" fmla="*/ 16 h 48"/>
              <a:gd name="T88" fmla="*/ 10 w 41"/>
              <a:gd name="T89" fmla="*/ 10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2" y="11"/>
                  <a:pt x="21" y="12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10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2"/>
                  <a:pt x="17" y="11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7" y="8"/>
                  <a:pt x="18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1" y="7"/>
                </a:cubicBezTo>
                <a:cubicBezTo>
                  <a:pt x="21" y="7"/>
                  <a:pt x="22" y="8"/>
                  <a:pt x="22" y="8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0"/>
                  <a:pt x="14" y="10"/>
                  <a:pt x="14" y="11"/>
                </a:cubicBezTo>
                <a:cubicBezTo>
                  <a:pt x="14" y="11"/>
                  <a:pt x="13" y="11"/>
                  <a:pt x="13" y="11"/>
                </a:cubicBezTo>
                <a:cubicBezTo>
                  <a:pt x="13" y="12"/>
                  <a:pt x="12" y="11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2" y="8"/>
                </a:cubicBezTo>
                <a:cubicBezTo>
                  <a:pt x="12" y="8"/>
                  <a:pt x="13" y="7"/>
                  <a:pt x="13" y="7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6" y="7"/>
                  <a:pt x="17" y="8"/>
                  <a:pt x="16" y="8"/>
                </a:cubicBezTo>
                <a:cubicBezTo>
                  <a:pt x="16" y="8"/>
                  <a:pt x="16" y="9"/>
                  <a:pt x="16" y="9"/>
                </a:cubicBezTo>
                <a:cubicBezTo>
                  <a:pt x="15" y="9"/>
                  <a:pt x="15" y="9"/>
                  <a:pt x="15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6"/>
                </a:moveTo>
                <a:cubicBezTo>
                  <a:pt x="22" y="16"/>
                  <a:pt x="23" y="17"/>
                  <a:pt x="23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6" y="17"/>
                  <a:pt x="28" y="15"/>
                  <a:pt x="30" y="14"/>
                </a:cubicBezTo>
                <a:cubicBezTo>
                  <a:pt x="31" y="14"/>
                  <a:pt x="31" y="13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4" y="11"/>
                  <a:pt x="35" y="12"/>
                  <a:pt x="35" y="13"/>
                </a:cubicBezTo>
                <a:cubicBezTo>
                  <a:pt x="35" y="15"/>
                  <a:pt x="34" y="16"/>
                  <a:pt x="33" y="15"/>
                </a:cubicBezTo>
                <a:cubicBezTo>
                  <a:pt x="32" y="15"/>
                  <a:pt x="32" y="15"/>
                  <a:pt x="31" y="16"/>
                </a:cubicBezTo>
                <a:cubicBezTo>
                  <a:pt x="29" y="17"/>
                  <a:pt x="27" y="18"/>
                  <a:pt x="25" y="20"/>
                </a:cubicBezTo>
                <a:cubicBezTo>
                  <a:pt x="25" y="20"/>
                  <a:pt x="25" y="20"/>
                  <a:pt x="25" y="21"/>
                </a:cubicBezTo>
                <a:cubicBezTo>
                  <a:pt x="26" y="22"/>
                  <a:pt x="26" y="23"/>
                  <a:pt x="27" y="24"/>
                </a:cubicBezTo>
                <a:cubicBezTo>
                  <a:pt x="27" y="24"/>
                  <a:pt x="27" y="25"/>
                  <a:pt x="28" y="24"/>
                </a:cubicBezTo>
                <a:cubicBezTo>
                  <a:pt x="30" y="24"/>
                  <a:pt x="32" y="24"/>
                  <a:pt x="35" y="24"/>
                </a:cubicBezTo>
                <a:cubicBezTo>
                  <a:pt x="35" y="24"/>
                  <a:pt x="36" y="24"/>
                  <a:pt x="36" y="23"/>
                </a:cubicBezTo>
                <a:cubicBezTo>
                  <a:pt x="36" y="23"/>
                  <a:pt x="37" y="23"/>
                  <a:pt x="38" y="23"/>
                </a:cubicBezTo>
                <a:cubicBezTo>
                  <a:pt x="41" y="23"/>
                  <a:pt x="40" y="27"/>
                  <a:pt x="38" y="27"/>
                </a:cubicBezTo>
                <a:cubicBezTo>
                  <a:pt x="37" y="27"/>
                  <a:pt x="37" y="27"/>
                  <a:pt x="36" y="27"/>
                </a:cubicBezTo>
                <a:cubicBezTo>
                  <a:pt x="36" y="26"/>
                  <a:pt x="35" y="26"/>
                  <a:pt x="35" y="26"/>
                </a:cubicBezTo>
                <a:cubicBezTo>
                  <a:pt x="33" y="26"/>
                  <a:pt x="31" y="26"/>
                  <a:pt x="29" y="26"/>
                </a:cubicBezTo>
                <a:cubicBezTo>
                  <a:pt x="28" y="26"/>
                  <a:pt x="28" y="26"/>
                  <a:pt x="28" y="27"/>
                </a:cubicBezTo>
                <a:cubicBezTo>
                  <a:pt x="29" y="28"/>
                  <a:pt x="30" y="29"/>
                  <a:pt x="30" y="31"/>
                </a:cubicBezTo>
                <a:cubicBezTo>
                  <a:pt x="32" y="34"/>
                  <a:pt x="27" y="36"/>
                  <a:pt x="25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0"/>
                  <a:pt x="24" y="44"/>
                </a:cubicBezTo>
                <a:cubicBezTo>
                  <a:pt x="24" y="48"/>
                  <a:pt x="18" y="48"/>
                  <a:pt x="18" y="44"/>
                </a:cubicBezTo>
                <a:cubicBezTo>
                  <a:pt x="18" y="41"/>
                  <a:pt x="18" y="39"/>
                  <a:pt x="18" y="36"/>
                </a:cubicBezTo>
                <a:cubicBezTo>
                  <a:pt x="18" y="34"/>
                  <a:pt x="18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1"/>
                  <a:pt x="16" y="44"/>
                </a:cubicBezTo>
                <a:cubicBezTo>
                  <a:pt x="16" y="48"/>
                  <a:pt x="10" y="48"/>
                  <a:pt x="10" y="44"/>
                </a:cubicBezTo>
                <a:cubicBezTo>
                  <a:pt x="10" y="43"/>
                  <a:pt x="10" y="43"/>
                  <a:pt x="10" y="42"/>
                </a:cubicBezTo>
                <a:cubicBezTo>
                  <a:pt x="10" y="41"/>
                  <a:pt x="10" y="41"/>
                  <a:pt x="9" y="41"/>
                </a:cubicBezTo>
                <a:cubicBezTo>
                  <a:pt x="8" y="42"/>
                  <a:pt x="8" y="42"/>
                  <a:pt x="7" y="42"/>
                </a:cubicBezTo>
                <a:cubicBezTo>
                  <a:pt x="6" y="43"/>
                  <a:pt x="6" y="43"/>
                  <a:pt x="6" y="44"/>
                </a:cubicBezTo>
                <a:cubicBezTo>
                  <a:pt x="5" y="44"/>
                  <a:pt x="5" y="45"/>
                  <a:pt x="4" y="45"/>
                </a:cubicBezTo>
                <a:cubicBezTo>
                  <a:pt x="0" y="45"/>
                  <a:pt x="1" y="39"/>
                  <a:pt x="4" y="40"/>
                </a:cubicBezTo>
                <a:cubicBezTo>
                  <a:pt x="5" y="41"/>
                  <a:pt x="5" y="41"/>
                  <a:pt x="6" y="41"/>
                </a:cubicBezTo>
                <a:cubicBezTo>
                  <a:pt x="7" y="40"/>
                  <a:pt x="8" y="39"/>
                  <a:pt x="10" y="39"/>
                </a:cubicBezTo>
                <a:cubicBezTo>
                  <a:pt x="10" y="39"/>
                  <a:pt x="10" y="38"/>
                  <a:pt x="10" y="38"/>
                </a:cubicBezTo>
                <a:cubicBezTo>
                  <a:pt x="10" y="36"/>
                  <a:pt x="10" y="35"/>
                  <a:pt x="10" y="33"/>
                </a:cubicBezTo>
                <a:cubicBezTo>
                  <a:pt x="10" y="30"/>
                  <a:pt x="10" y="30"/>
                  <a:pt x="9" y="33"/>
                </a:cubicBezTo>
                <a:cubicBezTo>
                  <a:pt x="7" y="36"/>
                  <a:pt x="2" y="34"/>
                  <a:pt x="4" y="31"/>
                </a:cubicBezTo>
                <a:cubicBezTo>
                  <a:pt x="6" y="27"/>
                  <a:pt x="8" y="23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7" y="16"/>
                  <a:pt x="5" y="15"/>
                  <a:pt x="3" y="13"/>
                </a:cubicBezTo>
                <a:cubicBezTo>
                  <a:pt x="3" y="13"/>
                  <a:pt x="3" y="12"/>
                  <a:pt x="2" y="12"/>
                </a:cubicBezTo>
                <a:cubicBezTo>
                  <a:pt x="1" y="12"/>
                  <a:pt x="0" y="11"/>
                  <a:pt x="0" y="10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4" y="9"/>
                  <a:pt x="4" y="10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3"/>
                  <a:pt x="9" y="15"/>
                  <a:pt x="11" y="16"/>
                </a:cubicBezTo>
                <a:cubicBezTo>
                  <a:pt x="11" y="17"/>
                  <a:pt x="11" y="17"/>
                  <a:pt x="12" y="17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4" y="0"/>
                  <a:pt x="24" y="10"/>
                </a:cubicBezTo>
                <a:cubicBezTo>
                  <a:pt x="24" y="12"/>
                  <a:pt x="23" y="14"/>
                  <a:pt x="22" y="15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3" name="Freeform 44"/>
          <p:cNvSpPr>
            <a:spLocks noEditPoints="1"/>
          </p:cNvSpPr>
          <p:nvPr/>
        </p:nvSpPr>
        <p:spPr bwMode="auto">
          <a:xfrm>
            <a:off x="1991842" y="3639664"/>
            <a:ext cx="479425" cy="554038"/>
          </a:xfrm>
          <a:custGeom>
            <a:avLst/>
            <a:gdLst>
              <a:gd name="T0" fmla="*/ 21 w 41"/>
              <a:gd name="T1" fmla="*/ 11 h 47"/>
              <a:gd name="T2" fmla="*/ 20 w 41"/>
              <a:gd name="T3" fmla="*/ 10 h 47"/>
              <a:gd name="T4" fmla="*/ 19 w 41"/>
              <a:gd name="T5" fmla="*/ 10 h 47"/>
              <a:gd name="T6" fmla="*/ 19 w 41"/>
              <a:gd name="T7" fmla="*/ 9 h 47"/>
              <a:gd name="T8" fmla="*/ 20 w 41"/>
              <a:gd name="T9" fmla="*/ 7 h 47"/>
              <a:gd name="T10" fmla="*/ 21 w 41"/>
              <a:gd name="T11" fmla="*/ 8 h 47"/>
              <a:gd name="T12" fmla="*/ 22 w 41"/>
              <a:gd name="T13" fmla="*/ 8 h 47"/>
              <a:gd name="T14" fmla="*/ 22 w 41"/>
              <a:gd name="T15" fmla="*/ 9 h 47"/>
              <a:gd name="T16" fmla="*/ 17 w 41"/>
              <a:gd name="T17" fmla="*/ 10 h 47"/>
              <a:gd name="T18" fmla="*/ 15 w 41"/>
              <a:gd name="T19" fmla="*/ 10 h 47"/>
              <a:gd name="T20" fmla="*/ 14 w 41"/>
              <a:gd name="T21" fmla="*/ 11 h 47"/>
              <a:gd name="T22" fmla="*/ 14 w 41"/>
              <a:gd name="T23" fmla="*/ 9 h 47"/>
              <a:gd name="T24" fmla="*/ 13 w 41"/>
              <a:gd name="T25" fmla="*/ 8 h 47"/>
              <a:gd name="T26" fmla="*/ 15 w 41"/>
              <a:gd name="T27" fmla="*/ 8 h 47"/>
              <a:gd name="T28" fmla="*/ 16 w 41"/>
              <a:gd name="T29" fmla="*/ 7 h 47"/>
              <a:gd name="T30" fmla="*/ 16 w 41"/>
              <a:gd name="T31" fmla="*/ 9 h 47"/>
              <a:gd name="T32" fmla="*/ 17 w 41"/>
              <a:gd name="T33" fmla="*/ 10 h 47"/>
              <a:gd name="T34" fmla="*/ 24 w 41"/>
              <a:gd name="T35" fmla="*/ 18 h 47"/>
              <a:gd name="T36" fmla="*/ 31 w 41"/>
              <a:gd name="T37" fmla="*/ 14 h 47"/>
              <a:gd name="T38" fmla="*/ 34 w 41"/>
              <a:gd name="T39" fmla="*/ 11 h 47"/>
              <a:gd name="T40" fmla="*/ 33 w 41"/>
              <a:gd name="T41" fmla="*/ 15 h 47"/>
              <a:gd name="T42" fmla="*/ 26 w 41"/>
              <a:gd name="T43" fmla="*/ 20 h 47"/>
              <a:gd name="T44" fmla="*/ 27 w 41"/>
              <a:gd name="T45" fmla="*/ 24 h 47"/>
              <a:gd name="T46" fmla="*/ 35 w 41"/>
              <a:gd name="T47" fmla="*/ 24 h 47"/>
              <a:gd name="T48" fmla="*/ 38 w 41"/>
              <a:gd name="T49" fmla="*/ 22 h 47"/>
              <a:gd name="T50" fmla="*/ 37 w 41"/>
              <a:gd name="T51" fmla="*/ 27 h 47"/>
              <a:gd name="T52" fmla="*/ 30 w 41"/>
              <a:gd name="T53" fmla="*/ 26 h 47"/>
              <a:gd name="T54" fmla="*/ 31 w 41"/>
              <a:gd name="T55" fmla="*/ 30 h 47"/>
              <a:gd name="T56" fmla="*/ 24 w 41"/>
              <a:gd name="T57" fmla="*/ 33 h 47"/>
              <a:gd name="T58" fmla="*/ 19 w 41"/>
              <a:gd name="T59" fmla="*/ 44 h 47"/>
              <a:gd name="T60" fmla="*/ 18 w 41"/>
              <a:gd name="T61" fmla="*/ 34 h 47"/>
              <a:gd name="T62" fmla="*/ 17 w 41"/>
              <a:gd name="T63" fmla="*/ 44 h 47"/>
              <a:gd name="T64" fmla="*/ 11 w 41"/>
              <a:gd name="T65" fmla="*/ 42 h 47"/>
              <a:gd name="T66" fmla="*/ 7 w 41"/>
              <a:gd name="T67" fmla="*/ 42 h 47"/>
              <a:gd name="T68" fmla="*/ 4 w 41"/>
              <a:gd name="T69" fmla="*/ 45 h 47"/>
              <a:gd name="T70" fmla="*/ 7 w 41"/>
              <a:gd name="T71" fmla="*/ 40 h 47"/>
              <a:gd name="T72" fmla="*/ 11 w 41"/>
              <a:gd name="T73" fmla="*/ 37 h 47"/>
              <a:gd name="T74" fmla="*/ 9 w 41"/>
              <a:gd name="T75" fmla="*/ 33 h 47"/>
              <a:gd name="T76" fmla="*/ 11 w 41"/>
              <a:gd name="T77" fmla="*/ 19 h 47"/>
              <a:gd name="T78" fmla="*/ 4 w 41"/>
              <a:gd name="T79" fmla="*/ 13 h 47"/>
              <a:gd name="T80" fmla="*/ 0 w 41"/>
              <a:gd name="T81" fmla="*/ 10 h 47"/>
              <a:gd name="T82" fmla="*/ 5 w 41"/>
              <a:gd name="T83" fmla="*/ 10 h 47"/>
              <a:gd name="T84" fmla="*/ 11 w 41"/>
              <a:gd name="T85" fmla="*/ 16 h 47"/>
              <a:gd name="T86" fmla="*/ 13 w 41"/>
              <a:gd name="T87" fmla="*/ 16 h 47"/>
              <a:gd name="T88" fmla="*/ 10 w 41"/>
              <a:gd name="T89" fmla="*/ 9 h 47"/>
              <a:gd name="T90" fmla="*/ 23 w 41"/>
              <a:gd name="T91" fmla="*/ 1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7">
                <a:moveTo>
                  <a:pt x="22" y="10"/>
                </a:moveTo>
                <a:cubicBezTo>
                  <a:pt x="23" y="10"/>
                  <a:pt x="22" y="11"/>
                  <a:pt x="21" y="11"/>
                </a:cubicBezTo>
                <a:cubicBezTo>
                  <a:pt x="21" y="11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19" y="11"/>
                  <a:pt x="18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20" y="9"/>
                  <a:pt x="20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9" y="7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3" y="8"/>
                  <a:pt x="22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lose/>
                <a:moveTo>
                  <a:pt x="17" y="10"/>
                </a:moveTo>
                <a:cubicBezTo>
                  <a:pt x="17" y="10"/>
                  <a:pt x="16" y="11"/>
                  <a:pt x="16" y="11"/>
                </a:cubicBezTo>
                <a:cubicBezTo>
                  <a:pt x="16" y="11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1"/>
                  <a:pt x="13" y="10"/>
                  <a:pt x="13" y="10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7"/>
                  <a:pt x="14" y="7"/>
                </a:cubicBezTo>
                <a:cubicBezTo>
                  <a:pt x="14" y="7"/>
                  <a:pt x="14" y="7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7" y="8"/>
                  <a:pt x="17" y="8"/>
                </a:cubicBezTo>
                <a:cubicBezTo>
                  <a:pt x="17" y="8"/>
                  <a:pt x="16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7" y="10"/>
                  <a:pt x="17" y="10"/>
                </a:cubicBezTo>
                <a:close/>
                <a:moveTo>
                  <a:pt x="22" y="16"/>
                </a:moveTo>
                <a:cubicBezTo>
                  <a:pt x="23" y="16"/>
                  <a:pt x="24" y="17"/>
                  <a:pt x="24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7" y="16"/>
                  <a:pt x="29" y="15"/>
                  <a:pt x="31" y="14"/>
                </a:cubicBezTo>
                <a:cubicBezTo>
                  <a:pt x="31" y="14"/>
                  <a:pt x="31" y="13"/>
                  <a:pt x="32" y="13"/>
                </a:cubicBezTo>
                <a:cubicBezTo>
                  <a:pt x="32" y="12"/>
                  <a:pt x="33" y="11"/>
                  <a:pt x="34" y="11"/>
                </a:cubicBezTo>
                <a:cubicBezTo>
                  <a:pt x="35" y="11"/>
                  <a:pt x="36" y="12"/>
                  <a:pt x="36" y="13"/>
                </a:cubicBezTo>
                <a:cubicBezTo>
                  <a:pt x="36" y="14"/>
                  <a:pt x="35" y="16"/>
                  <a:pt x="33" y="15"/>
                </a:cubicBezTo>
                <a:cubicBezTo>
                  <a:pt x="33" y="15"/>
                  <a:pt x="33" y="15"/>
                  <a:pt x="32" y="15"/>
                </a:cubicBezTo>
                <a:cubicBezTo>
                  <a:pt x="30" y="17"/>
                  <a:pt x="28" y="18"/>
                  <a:pt x="26" y="20"/>
                </a:cubicBezTo>
                <a:cubicBezTo>
                  <a:pt x="26" y="20"/>
                  <a:pt x="26" y="20"/>
                  <a:pt x="26" y="21"/>
                </a:cubicBezTo>
                <a:cubicBezTo>
                  <a:pt x="26" y="22"/>
                  <a:pt x="27" y="23"/>
                  <a:pt x="27" y="24"/>
                </a:cubicBezTo>
                <a:cubicBezTo>
                  <a:pt x="28" y="24"/>
                  <a:pt x="28" y="24"/>
                  <a:pt x="29" y="24"/>
                </a:cubicBezTo>
                <a:cubicBezTo>
                  <a:pt x="31" y="24"/>
                  <a:pt x="33" y="24"/>
                  <a:pt x="35" y="24"/>
                </a:cubicBezTo>
                <a:cubicBezTo>
                  <a:pt x="36" y="24"/>
                  <a:pt x="36" y="24"/>
                  <a:pt x="37" y="23"/>
                </a:cubicBezTo>
                <a:cubicBezTo>
                  <a:pt x="37" y="23"/>
                  <a:pt x="38" y="22"/>
                  <a:pt x="38" y="22"/>
                </a:cubicBezTo>
                <a:cubicBezTo>
                  <a:pt x="41" y="22"/>
                  <a:pt x="41" y="27"/>
                  <a:pt x="38" y="27"/>
                </a:cubicBezTo>
                <a:cubicBezTo>
                  <a:pt x="38" y="27"/>
                  <a:pt x="37" y="27"/>
                  <a:pt x="37" y="27"/>
                </a:cubicBezTo>
                <a:cubicBezTo>
                  <a:pt x="36" y="26"/>
                  <a:pt x="36" y="26"/>
                  <a:pt x="36" y="26"/>
                </a:cubicBezTo>
                <a:cubicBezTo>
                  <a:pt x="34" y="26"/>
                  <a:pt x="32" y="26"/>
                  <a:pt x="30" y="26"/>
                </a:cubicBezTo>
                <a:cubicBezTo>
                  <a:pt x="29" y="26"/>
                  <a:pt x="29" y="26"/>
                  <a:pt x="29" y="27"/>
                </a:cubicBezTo>
                <a:cubicBezTo>
                  <a:pt x="30" y="28"/>
                  <a:pt x="30" y="29"/>
                  <a:pt x="31" y="30"/>
                </a:cubicBezTo>
                <a:cubicBezTo>
                  <a:pt x="33" y="34"/>
                  <a:pt x="28" y="36"/>
                  <a:pt x="26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0"/>
                  <a:pt x="24" y="44"/>
                </a:cubicBezTo>
                <a:cubicBezTo>
                  <a:pt x="24" y="47"/>
                  <a:pt x="19" y="47"/>
                  <a:pt x="19" y="44"/>
                </a:cubicBezTo>
                <a:cubicBezTo>
                  <a:pt x="19" y="41"/>
                  <a:pt x="19" y="38"/>
                  <a:pt x="19" y="36"/>
                </a:cubicBezTo>
                <a:cubicBezTo>
                  <a:pt x="19" y="34"/>
                  <a:pt x="19" y="34"/>
                  <a:pt x="18" y="34"/>
                </a:cubicBezTo>
                <a:cubicBezTo>
                  <a:pt x="17" y="34"/>
                  <a:pt x="17" y="34"/>
                  <a:pt x="17" y="36"/>
                </a:cubicBezTo>
                <a:cubicBezTo>
                  <a:pt x="17" y="38"/>
                  <a:pt x="17" y="41"/>
                  <a:pt x="17" y="44"/>
                </a:cubicBezTo>
                <a:cubicBezTo>
                  <a:pt x="17" y="47"/>
                  <a:pt x="11" y="47"/>
                  <a:pt x="11" y="44"/>
                </a:cubicBezTo>
                <a:cubicBezTo>
                  <a:pt x="11" y="43"/>
                  <a:pt x="11" y="42"/>
                  <a:pt x="11" y="42"/>
                </a:cubicBezTo>
                <a:cubicBezTo>
                  <a:pt x="11" y="41"/>
                  <a:pt x="11" y="41"/>
                  <a:pt x="10" y="41"/>
                </a:cubicBezTo>
                <a:cubicBezTo>
                  <a:pt x="9" y="41"/>
                  <a:pt x="8" y="42"/>
                  <a:pt x="7" y="42"/>
                </a:cubicBezTo>
                <a:cubicBezTo>
                  <a:pt x="7" y="42"/>
                  <a:pt x="7" y="43"/>
                  <a:pt x="6" y="43"/>
                </a:cubicBezTo>
                <a:cubicBezTo>
                  <a:pt x="6" y="44"/>
                  <a:pt x="5" y="45"/>
                  <a:pt x="4" y="45"/>
                </a:cubicBezTo>
                <a:cubicBezTo>
                  <a:pt x="1" y="45"/>
                  <a:pt x="2" y="39"/>
                  <a:pt x="5" y="40"/>
                </a:cubicBezTo>
                <a:cubicBezTo>
                  <a:pt x="6" y="41"/>
                  <a:pt x="6" y="41"/>
                  <a:pt x="7" y="40"/>
                </a:cubicBezTo>
                <a:cubicBezTo>
                  <a:pt x="8" y="40"/>
                  <a:pt x="9" y="39"/>
                  <a:pt x="11" y="39"/>
                </a:cubicBezTo>
                <a:cubicBezTo>
                  <a:pt x="11" y="38"/>
                  <a:pt x="11" y="38"/>
                  <a:pt x="11" y="37"/>
                </a:cubicBezTo>
                <a:cubicBezTo>
                  <a:pt x="11" y="36"/>
                  <a:pt x="11" y="34"/>
                  <a:pt x="11" y="33"/>
                </a:cubicBezTo>
                <a:cubicBezTo>
                  <a:pt x="11" y="30"/>
                  <a:pt x="11" y="30"/>
                  <a:pt x="9" y="33"/>
                </a:cubicBezTo>
                <a:cubicBezTo>
                  <a:pt x="8" y="36"/>
                  <a:pt x="3" y="34"/>
                  <a:pt x="5" y="30"/>
                </a:cubicBezTo>
                <a:cubicBezTo>
                  <a:pt x="7" y="27"/>
                  <a:pt x="9" y="23"/>
                  <a:pt x="11" y="19"/>
                </a:cubicBezTo>
                <a:cubicBezTo>
                  <a:pt x="11" y="19"/>
                  <a:pt x="11" y="18"/>
                  <a:pt x="10" y="18"/>
                </a:cubicBezTo>
                <a:cubicBezTo>
                  <a:pt x="8" y="16"/>
                  <a:pt x="6" y="14"/>
                  <a:pt x="4" y="13"/>
                </a:cubicBezTo>
                <a:cubicBezTo>
                  <a:pt x="4" y="12"/>
                  <a:pt x="3" y="12"/>
                  <a:pt x="3" y="12"/>
                </a:cubicBezTo>
                <a:cubicBezTo>
                  <a:pt x="1" y="12"/>
                  <a:pt x="0" y="11"/>
                  <a:pt x="0" y="10"/>
                </a:cubicBezTo>
                <a:cubicBezTo>
                  <a:pt x="0" y="9"/>
                  <a:pt x="1" y="8"/>
                  <a:pt x="3" y="8"/>
                </a:cubicBezTo>
                <a:cubicBezTo>
                  <a:pt x="4" y="8"/>
                  <a:pt x="5" y="9"/>
                  <a:pt x="5" y="10"/>
                </a:cubicBezTo>
                <a:cubicBezTo>
                  <a:pt x="5" y="10"/>
                  <a:pt x="5" y="11"/>
                  <a:pt x="5" y="11"/>
                </a:cubicBezTo>
                <a:cubicBezTo>
                  <a:pt x="7" y="13"/>
                  <a:pt x="9" y="14"/>
                  <a:pt x="11" y="16"/>
                </a:cubicBezTo>
                <a:cubicBezTo>
                  <a:pt x="12" y="17"/>
                  <a:pt x="12" y="17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3" y="15"/>
                </a:cubicBezTo>
                <a:cubicBezTo>
                  <a:pt x="11" y="13"/>
                  <a:pt x="10" y="11"/>
                  <a:pt x="10" y="9"/>
                </a:cubicBezTo>
                <a:cubicBezTo>
                  <a:pt x="10" y="0"/>
                  <a:pt x="25" y="0"/>
                  <a:pt x="25" y="9"/>
                </a:cubicBezTo>
                <a:cubicBezTo>
                  <a:pt x="25" y="12"/>
                  <a:pt x="24" y="14"/>
                  <a:pt x="23" y="15"/>
                </a:cubicBezTo>
                <a:cubicBezTo>
                  <a:pt x="22" y="16"/>
                  <a:pt x="22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4" name="Freeform 45"/>
          <p:cNvSpPr>
            <a:spLocks noEditPoints="1"/>
          </p:cNvSpPr>
          <p:nvPr/>
        </p:nvSpPr>
        <p:spPr bwMode="auto">
          <a:xfrm>
            <a:off x="1991842" y="3628551"/>
            <a:ext cx="479425" cy="565150"/>
          </a:xfrm>
          <a:custGeom>
            <a:avLst/>
            <a:gdLst>
              <a:gd name="T0" fmla="*/ 21 w 41"/>
              <a:gd name="T1" fmla="*/ 12 h 48"/>
              <a:gd name="T2" fmla="*/ 20 w 41"/>
              <a:gd name="T3" fmla="*/ 11 h 48"/>
              <a:gd name="T4" fmla="*/ 19 w 41"/>
              <a:gd name="T5" fmla="*/ 11 h 48"/>
              <a:gd name="T6" fmla="*/ 19 w 41"/>
              <a:gd name="T7" fmla="*/ 9 h 48"/>
              <a:gd name="T8" fmla="*/ 20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2 w 41"/>
              <a:gd name="T15" fmla="*/ 10 h 48"/>
              <a:gd name="T16" fmla="*/ 16 w 41"/>
              <a:gd name="T17" fmla="*/ 11 h 48"/>
              <a:gd name="T18" fmla="*/ 15 w 41"/>
              <a:gd name="T19" fmla="*/ 11 h 48"/>
              <a:gd name="T20" fmla="*/ 14 w 41"/>
              <a:gd name="T21" fmla="*/ 12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6 w 41"/>
              <a:gd name="T29" fmla="*/ 8 h 48"/>
              <a:gd name="T30" fmla="*/ 16 w 41"/>
              <a:gd name="T31" fmla="*/ 9 h 48"/>
              <a:gd name="T32" fmla="*/ 16 w 41"/>
              <a:gd name="T33" fmla="*/ 11 h 48"/>
              <a:gd name="T34" fmla="*/ 24 w 41"/>
              <a:gd name="T35" fmla="*/ 18 h 48"/>
              <a:gd name="T36" fmla="*/ 31 w 41"/>
              <a:gd name="T37" fmla="*/ 15 h 48"/>
              <a:gd name="T38" fmla="*/ 34 w 41"/>
              <a:gd name="T39" fmla="*/ 12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5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1 w 41"/>
              <a:gd name="T55" fmla="*/ 31 h 48"/>
              <a:gd name="T56" fmla="*/ 24 w 41"/>
              <a:gd name="T57" fmla="*/ 34 h 48"/>
              <a:gd name="T58" fmla="*/ 19 w 41"/>
              <a:gd name="T59" fmla="*/ 45 h 48"/>
              <a:gd name="T60" fmla="*/ 18 w 41"/>
              <a:gd name="T61" fmla="*/ 34 h 48"/>
              <a:gd name="T62" fmla="*/ 16 w 41"/>
              <a:gd name="T63" fmla="*/ 45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6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4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5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3 w 41"/>
              <a:gd name="T91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1"/>
                </a:moveTo>
                <a:cubicBezTo>
                  <a:pt x="23" y="11"/>
                  <a:pt x="22" y="12"/>
                  <a:pt x="21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19" y="12"/>
                  <a:pt x="18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9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10"/>
                  <a:pt x="22" y="10"/>
                  <a:pt x="22" y="11"/>
                </a:cubicBezTo>
                <a:close/>
                <a:moveTo>
                  <a:pt x="16" y="11"/>
                </a:moveTo>
                <a:cubicBezTo>
                  <a:pt x="17" y="11"/>
                  <a:pt x="16" y="12"/>
                  <a:pt x="16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2" y="11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6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1"/>
                </a:cubicBezTo>
                <a:close/>
                <a:moveTo>
                  <a:pt x="22" y="17"/>
                </a:moveTo>
                <a:cubicBezTo>
                  <a:pt x="23" y="17"/>
                  <a:pt x="24" y="17"/>
                  <a:pt x="24" y="18"/>
                </a:cubicBezTo>
                <a:cubicBezTo>
                  <a:pt x="24" y="19"/>
                  <a:pt x="25" y="19"/>
                  <a:pt x="25" y="19"/>
                </a:cubicBezTo>
                <a:cubicBezTo>
                  <a:pt x="27" y="17"/>
                  <a:pt x="29" y="16"/>
                  <a:pt x="31" y="15"/>
                </a:cubicBezTo>
                <a:cubicBezTo>
                  <a:pt x="31" y="14"/>
                  <a:pt x="31" y="14"/>
                  <a:pt x="31" y="13"/>
                </a:cubicBezTo>
                <a:cubicBezTo>
                  <a:pt x="32" y="12"/>
                  <a:pt x="32" y="12"/>
                  <a:pt x="34" y="12"/>
                </a:cubicBezTo>
                <a:cubicBezTo>
                  <a:pt x="35" y="12"/>
                  <a:pt x="36" y="13"/>
                  <a:pt x="36" y="14"/>
                </a:cubicBezTo>
                <a:cubicBezTo>
                  <a:pt x="36" y="15"/>
                  <a:pt x="35" y="16"/>
                  <a:pt x="33" y="16"/>
                </a:cubicBezTo>
                <a:cubicBezTo>
                  <a:pt x="33" y="16"/>
                  <a:pt x="32" y="16"/>
                  <a:pt x="32" y="16"/>
                </a:cubicBezTo>
                <a:cubicBezTo>
                  <a:pt x="30" y="18"/>
                  <a:pt x="28" y="19"/>
                  <a:pt x="26" y="20"/>
                </a:cubicBezTo>
                <a:cubicBezTo>
                  <a:pt x="26" y="21"/>
                  <a:pt x="25" y="21"/>
                  <a:pt x="26" y="22"/>
                </a:cubicBezTo>
                <a:cubicBezTo>
                  <a:pt x="26" y="23"/>
                  <a:pt x="27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1" y="25"/>
                  <a:pt x="33" y="25"/>
                  <a:pt x="35" y="25"/>
                </a:cubicBezTo>
                <a:cubicBezTo>
                  <a:pt x="36" y="25"/>
                  <a:pt x="36" y="24"/>
                  <a:pt x="36" y="24"/>
                </a:cubicBezTo>
                <a:cubicBezTo>
                  <a:pt x="37" y="24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8" y="28"/>
                  <a:pt x="37" y="28"/>
                  <a:pt x="37" y="27"/>
                </a:cubicBezTo>
                <a:cubicBezTo>
                  <a:pt x="36" y="27"/>
                  <a:pt x="36" y="27"/>
                  <a:pt x="35" y="27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8" y="27"/>
                  <a:pt x="29" y="28"/>
                </a:cubicBezTo>
                <a:cubicBezTo>
                  <a:pt x="30" y="29"/>
                  <a:pt x="30" y="30"/>
                  <a:pt x="31" y="31"/>
                </a:cubicBezTo>
                <a:cubicBezTo>
                  <a:pt x="32" y="34"/>
                  <a:pt x="28" y="37"/>
                  <a:pt x="26" y="34"/>
                </a:cubicBezTo>
                <a:cubicBezTo>
                  <a:pt x="24" y="31"/>
                  <a:pt x="24" y="31"/>
                  <a:pt x="24" y="34"/>
                </a:cubicBezTo>
                <a:cubicBezTo>
                  <a:pt x="24" y="37"/>
                  <a:pt x="24" y="41"/>
                  <a:pt x="24" y="45"/>
                </a:cubicBezTo>
                <a:cubicBezTo>
                  <a:pt x="24" y="48"/>
                  <a:pt x="19" y="48"/>
                  <a:pt x="19" y="45"/>
                </a:cubicBezTo>
                <a:cubicBezTo>
                  <a:pt x="19" y="42"/>
                  <a:pt x="19" y="39"/>
                  <a:pt x="19" y="36"/>
                </a:cubicBezTo>
                <a:cubicBezTo>
                  <a:pt x="19" y="34"/>
                  <a:pt x="19" y="34"/>
                  <a:pt x="18" y="34"/>
                </a:cubicBezTo>
                <a:cubicBezTo>
                  <a:pt x="17" y="34"/>
                  <a:pt x="16" y="34"/>
                  <a:pt x="16" y="36"/>
                </a:cubicBezTo>
                <a:cubicBezTo>
                  <a:pt x="16" y="39"/>
                  <a:pt x="16" y="42"/>
                  <a:pt x="16" y="45"/>
                </a:cubicBezTo>
                <a:cubicBezTo>
                  <a:pt x="16" y="48"/>
                  <a:pt x="11" y="48"/>
                  <a:pt x="11" y="45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2"/>
                </a:cubicBezTo>
                <a:cubicBezTo>
                  <a:pt x="9" y="42"/>
                  <a:pt x="8" y="43"/>
                  <a:pt x="7" y="43"/>
                </a:cubicBezTo>
                <a:cubicBezTo>
                  <a:pt x="7" y="43"/>
                  <a:pt x="7" y="43"/>
                  <a:pt x="6" y="44"/>
                </a:cubicBezTo>
                <a:cubicBezTo>
                  <a:pt x="6" y="45"/>
                  <a:pt x="5" y="46"/>
                  <a:pt x="4" y="46"/>
                </a:cubicBezTo>
                <a:cubicBezTo>
                  <a:pt x="1" y="46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8" y="41"/>
                  <a:pt x="9" y="40"/>
                  <a:pt x="10" y="39"/>
                </a:cubicBezTo>
                <a:cubicBezTo>
                  <a:pt x="11" y="39"/>
                  <a:pt x="11" y="39"/>
                  <a:pt x="11" y="38"/>
                </a:cubicBezTo>
                <a:cubicBezTo>
                  <a:pt x="11" y="37"/>
                  <a:pt x="11" y="35"/>
                  <a:pt x="11" y="34"/>
                </a:cubicBezTo>
                <a:cubicBezTo>
                  <a:pt x="11" y="31"/>
                  <a:pt x="11" y="31"/>
                  <a:pt x="9" y="34"/>
                </a:cubicBezTo>
                <a:cubicBezTo>
                  <a:pt x="8" y="37"/>
                  <a:pt x="3" y="34"/>
                  <a:pt x="4" y="31"/>
                </a:cubicBezTo>
                <a:cubicBezTo>
                  <a:pt x="6" y="27"/>
                  <a:pt x="8" y="24"/>
                  <a:pt x="10" y="20"/>
                </a:cubicBezTo>
                <a:cubicBezTo>
                  <a:pt x="11" y="19"/>
                  <a:pt x="11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4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4" y="9"/>
                  <a:pt x="5" y="10"/>
                  <a:pt x="5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7" y="14"/>
                  <a:pt x="9" y="15"/>
                  <a:pt x="11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3" y="16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3" y="16"/>
                </a:cubicBezTo>
                <a:cubicBezTo>
                  <a:pt x="21" y="17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" name="Freeform 46"/>
          <p:cNvSpPr>
            <a:spLocks noEditPoints="1"/>
          </p:cNvSpPr>
          <p:nvPr/>
        </p:nvSpPr>
        <p:spPr bwMode="auto">
          <a:xfrm>
            <a:off x="1991842" y="3628551"/>
            <a:ext cx="479425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8 w 41"/>
              <a:gd name="T5" fmla="*/ 10 h 48"/>
              <a:gd name="T6" fmla="*/ 19 w 41"/>
              <a:gd name="T7" fmla="*/ 9 h 48"/>
              <a:gd name="T8" fmla="*/ 19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5 w 41"/>
              <a:gd name="T29" fmla="*/ 8 h 48"/>
              <a:gd name="T30" fmla="*/ 16 w 41"/>
              <a:gd name="T31" fmla="*/ 9 h 48"/>
              <a:gd name="T32" fmla="*/ 16 w 41"/>
              <a:gd name="T33" fmla="*/ 10 h 48"/>
              <a:gd name="T34" fmla="*/ 24 w 41"/>
              <a:gd name="T35" fmla="*/ 18 h 48"/>
              <a:gd name="T36" fmla="*/ 31 w 41"/>
              <a:gd name="T37" fmla="*/ 14 h 48"/>
              <a:gd name="T38" fmla="*/ 33 w 41"/>
              <a:gd name="T39" fmla="*/ 11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1 w 41"/>
              <a:gd name="T55" fmla="*/ 31 h 48"/>
              <a:gd name="T56" fmla="*/ 24 w 41"/>
              <a:gd name="T57" fmla="*/ 34 h 48"/>
              <a:gd name="T58" fmla="*/ 19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5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4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5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3" y="11"/>
                  <a:pt x="22" y="12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19" y="11"/>
                  <a:pt x="19" y="11"/>
                </a:cubicBezTo>
                <a:cubicBezTo>
                  <a:pt x="19" y="12"/>
                  <a:pt x="18" y="11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9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8"/>
                  <a:pt x="19" y="7"/>
                  <a:pt x="19" y="8"/>
                </a:cubicBezTo>
                <a:cubicBezTo>
                  <a:pt x="19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5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7"/>
                </a:moveTo>
                <a:cubicBezTo>
                  <a:pt x="23" y="17"/>
                  <a:pt x="23" y="17"/>
                  <a:pt x="24" y="18"/>
                </a:cubicBezTo>
                <a:cubicBezTo>
                  <a:pt x="24" y="19"/>
                  <a:pt x="24" y="19"/>
                  <a:pt x="25" y="18"/>
                </a:cubicBezTo>
                <a:cubicBezTo>
                  <a:pt x="27" y="17"/>
                  <a:pt x="29" y="16"/>
                  <a:pt x="31" y="14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5" y="11"/>
                  <a:pt x="36" y="12"/>
                  <a:pt x="36" y="14"/>
                </a:cubicBezTo>
                <a:cubicBezTo>
                  <a:pt x="36" y="15"/>
                  <a:pt x="34" y="16"/>
                  <a:pt x="33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8" y="19"/>
                  <a:pt x="26" y="20"/>
                </a:cubicBezTo>
                <a:cubicBezTo>
                  <a:pt x="25" y="21"/>
                  <a:pt x="25" y="21"/>
                  <a:pt x="26" y="21"/>
                </a:cubicBezTo>
                <a:cubicBezTo>
                  <a:pt x="26" y="22"/>
                  <a:pt x="27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0" y="25"/>
                  <a:pt x="33" y="25"/>
                  <a:pt x="35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3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7" y="28"/>
                  <a:pt x="37" y="27"/>
                  <a:pt x="37" y="27"/>
                </a:cubicBezTo>
                <a:cubicBezTo>
                  <a:pt x="36" y="27"/>
                  <a:pt x="36" y="26"/>
                  <a:pt x="35" y="26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8" y="27"/>
                  <a:pt x="29" y="28"/>
                </a:cubicBezTo>
                <a:cubicBezTo>
                  <a:pt x="29" y="29"/>
                  <a:pt x="30" y="30"/>
                  <a:pt x="31" y="31"/>
                </a:cubicBezTo>
                <a:cubicBezTo>
                  <a:pt x="32" y="34"/>
                  <a:pt x="27" y="37"/>
                  <a:pt x="26" y="34"/>
                </a:cubicBezTo>
                <a:cubicBezTo>
                  <a:pt x="24" y="30"/>
                  <a:pt x="24" y="30"/>
                  <a:pt x="24" y="34"/>
                </a:cubicBezTo>
                <a:cubicBezTo>
                  <a:pt x="24" y="37"/>
                  <a:pt x="24" y="41"/>
                  <a:pt x="24" y="44"/>
                </a:cubicBezTo>
                <a:cubicBezTo>
                  <a:pt x="24" y="48"/>
                  <a:pt x="19" y="48"/>
                  <a:pt x="19" y="44"/>
                </a:cubicBezTo>
                <a:cubicBezTo>
                  <a:pt x="19" y="42"/>
                  <a:pt x="19" y="39"/>
                  <a:pt x="19" y="36"/>
                </a:cubicBezTo>
                <a:cubicBezTo>
                  <a:pt x="19" y="34"/>
                  <a:pt x="19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2"/>
                  <a:pt x="16" y="44"/>
                </a:cubicBezTo>
                <a:cubicBezTo>
                  <a:pt x="16" y="48"/>
                  <a:pt x="11" y="48"/>
                  <a:pt x="11" y="44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1"/>
                </a:cubicBezTo>
                <a:cubicBezTo>
                  <a:pt x="9" y="42"/>
                  <a:pt x="8" y="42"/>
                  <a:pt x="7" y="43"/>
                </a:cubicBezTo>
                <a:cubicBezTo>
                  <a:pt x="7" y="43"/>
                  <a:pt x="7" y="43"/>
                  <a:pt x="6" y="44"/>
                </a:cubicBezTo>
                <a:cubicBezTo>
                  <a:pt x="6" y="45"/>
                  <a:pt x="5" y="45"/>
                  <a:pt x="4" y="45"/>
                </a:cubicBezTo>
                <a:cubicBezTo>
                  <a:pt x="0" y="45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7" y="40"/>
                  <a:pt x="9" y="40"/>
                  <a:pt x="10" y="39"/>
                </a:cubicBezTo>
                <a:cubicBezTo>
                  <a:pt x="10" y="39"/>
                  <a:pt x="11" y="39"/>
                  <a:pt x="11" y="38"/>
                </a:cubicBezTo>
                <a:cubicBezTo>
                  <a:pt x="11" y="36"/>
                  <a:pt x="11" y="35"/>
                  <a:pt x="11" y="33"/>
                </a:cubicBezTo>
                <a:cubicBezTo>
                  <a:pt x="11" y="30"/>
                  <a:pt x="11" y="30"/>
                  <a:pt x="9" y="34"/>
                </a:cubicBezTo>
                <a:cubicBezTo>
                  <a:pt x="7" y="37"/>
                  <a:pt x="3" y="34"/>
                  <a:pt x="4" y="31"/>
                </a:cubicBezTo>
                <a:cubicBezTo>
                  <a:pt x="6" y="27"/>
                  <a:pt x="8" y="23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9"/>
                  <a:pt x="1" y="8"/>
                  <a:pt x="2" y="8"/>
                </a:cubicBezTo>
                <a:cubicBezTo>
                  <a:pt x="4" y="8"/>
                  <a:pt x="5" y="9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7" y="13"/>
                  <a:pt x="9" y="15"/>
                  <a:pt x="11" y="17"/>
                </a:cubicBezTo>
                <a:cubicBezTo>
                  <a:pt x="11" y="17"/>
                  <a:pt x="12" y="17"/>
                  <a:pt x="12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4" y="17"/>
                  <a:pt x="14" y="16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5"/>
                </a:cubicBezTo>
                <a:cubicBezTo>
                  <a:pt x="21" y="17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6" name="Freeform 47"/>
          <p:cNvSpPr>
            <a:spLocks noEditPoints="1"/>
          </p:cNvSpPr>
          <p:nvPr/>
        </p:nvSpPr>
        <p:spPr bwMode="auto">
          <a:xfrm>
            <a:off x="1991842" y="3628551"/>
            <a:ext cx="479425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8 w 41"/>
              <a:gd name="T5" fmla="*/ 10 h 48"/>
              <a:gd name="T6" fmla="*/ 19 w 41"/>
              <a:gd name="T7" fmla="*/ 9 h 48"/>
              <a:gd name="T8" fmla="*/ 19 w 41"/>
              <a:gd name="T9" fmla="*/ 8 h 48"/>
              <a:gd name="T10" fmla="*/ 20 w 41"/>
              <a:gd name="T11" fmla="*/ 8 h 48"/>
              <a:gd name="T12" fmla="*/ 22 w 41"/>
              <a:gd name="T13" fmla="*/ 9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5 w 41"/>
              <a:gd name="T29" fmla="*/ 8 h 48"/>
              <a:gd name="T30" fmla="*/ 16 w 41"/>
              <a:gd name="T31" fmla="*/ 9 h 48"/>
              <a:gd name="T32" fmla="*/ 16 w 41"/>
              <a:gd name="T33" fmla="*/ 10 h 48"/>
              <a:gd name="T34" fmla="*/ 24 w 41"/>
              <a:gd name="T35" fmla="*/ 18 h 48"/>
              <a:gd name="T36" fmla="*/ 30 w 41"/>
              <a:gd name="T37" fmla="*/ 14 h 48"/>
              <a:gd name="T38" fmla="*/ 33 w 41"/>
              <a:gd name="T39" fmla="*/ 11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6 w 41"/>
              <a:gd name="T51" fmla="*/ 27 h 48"/>
              <a:gd name="T52" fmla="*/ 29 w 41"/>
              <a:gd name="T53" fmla="*/ 27 h 48"/>
              <a:gd name="T54" fmla="*/ 30 w 41"/>
              <a:gd name="T55" fmla="*/ 31 h 48"/>
              <a:gd name="T56" fmla="*/ 24 w 41"/>
              <a:gd name="T57" fmla="*/ 33 h 48"/>
              <a:gd name="T58" fmla="*/ 18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5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3 h 48"/>
              <a:gd name="T76" fmla="*/ 10 w 41"/>
              <a:gd name="T77" fmla="*/ 19 h 48"/>
              <a:gd name="T78" fmla="*/ 3 w 41"/>
              <a:gd name="T79" fmla="*/ 13 h 48"/>
              <a:gd name="T80" fmla="*/ 0 w 41"/>
              <a:gd name="T81" fmla="*/ 10 h 48"/>
              <a:gd name="T82" fmla="*/ 4 w 41"/>
              <a:gd name="T83" fmla="*/ 10 h 48"/>
              <a:gd name="T84" fmla="*/ 11 w 41"/>
              <a:gd name="T85" fmla="*/ 17 h 48"/>
              <a:gd name="T86" fmla="*/ 13 w 41"/>
              <a:gd name="T87" fmla="*/ 16 h 48"/>
              <a:gd name="T88" fmla="*/ 10 w 41"/>
              <a:gd name="T89" fmla="*/ 10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2" y="11"/>
                  <a:pt x="21" y="12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0"/>
                  <a:pt x="20" y="10"/>
                  <a:pt x="20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2"/>
                  <a:pt x="18" y="11"/>
                  <a:pt x="18" y="10"/>
                </a:cubicBezTo>
                <a:cubicBezTo>
                  <a:pt x="18" y="10"/>
                  <a:pt x="18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7"/>
                  <a:pt x="19" y="8"/>
                </a:cubicBezTo>
                <a:cubicBezTo>
                  <a:pt x="19" y="8"/>
                  <a:pt x="19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7"/>
                  <a:pt x="22" y="8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cubicBezTo>
                  <a:pt x="21" y="10"/>
                  <a:pt x="22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0"/>
                  <a:pt x="14" y="10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6"/>
                </a:moveTo>
                <a:cubicBezTo>
                  <a:pt x="22" y="17"/>
                  <a:pt x="23" y="17"/>
                  <a:pt x="24" y="18"/>
                </a:cubicBezTo>
                <a:cubicBezTo>
                  <a:pt x="24" y="18"/>
                  <a:pt x="24" y="19"/>
                  <a:pt x="25" y="18"/>
                </a:cubicBezTo>
                <a:cubicBezTo>
                  <a:pt x="27" y="17"/>
                  <a:pt x="29" y="16"/>
                  <a:pt x="30" y="14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4" y="11"/>
                  <a:pt x="35" y="12"/>
                  <a:pt x="35" y="13"/>
                </a:cubicBezTo>
                <a:cubicBezTo>
                  <a:pt x="35" y="15"/>
                  <a:pt x="34" y="16"/>
                  <a:pt x="33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0" y="17"/>
                  <a:pt x="28" y="19"/>
                  <a:pt x="26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2"/>
                  <a:pt x="26" y="23"/>
                  <a:pt x="27" y="24"/>
                </a:cubicBezTo>
                <a:cubicBezTo>
                  <a:pt x="27" y="25"/>
                  <a:pt x="27" y="25"/>
                  <a:pt x="28" y="25"/>
                </a:cubicBezTo>
                <a:cubicBezTo>
                  <a:pt x="30" y="25"/>
                  <a:pt x="33" y="24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3"/>
                  <a:pt x="37" y="23"/>
                  <a:pt x="38" y="23"/>
                </a:cubicBezTo>
                <a:cubicBezTo>
                  <a:pt x="41" y="23"/>
                  <a:pt x="41" y="27"/>
                  <a:pt x="38" y="27"/>
                </a:cubicBezTo>
                <a:cubicBezTo>
                  <a:pt x="37" y="27"/>
                  <a:pt x="37" y="27"/>
                  <a:pt x="36" y="27"/>
                </a:cubicBezTo>
                <a:cubicBezTo>
                  <a:pt x="36" y="26"/>
                  <a:pt x="35" y="26"/>
                  <a:pt x="35" y="26"/>
                </a:cubicBezTo>
                <a:cubicBezTo>
                  <a:pt x="33" y="26"/>
                  <a:pt x="31" y="27"/>
                  <a:pt x="29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8"/>
                  <a:pt x="30" y="30"/>
                  <a:pt x="30" y="31"/>
                </a:cubicBezTo>
                <a:cubicBezTo>
                  <a:pt x="32" y="34"/>
                  <a:pt x="27" y="36"/>
                  <a:pt x="26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1"/>
                  <a:pt x="24" y="44"/>
                </a:cubicBezTo>
                <a:cubicBezTo>
                  <a:pt x="24" y="48"/>
                  <a:pt x="18" y="48"/>
                  <a:pt x="18" y="44"/>
                </a:cubicBezTo>
                <a:cubicBezTo>
                  <a:pt x="18" y="41"/>
                  <a:pt x="18" y="39"/>
                  <a:pt x="18" y="36"/>
                </a:cubicBezTo>
                <a:cubicBezTo>
                  <a:pt x="18" y="34"/>
                  <a:pt x="18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1"/>
                  <a:pt x="16" y="44"/>
                </a:cubicBezTo>
                <a:cubicBezTo>
                  <a:pt x="16" y="48"/>
                  <a:pt x="11" y="48"/>
                  <a:pt x="11" y="44"/>
                </a:cubicBezTo>
                <a:cubicBezTo>
                  <a:pt x="11" y="43"/>
                  <a:pt x="11" y="43"/>
                  <a:pt x="11" y="42"/>
                </a:cubicBezTo>
                <a:cubicBezTo>
                  <a:pt x="11" y="41"/>
                  <a:pt x="10" y="41"/>
                  <a:pt x="10" y="41"/>
                </a:cubicBezTo>
                <a:cubicBezTo>
                  <a:pt x="9" y="42"/>
                  <a:pt x="8" y="42"/>
                  <a:pt x="7" y="43"/>
                </a:cubicBezTo>
                <a:cubicBezTo>
                  <a:pt x="6" y="43"/>
                  <a:pt x="6" y="43"/>
                  <a:pt x="6" y="44"/>
                </a:cubicBezTo>
                <a:cubicBezTo>
                  <a:pt x="6" y="45"/>
                  <a:pt x="5" y="45"/>
                  <a:pt x="4" y="45"/>
                </a:cubicBezTo>
                <a:cubicBezTo>
                  <a:pt x="0" y="45"/>
                  <a:pt x="1" y="40"/>
                  <a:pt x="5" y="41"/>
                </a:cubicBezTo>
                <a:cubicBezTo>
                  <a:pt x="5" y="41"/>
                  <a:pt x="6" y="41"/>
                  <a:pt x="6" y="41"/>
                </a:cubicBezTo>
                <a:cubicBezTo>
                  <a:pt x="7" y="40"/>
                  <a:pt x="9" y="40"/>
                  <a:pt x="10" y="39"/>
                </a:cubicBezTo>
                <a:cubicBezTo>
                  <a:pt x="10" y="39"/>
                  <a:pt x="11" y="38"/>
                  <a:pt x="11" y="38"/>
                </a:cubicBezTo>
                <a:cubicBezTo>
                  <a:pt x="11" y="36"/>
                  <a:pt x="11" y="35"/>
                  <a:pt x="11" y="33"/>
                </a:cubicBezTo>
                <a:cubicBezTo>
                  <a:pt x="11" y="30"/>
                  <a:pt x="11" y="30"/>
                  <a:pt x="9" y="33"/>
                </a:cubicBezTo>
                <a:cubicBezTo>
                  <a:pt x="7" y="36"/>
                  <a:pt x="2" y="34"/>
                  <a:pt x="4" y="31"/>
                </a:cubicBezTo>
                <a:cubicBezTo>
                  <a:pt x="6" y="27"/>
                  <a:pt x="8" y="23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8" y="17"/>
                  <a:pt x="6" y="15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4" y="9"/>
                  <a:pt x="4" y="10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3"/>
                  <a:pt x="9" y="15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2" y="17"/>
                  <a:pt x="12" y="17"/>
                  <a:pt x="13" y="16"/>
                </a:cubicBezTo>
                <a:cubicBezTo>
                  <a:pt x="13" y="16"/>
                  <a:pt x="13" y="16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5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7" name="Freeform 48"/>
          <p:cNvSpPr>
            <a:spLocks noEditPoints="1"/>
          </p:cNvSpPr>
          <p:nvPr/>
        </p:nvSpPr>
        <p:spPr bwMode="auto">
          <a:xfrm>
            <a:off x="1991842" y="3628551"/>
            <a:ext cx="479425" cy="565150"/>
          </a:xfrm>
          <a:custGeom>
            <a:avLst/>
            <a:gdLst>
              <a:gd name="T0" fmla="*/ 21 w 41"/>
              <a:gd name="T1" fmla="*/ 11 h 48"/>
              <a:gd name="T2" fmla="*/ 19 w 41"/>
              <a:gd name="T3" fmla="*/ 10 h 48"/>
              <a:gd name="T4" fmla="*/ 18 w 41"/>
              <a:gd name="T5" fmla="*/ 10 h 48"/>
              <a:gd name="T6" fmla="*/ 18 w 41"/>
              <a:gd name="T7" fmla="*/ 9 h 48"/>
              <a:gd name="T8" fmla="*/ 19 w 41"/>
              <a:gd name="T9" fmla="*/ 7 h 48"/>
              <a:gd name="T10" fmla="*/ 20 w 41"/>
              <a:gd name="T11" fmla="*/ 8 h 48"/>
              <a:gd name="T12" fmla="*/ 21 w 41"/>
              <a:gd name="T13" fmla="*/ 8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0 h 48"/>
              <a:gd name="T20" fmla="*/ 13 w 41"/>
              <a:gd name="T21" fmla="*/ 11 h 48"/>
              <a:gd name="T22" fmla="*/ 13 w 41"/>
              <a:gd name="T23" fmla="*/ 10 h 48"/>
              <a:gd name="T24" fmla="*/ 12 w 41"/>
              <a:gd name="T25" fmla="*/ 8 h 48"/>
              <a:gd name="T26" fmla="*/ 14 w 41"/>
              <a:gd name="T27" fmla="*/ 8 h 48"/>
              <a:gd name="T28" fmla="*/ 15 w 41"/>
              <a:gd name="T29" fmla="*/ 7 h 48"/>
              <a:gd name="T30" fmla="*/ 15 w 41"/>
              <a:gd name="T31" fmla="*/ 9 h 48"/>
              <a:gd name="T32" fmla="*/ 16 w 41"/>
              <a:gd name="T33" fmla="*/ 10 h 48"/>
              <a:gd name="T34" fmla="*/ 23 w 41"/>
              <a:gd name="T35" fmla="*/ 18 h 48"/>
              <a:gd name="T36" fmla="*/ 30 w 41"/>
              <a:gd name="T37" fmla="*/ 14 h 48"/>
              <a:gd name="T38" fmla="*/ 33 w 41"/>
              <a:gd name="T39" fmla="*/ 11 h 48"/>
              <a:gd name="T40" fmla="*/ 33 w 41"/>
              <a:gd name="T41" fmla="*/ 15 h 48"/>
              <a:gd name="T42" fmla="*/ 25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6 w 41"/>
              <a:gd name="T51" fmla="*/ 27 h 48"/>
              <a:gd name="T52" fmla="*/ 29 w 41"/>
              <a:gd name="T53" fmla="*/ 26 h 48"/>
              <a:gd name="T54" fmla="*/ 30 w 41"/>
              <a:gd name="T55" fmla="*/ 31 h 48"/>
              <a:gd name="T56" fmla="*/ 24 w 41"/>
              <a:gd name="T57" fmla="*/ 33 h 48"/>
              <a:gd name="T58" fmla="*/ 18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0 w 41"/>
              <a:gd name="T65" fmla="*/ 42 h 48"/>
              <a:gd name="T66" fmla="*/ 7 w 41"/>
              <a:gd name="T67" fmla="*/ 42 h 48"/>
              <a:gd name="T68" fmla="*/ 4 w 41"/>
              <a:gd name="T69" fmla="*/ 45 h 48"/>
              <a:gd name="T70" fmla="*/ 6 w 41"/>
              <a:gd name="T71" fmla="*/ 41 h 48"/>
              <a:gd name="T72" fmla="*/ 10 w 41"/>
              <a:gd name="T73" fmla="*/ 38 h 48"/>
              <a:gd name="T74" fmla="*/ 9 w 41"/>
              <a:gd name="T75" fmla="*/ 33 h 48"/>
              <a:gd name="T76" fmla="*/ 10 w 41"/>
              <a:gd name="T77" fmla="*/ 19 h 48"/>
              <a:gd name="T78" fmla="*/ 3 w 41"/>
              <a:gd name="T79" fmla="*/ 13 h 48"/>
              <a:gd name="T80" fmla="*/ 0 w 41"/>
              <a:gd name="T81" fmla="*/ 10 h 48"/>
              <a:gd name="T82" fmla="*/ 4 w 41"/>
              <a:gd name="T83" fmla="*/ 10 h 48"/>
              <a:gd name="T84" fmla="*/ 11 w 41"/>
              <a:gd name="T85" fmla="*/ 16 h 48"/>
              <a:gd name="T86" fmla="*/ 12 w 41"/>
              <a:gd name="T87" fmla="*/ 16 h 48"/>
              <a:gd name="T88" fmla="*/ 10 w 41"/>
              <a:gd name="T89" fmla="*/ 9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1" y="10"/>
                </a:moveTo>
                <a:cubicBezTo>
                  <a:pt x="22" y="11"/>
                  <a:pt x="21" y="12"/>
                  <a:pt x="21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2"/>
                  <a:pt x="17" y="11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9"/>
                  <a:pt x="18" y="8"/>
                  <a:pt x="18" y="8"/>
                </a:cubicBezTo>
                <a:cubicBezTo>
                  <a:pt x="17" y="8"/>
                  <a:pt x="18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1" y="7"/>
                </a:cubicBezTo>
                <a:cubicBezTo>
                  <a:pt x="21" y="7"/>
                  <a:pt x="22" y="8"/>
                  <a:pt x="21" y="8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cubicBezTo>
                  <a:pt x="21" y="10"/>
                  <a:pt x="21" y="10"/>
                  <a:pt x="21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3" y="11"/>
                  <a:pt x="13" y="11"/>
                </a:cubicBezTo>
                <a:cubicBezTo>
                  <a:pt x="13" y="12"/>
                  <a:pt x="12" y="11"/>
                  <a:pt x="12" y="10"/>
                </a:cubicBezTo>
                <a:cubicBezTo>
                  <a:pt x="12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2" y="8"/>
                  <a:pt x="12" y="8"/>
                </a:cubicBezTo>
                <a:cubicBezTo>
                  <a:pt x="12" y="8"/>
                  <a:pt x="13" y="7"/>
                  <a:pt x="13" y="7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6" y="7"/>
                  <a:pt x="17" y="8"/>
                  <a:pt x="16" y="8"/>
                </a:cubicBezTo>
                <a:cubicBezTo>
                  <a:pt x="16" y="8"/>
                  <a:pt x="16" y="9"/>
                  <a:pt x="15" y="9"/>
                </a:cubicBezTo>
                <a:cubicBezTo>
                  <a:pt x="15" y="9"/>
                  <a:pt x="15" y="9"/>
                  <a:pt x="15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6"/>
                </a:moveTo>
                <a:cubicBezTo>
                  <a:pt x="22" y="16"/>
                  <a:pt x="23" y="17"/>
                  <a:pt x="23" y="18"/>
                </a:cubicBezTo>
                <a:cubicBezTo>
                  <a:pt x="24" y="18"/>
                  <a:pt x="24" y="18"/>
                  <a:pt x="25" y="18"/>
                </a:cubicBezTo>
                <a:cubicBezTo>
                  <a:pt x="26" y="17"/>
                  <a:pt x="28" y="15"/>
                  <a:pt x="30" y="14"/>
                </a:cubicBezTo>
                <a:cubicBezTo>
                  <a:pt x="31" y="14"/>
                  <a:pt x="31" y="13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4" y="11"/>
                  <a:pt x="35" y="12"/>
                  <a:pt x="35" y="13"/>
                </a:cubicBezTo>
                <a:cubicBezTo>
                  <a:pt x="35" y="15"/>
                  <a:pt x="34" y="16"/>
                  <a:pt x="33" y="15"/>
                </a:cubicBezTo>
                <a:cubicBezTo>
                  <a:pt x="32" y="15"/>
                  <a:pt x="32" y="15"/>
                  <a:pt x="31" y="16"/>
                </a:cubicBezTo>
                <a:cubicBezTo>
                  <a:pt x="29" y="17"/>
                  <a:pt x="27" y="18"/>
                  <a:pt x="25" y="20"/>
                </a:cubicBezTo>
                <a:cubicBezTo>
                  <a:pt x="25" y="20"/>
                  <a:pt x="25" y="20"/>
                  <a:pt x="25" y="21"/>
                </a:cubicBezTo>
                <a:cubicBezTo>
                  <a:pt x="26" y="22"/>
                  <a:pt x="26" y="23"/>
                  <a:pt x="27" y="24"/>
                </a:cubicBezTo>
                <a:cubicBezTo>
                  <a:pt x="27" y="24"/>
                  <a:pt x="27" y="24"/>
                  <a:pt x="28" y="24"/>
                </a:cubicBezTo>
                <a:cubicBezTo>
                  <a:pt x="30" y="24"/>
                  <a:pt x="32" y="24"/>
                  <a:pt x="35" y="24"/>
                </a:cubicBezTo>
                <a:cubicBezTo>
                  <a:pt x="35" y="24"/>
                  <a:pt x="35" y="24"/>
                  <a:pt x="36" y="23"/>
                </a:cubicBezTo>
                <a:cubicBezTo>
                  <a:pt x="36" y="23"/>
                  <a:pt x="37" y="23"/>
                  <a:pt x="38" y="23"/>
                </a:cubicBezTo>
                <a:cubicBezTo>
                  <a:pt x="41" y="23"/>
                  <a:pt x="40" y="27"/>
                  <a:pt x="38" y="27"/>
                </a:cubicBezTo>
                <a:cubicBezTo>
                  <a:pt x="37" y="27"/>
                  <a:pt x="37" y="27"/>
                  <a:pt x="36" y="27"/>
                </a:cubicBezTo>
                <a:cubicBezTo>
                  <a:pt x="36" y="26"/>
                  <a:pt x="35" y="26"/>
                  <a:pt x="35" y="26"/>
                </a:cubicBezTo>
                <a:cubicBezTo>
                  <a:pt x="33" y="26"/>
                  <a:pt x="31" y="26"/>
                  <a:pt x="29" y="26"/>
                </a:cubicBezTo>
                <a:cubicBezTo>
                  <a:pt x="28" y="26"/>
                  <a:pt x="28" y="26"/>
                  <a:pt x="28" y="27"/>
                </a:cubicBezTo>
                <a:cubicBezTo>
                  <a:pt x="29" y="28"/>
                  <a:pt x="30" y="29"/>
                  <a:pt x="30" y="31"/>
                </a:cubicBezTo>
                <a:cubicBezTo>
                  <a:pt x="32" y="34"/>
                  <a:pt x="27" y="36"/>
                  <a:pt x="25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0"/>
                  <a:pt x="24" y="44"/>
                </a:cubicBezTo>
                <a:cubicBezTo>
                  <a:pt x="24" y="48"/>
                  <a:pt x="18" y="48"/>
                  <a:pt x="18" y="44"/>
                </a:cubicBezTo>
                <a:cubicBezTo>
                  <a:pt x="18" y="41"/>
                  <a:pt x="18" y="39"/>
                  <a:pt x="18" y="36"/>
                </a:cubicBezTo>
                <a:cubicBezTo>
                  <a:pt x="18" y="34"/>
                  <a:pt x="18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1"/>
                  <a:pt x="16" y="44"/>
                </a:cubicBezTo>
                <a:cubicBezTo>
                  <a:pt x="16" y="48"/>
                  <a:pt x="10" y="48"/>
                  <a:pt x="10" y="44"/>
                </a:cubicBezTo>
                <a:cubicBezTo>
                  <a:pt x="10" y="43"/>
                  <a:pt x="10" y="42"/>
                  <a:pt x="10" y="42"/>
                </a:cubicBezTo>
                <a:cubicBezTo>
                  <a:pt x="10" y="41"/>
                  <a:pt x="10" y="41"/>
                  <a:pt x="9" y="41"/>
                </a:cubicBezTo>
                <a:cubicBezTo>
                  <a:pt x="8" y="42"/>
                  <a:pt x="8" y="42"/>
                  <a:pt x="7" y="42"/>
                </a:cubicBezTo>
                <a:cubicBezTo>
                  <a:pt x="6" y="43"/>
                  <a:pt x="6" y="43"/>
                  <a:pt x="6" y="44"/>
                </a:cubicBezTo>
                <a:cubicBezTo>
                  <a:pt x="5" y="44"/>
                  <a:pt x="5" y="45"/>
                  <a:pt x="4" y="45"/>
                </a:cubicBezTo>
                <a:cubicBezTo>
                  <a:pt x="0" y="45"/>
                  <a:pt x="1" y="39"/>
                  <a:pt x="4" y="40"/>
                </a:cubicBezTo>
                <a:cubicBezTo>
                  <a:pt x="5" y="41"/>
                  <a:pt x="5" y="41"/>
                  <a:pt x="6" y="41"/>
                </a:cubicBezTo>
                <a:cubicBezTo>
                  <a:pt x="7" y="40"/>
                  <a:pt x="8" y="39"/>
                  <a:pt x="10" y="39"/>
                </a:cubicBezTo>
                <a:cubicBezTo>
                  <a:pt x="10" y="39"/>
                  <a:pt x="10" y="38"/>
                  <a:pt x="10" y="38"/>
                </a:cubicBezTo>
                <a:cubicBezTo>
                  <a:pt x="10" y="36"/>
                  <a:pt x="10" y="35"/>
                  <a:pt x="10" y="33"/>
                </a:cubicBezTo>
                <a:cubicBezTo>
                  <a:pt x="10" y="30"/>
                  <a:pt x="10" y="30"/>
                  <a:pt x="9" y="33"/>
                </a:cubicBezTo>
                <a:cubicBezTo>
                  <a:pt x="7" y="36"/>
                  <a:pt x="2" y="34"/>
                  <a:pt x="4" y="31"/>
                </a:cubicBezTo>
                <a:cubicBezTo>
                  <a:pt x="6" y="27"/>
                  <a:pt x="8" y="23"/>
                  <a:pt x="10" y="19"/>
                </a:cubicBezTo>
                <a:cubicBezTo>
                  <a:pt x="10" y="19"/>
                  <a:pt x="10" y="18"/>
                  <a:pt x="9" y="18"/>
                </a:cubicBezTo>
                <a:cubicBezTo>
                  <a:pt x="7" y="16"/>
                  <a:pt x="5" y="15"/>
                  <a:pt x="3" y="13"/>
                </a:cubicBezTo>
                <a:cubicBezTo>
                  <a:pt x="3" y="12"/>
                  <a:pt x="3" y="12"/>
                  <a:pt x="2" y="12"/>
                </a:cubicBezTo>
                <a:cubicBezTo>
                  <a:pt x="1" y="12"/>
                  <a:pt x="0" y="11"/>
                  <a:pt x="0" y="10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4" y="9"/>
                  <a:pt x="4" y="10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13"/>
                  <a:pt x="9" y="15"/>
                  <a:pt x="11" y="16"/>
                </a:cubicBezTo>
                <a:cubicBezTo>
                  <a:pt x="11" y="17"/>
                  <a:pt x="11" y="17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3" y="16"/>
                  <a:pt x="12" y="15"/>
                </a:cubicBezTo>
                <a:cubicBezTo>
                  <a:pt x="10" y="14"/>
                  <a:pt x="10" y="12"/>
                  <a:pt x="10" y="9"/>
                </a:cubicBezTo>
                <a:cubicBezTo>
                  <a:pt x="10" y="0"/>
                  <a:pt x="24" y="0"/>
                  <a:pt x="24" y="9"/>
                </a:cubicBezTo>
                <a:cubicBezTo>
                  <a:pt x="24" y="12"/>
                  <a:pt x="23" y="14"/>
                  <a:pt x="22" y="15"/>
                </a:cubicBezTo>
                <a:cubicBezTo>
                  <a:pt x="21" y="16"/>
                  <a:pt x="21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8" name="Freeform 49"/>
          <p:cNvSpPr>
            <a:spLocks noEditPoints="1"/>
          </p:cNvSpPr>
          <p:nvPr/>
        </p:nvSpPr>
        <p:spPr bwMode="auto">
          <a:xfrm>
            <a:off x="1980730" y="3628551"/>
            <a:ext cx="479425" cy="552450"/>
          </a:xfrm>
          <a:custGeom>
            <a:avLst/>
            <a:gdLst>
              <a:gd name="T0" fmla="*/ 21 w 41"/>
              <a:gd name="T1" fmla="*/ 11 h 47"/>
              <a:gd name="T2" fmla="*/ 20 w 41"/>
              <a:gd name="T3" fmla="*/ 10 h 47"/>
              <a:gd name="T4" fmla="*/ 19 w 41"/>
              <a:gd name="T5" fmla="*/ 10 h 47"/>
              <a:gd name="T6" fmla="*/ 19 w 41"/>
              <a:gd name="T7" fmla="*/ 9 h 47"/>
              <a:gd name="T8" fmla="*/ 20 w 41"/>
              <a:gd name="T9" fmla="*/ 7 h 47"/>
              <a:gd name="T10" fmla="*/ 21 w 41"/>
              <a:gd name="T11" fmla="*/ 8 h 47"/>
              <a:gd name="T12" fmla="*/ 22 w 41"/>
              <a:gd name="T13" fmla="*/ 8 h 47"/>
              <a:gd name="T14" fmla="*/ 22 w 41"/>
              <a:gd name="T15" fmla="*/ 9 h 47"/>
              <a:gd name="T16" fmla="*/ 17 w 41"/>
              <a:gd name="T17" fmla="*/ 10 h 47"/>
              <a:gd name="T18" fmla="*/ 15 w 41"/>
              <a:gd name="T19" fmla="*/ 10 h 47"/>
              <a:gd name="T20" fmla="*/ 14 w 41"/>
              <a:gd name="T21" fmla="*/ 11 h 47"/>
              <a:gd name="T22" fmla="*/ 14 w 41"/>
              <a:gd name="T23" fmla="*/ 9 h 47"/>
              <a:gd name="T24" fmla="*/ 13 w 41"/>
              <a:gd name="T25" fmla="*/ 8 h 47"/>
              <a:gd name="T26" fmla="*/ 15 w 41"/>
              <a:gd name="T27" fmla="*/ 8 h 47"/>
              <a:gd name="T28" fmla="*/ 16 w 41"/>
              <a:gd name="T29" fmla="*/ 7 h 47"/>
              <a:gd name="T30" fmla="*/ 16 w 41"/>
              <a:gd name="T31" fmla="*/ 9 h 47"/>
              <a:gd name="T32" fmla="*/ 17 w 41"/>
              <a:gd name="T33" fmla="*/ 10 h 47"/>
              <a:gd name="T34" fmla="*/ 24 w 41"/>
              <a:gd name="T35" fmla="*/ 17 h 47"/>
              <a:gd name="T36" fmla="*/ 31 w 41"/>
              <a:gd name="T37" fmla="*/ 14 h 47"/>
              <a:gd name="T38" fmla="*/ 34 w 41"/>
              <a:gd name="T39" fmla="*/ 11 h 47"/>
              <a:gd name="T40" fmla="*/ 33 w 41"/>
              <a:gd name="T41" fmla="*/ 15 h 47"/>
              <a:gd name="T42" fmla="*/ 26 w 41"/>
              <a:gd name="T43" fmla="*/ 20 h 47"/>
              <a:gd name="T44" fmla="*/ 27 w 41"/>
              <a:gd name="T45" fmla="*/ 24 h 47"/>
              <a:gd name="T46" fmla="*/ 35 w 41"/>
              <a:gd name="T47" fmla="*/ 24 h 47"/>
              <a:gd name="T48" fmla="*/ 38 w 41"/>
              <a:gd name="T49" fmla="*/ 22 h 47"/>
              <a:gd name="T50" fmla="*/ 37 w 41"/>
              <a:gd name="T51" fmla="*/ 26 h 47"/>
              <a:gd name="T52" fmla="*/ 30 w 41"/>
              <a:gd name="T53" fmla="*/ 26 h 47"/>
              <a:gd name="T54" fmla="*/ 31 w 41"/>
              <a:gd name="T55" fmla="*/ 30 h 47"/>
              <a:gd name="T56" fmla="*/ 24 w 41"/>
              <a:gd name="T57" fmla="*/ 33 h 47"/>
              <a:gd name="T58" fmla="*/ 19 w 41"/>
              <a:gd name="T59" fmla="*/ 44 h 47"/>
              <a:gd name="T60" fmla="*/ 18 w 41"/>
              <a:gd name="T61" fmla="*/ 34 h 47"/>
              <a:gd name="T62" fmla="*/ 17 w 41"/>
              <a:gd name="T63" fmla="*/ 44 h 47"/>
              <a:gd name="T64" fmla="*/ 11 w 41"/>
              <a:gd name="T65" fmla="*/ 42 h 47"/>
              <a:gd name="T66" fmla="*/ 7 w 41"/>
              <a:gd name="T67" fmla="*/ 42 h 47"/>
              <a:gd name="T68" fmla="*/ 4 w 41"/>
              <a:gd name="T69" fmla="*/ 45 h 47"/>
              <a:gd name="T70" fmla="*/ 7 w 41"/>
              <a:gd name="T71" fmla="*/ 40 h 47"/>
              <a:gd name="T72" fmla="*/ 11 w 41"/>
              <a:gd name="T73" fmla="*/ 37 h 47"/>
              <a:gd name="T74" fmla="*/ 9 w 41"/>
              <a:gd name="T75" fmla="*/ 33 h 47"/>
              <a:gd name="T76" fmla="*/ 11 w 41"/>
              <a:gd name="T77" fmla="*/ 19 h 47"/>
              <a:gd name="T78" fmla="*/ 4 w 41"/>
              <a:gd name="T79" fmla="*/ 13 h 47"/>
              <a:gd name="T80" fmla="*/ 0 w 41"/>
              <a:gd name="T81" fmla="*/ 10 h 47"/>
              <a:gd name="T82" fmla="*/ 5 w 41"/>
              <a:gd name="T83" fmla="*/ 10 h 47"/>
              <a:gd name="T84" fmla="*/ 11 w 41"/>
              <a:gd name="T85" fmla="*/ 16 h 47"/>
              <a:gd name="T86" fmla="*/ 13 w 41"/>
              <a:gd name="T87" fmla="*/ 16 h 47"/>
              <a:gd name="T88" fmla="*/ 10 w 41"/>
              <a:gd name="T89" fmla="*/ 9 h 47"/>
              <a:gd name="T90" fmla="*/ 23 w 41"/>
              <a:gd name="T91" fmla="*/ 1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7">
                <a:moveTo>
                  <a:pt x="22" y="10"/>
                </a:moveTo>
                <a:cubicBezTo>
                  <a:pt x="23" y="10"/>
                  <a:pt x="22" y="11"/>
                  <a:pt x="21" y="11"/>
                </a:cubicBezTo>
                <a:cubicBezTo>
                  <a:pt x="21" y="11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19" y="11"/>
                  <a:pt x="18" y="10"/>
                  <a:pt x="19" y="10"/>
                </a:cubicBezTo>
                <a:cubicBezTo>
                  <a:pt x="19" y="10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7"/>
                  <a:pt x="19" y="7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3" y="8"/>
                  <a:pt x="22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10"/>
                  <a:pt x="22" y="10"/>
                </a:cubicBezTo>
                <a:close/>
                <a:moveTo>
                  <a:pt x="17" y="10"/>
                </a:moveTo>
                <a:cubicBezTo>
                  <a:pt x="17" y="10"/>
                  <a:pt x="16" y="11"/>
                  <a:pt x="16" y="11"/>
                </a:cubicBezTo>
                <a:cubicBezTo>
                  <a:pt x="16" y="11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3" y="10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7"/>
                  <a:pt x="14" y="7"/>
                </a:cubicBezTo>
                <a:cubicBezTo>
                  <a:pt x="14" y="7"/>
                  <a:pt x="14" y="7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7" y="8"/>
                  <a:pt x="17" y="8"/>
                </a:cubicBezTo>
                <a:cubicBezTo>
                  <a:pt x="17" y="8"/>
                  <a:pt x="16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7" y="10"/>
                  <a:pt x="17" y="10"/>
                </a:cubicBezTo>
                <a:close/>
                <a:moveTo>
                  <a:pt x="22" y="16"/>
                </a:moveTo>
                <a:cubicBezTo>
                  <a:pt x="23" y="16"/>
                  <a:pt x="24" y="17"/>
                  <a:pt x="24" y="17"/>
                </a:cubicBezTo>
                <a:cubicBezTo>
                  <a:pt x="25" y="18"/>
                  <a:pt x="25" y="18"/>
                  <a:pt x="25" y="18"/>
                </a:cubicBezTo>
                <a:cubicBezTo>
                  <a:pt x="27" y="16"/>
                  <a:pt x="29" y="15"/>
                  <a:pt x="31" y="14"/>
                </a:cubicBezTo>
                <a:cubicBezTo>
                  <a:pt x="31" y="13"/>
                  <a:pt x="31" y="13"/>
                  <a:pt x="32" y="13"/>
                </a:cubicBezTo>
                <a:cubicBezTo>
                  <a:pt x="32" y="12"/>
                  <a:pt x="33" y="11"/>
                  <a:pt x="34" y="11"/>
                </a:cubicBezTo>
                <a:cubicBezTo>
                  <a:pt x="35" y="11"/>
                  <a:pt x="36" y="12"/>
                  <a:pt x="36" y="13"/>
                </a:cubicBezTo>
                <a:cubicBezTo>
                  <a:pt x="36" y="14"/>
                  <a:pt x="35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0" y="17"/>
                  <a:pt x="28" y="18"/>
                  <a:pt x="26" y="20"/>
                </a:cubicBezTo>
                <a:cubicBezTo>
                  <a:pt x="26" y="20"/>
                  <a:pt x="26" y="20"/>
                  <a:pt x="26" y="21"/>
                </a:cubicBezTo>
                <a:cubicBezTo>
                  <a:pt x="26" y="22"/>
                  <a:pt x="27" y="23"/>
                  <a:pt x="27" y="24"/>
                </a:cubicBezTo>
                <a:cubicBezTo>
                  <a:pt x="28" y="24"/>
                  <a:pt x="28" y="24"/>
                  <a:pt x="29" y="24"/>
                </a:cubicBezTo>
                <a:cubicBezTo>
                  <a:pt x="31" y="24"/>
                  <a:pt x="33" y="24"/>
                  <a:pt x="35" y="24"/>
                </a:cubicBezTo>
                <a:cubicBezTo>
                  <a:pt x="36" y="24"/>
                  <a:pt x="36" y="24"/>
                  <a:pt x="37" y="23"/>
                </a:cubicBezTo>
                <a:cubicBezTo>
                  <a:pt x="37" y="23"/>
                  <a:pt x="38" y="22"/>
                  <a:pt x="38" y="22"/>
                </a:cubicBezTo>
                <a:cubicBezTo>
                  <a:pt x="41" y="22"/>
                  <a:pt x="41" y="27"/>
                  <a:pt x="38" y="27"/>
                </a:cubicBezTo>
                <a:cubicBezTo>
                  <a:pt x="38" y="27"/>
                  <a:pt x="37" y="27"/>
                  <a:pt x="37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4" y="26"/>
                  <a:pt x="32" y="26"/>
                  <a:pt x="30" y="26"/>
                </a:cubicBezTo>
                <a:cubicBezTo>
                  <a:pt x="29" y="26"/>
                  <a:pt x="29" y="26"/>
                  <a:pt x="29" y="27"/>
                </a:cubicBezTo>
                <a:cubicBezTo>
                  <a:pt x="30" y="28"/>
                  <a:pt x="30" y="29"/>
                  <a:pt x="31" y="30"/>
                </a:cubicBezTo>
                <a:cubicBezTo>
                  <a:pt x="33" y="34"/>
                  <a:pt x="28" y="36"/>
                  <a:pt x="26" y="33"/>
                </a:cubicBezTo>
                <a:cubicBezTo>
                  <a:pt x="24" y="30"/>
                  <a:pt x="24" y="30"/>
                  <a:pt x="24" y="33"/>
                </a:cubicBezTo>
                <a:cubicBezTo>
                  <a:pt x="24" y="37"/>
                  <a:pt x="24" y="40"/>
                  <a:pt x="24" y="44"/>
                </a:cubicBezTo>
                <a:cubicBezTo>
                  <a:pt x="24" y="47"/>
                  <a:pt x="19" y="47"/>
                  <a:pt x="19" y="44"/>
                </a:cubicBezTo>
                <a:cubicBezTo>
                  <a:pt x="19" y="41"/>
                  <a:pt x="19" y="38"/>
                  <a:pt x="19" y="36"/>
                </a:cubicBezTo>
                <a:cubicBezTo>
                  <a:pt x="19" y="34"/>
                  <a:pt x="19" y="34"/>
                  <a:pt x="18" y="34"/>
                </a:cubicBezTo>
                <a:cubicBezTo>
                  <a:pt x="17" y="34"/>
                  <a:pt x="17" y="34"/>
                  <a:pt x="17" y="36"/>
                </a:cubicBezTo>
                <a:cubicBezTo>
                  <a:pt x="17" y="38"/>
                  <a:pt x="17" y="41"/>
                  <a:pt x="17" y="44"/>
                </a:cubicBezTo>
                <a:cubicBezTo>
                  <a:pt x="17" y="47"/>
                  <a:pt x="11" y="47"/>
                  <a:pt x="11" y="44"/>
                </a:cubicBezTo>
                <a:cubicBezTo>
                  <a:pt x="11" y="43"/>
                  <a:pt x="11" y="42"/>
                  <a:pt x="11" y="42"/>
                </a:cubicBezTo>
                <a:cubicBezTo>
                  <a:pt x="11" y="41"/>
                  <a:pt x="11" y="40"/>
                  <a:pt x="10" y="41"/>
                </a:cubicBezTo>
                <a:cubicBezTo>
                  <a:pt x="9" y="41"/>
                  <a:pt x="8" y="42"/>
                  <a:pt x="7" y="42"/>
                </a:cubicBezTo>
                <a:cubicBezTo>
                  <a:pt x="7" y="42"/>
                  <a:pt x="7" y="43"/>
                  <a:pt x="6" y="43"/>
                </a:cubicBezTo>
                <a:cubicBezTo>
                  <a:pt x="6" y="44"/>
                  <a:pt x="5" y="45"/>
                  <a:pt x="4" y="45"/>
                </a:cubicBezTo>
                <a:cubicBezTo>
                  <a:pt x="1" y="45"/>
                  <a:pt x="2" y="39"/>
                  <a:pt x="5" y="40"/>
                </a:cubicBezTo>
                <a:cubicBezTo>
                  <a:pt x="6" y="40"/>
                  <a:pt x="6" y="41"/>
                  <a:pt x="7" y="40"/>
                </a:cubicBezTo>
                <a:cubicBezTo>
                  <a:pt x="8" y="40"/>
                  <a:pt x="9" y="39"/>
                  <a:pt x="10" y="39"/>
                </a:cubicBezTo>
                <a:cubicBezTo>
                  <a:pt x="11" y="38"/>
                  <a:pt x="11" y="38"/>
                  <a:pt x="11" y="37"/>
                </a:cubicBezTo>
                <a:cubicBezTo>
                  <a:pt x="11" y="36"/>
                  <a:pt x="11" y="34"/>
                  <a:pt x="11" y="33"/>
                </a:cubicBezTo>
                <a:cubicBezTo>
                  <a:pt x="11" y="30"/>
                  <a:pt x="11" y="30"/>
                  <a:pt x="9" y="33"/>
                </a:cubicBezTo>
                <a:cubicBezTo>
                  <a:pt x="8" y="36"/>
                  <a:pt x="3" y="34"/>
                  <a:pt x="5" y="30"/>
                </a:cubicBezTo>
                <a:cubicBezTo>
                  <a:pt x="7" y="27"/>
                  <a:pt x="9" y="23"/>
                  <a:pt x="11" y="19"/>
                </a:cubicBezTo>
                <a:cubicBezTo>
                  <a:pt x="11" y="19"/>
                  <a:pt x="11" y="18"/>
                  <a:pt x="10" y="18"/>
                </a:cubicBezTo>
                <a:cubicBezTo>
                  <a:pt x="8" y="16"/>
                  <a:pt x="6" y="14"/>
                  <a:pt x="4" y="13"/>
                </a:cubicBezTo>
                <a:cubicBezTo>
                  <a:pt x="4" y="12"/>
                  <a:pt x="3" y="12"/>
                  <a:pt x="3" y="12"/>
                </a:cubicBezTo>
                <a:cubicBezTo>
                  <a:pt x="1" y="12"/>
                  <a:pt x="0" y="11"/>
                  <a:pt x="0" y="10"/>
                </a:cubicBezTo>
                <a:cubicBezTo>
                  <a:pt x="0" y="9"/>
                  <a:pt x="1" y="8"/>
                  <a:pt x="3" y="8"/>
                </a:cubicBezTo>
                <a:cubicBezTo>
                  <a:pt x="4" y="8"/>
                  <a:pt x="5" y="9"/>
                  <a:pt x="5" y="10"/>
                </a:cubicBezTo>
                <a:cubicBezTo>
                  <a:pt x="5" y="10"/>
                  <a:pt x="5" y="11"/>
                  <a:pt x="5" y="11"/>
                </a:cubicBezTo>
                <a:cubicBezTo>
                  <a:pt x="7" y="13"/>
                  <a:pt x="9" y="14"/>
                  <a:pt x="11" y="16"/>
                </a:cubicBezTo>
                <a:cubicBezTo>
                  <a:pt x="12" y="17"/>
                  <a:pt x="12" y="17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3" y="15"/>
                </a:cubicBezTo>
                <a:cubicBezTo>
                  <a:pt x="11" y="13"/>
                  <a:pt x="10" y="11"/>
                  <a:pt x="10" y="9"/>
                </a:cubicBezTo>
                <a:cubicBezTo>
                  <a:pt x="10" y="0"/>
                  <a:pt x="25" y="0"/>
                  <a:pt x="25" y="9"/>
                </a:cubicBezTo>
                <a:cubicBezTo>
                  <a:pt x="25" y="12"/>
                  <a:pt x="24" y="14"/>
                  <a:pt x="23" y="15"/>
                </a:cubicBezTo>
                <a:cubicBezTo>
                  <a:pt x="22" y="16"/>
                  <a:pt x="22" y="16"/>
                  <a:pt x="22" y="1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9" name="Freeform 50"/>
          <p:cNvSpPr>
            <a:spLocks noEditPoints="1"/>
          </p:cNvSpPr>
          <p:nvPr/>
        </p:nvSpPr>
        <p:spPr bwMode="auto">
          <a:xfrm>
            <a:off x="1980730" y="3615851"/>
            <a:ext cx="479425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9 w 41"/>
              <a:gd name="T5" fmla="*/ 11 h 48"/>
              <a:gd name="T6" fmla="*/ 19 w 41"/>
              <a:gd name="T7" fmla="*/ 9 h 48"/>
              <a:gd name="T8" fmla="*/ 20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2 w 41"/>
              <a:gd name="T15" fmla="*/ 10 h 48"/>
              <a:gd name="T16" fmla="*/ 16 w 41"/>
              <a:gd name="T17" fmla="*/ 11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6 w 41"/>
              <a:gd name="T29" fmla="*/ 8 h 48"/>
              <a:gd name="T30" fmla="*/ 16 w 41"/>
              <a:gd name="T31" fmla="*/ 9 h 48"/>
              <a:gd name="T32" fmla="*/ 16 w 41"/>
              <a:gd name="T33" fmla="*/ 11 h 48"/>
              <a:gd name="T34" fmla="*/ 24 w 41"/>
              <a:gd name="T35" fmla="*/ 18 h 48"/>
              <a:gd name="T36" fmla="*/ 31 w 41"/>
              <a:gd name="T37" fmla="*/ 15 h 48"/>
              <a:gd name="T38" fmla="*/ 34 w 41"/>
              <a:gd name="T39" fmla="*/ 12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5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1 w 41"/>
              <a:gd name="T55" fmla="*/ 31 h 48"/>
              <a:gd name="T56" fmla="*/ 24 w 41"/>
              <a:gd name="T57" fmla="*/ 34 h 48"/>
              <a:gd name="T58" fmla="*/ 19 w 41"/>
              <a:gd name="T59" fmla="*/ 45 h 48"/>
              <a:gd name="T60" fmla="*/ 18 w 41"/>
              <a:gd name="T61" fmla="*/ 34 h 48"/>
              <a:gd name="T62" fmla="*/ 16 w 41"/>
              <a:gd name="T63" fmla="*/ 45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6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4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5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2 w 41"/>
              <a:gd name="T91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1"/>
                </a:moveTo>
                <a:cubicBezTo>
                  <a:pt x="23" y="11"/>
                  <a:pt x="22" y="12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2"/>
                  <a:pt x="18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9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10"/>
                  <a:pt x="22" y="10"/>
                  <a:pt x="22" y="11"/>
                </a:cubicBezTo>
                <a:close/>
                <a:moveTo>
                  <a:pt x="16" y="11"/>
                </a:moveTo>
                <a:cubicBezTo>
                  <a:pt x="17" y="11"/>
                  <a:pt x="16" y="12"/>
                  <a:pt x="16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6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1"/>
                </a:cubicBezTo>
                <a:close/>
                <a:moveTo>
                  <a:pt x="22" y="17"/>
                </a:moveTo>
                <a:cubicBezTo>
                  <a:pt x="23" y="17"/>
                  <a:pt x="24" y="17"/>
                  <a:pt x="24" y="18"/>
                </a:cubicBezTo>
                <a:cubicBezTo>
                  <a:pt x="24" y="19"/>
                  <a:pt x="25" y="19"/>
                  <a:pt x="25" y="19"/>
                </a:cubicBezTo>
                <a:cubicBezTo>
                  <a:pt x="27" y="17"/>
                  <a:pt x="29" y="16"/>
                  <a:pt x="31" y="15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2"/>
                  <a:pt x="34" y="12"/>
                </a:cubicBezTo>
                <a:cubicBezTo>
                  <a:pt x="35" y="12"/>
                  <a:pt x="36" y="13"/>
                  <a:pt x="36" y="14"/>
                </a:cubicBezTo>
                <a:cubicBezTo>
                  <a:pt x="36" y="15"/>
                  <a:pt x="35" y="16"/>
                  <a:pt x="33" y="16"/>
                </a:cubicBezTo>
                <a:cubicBezTo>
                  <a:pt x="33" y="16"/>
                  <a:pt x="32" y="16"/>
                  <a:pt x="32" y="16"/>
                </a:cubicBezTo>
                <a:cubicBezTo>
                  <a:pt x="30" y="18"/>
                  <a:pt x="28" y="19"/>
                  <a:pt x="26" y="20"/>
                </a:cubicBezTo>
                <a:cubicBezTo>
                  <a:pt x="26" y="21"/>
                  <a:pt x="25" y="21"/>
                  <a:pt x="26" y="21"/>
                </a:cubicBezTo>
                <a:cubicBezTo>
                  <a:pt x="26" y="22"/>
                  <a:pt x="27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1" y="25"/>
                  <a:pt x="33" y="25"/>
                  <a:pt x="35" y="25"/>
                </a:cubicBezTo>
                <a:cubicBezTo>
                  <a:pt x="36" y="25"/>
                  <a:pt x="36" y="24"/>
                  <a:pt x="36" y="24"/>
                </a:cubicBezTo>
                <a:cubicBezTo>
                  <a:pt x="37" y="23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8" y="28"/>
                  <a:pt x="37" y="28"/>
                  <a:pt x="37" y="27"/>
                </a:cubicBezTo>
                <a:cubicBezTo>
                  <a:pt x="36" y="27"/>
                  <a:pt x="36" y="27"/>
                  <a:pt x="35" y="27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8" y="27"/>
                  <a:pt x="29" y="28"/>
                </a:cubicBezTo>
                <a:cubicBezTo>
                  <a:pt x="29" y="29"/>
                  <a:pt x="30" y="30"/>
                  <a:pt x="31" y="31"/>
                </a:cubicBezTo>
                <a:cubicBezTo>
                  <a:pt x="32" y="34"/>
                  <a:pt x="28" y="37"/>
                  <a:pt x="26" y="34"/>
                </a:cubicBezTo>
                <a:cubicBezTo>
                  <a:pt x="24" y="30"/>
                  <a:pt x="24" y="31"/>
                  <a:pt x="24" y="34"/>
                </a:cubicBezTo>
                <a:cubicBezTo>
                  <a:pt x="24" y="37"/>
                  <a:pt x="24" y="41"/>
                  <a:pt x="24" y="45"/>
                </a:cubicBezTo>
                <a:cubicBezTo>
                  <a:pt x="24" y="48"/>
                  <a:pt x="19" y="48"/>
                  <a:pt x="19" y="45"/>
                </a:cubicBezTo>
                <a:cubicBezTo>
                  <a:pt x="19" y="42"/>
                  <a:pt x="19" y="39"/>
                  <a:pt x="19" y="36"/>
                </a:cubicBezTo>
                <a:cubicBezTo>
                  <a:pt x="19" y="34"/>
                  <a:pt x="19" y="34"/>
                  <a:pt x="18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2"/>
                  <a:pt x="16" y="45"/>
                </a:cubicBezTo>
                <a:cubicBezTo>
                  <a:pt x="16" y="48"/>
                  <a:pt x="11" y="48"/>
                  <a:pt x="11" y="45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2"/>
                </a:cubicBezTo>
                <a:cubicBezTo>
                  <a:pt x="9" y="42"/>
                  <a:pt x="8" y="43"/>
                  <a:pt x="7" y="43"/>
                </a:cubicBezTo>
                <a:cubicBezTo>
                  <a:pt x="7" y="43"/>
                  <a:pt x="7" y="43"/>
                  <a:pt x="6" y="44"/>
                </a:cubicBezTo>
                <a:cubicBezTo>
                  <a:pt x="6" y="45"/>
                  <a:pt x="5" y="46"/>
                  <a:pt x="4" y="46"/>
                </a:cubicBezTo>
                <a:cubicBezTo>
                  <a:pt x="1" y="46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8" y="41"/>
                  <a:pt x="9" y="40"/>
                  <a:pt x="10" y="39"/>
                </a:cubicBezTo>
                <a:cubicBezTo>
                  <a:pt x="11" y="39"/>
                  <a:pt x="11" y="39"/>
                  <a:pt x="11" y="38"/>
                </a:cubicBezTo>
                <a:cubicBezTo>
                  <a:pt x="11" y="37"/>
                  <a:pt x="11" y="35"/>
                  <a:pt x="11" y="34"/>
                </a:cubicBezTo>
                <a:cubicBezTo>
                  <a:pt x="11" y="31"/>
                  <a:pt x="11" y="31"/>
                  <a:pt x="9" y="34"/>
                </a:cubicBezTo>
                <a:cubicBezTo>
                  <a:pt x="8" y="37"/>
                  <a:pt x="3" y="34"/>
                  <a:pt x="4" y="31"/>
                </a:cubicBezTo>
                <a:cubicBezTo>
                  <a:pt x="6" y="27"/>
                  <a:pt x="8" y="24"/>
                  <a:pt x="10" y="20"/>
                </a:cubicBezTo>
                <a:cubicBezTo>
                  <a:pt x="11" y="19"/>
                  <a:pt x="11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4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4" y="9"/>
                  <a:pt x="5" y="10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7" y="13"/>
                  <a:pt x="9" y="15"/>
                  <a:pt x="11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3" y="16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6"/>
                </a:cubicBezTo>
                <a:cubicBezTo>
                  <a:pt x="21" y="17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0" name="Freeform 51"/>
          <p:cNvSpPr>
            <a:spLocks noEditPoints="1"/>
          </p:cNvSpPr>
          <p:nvPr/>
        </p:nvSpPr>
        <p:spPr bwMode="auto">
          <a:xfrm>
            <a:off x="1980730" y="3615851"/>
            <a:ext cx="479425" cy="565150"/>
          </a:xfrm>
          <a:custGeom>
            <a:avLst/>
            <a:gdLst>
              <a:gd name="T0" fmla="*/ 21 w 41"/>
              <a:gd name="T1" fmla="*/ 11 h 48"/>
              <a:gd name="T2" fmla="*/ 20 w 41"/>
              <a:gd name="T3" fmla="*/ 11 h 48"/>
              <a:gd name="T4" fmla="*/ 18 w 41"/>
              <a:gd name="T5" fmla="*/ 10 h 48"/>
              <a:gd name="T6" fmla="*/ 19 w 41"/>
              <a:gd name="T7" fmla="*/ 9 h 48"/>
              <a:gd name="T8" fmla="*/ 19 w 41"/>
              <a:gd name="T9" fmla="*/ 8 h 48"/>
              <a:gd name="T10" fmla="*/ 21 w 41"/>
              <a:gd name="T11" fmla="*/ 8 h 48"/>
              <a:gd name="T12" fmla="*/ 22 w 41"/>
              <a:gd name="T13" fmla="*/ 9 h 48"/>
              <a:gd name="T14" fmla="*/ 21 w 41"/>
              <a:gd name="T15" fmla="*/ 10 h 48"/>
              <a:gd name="T16" fmla="*/ 16 w 41"/>
              <a:gd name="T17" fmla="*/ 10 h 48"/>
              <a:gd name="T18" fmla="*/ 15 w 41"/>
              <a:gd name="T19" fmla="*/ 11 h 48"/>
              <a:gd name="T20" fmla="*/ 14 w 41"/>
              <a:gd name="T21" fmla="*/ 11 h 48"/>
              <a:gd name="T22" fmla="*/ 13 w 41"/>
              <a:gd name="T23" fmla="*/ 10 h 48"/>
              <a:gd name="T24" fmla="*/ 13 w 41"/>
              <a:gd name="T25" fmla="*/ 9 h 48"/>
              <a:gd name="T26" fmla="*/ 14 w 41"/>
              <a:gd name="T27" fmla="*/ 8 h 48"/>
              <a:gd name="T28" fmla="*/ 15 w 41"/>
              <a:gd name="T29" fmla="*/ 8 h 48"/>
              <a:gd name="T30" fmla="*/ 16 w 41"/>
              <a:gd name="T31" fmla="*/ 9 h 48"/>
              <a:gd name="T32" fmla="*/ 16 w 41"/>
              <a:gd name="T33" fmla="*/ 10 h 48"/>
              <a:gd name="T34" fmla="*/ 24 w 41"/>
              <a:gd name="T35" fmla="*/ 18 h 48"/>
              <a:gd name="T36" fmla="*/ 31 w 41"/>
              <a:gd name="T37" fmla="*/ 14 h 48"/>
              <a:gd name="T38" fmla="*/ 33 w 41"/>
              <a:gd name="T39" fmla="*/ 11 h 48"/>
              <a:gd name="T40" fmla="*/ 33 w 41"/>
              <a:gd name="T41" fmla="*/ 16 h 48"/>
              <a:gd name="T42" fmla="*/ 26 w 41"/>
              <a:gd name="T43" fmla="*/ 20 h 48"/>
              <a:gd name="T44" fmla="*/ 27 w 41"/>
              <a:gd name="T45" fmla="*/ 24 h 48"/>
              <a:gd name="T46" fmla="*/ 35 w 41"/>
              <a:gd name="T47" fmla="*/ 24 h 48"/>
              <a:gd name="T48" fmla="*/ 38 w 41"/>
              <a:gd name="T49" fmla="*/ 23 h 48"/>
              <a:gd name="T50" fmla="*/ 37 w 41"/>
              <a:gd name="T51" fmla="*/ 27 h 48"/>
              <a:gd name="T52" fmla="*/ 29 w 41"/>
              <a:gd name="T53" fmla="*/ 27 h 48"/>
              <a:gd name="T54" fmla="*/ 30 w 41"/>
              <a:gd name="T55" fmla="*/ 31 h 48"/>
              <a:gd name="T56" fmla="*/ 24 w 41"/>
              <a:gd name="T57" fmla="*/ 34 h 48"/>
              <a:gd name="T58" fmla="*/ 19 w 41"/>
              <a:gd name="T59" fmla="*/ 44 h 48"/>
              <a:gd name="T60" fmla="*/ 17 w 41"/>
              <a:gd name="T61" fmla="*/ 34 h 48"/>
              <a:gd name="T62" fmla="*/ 16 w 41"/>
              <a:gd name="T63" fmla="*/ 44 h 48"/>
              <a:gd name="T64" fmla="*/ 11 w 41"/>
              <a:gd name="T65" fmla="*/ 42 h 48"/>
              <a:gd name="T66" fmla="*/ 7 w 41"/>
              <a:gd name="T67" fmla="*/ 43 h 48"/>
              <a:gd name="T68" fmla="*/ 4 w 41"/>
              <a:gd name="T69" fmla="*/ 45 h 48"/>
              <a:gd name="T70" fmla="*/ 6 w 41"/>
              <a:gd name="T71" fmla="*/ 41 h 48"/>
              <a:gd name="T72" fmla="*/ 11 w 41"/>
              <a:gd name="T73" fmla="*/ 38 h 48"/>
              <a:gd name="T74" fmla="*/ 9 w 41"/>
              <a:gd name="T75" fmla="*/ 33 h 48"/>
              <a:gd name="T76" fmla="*/ 10 w 41"/>
              <a:gd name="T77" fmla="*/ 20 h 48"/>
              <a:gd name="T78" fmla="*/ 4 w 41"/>
              <a:gd name="T79" fmla="*/ 13 h 48"/>
              <a:gd name="T80" fmla="*/ 0 w 41"/>
              <a:gd name="T81" fmla="*/ 11 h 48"/>
              <a:gd name="T82" fmla="*/ 4 w 41"/>
              <a:gd name="T83" fmla="*/ 11 h 48"/>
              <a:gd name="T84" fmla="*/ 11 w 41"/>
              <a:gd name="T85" fmla="*/ 17 h 48"/>
              <a:gd name="T86" fmla="*/ 13 w 41"/>
              <a:gd name="T87" fmla="*/ 17 h 48"/>
              <a:gd name="T88" fmla="*/ 10 w 41"/>
              <a:gd name="T89" fmla="*/ 10 h 48"/>
              <a:gd name="T90" fmla="*/ 22 w 41"/>
              <a:gd name="T91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8">
                <a:moveTo>
                  <a:pt x="22" y="10"/>
                </a:moveTo>
                <a:cubicBezTo>
                  <a:pt x="22" y="11"/>
                  <a:pt x="22" y="12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19" y="11"/>
                  <a:pt x="19" y="11"/>
                </a:cubicBezTo>
                <a:cubicBezTo>
                  <a:pt x="19" y="12"/>
                  <a:pt x="18" y="11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9"/>
                  <a:pt x="19" y="9"/>
                </a:cubicBezTo>
                <a:cubicBezTo>
                  <a:pt x="19" y="9"/>
                  <a:pt x="18" y="9"/>
                  <a:pt x="18" y="9"/>
                </a:cubicBezTo>
                <a:cubicBezTo>
                  <a:pt x="18" y="8"/>
                  <a:pt x="19" y="7"/>
                  <a:pt x="19" y="8"/>
                </a:cubicBezTo>
                <a:cubicBezTo>
                  <a:pt x="19" y="8"/>
                  <a:pt x="20" y="8"/>
                  <a:pt x="20" y="8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lose/>
                <a:moveTo>
                  <a:pt x="16" y="10"/>
                </a:moveTo>
                <a:cubicBezTo>
                  <a:pt x="17" y="11"/>
                  <a:pt x="16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7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22" y="17"/>
                </a:moveTo>
                <a:cubicBezTo>
                  <a:pt x="23" y="17"/>
                  <a:pt x="23" y="17"/>
                  <a:pt x="24" y="18"/>
                </a:cubicBezTo>
                <a:cubicBezTo>
                  <a:pt x="24" y="19"/>
                  <a:pt x="24" y="19"/>
                  <a:pt x="25" y="18"/>
                </a:cubicBezTo>
                <a:cubicBezTo>
                  <a:pt x="27" y="17"/>
                  <a:pt x="29" y="16"/>
                  <a:pt x="31" y="14"/>
                </a:cubicBezTo>
                <a:cubicBezTo>
                  <a:pt x="31" y="14"/>
                  <a:pt x="31" y="14"/>
                  <a:pt x="31" y="13"/>
                </a:cubicBezTo>
                <a:cubicBezTo>
                  <a:pt x="31" y="12"/>
                  <a:pt x="32" y="11"/>
                  <a:pt x="33" y="11"/>
                </a:cubicBezTo>
                <a:cubicBezTo>
                  <a:pt x="35" y="11"/>
                  <a:pt x="36" y="12"/>
                  <a:pt x="36" y="14"/>
                </a:cubicBezTo>
                <a:cubicBezTo>
                  <a:pt x="36" y="15"/>
                  <a:pt x="34" y="16"/>
                  <a:pt x="33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0" y="17"/>
                  <a:pt x="28" y="19"/>
                  <a:pt x="26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2"/>
                  <a:pt x="26" y="23"/>
                  <a:pt x="27" y="24"/>
                </a:cubicBezTo>
                <a:cubicBezTo>
                  <a:pt x="27" y="25"/>
                  <a:pt x="28" y="25"/>
                  <a:pt x="28" y="25"/>
                </a:cubicBezTo>
                <a:cubicBezTo>
                  <a:pt x="30" y="25"/>
                  <a:pt x="33" y="25"/>
                  <a:pt x="35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3"/>
                  <a:pt x="37" y="23"/>
                  <a:pt x="38" y="23"/>
                </a:cubicBezTo>
                <a:cubicBezTo>
                  <a:pt x="41" y="23"/>
                  <a:pt x="41" y="28"/>
                  <a:pt x="38" y="28"/>
                </a:cubicBezTo>
                <a:cubicBezTo>
                  <a:pt x="37" y="28"/>
                  <a:pt x="37" y="27"/>
                  <a:pt x="37" y="27"/>
                </a:cubicBezTo>
                <a:cubicBezTo>
                  <a:pt x="36" y="27"/>
                  <a:pt x="36" y="26"/>
                  <a:pt x="35" y="26"/>
                </a:cubicBezTo>
                <a:cubicBezTo>
                  <a:pt x="33" y="27"/>
                  <a:pt x="31" y="27"/>
                  <a:pt x="29" y="27"/>
                </a:cubicBezTo>
                <a:cubicBezTo>
                  <a:pt x="28" y="27"/>
                  <a:pt x="28" y="27"/>
                  <a:pt x="29" y="27"/>
                </a:cubicBezTo>
                <a:cubicBezTo>
                  <a:pt x="29" y="29"/>
                  <a:pt x="30" y="30"/>
                  <a:pt x="30" y="31"/>
                </a:cubicBezTo>
                <a:cubicBezTo>
                  <a:pt x="32" y="34"/>
                  <a:pt x="27" y="37"/>
                  <a:pt x="26" y="33"/>
                </a:cubicBezTo>
                <a:cubicBezTo>
                  <a:pt x="24" y="30"/>
                  <a:pt x="24" y="30"/>
                  <a:pt x="24" y="34"/>
                </a:cubicBezTo>
                <a:cubicBezTo>
                  <a:pt x="24" y="37"/>
                  <a:pt x="24" y="41"/>
                  <a:pt x="24" y="44"/>
                </a:cubicBezTo>
                <a:cubicBezTo>
                  <a:pt x="24" y="48"/>
                  <a:pt x="19" y="48"/>
                  <a:pt x="19" y="44"/>
                </a:cubicBezTo>
                <a:cubicBezTo>
                  <a:pt x="19" y="42"/>
                  <a:pt x="19" y="39"/>
                  <a:pt x="19" y="36"/>
                </a:cubicBezTo>
                <a:cubicBezTo>
                  <a:pt x="19" y="34"/>
                  <a:pt x="19" y="34"/>
                  <a:pt x="17" y="34"/>
                </a:cubicBezTo>
                <a:cubicBezTo>
                  <a:pt x="16" y="34"/>
                  <a:pt x="16" y="34"/>
                  <a:pt x="16" y="36"/>
                </a:cubicBezTo>
                <a:cubicBezTo>
                  <a:pt x="16" y="39"/>
                  <a:pt x="16" y="42"/>
                  <a:pt x="16" y="44"/>
                </a:cubicBezTo>
                <a:cubicBezTo>
                  <a:pt x="16" y="48"/>
                  <a:pt x="11" y="48"/>
                  <a:pt x="11" y="44"/>
                </a:cubicBezTo>
                <a:cubicBezTo>
                  <a:pt x="11" y="44"/>
                  <a:pt x="11" y="43"/>
                  <a:pt x="11" y="42"/>
                </a:cubicBezTo>
                <a:cubicBezTo>
                  <a:pt x="11" y="41"/>
                  <a:pt x="11" y="41"/>
                  <a:pt x="10" y="41"/>
                </a:cubicBezTo>
                <a:cubicBezTo>
                  <a:pt x="9" y="42"/>
                  <a:pt x="8" y="42"/>
                  <a:pt x="7" y="43"/>
                </a:cubicBezTo>
                <a:cubicBezTo>
                  <a:pt x="7" y="43"/>
                  <a:pt x="6" y="43"/>
                  <a:pt x="6" y="44"/>
                </a:cubicBezTo>
                <a:cubicBezTo>
                  <a:pt x="6" y="45"/>
                  <a:pt x="5" y="45"/>
                  <a:pt x="4" y="45"/>
                </a:cubicBezTo>
                <a:cubicBezTo>
                  <a:pt x="0" y="45"/>
                  <a:pt x="1" y="40"/>
                  <a:pt x="5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7" y="40"/>
                  <a:pt x="9" y="40"/>
                  <a:pt x="10" y="39"/>
                </a:cubicBezTo>
                <a:cubicBezTo>
                  <a:pt x="10" y="39"/>
                  <a:pt x="11" y="39"/>
                  <a:pt x="11" y="38"/>
                </a:cubicBezTo>
                <a:cubicBezTo>
                  <a:pt x="11" y="36"/>
                  <a:pt x="11" y="35"/>
                  <a:pt x="11" y="33"/>
                </a:cubicBezTo>
                <a:cubicBezTo>
                  <a:pt x="11" y="30"/>
                  <a:pt x="11" y="30"/>
                  <a:pt x="9" y="33"/>
                </a:cubicBezTo>
                <a:cubicBezTo>
                  <a:pt x="7" y="37"/>
                  <a:pt x="3" y="34"/>
                  <a:pt x="4" y="31"/>
                </a:cubicBezTo>
                <a:cubicBezTo>
                  <a:pt x="6" y="27"/>
                  <a:pt x="8" y="23"/>
                  <a:pt x="10" y="20"/>
                </a:cubicBezTo>
                <a:cubicBezTo>
                  <a:pt x="10" y="19"/>
                  <a:pt x="10" y="19"/>
                  <a:pt x="10" y="18"/>
                </a:cubicBezTo>
                <a:cubicBezTo>
                  <a:pt x="8" y="17"/>
                  <a:pt x="6" y="15"/>
                  <a:pt x="4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4" y="9"/>
                  <a:pt x="4" y="11"/>
                </a:cubicBezTo>
                <a:cubicBezTo>
                  <a:pt x="4" y="11"/>
                  <a:pt x="5" y="11"/>
                  <a:pt x="5" y="12"/>
                </a:cubicBezTo>
                <a:cubicBezTo>
                  <a:pt x="7" y="13"/>
                  <a:pt x="9" y="15"/>
                  <a:pt x="11" y="17"/>
                </a:cubicBezTo>
                <a:cubicBezTo>
                  <a:pt x="11" y="17"/>
                  <a:pt x="12" y="17"/>
                  <a:pt x="12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4" y="17"/>
                  <a:pt x="14" y="16"/>
                  <a:pt x="12" y="15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2" y="15"/>
                </a:cubicBezTo>
                <a:cubicBezTo>
                  <a:pt x="21" y="16"/>
                  <a:pt x="21" y="17"/>
                  <a:pt x="22" y="17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1" name="Freeform 52"/>
          <p:cNvSpPr>
            <a:spLocks noEditPoints="1"/>
          </p:cNvSpPr>
          <p:nvPr/>
        </p:nvSpPr>
        <p:spPr bwMode="auto">
          <a:xfrm>
            <a:off x="2002955" y="3639664"/>
            <a:ext cx="398463" cy="506413"/>
          </a:xfrm>
          <a:custGeom>
            <a:avLst/>
            <a:gdLst>
              <a:gd name="T0" fmla="*/ 24 w 34"/>
              <a:gd name="T1" fmla="*/ 18 h 43"/>
              <a:gd name="T2" fmla="*/ 31 w 34"/>
              <a:gd name="T3" fmla="*/ 15 h 43"/>
              <a:gd name="T4" fmla="*/ 11 w 34"/>
              <a:gd name="T5" fmla="*/ 34 h 43"/>
              <a:gd name="T6" fmla="*/ 5 w 34"/>
              <a:gd name="T7" fmla="*/ 31 h 43"/>
              <a:gd name="T8" fmla="*/ 10 w 34"/>
              <a:gd name="T9" fmla="*/ 19 h 43"/>
              <a:gd name="T10" fmla="*/ 2 w 34"/>
              <a:gd name="T11" fmla="*/ 13 h 43"/>
              <a:gd name="T12" fmla="*/ 2 w 34"/>
              <a:gd name="T13" fmla="*/ 9 h 43"/>
              <a:gd name="T14" fmla="*/ 5 w 34"/>
              <a:gd name="T15" fmla="*/ 12 h 43"/>
              <a:gd name="T16" fmla="*/ 12 w 34"/>
              <a:gd name="T17" fmla="*/ 17 h 43"/>
              <a:gd name="T18" fmla="*/ 13 w 34"/>
              <a:gd name="T19" fmla="*/ 16 h 43"/>
              <a:gd name="T20" fmla="*/ 25 w 34"/>
              <a:gd name="T21" fmla="*/ 10 h 43"/>
              <a:gd name="T22" fmla="*/ 22 w 34"/>
              <a:gd name="T23" fmla="*/ 17 h 43"/>
              <a:gd name="T24" fmla="*/ 31 w 34"/>
              <a:gd name="T25" fmla="*/ 13 h 43"/>
              <a:gd name="T26" fmla="*/ 34 w 34"/>
              <a:gd name="T27" fmla="*/ 12 h 43"/>
              <a:gd name="T28" fmla="*/ 2 w 34"/>
              <a:gd name="T29" fmla="*/ 43 h 43"/>
              <a:gd name="T30" fmla="*/ 2 w 34"/>
              <a:gd name="T31" fmla="*/ 43 h 43"/>
              <a:gd name="T32" fmla="*/ 16 w 34"/>
              <a:gd name="T33" fmla="*/ 12 h 43"/>
              <a:gd name="T34" fmla="*/ 14 w 34"/>
              <a:gd name="T35" fmla="*/ 11 h 43"/>
              <a:gd name="T36" fmla="*/ 13 w 34"/>
              <a:gd name="T37" fmla="*/ 11 h 43"/>
              <a:gd name="T38" fmla="*/ 13 w 34"/>
              <a:gd name="T39" fmla="*/ 9 h 43"/>
              <a:gd name="T40" fmla="*/ 14 w 34"/>
              <a:gd name="T41" fmla="*/ 8 h 43"/>
              <a:gd name="T42" fmla="*/ 15 w 34"/>
              <a:gd name="T43" fmla="*/ 8 h 43"/>
              <a:gd name="T44" fmla="*/ 17 w 34"/>
              <a:gd name="T45" fmla="*/ 9 h 43"/>
              <a:gd name="T46" fmla="*/ 16 w 34"/>
              <a:gd name="T47" fmla="*/ 10 h 43"/>
              <a:gd name="T48" fmla="*/ 22 w 34"/>
              <a:gd name="T49" fmla="*/ 11 h 43"/>
              <a:gd name="T50" fmla="*/ 21 w 34"/>
              <a:gd name="T51" fmla="*/ 11 h 43"/>
              <a:gd name="T52" fmla="*/ 20 w 34"/>
              <a:gd name="T53" fmla="*/ 12 h 43"/>
              <a:gd name="T54" fmla="*/ 19 w 34"/>
              <a:gd name="T55" fmla="*/ 10 h 43"/>
              <a:gd name="T56" fmla="*/ 19 w 34"/>
              <a:gd name="T57" fmla="*/ 9 h 43"/>
              <a:gd name="T58" fmla="*/ 20 w 34"/>
              <a:gd name="T59" fmla="*/ 8 h 43"/>
              <a:gd name="T60" fmla="*/ 21 w 34"/>
              <a:gd name="T61" fmla="*/ 8 h 43"/>
              <a:gd name="T62" fmla="*/ 22 w 34"/>
              <a:gd name="T63" fmla="*/ 9 h 43"/>
              <a:gd name="T64" fmla="*/ 22 w 34"/>
              <a:gd name="T65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" h="43">
                <a:moveTo>
                  <a:pt x="22" y="17"/>
                </a:moveTo>
                <a:cubicBezTo>
                  <a:pt x="23" y="17"/>
                  <a:pt x="24" y="17"/>
                  <a:pt x="24" y="18"/>
                </a:cubicBezTo>
                <a:cubicBezTo>
                  <a:pt x="24" y="19"/>
                  <a:pt x="25" y="19"/>
                  <a:pt x="25" y="19"/>
                </a:cubicBezTo>
                <a:cubicBezTo>
                  <a:pt x="27" y="17"/>
                  <a:pt x="29" y="16"/>
                  <a:pt x="31" y="15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1"/>
                  <a:pt x="11" y="31"/>
                  <a:pt x="9" y="34"/>
                </a:cubicBezTo>
                <a:cubicBezTo>
                  <a:pt x="8" y="37"/>
                  <a:pt x="3" y="34"/>
                  <a:pt x="5" y="31"/>
                </a:cubicBezTo>
                <a:cubicBezTo>
                  <a:pt x="6" y="27"/>
                  <a:pt x="8" y="24"/>
                  <a:pt x="10" y="20"/>
                </a:cubicBezTo>
                <a:cubicBezTo>
                  <a:pt x="11" y="19"/>
                  <a:pt x="11" y="19"/>
                  <a:pt x="10" y="19"/>
                </a:cubicBezTo>
                <a:cubicBezTo>
                  <a:pt x="8" y="17"/>
                  <a:pt x="6" y="15"/>
                  <a:pt x="4" y="13"/>
                </a:cubicBezTo>
                <a:cubicBezTo>
                  <a:pt x="4" y="13"/>
                  <a:pt x="3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4" y="9"/>
                  <a:pt x="5" y="10"/>
                  <a:pt x="5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7" y="14"/>
                  <a:pt x="9" y="15"/>
                  <a:pt x="11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7"/>
                  <a:pt x="14" y="17"/>
                  <a:pt x="13" y="16"/>
                </a:cubicBezTo>
                <a:cubicBezTo>
                  <a:pt x="11" y="14"/>
                  <a:pt x="10" y="12"/>
                  <a:pt x="10" y="10"/>
                </a:cubicBezTo>
                <a:cubicBezTo>
                  <a:pt x="10" y="0"/>
                  <a:pt x="25" y="0"/>
                  <a:pt x="25" y="10"/>
                </a:cubicBezTo>
                <a:cubicBezTo>
                  <a:pt x="25" y="12"/>
                  <a:pt x="24" y="14"/>
                  <a:pt x="23" y="16"/>
                </a:cubicBezTo>
                <a:cubicBezTo>
                  <a:pt x="21" y="17"/>
                  <a:pt x="21" y="17"/>
                  <a:pt x="22" y="17"/>
                </a:cubicBezTo>
                <a:close/>
                <a:moveTo>
                  <a:pt x="31" y="14"/>
                </a:moveTo>
                <a:cubicBezTo>
                  <a:pt x="31" y="14"/>
                  <a:pt x="31" y="14"/>
                  <a:pt x="31" y="13"/>
                </a:cubicBezTo>
                <a:cubicBezTo>
                  <a:pt x="32" y="12"/>
                  <a:pt x="32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lnTo>
                  <a:pt x="31" y="14"/>
                </a:lnTo>
                <a:close/>
                <a:moveTo>
                  <a:pt x="2" y="43"/>
                </a:moveTo>
                <a:cubicBezTo>
                  <a:pt x="2" y="42"/>
                  <a:pt x="3" y="41"/>
                  <a:pt x="4" y="41"/>
                </a:cubicBezTo>
                <a:lnTo>
                  <a:pt x="2" y="43"/>
                </a:lnTo>
                <a:close/>
                <a:moveTo>
                  <a:pt x="17" y="11"/>
                </a:moveTo>
                <a:cubicBezTo>
                  <a:pt x="17" y="11"/>
                  <a:pt x="16" y="12"/>
                  <a:pt x="16" y="12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2" y="11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6" y="8"/>
                </a:cubicBezTo>
                <a:cubicBezTo>
                  <a:pt x="16" y="7"/>
                  <a:pt x="17" y="8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7" y="11"/>
                </a:cubicBezTo>
                <a:close/>
                <a:moveTo>
                  <a:pt x="22" y="11"/>
                </a:moveTo>
                <a:cubicBezTo>
                  <a:pt x="23" y="11"/>
                  <a:pt x="22" y="12"/>
                  <a:pt x="21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19" y="12"/>
                  <a:pt x="18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9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3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10"/>
                  <a:pt x="22" y="10"/>
                  <a:pt x="22" y="11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2" name="Freeform 53"/>
          <p:cNvSpPr>
            <a:spLocks/>
          </p:cNvSpPr>
          <p:nvPr/>
        </p:nvSpPr>
        <p:spPr bwMode="auto">
          <a:xfrm>
            <a:off x="2026767" y="3780951"/>
            <a:ext cx="457200" cy="423863"/>
          </a:xfrm>
          <a:custGeom>
            <a:avLst/>
            <a:gdLst>
              <a:gd name="T0" fmla="*/ 29 w 39"/>
              <a:gd name="T1" fmla="*/ 3 h 36"/>
              <a:gd name="T2" fmla="*/ 29 w 39"/>
              <a:gd name="T3" fmla="*/ 3 h 36"/>
              <a:gd name="T4" fmla="*/ 29 w 39"/>
              <a:gd name="T5" fmla="*/ 2 h 36"/>
              <a:gd name="T6" fmla="*/ 32 w 39"/>
              <a:gd name="T7" fmla="*/ 0 h 36"/>
              <a:gd name="T8" fmla="*/ 34 w 39"/>
              <a:gd name="T9" fmla="*/ 2 h 36"/>
              <a:gd name="T10" fmla="*/ 31 w 39"/>
              <a:gd name="T11" fmla="*/ 4 h 36"/>
              <a:gd name="T12" fmla="*/ 30 w 39"/>
              <a:gd name="T13" fmla="*/ 4 h 36"/>
              <a:gd name="T14" fmla="*/ 24 w 39"/>
              <a:gd name="T15" fmla="*/ 8 h 36"/>
              <a:gd name="T16" fmla="*/ 24 w 39"/>
              <a:gd name="T17" fmla="*/ 10 h 36"/>
              <a:gd name="T18" fmla="*/ 25 w 39"/>
              <a:gd name="T19" fmla="*/ 12 h 36"/>
              <a:gd name="T20" fmla="*/ 26 w 39"/>
              <a:gd name="T21" fmla="*/ 13 h 36"/>
              <a:gd name="T22" fmla="*/ 33 w 39"/>
              <a:gd name="T23" fmla="*/ 13 h 36"/>
              <a:gd name="T24" fmla="*/ 34 w 39"/>
              <a:gd name="T25" fmla="*/ 12 h 36"/>
              <a:gd name="T26" fmla="*/ 36 w 39"/>
              <a:gd name="T27" fmla="*/ 11 h 36"/>
              <a:gd name="T28" fmla="*/ 36 w 39"/>
              <a:gd name="T29" fmla="*/ 16 h 36"/>
              <a:gd name="T30" fmla="*/ 35 w 39"/>
              <a:gd name="T31" fmla="*/ 15 h 36"/>
              <a:gd name="T32" fmla="*/ 33 w 39"/>
              <a:gd name="T33" fmla="*/ 15 h 36"/>
              <a:gd name="T34" fmla="*/ 27 w 39"/>
              <a:gd name="T35" fmla="*/ 15 h 36"/>
              <a:gd name="T36" fmla="*/ 27 w 39"/>
              <a:gd name="T37" fmla="*/ 16 h 36"/>
              <a:gd name="T38" fmla="*/ 29 w 39"/>
              <a:gd name="T39" fmla="*/ 19 h 36"/>
              <a:gd name="T40" fmla="*/ 24 w 39"/>
              <a:gd name="T41" fmla="*/ 22 h 36"/>
              <a:gd name="T42" fmla="*/ 22 w 39"/>
              <a:gd name="T43" fmla="*/ 22 h 36"/>
              <a:gd name="T44" fmla="*/ 22 w 39"/>
              <a:gd name="T45" fmla="*/ 33 h 36"/>
              <a:gd name="T46" fmla="*/ 17 w 39"/>
              <a:gd name="T47" fmla="*/ 33 h 36"/>
              <a:gd name="T48" fmla="*/ 17 w 39"/>
              <a:gd name="T49" fmla="*/ 25 h 36"/>
              <a:gd name="T50" fmla="*/ 16 w 39"/>
              <a:gd name="T51" fmla="*/ 22 h 36"/>
              <a:gd name="T52" fmla="*/ 14 w 39"/>
              <a:gd name="T53" fmla="*/ 24 h 36"/>
              <a:gd name="T54" fmla="*/ 14 w 39"/>
              <a:gd name="T55" fmla="*/ 33 h 36"/>
              <a:gd name="T56" fmla="*/ 9 w 39"/>
              <a:gd name="T57" fmla="*/ 33 h 36"/>
              <a:gd name="T58" fmla="*/ 9 w 39"/>
              <a:gd name="T59" fmla="*/ 30 h 36"/>
              <a:gd name="T60" fmla="*/ 8 w 39"/>
              <a:gd name="T61" fmla="*/ 30 h 36"/>
              <a:gd name="T62" fmla="*/ 5 w 39"/>
              <a:gd name="T63" fmla="*/ 31 h 36"/>
              <a:gd name="T64" fmla="*/ 4 w 39"/>
              <a:gd name="T65" fmla="*/ 32 h 36"/>
              <a:gd name="T66" fmla="*/ 2 w 39"/>
              <a:gd name="T67" fmla="*/ 34 h 36"/>
              <a:gd name="T68" fmla="*/ 0 w 39"/>
              <a:gd name="T69" fmla="*/ 31 h 36"/>
              <a:gd name="T70" fmla="*/ 2 w 39"/>
              <a:gd name="T71" fmla="*/ 29 h 36"/>
              <a:gd name="T72" fmla="*/ 3 w 39"/>
              <a:gd name="T73" fmla="*/ 29 h 36"/>
              <a:gd name="T74" fmla="*/ 4 w 39"/>
              <a:gd name="T75" fmla="*/ 29 h 36"/>
              <a:gd name="T76" fmla="*/ 8 w 39"/>
              <a:gd name="T77" fmla="*/ 27 h 36"/>
              <a:gd name="T78" fmla="*/ 9 w 39"/>
              <a:gd name="T79" fmla="*/ 26 h 36"/>
              <a:gd name="T80" fmla="*/ 9 w 39"/>
              <a:gd name="T81" fmla="*/ 22 h 36"/>
              <a:gd name="T82" fmla="*/ 29 w 39"/>
              <a:gd name="T83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9" h="36">
                <a:moveTo>
                  <a:pt x="29" y="3"/>
                </a:moveTo>
                <a:cubicBezTo>
                  <a:pt x="29" y="3"/>
                  <a:pt x="29" y="3"/>
                  <a:pt x="29" y="3"/>
                </a:cubicBezTo>
                <a:cubicBezTo>
                  <a:pt x="29" y="2"/>
                  <a:pt x="29" y="2"/>
                  <a:pt x="29" y="2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4" y="1"/>
                  <a:pt x="34" y="2"/>
                </a:cubicBezTo>
                <a:cubicBezTo>
                  <a:pt x="34" y="3"/>
                  <a:pt x="33" y="4"/>
                  <a:pt x="31" y="4"/>
                </a:cubicBezTo>
                <a:cubicBezTo>
                  <a:pt x="31" y="4"/>
                  <a:pt x="30" y="4"/>
                  <a:pt x="30" y="4"/>
                </a:cubicBezTo>
                <a:cubicBezTo>
                  <a:pt x="28" y="6"/>
                  <a:pt x="26" y="7"/>
                  <a:pt x="24" y="8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1"/>
                  <a:pt x="25" y="11"/>
                  <a:pt x="25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9" y="13"/>
                  <a:pt x="31" y="13"/>
                  <a:pt x="33" y="13"/>
                </a:cubicBezTo>
                <a:cubicBezTo>
                  <a:pt x="34" y="13"/>
                  <a:pt x="34" y="12"/>
                  <a:pt x="34" y="12"/>
                </a:cubicBezTo>
                <a:cubicBezTo>
                  <a:pt x="35" y="12"/>
                  <a:pt x="35" y="11"/>
                  <a:pt x="36" y="11"/>
                </a:cubicBezTo>
                <a:cubicBezTo>
                  <a:pt x="39" y="11"/>
                  <a:pt x="39" y="16"/>
                  <a:pt x="36" y="16"/>
                </a:cubicBezTo>
                <a:cubicBezTo>
                  <a:pt x="36" y="16"/>
                  <a:pt x="35" y="16"/>
                  <a:pt x="35" y="15"/>
                </a:cubicBezTo>
                <a:cubicBezTo>
                  <a:pt x="34" y="15"/>
                  <a:pt x="34" y="15"/>
                  <a:pt x="33" y="15"/>
                </a:cubicBezTo>
                <a:cubicBezTo>
                  <a:pt x="31" y="15"/>
                  <a:pt x="29" y="15"/>
                  <a:pt x="27" y="15"/>
                </a:cubicBezTo>
                <a:cubicBezTo>
                  <a:pt x="26" y="15"/>
                  <a:pt x="27" y="15"/>
                  <a:pt x="27" y="16"/>
                </a:cubicBezTo>
                <a:cubicBezTo>
                  <a:pt x="28" y="17"/>
                  <a:pt x="28" y="18"/>
                  <a:pt x="29" y="19"/>
                </a:cubicBezTo>
                <a:cubicBezTo>
                  <a:pt x="30" y="22"/>
                  <a:pt x="26" y="25"/>
                  <a:pt x="24" y="22"/>
                </a:cubicBezTo>
                <a:cubicBezTo>
                  <a:pt x="22" y="19"/>
                  <a:pt x="22" y="19"/>
                  <a:pt x="22" y="22"/>
                </a:cubicBezTo>
                <a:cubicBezTo>
                  <a:pt x="22" y="25"/>
                  <a:pt x="22" y="29"/>
                  <a:pt x="22" y="33"/>
                </a:cubicBezTo>
                <a:cubicBezTo>
                  <a:pt x="22" y="36"/>
                  <a:pt x="17" y="36"/>
                  <a:pt x="17" y="33"/>
                </a:cubicBezTo>
                <a:cubicBezTo>
                  <a:pt x="17" y="30"/>
                  <a:pt x="17" y="27"/>
                  <a:pt x="17" y="25"/>
                </a:cubicBezTo>
                <a:cubicBezTo>
                  <a:pt x="17" y="22"/>
                  <a:pt x="17" y="22"/>
                  <a:pt x="16" y="22"/>
                </a:cubicBezTo>
                <a:cubicBezTo>
                  <a:pt x="15" y="22"/>
                  <a:pt x="14" y="22"/>
                  <a:pt x="14" y="24"/>
                </a:cubicBezTo>
                <a:cubicBezTo>
                  <a:pt x="14" y="27"/>
                  <a:pt x="14" y="30"/>
                  <a:pt x="14" y="33"/>
                </a:cubicBezTo>
                <a:cubicBezTo>
                  <a:pt x="14" y="36"/>
                  <a:pt x="9" y="36"/>
                  <a:pt x="9" y="33"/>
                </a:cubicBezTo>
                <a:cubicBezTo>
                  <a:pt x="9" y="32"/>
                  <a:pt x="9" y="31"/>
                  <a:pt x="9" y="30"/>
                </a:cubicBezTo>
                <a:cubicBezTo>
                  <a:pt x="9" y="29"/>
                  <a:pt x="9" y="29"/>
                  <a:pt x="8" y="30"/>
                </a:cubicBezTo>
                <a:cubicBezTo>
                  <a:pt x="7" y="30"/>
                  <a:pt x="6" y="31"/>
                  <a:pt x="5" y="31"/>
                </a:cubicBezTo>
                <a:cubicBezTo>
                  <a:pt x="5" y="31"/>
                  <a:pt x="5" y="31"/>
                  <a:pt x="4" y="32"/>
                </a:cubicBezTo>
                <a:cubicBezTo>
                  <a:pt x="4" y="33"/>
                  <a:pt x="3" y="34"/>
                  <a:pt x="2" y="34"/>
                </a:cubicBezTo>
                <a:cubicBezTo>
                  <a:pt x="1" y="34"/>
                  <a:pt x="0" y="32"/>
                  <a:pt x="0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29"/>
                  <a:pt x="7" y="28"/>
                  <a:pt x="8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2"/>
                  <a:pt x="9" y="22"/>
                  <a:pt x="9" y="22"/>
                </a:cubicBezTo>
                <a:lnTo>
                  <a:pt x="29" y="3"/>
                </a:lnTo>
                <a:close/>
              </a:path>
            </a:pathLst>
          </a:cu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3" name="Freeform 54"/>
          <p:cNvSpPr>
            <a:spLocks noEditPoints="1"/>
          </p:cNvSpPr>
          <p:nvPr/>
        </p:nvSpPr>
        <p:spPr bwMode="auto">
          <a:xfrm>
            <a:off x="2577630" y="6193951"/>
            <a:ext cx="561975" cy="458788"/>
          </a:xfrm>
          <a:custGeom>
            <a:avLst/>
            <a:gdLst>
              <a:gd name="T0" fmla="*/ 14 w 48"/>
              <a:gd name="T1" fmla="*/ 14 h 39"/>
              <a:gd name="T2" fmla="*/ 15 w 48"/>
              <a:gd name="T3" fmla="*/ 13 h 39"/>
              <a:gd name="T4" fmla="*/ 15 w 48"/>
              <a:gd name="T5" fmla="*/ 14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4 w 48"/>
              <a:gd name="T13" fmla="*/ 12 h 39"/>
              <a:gd name="T14" fmla="*/ 13 w 48"/>
              <a:gd name="T15" fmla="*/ 13 h 39"/>
              <a:gd name="T16" fmla="*/ 12 w 48"/>
              <a:gd name="T17" fmla="*/ 10 h 39"/>
              <a:gd name="T18" fmla="*/ 15 w 48"/>
              <a:gd name="T19" fmla="*/ 6 h 39"/>
              <a:gd name="T20" fmla="*/ 22 w 48"/>
              <a:gd name="T21" fmla="*/ 7 h 39"/>
              <a:gd name="T22" fmla="*/ 17 w 48"/>
              <a:gd name="T23" fmla="*/ 4 h 39"/>
              <a:gd name="T24" fmla="*/ 16 w 48"/>
              <a:gd name="T25" fmla="*/ 3 h 39"/>
              <a:gd name="T26" fmla="*/ 17 w 48"/>
              <a:gd name="T27" fmla="*/ 2 h 39"/>
              <a:gd name="T28" fmla="*/ 19 w 48"/>
              <a:gd name="T29" fmla="*/ 2 h 39"/>
              <a:gd name="T30" fmla="*/ 25 w 48"/>
              <a:gd name="T31" fmla="*/ 8 h 39"/>
              <a:gd name="T32" fmla="*/ 22 w 48"/>
              <a:gd name="T33" fmla="*/ 2 h 39"/>
              <a:gd name="T34" fmla="*/ 21 w 48"/>
              <a:gd name="T35" fmla="*/ 2 h 39"/>
              <a:gd name="T36" fmla="*/ 22 w 48"/>
              <a:gd name="T37" fmla="*/ 1 h 39"/>
              <a:gd name="T38" fmla="*/ 24 w 48"/>
              <a:gd name="T39" fmla="*/ 1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2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29 w 48"/>
              <a:gd name="T55" fmla="*/ 31 h 39"/>
              <a:gd name="T56" fmla="*/ 26 w 48"/>
              <a:gd name="T57" fmla="*/ 28 h 39"/>
              <a:gd name="T58" fmla="*/ 16 w 48"/>
              <a:gd name="T59" fmla="*/ 34 h 39"/>
              <a:gd name="T60" fmla="*/ 19 w 48"/>
              <a:gd name="T61" fmla="*/ 27 h 39"/>
              <a:gd name="T62" fmla="*/ 17 w 48"/>
              <a:gd name="T63" fmla="*/ 21 h 39"/>
              <a:gd name="T64" fmla="*/ 4 w 48"/>
              <a:gd name="T65" fmla="*/ 36 h 39"/>
              <a:gd name="T66" fmla="*/ 15 w 48"/>
              <a:gd name="T67" fmla="*/ 35 h 39"/>
              <a:gd name="T68" fmla="*/ 31 w 48"/>
              <a:gd name="T69" fmla="*/ 33 h 39"/>
              <a:gd name="T70" fmla="*/ 43 w 48"/>
              <a:gd name="T71" fmla="*/ 36 h 39"/>
              <a:gd name="T72" fmla="*/ 6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5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5" y="13"/>
                  <a:pt x="15" y="13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7" y="18"/>
                </a:cubicBezTo>
                <a:cubicBezTo>
                  <a:pt x="19" y="19"/>
                  <a:pt x="19" y="17"/>
                  <a:pt x="19" y="14"/>
                </a:cubicBezTo>
                <a:cubicBezTo>
                  <a:pt x="19" y="12"/>
                  <a:pt x="19" y="11"/>
                  <a:pt x="18" y="10"/>
                </a:cubicBezTo>
                <a:cubicBezTo>
                  <a:pt x="17" y="8"/>
                  <a:pt x="16" y="8"/>
                  <a:pt x="15" y="10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3" y="12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8"/>
                  <a:pt x="14" y="6"/>
                  <a:pt x="15" y="6"/>
                </a:cubicBezTo>
                <a:cubicBezTo>
                  <a:pt x="17" y="5"/>
                  <a:pt x="19" y="6"/>
                  <a:pt x="21" y="8"/>
                </a:cubicBezTo>
                <a:cubicBezTo>
                  <a:pt x="22" y="10"/>
                  <a:pt x="22" y="9"/>
                  <a:pt x="22" y="7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2"/>
                  <a:pt x="17" y="2"/>
                  <a:pt x="17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1"/>
                  <a:pt x="19" y="2"/>
                </a:cubicBezTo>
                <a:cubicBezTo>
                  <a:pt x="22" y="2"/>
                  <a:pt x="24" y="5"/>
                  <a:pt x="24" y="8"/>
                </a:cubicBezTo>
                <a:cubicBezTo>
                  <a:pt x="25" y="10"/>
                  <a:pt x="25" y="10"/>
                  <a:pt x="25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3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1"/>
                </a:cubicBezTo>
                <a:cubicBezTo>
                  <a:pt x="27" y="2"/>
                  <a:pt x="29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4"/>
                  <a:pt x="28" y="3"/>
                  <a:pt x="28" y="3"/>
                </a:cubicBezTo>
                <a:cubicBezTo>
                  <a:pt x="28" y="3"/>
                  <a:pt x="28" y="3"/>
                  <a:pt x="28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6" y="2"/>
                  <a:pt x="27" y="2"/>
                </a:cubicBezTo>
                <a:cubicBezTo>
                  <a:pt x="27" y="2"/>
                  <a:pt x="28" y="2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30" y="2"/>
                  <a:pt x="30" y="2"/>
                </a:cubicBezTo>
                <a:cubicBezTo>
                  <a:pt x="32" y="4"/>
                  <a:pt x="33" y="7"/>
                  <a:pt x="32" y="9"/>
                </a:cubicBezTo>
                <a:cubicBezTo>
                  <a:pt x="31" y="12"/>
                  <a:pt x="30" y="13"/>
                  <a:pt x="30" y="17"/>
                </a:cubicBezTo>
                <a:cubicBezTo>
                  <a:pt x="30" y="18"/>
                  <a:pt x="30" y="18"/>
                  <a:pt x="30" y="19"/>
                </a:cubicBezTo>
                <a:cubicBezTo>
                  <a:pt x="29" y="20"/>
                  <a:pt x="29" y="21"/>
                  <a:pt x="29" y="23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30"/>
                  <a:pt x="29" y="31"/>
                </a:cubicBezTo>
                <a:cubicBezTo>
                  <a:pt x="31" y="32"/>
                  <a:pt x="30" y="32"/>
                  <a:pt x="29" y="30"/>
                </a:cubicBezTo>
                <a:cubicBezTo>
                  <a:pt x="28" y="29"/>
                  <a:pt x="27" y="28"/>
                  <a:pt x="26" y="28"/>
                </a:cubicBezTo>
                <a:cubicBezTo>
                  <a:pt x="26" y="28"/>
                  <a:pt x="25" y="28"/>
                  <a:pt x="25" y="28"/>
                </a:cubicBezTo>
                <a:cubicBezTo>
                  <a:pt x="22" y="28"/>
                  <a:pt x="19" y="33"/>
                  <a:pt x="16" y="34"/>
                </a:cubicBezTo>
                <a:cubicBezTo>
                  <a:pt x="17" y="33"/>
                  <a:pt x="17" y="33"/>
                  <a:pt x="17" y="32"/>
                </a:cubicBezTo>
                <a:cubicBezTo>
                  <a:pt x="19" y="30"/>
                  <a:pt x="19" y="30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2"/>
                  <a:pt x="19" y="21"/>
                  <a:pt x="17" y="21"/>
                </a:cubicBezTo>
                <a:cubicBezTo>
                  <a:pt x="15" y="20"/>
                  <a:pt x="13" y="18"/>
                  <a:pt x="13" y="15"/>
                </a:cubicBezTo>
                <a:close/>
                <a:moveTo>
                  <a:pt x="4" y="36"/>
                </a:moveTo>
                <a:cubicBezTo>
                  <a:pt x="8" y="33"/>
                  <a:pt x="13" y="31"/>
                  <a:pt x="17" y="29"/>
                </a:cubicBezTo>
                <a:cubicBezTo>
                  <a:pt x="19" y="29"/>
                  <a:pt x="14" y="35"/>
                  <a:pt x="15" y="35"/>
                </a:cubicBezTo>
                <a:cubicBezTo>
                  <a:pt x="19" y="35"/>
                  <a:pt x="22" y="29"/>
                  <a:pt x="25" y="29"/>
                </a:cubicBezTo>
                <a:cubicBezTo>
                  <a:pt x="28" y="29"/>
                  <a:pt x="29" y="34"/>
                  <a:pt x="31" y="33"/>
                </a:cubicBezTo>
                <a:cubicBezTo>
                  <a:pt x="32" y="33"/>
                  <a:pt x="29" y="29"/>
                  <a:pt x="31" y="30"/>
                </a:cubicBezTo>
                <a:cubicBezTo>
                  <a:pt x="34" y="31"/>
                  <a:pt x="40" y="34"/>
                  <a:pt x="43" y="36"/>
                </a:cubicBezTo>
                <a:cubicBezTo>
                  <a:pt x="48" y="39"/>
                  <a:pt x="48" y="39"/>
                  <a:pt x="4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0" y="39"/>
                  <a:pt x="0" y="39"/>
                  <a:pt x="4" y="3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4" name="Freeform 55"/>
          <p:cNvSpPr>
            <a:spLocks noEditPoints="1"/>
          </p:cNvSpPr>
          <p:nvPr/>
        </p:nvSpPr>
        <p:spPr bwMode="auto">
          <a:xfrm>
            <a:off x="2577630" y="6193951"/>
            <a:ext cx="561975" cy="458788"/>
          </a:xfrm>
          <a:custGeom>
            <a:avLst/>
            <a:gdLst>
              <a:gd name="T0" fmla="*/ 14 w 48"/>
              <a:gd name="T1" fmla="*/ 14 h 39"/>
              <a:gd name="T2" fmla="*/ 15 w 48"/>
              <a:gd name="T3" fmla="*/ 12 h 39"/>
              <a:gd name="T4" fmla="*/ 15 w 48"/>
              <a:gd name="T5" fmla="*/ 14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3 w 48"/>
              <a:gd name="T13" fmla="*/ 12 h 39"/>
              <a:gd name="T14" fmla="*/ 13 w 48"/>
              <a:gd name="T15" fmla="*/ 12 h 39"/>
              <a:gd name="T16" fmla="*/ 12 w 48"/>
              <a:gd name="T17" fmla="*/ 10 h 39"/>
              <a:gd name="T18" fmla="*/ 15 w 48"/>
              <a:gd name="T19" fmla="*/ 6 h 39"/>
              <a:gd name="T20" fmla="*/ 21 w 48"/>
              <a:gd name="T21" fmla="*/ 7 h 39"/>
              <a:gd name="T22" fmla="*/ 17 w 48"/>
              <a:gd name="T23" fmla="*/ 3 h 39"/>
              <a:gd name="T24" fmla="*/ 16 w 48"/>
              <a:gd name="T25" fmla="*/ 3 h 39"/>
              <a:gd name="T26" fmla="*/ 17 w 48"/>
              <a:gd name="T27" fmla="*/ 2 h 39"/>
              <a:gd name="T28" fmla="*/ 18 w 48"/>
              <a:gd name="T29" fmla="*/ 1 h 39"/>
              <a:gd name="T30" fmla="*/ 25 w 48"/>
              <a:gd name="T31" fmla="*/ 8 h 39"/>
              <a:gd name="T32" fmla="*/ 22 w 48"/>
              <a:gd name="T33" fmla="*/ 2 h 39"/>
              <a:gd name="T34" fmla="*/ 21 w 48"/>
              <a:gd name="T35" fmla="*/ 1 h 39"/>
              <a:gd name="T36" fmla="*/ 22 w 48"/>
              <a:gd name="T37" fmla="*/ 1 h 39"/>
              <a:gd name="T38" fmla="*/ 24 w 48"/>
              <a:gd name="T39" fmla="*/ 0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1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29 w 48"/>
              <a:gd name="T55" fmla="*/ 30 h 39"/>
              <a:gd name="T56" fmla="*/ 26 w 48"/>
              <a:gd name="T57" fmla="*/ 28 h 39"/>
              <a:gd name="T58" fmla="*/ 16 w 48"/>
              <a:gd name="T59" fmla="*/ 34 h 39"/>
              <a:gd name="T60" fmla="*/ 19 w 48"/>
              <a:gd name="T61" fmla="*/ 27 h 39"/>
              <a:gd name="T62" fmla="*/ 17 w 48"/>
              <a:gd name="T63" fmla="*/ 20 h 39"/>
              <a:gd name="T64" fmla="*/ 4 w 48"/>
              <a:gd name="T65" fmla="*/ 36 h 39"/>
              <a:gd name="T66" fmla="*/ 15 w 48"/>
              <a:gd name="T67" fmla="*/ 35 h 39"/>
              <a:gd name="T68" fmla="*/ 31 w 48"/>
              <a:gd name="T69" fmla="*/ 33 h 39"/>
              <a:gd name="T70" fmla="*/ 43 w 48"/>
              <a:gd name="T71" fmla="*/ 36 h 39"/>
              <a:gd name="T72" fmla="*/ 5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5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5" y="13"/>
                  <a:pt x="15" y="12"/>
                </a:cubicBezTo>
                <a:cubicBezTo>
                  <a:pt x="15" y="12"/>
                  <a:pt x="15" y="12"/>
                  <a:pt x="15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6"/>
                  <a:pt x="16" y="17"/>
                  <a:pt x="17" y="18"/>
                </a:cubicBezTo>
                <a:cubicBezTo>
                  <a:pt x="18" y="18"/>
                  <a:pt x="19" y="17"/>
                  <a:pt x="19" y="14"/>
                </a:cubicBezTo>
                <a:cubicBezTo>
                  <a:pt x="19" y="12"/>
                  <a:pt x="19" y="11"/>
                  <a:pt x="18" y="9"/>
                </a:cubicBezTo>
                <a:cubicBezTo>
                  <a:pt x="17" y="8"/>
                  <a:pt x="16" y="8"/>
                  <a:pt x="15" y="10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2"/>
                </a:cubicBezTo>
                <a:cubicBezTo>
                  <a:pt x="13" y="12"/>
                  <a:pt x="12" y="11"/>
                  <a:pt x="12" y="11"/>
                </a:cubicBezTo>
                <a:cubicBezTo>
                  <a:pt x="12" y="11"/>
                  <a:pt x="12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7"/>
                  <a:pt x="14" y="6"/>
                  <a:pt x="15" y="6"/>
                </a:cubicBezTo>
                <a:cubicBezTo>
                  <a:pt x="17" y="5"/>
                  <a:pt x="19" y="6"/>
                  <a:pt x="20" y="8"/>
                </a:cubicBezTo>
                <a:cubicBezTo>
                  <a:pt x="22" y="10"/>
                  <a:pt x="22" y="9"/>
                  <a:pt x="21" y="7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22" y="2"/>
                  <a:pt x="24" y="5"/>
                  <a:pt x="24" y="8"/>
                </a:cubicBezTo>
                <a:cubicBezTo>
                  <a:pt x="24" y="10"/>
                  <a:pt x="25" y="10"/>
                  <a:pt x="25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3" y="3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1"/>
                  <a:pt x="21" y="1"/>
                </a:cubicBezTo>
                <a:cubicBezTo>
                  <a:pt x="21" y="1"/>
                  <a:pt x="20" y="1"/>
                  <a:pt x="21" y="1"/>
                </a:cubicBezTo>
                <a:cubicBezTo>
                  <a:pt x="21" y="1"/>
                  <a:pt x="22" y="1"/>
                  <a:pt x="22" y="1"/>
                </a:cubicBezTo>
                <a:cubicBezTo>
                  <a:pt x="23" y="1"/>
                  <a:pt x="23" y="1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7" y="2"/>
                  <a:pt x="28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2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2"/>
                  <a:pt x="28" y="2"/>
                  <a:pt x="29" y="1"/>
                </a:cubicBezTo>
                <a:cubicBezTo>
                  <a:pt x="29" y="1"/>
                  <a:pt x="30" y="1"/>
                  <a:pt x="30" y="2"/>
                </a:cubicBezTo>
                <a:cubicBezTo>
                  <a:pt x="32" y="4"/>
                  <a:pt x="33" y="7"/>
                  <a:pt x="32" y="9"/>
                </a:cubicBezTo>
                <a:cubicBezTo>
                  <a:pt x="30" y="12"/>
                  <a:pt x="30" y="13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29" y="19"/>
                  <a:pt x="29" y="20"/>
                  <a:pt x="29" y="23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30"/>
                  <a:pt x="29" y="30"/>
                </a:cubicBezTo>
                <a:cubicBezTo>
                  <a:pt x="30" y="32"/>
                  <a:pt x="30" y="31"/>
                  <a:pt x="29" y="30"/>
                </a:cubicBezTo>
                <a:cubicBezTo>
                  <a:pt x="28" y="29"/>
                  <a:pt x="27" y="28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1" y="28"/>
                  <a:pt x="19" y="33"/>
                  <a:pt x="16" y="34"/>
                </a:cubicBezTo>
                <a:cubicBezTo>
                  <a:pt x="16" y="33"/>
                  <a:pt x="17" y="32"/>
                  <a:pt x="17" y="32"/>
                </a:cubicBezTo>
                <a:cubicBezTo>
                  <a:pt x="19" y="30"/>
                  <a:pt x="19" y="30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1"/>
                  <a:pt x="19" y="21"/>
                  <a:pt x="17" y="20"/>
                </a:cubicBezTo>
                <a:cubicBezTo>
                  <a:pt x="14" y="20"/>
                  <a:pt x="13" y="18"/>
                  <a:pt x="13" y="15"/>
                </a:cubicBezTo>
                <a:close/>
                <a:moveTo>
                  <a:pt x="4" y="36"/>
                </a:moveTo>
                <a:cubicBezTo>
                  <a:pt x="8" y="33"/>
                  <a:pt x="13" y="31"/>
                  <a:pt x="17" y="29"/>
                </a:cubicBezTo>
                <a:cubicBezTo>
                  <a:pt x="19" y="29"/>
                  <a:pt x="14" y="35"/>
                  <a:pt x="15" y="35"/>
                </a:cubicBezTo>
                <a:cubicBezTo>
                  <a:pt x="19" y="35"/>
                  <a:pt x="22" y="29"/>
                  <a:pt x="25" y="29"/>
                </a:cubicBezTo>
                <a:cubicBezTo>
                  <a:pt x="27" y="28"/>
                  <a:pt x="29" y="34"/>
                  <a:pt x="31" y="33"/>
                </a:cubicBezTo>
                <a:cubicBezTo>
                  <a:pt x="32" y="33"/>
                  <a:pt x="29" y="29"/>
                  <a:pt x="31" y="30"/>
                </a:cubicBezTo>
                <a:cubicBezTo>
                  <a:pt x="34" y="31"/>
                  <a:pt x="40" y="33"/>
                  <a:pt x="43" y="36"/>
                </a:cubicBezTo>
                <a:cubicBezTo>
                  <a:pt x="48" y="39"/>
                  <a:pt x="48" y="39"/>
                  <a:pt x="43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0" y="39"/>
                  <a:pt x="0" y="38"/>
                  <a:pt x="4" y="3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5" name="Freeform 56"/>
          <p:cNvSpPr>
            <a:spLocks noEditPoints="1"/>
          </p:cNvSpPr>
          <p:nvPr/>
        </p:nvSpPr>
        <p:spPr bwMode="auto">
          <a:xfrm>
            <a:off x="2577630" y="6193951"/>
            <a:ext cx="561975" cy="458788"/>
          </a:xfrm>
          <a:custGeom>
            <a:avLst/>
            <a:gdLst>
              <a:gd name="T0" fmla="*/ 13 w 48"/>
              <a:gd name="T1" fmla="*/ 14 h 39"/>
              <a:gd name="T2" fmla="*/ 15 w 48"/>
              <a:gd name="T3" fmla="*/ 12 h 39"/>
              <a:gd name="T4" fmla="*/ 15 w 48"/>
              <a:gd name="T5" fmla="*/ 13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3 w 48"/>
              <a:gd name="T13" fmla="*/ 11 h 39"/>
              <a:gd name="T14" fmla="*/ 13 w 48"/>
              <a:gd name="T15" fmla="*/ 12 h 39"/>
              <a:gd name="T16" fmla="*/ 12 w 48"/>
              <a:gd name="T17" fmla="*/ 10 h 39"/>
              <a:gd name="T18" fmla="*/ 15 w 48"/>
              <a:gd name="T19" fmla="*/ 6 h 39"/>
              <a:gd name="T20" fmla="*/ 21 w 48"/>
              <a:gd name="T21" fmla="*/ 7 h 39"/>
              <a:gd name="T22" fmla="*/ 17 w 48"/>
              <a:gd name="T23" fmla="*/ 3 h 39"/>
              <a:gd name="T24" fmla="*/ 15 w 48"/>
              <a:gd name="T25" fmla="*/ 3 h 39"/>
              <a:gd name="T26" fmla="*/ 17 w 48"/>
              <a:gd name="T27" fmla="*/ 2 h 39"/>
              <a:gd name="T28" fmla="*/ 18 w 48"/>
              <a:gd name="T29" fmla="*/ 1 h 39"/>
              <a:gd name="T30" fmla="*/ 25 w 48"/>
              <a:gd name="T31" fmla="*/ 7 h 39"/>
              <a:gd name="T32" fmla="*/ 22 w 48"/>
              <a:gd name="T33" fmla="*/ 2 h 39"/>
              <a:gd name="T34" fmla="*/ 21 w 48"/>
              <a:gd name="T35" fmla="*/ 1 h 39"/>
              <a:gd name="T36" fmla="*/ 22 w 48"/>
              <a:gd name="T37" fmla="*/ 0 h 39"/>
              <a:gd name="T38" fmla="*/ 24 w 48"/>
              <a:gd name="T39" fmla="*/ 0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1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29 w 48"/>
              <a:gd name="T55" fmla="*/ 30 h 39"/>
              <a:gd name="T56" fmla="*/ 25 w 48"/>
              <a:gd name="T57" fmla="*/ 28 h 39"/>
              <a:gd name="T58" fmla="*/ 16 w 48"/>
              <a:gd name="T59" fmla="*/ 33 h 39"/>
              <a:gd name="T60" fmla="*/ 19 w 48"/>
              <a:gd name="T61" fmla="*/ 27 h 39"/>
              <a:gd name="T62" fmla="*/ 16 w 48"/>
              <a:gd name="T63" fmla="*/ 20 h 39"/>
              <a:gd name="T64" fmla="*/ 4 w 48"/>
              <a:gd name="T65" fmla="*/ 35 h 39"/>
              <a:gd name="T66" fmla="*/ 15 w 48"/>
              <a:gd name="T67" fmla="*/ 34 h 39"/>
              <a:gd name="T68" fmla="*/ 31 w 48"/>
              <a:gd name="T69" fmla="*/ 33 h 39"/>
              <a:gd name="T70" fmla="*/ 43 w 48"/>
              <a:gd name="T71" fmla="*/ 35 h 39"/>
              <a:gd name="T72" fmla="*/ 5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4" y="13"/>
                </a:cubicBezTo>
                <a:cubicBezTo>
                  <a:pt x="14" y="13"/>
                  <a:pt x="14" y="13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6"/>
                  <a:pt x="16" y="17"/>
                  <a:pt x="17" y="17"/>
                </a:cubicBezTo>
                <a:cubicBezTo>
                  <a:pt x="18" y="18"/>
                  <a:pt x="19" y="17"/>
                  <a:pt x="19" y="14"/>
                </a:cubicBezTo>
                <a:cubicBezTo>
                  <a:pt x="19" y="12"/>
                  <a:pt x="19" y="10"/>
                  <a:pt x="18" y="9"/>
                </a:cubicBezTo>
                <a:cubicBezTo>
                  <a:pt x="17" y="8"/>
                  <a:pt x="16" y="7"/>
                  <a:pt x="15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2" y="11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3" y="7"/>
                  <a:pt x="14" y="6"/>
                  <a:pt x="15" y="6"/>
                </a:cubicBezTo>
                <a:cubicBezTo>
                  <a:pt x="17" y="5"/>
                  <a:pt x="19" y="6"/>
                  <a:pt x="20" y="8"/>
                </a:cubicBezTo>
                <a:cubicBezTo>
                  <a:pt x="21" y="9"/>
                  <a:pt x="22" y="9"/>
                  <a:pt x="21" y="7"/>
                </a:cubicBezTo>
                <a:cubicBezTo>
                  <a:pt x="21" y="5"/>
                  <a:pt x="20" y="4"/>
                  <a:pt x="18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22" y="1"/>
                  <a:pt x="24" y="4"/>
                  <a:pt x="24" y="8"/>
                </a:cubicBezTo>
                <a:cubicBezTo>
                  <a:pt x="24" y="10"/>
                  <a:pt x="25" y="10"/>
                  <a:pt x="25" y="7"/>
                </a:cubicBezTo>
                <a:cubicBezTo>
                  <a:pt x="25" y="6"/>
                  <a:pt x="25" y="3"/>
                  <a:pt x="23" y="3"/>
                </a:cubicBezTo>
                <a:cubicBezTo>
                  <a:pt x="22" y="3"/>
                  <a:pt x="22" y="2"/>
                  <a:pt x="22" y="2"/>
                </a:cubicBezTo>
                <a:cubicBezTo>
                  <a:pt x="22" y="2"/>
                  <a:pt x="22" y="2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2" y="1"/>
                  <a:pt x="22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7" y="1"/>
                  <a:pt x="28" y="5"/>
                  <a:pt x="28" y="8"/>
                </a:cubicBezTo>
                <a:cubicBezTo>
                  <a:pt x="28" y="9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8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1"/>
                  <a:pt x="29" y="1"/>
                  <a:pt x="30" y="2"/>
                </a:cubicBezTo>
                <a:cubicBezTo>
                  <a:pt x="32" y="3"/>
                  <a:pt x="33" y="6"/>
                  <a:pt x="31" y="9"/>
                </a:cubicBezTo>
                <a:cubicBezTo>
                  <a:pt x="30" y="12"/>
                  <a:pt x="30" y="12"/>
                  <a:pt x="30" y="17"/>
                </a:cubicBezTo>
                <a:cubicBezTo>
                  <a:pt x="30" y="17"/>
                  <a:pt x="30" y="18"/>
                  <a:pt x="29" y="18"/>
                </a:cubicBezTo>
                <a:cubicBezTo>
                  <a:pt x="29" y="19"/>
                  <a:pt x="29" y="20"/>
                  <a:pt x="29" y="23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9"/>
                  <a:pt x="29" y="30"/>
                  <a:pt x="29" y="30"/>
                </a:cubicBezTo>
                <a:cubicBezTo>
                  <a:pt x="30" y="32"/>
                  <a:pt x="29" y="31"/>
                  <a:pt x="28" y="30"/>
                </a:cubicBezTo>
                <a:cubicBezTo>
                  <a:pt x="28" y="29"/>
                  <a:pt x="27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1" y="28"/>
                  <a:pt x="19" y="33"/>
                  <a:pt x="16" y="33"/>
                </a:cubicBezTo>
                <a:cubicBezTo>
                  <a:pt x="16" y="33"/>
                  <a:pt x="17" y="32"/>
                  <a:pt x="17" y="32"/>
                </a:cubicBezTo>
                <a:cubicBezTo>
                  <a:pt x="19" y="30"/>
                  <a:pt x="19" y="29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1"/>
                  <a:pt x="18" y="21"/>
                  <a:pt x="16" y="20"/>
                </a:cubicBezTo>
                <a:cubicBezTo>
                  <a:pt x="14" y="19"/>
                  <a:pt x="13" y="17"/>
                  <a:pt x="13" y="15"/>
                </a:cubicBezTo>
                <a:close/>
                <a:moveTo>
                  <a:pt x="4" y="35"/>
                </a:moveTo>
                <a:cubicBezTo>
                  <a:pt x="8" y="33"/>
                  <a:pt x="13" y="30"/>
                  <a:pt x="17" y="29"/>
                </a:cubicBezTo>
                <a:cubicBezTo>
                  <a:pt x="19" y="28"/>
                  <a:pt x="13" y="34"/>
                  <a:pt x="15" y="34"/>
                </a:cubicBezTo>
                <a:cubicBezTo>
                  <a:pt x="19" y="35"/>
                  <a:pt x="21" y="29"/>
                  <a:pt x="25" y="28"/>
                </a:cubicBezTo>
                <a:cubicBezTo>
                  <a:pt x="27" y="28"/>
                  <a:pt x="29" y="33"/>
                  <a:pt x="31" y="33"/>
                </a:cubicBezTo>
                <a:cubicBezTo>
                  <a:pt x="32" y="33"/>
                  <a:pt x="29" y="28"/>
                  <a:pt x="31" y="29"/>
                </a:cubicBezTo>
                <a:cubicBezTo>
                  <a:pt x="34" y="31"/>
                  <a:pt x="40" y="33"/>
                  <a:pt x="43" y="35"/>
                </a:cubicBezTo>
                <a:cubicBezTo>
                  <a:pt x="48" y="38"/>
                  <a:pt x="48" y="39"/>
                  <a:pt x="42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0" y="39"/>
                  <a:pt x="0" y="38"/>
                  <a:pt x="4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6" name="Freeform 57"/>
          <p:cNvSpPr>
            <a:spLocks noEditPoints="1"/>
          </p:cNvSpPr>
          <p:nvPr/>
        </p:nvSpPr>
        <p:spPr bwMode="auto">
          <a:xfrm>
            <a:off x="2577630" y="6193951"/>
            <a:ext cx="549275" cy="446088"/>
          </a:xfrm>
          <a:custGeom>
            <a:avLst/>
            <a:gdLst>
              <a:gd name="T0" fmla="*/ 13 w 47"/>
              <a:gd name="T1" fmla="*/ 14 h 38"/>
              <a:gd name="T2" fmla="*/ 15 w 47"/>
              <a:gd name="T3" fmla="*/ 12 h 38"/>
              <a:gd name="T4" fmla="*/ 15 w 47"/>
              <a:gd name="T5" fmla="*/ 13 h 38"/>
              <a:gd name="T6" fmla="*/ 16 w 47"/>
              <a:gd name="T7" fmla="*/ 15 h 38"/>
              <a:gd name="T8" fmla="*/ 18 w 47"/>
              <a:gd name="T9" fmla="*/ 13 h 38"/>
              <a:gd name="T10" fmla="*/ 14 w 47"/>
              <a:gd name="T11" fmla="*/ 10 h 38"/>
              <a:gd name="T12" fmla="*/ 13 w 47"/>
              <a:gd name="T13" fmla="*/ 11 h 38"/>
              <a:gd name="T14" fmla="*/ 12 w 47"/>
              <a:gd name="T15" fmla="*/ 12 h 38"/>
              <a:gd name="T16" fmla="*/ 12 w 47"/>
              <a:gd name="T17" fmla="*/ 10 h 38"/>
              <a:gd name="T18" fmla="*/ 15 w 47"/>
              <a:gd name="T19" fmla="*/ 5 h 38"/>
              <a:gd name="T20" fmla="*/ 21 w 47"/>
              <a:gd name="T21" fmla="*/ 7 h 38"/>
              <a:gd name="T22" fmla="*/ 17 w 47"/>
              <a:gd name="T23" fmla="*/ 3 h 38"/>
              <a:gd name="T24" fmla="*/ 15 w 47"/>
              <a:gd name="T25" fmla="*/ 3 h 38"/>
              <a:gd name="T26" fmla="*/ 16 w 47"/>
              <a:gd name="T27" fmla="*/ 2 h 38"/>
              <a:gd name="T28" fmla="*/ 18 w 47"/>
              <a:gd name="T29" fmla="*/ 1 h 38"/>
              <a:gd name="T30" fmla="*/ 25 w 47"/>
              <a:gd name="T31" fmla="*/ 7 h 38"/>
              <a:gd name="T32" fmla="*/ 22 w 47"/>
              <a:gd name="T33" fmla="*/ 2 h 38"/>
              <a:gd name="T34" fmla="*/ 21 w 47"/>
              <a:gd name="T35" fmla="*/ 1 h 38"/>
              <a:gd name="T36" fmla="*/ 22 w 47"/>
              <a:gd name="T37" fmla="*/ 0 h 38"/>
              <a:gd name="T38" fmla="*/ 24 w 47"/>
              <a:gd name="T39" fmla="*/ 0 h 38"/>
              <a:gd name="T40" fmla="*/ 29 w 47"/>
              <a:gd name="T41" fmla="*/ 8 h 38"/>
              <a:gd name="T42" fmla="*/ 27 w 47"/>
              <a:gd name="T43" fmla="*/ 2 h 38"/>
              <a:gd name="T44" fmla="*/ 26 w 47"/>
              <a:gd name="T45" fmla="*/ 1 h 38"/>
              <a:gd name="T46" fmla="*/ 28 w 47"/>
              <a:gd name="T47" fmla="*/ 1 h 38"/>
              <a:gd name="T48" fmla="*/ 30 w 47"/>
              <a:gd name="T49" fmla="*/ 1 h 38"/>
              <a:gd name="T50" fmla="*/ 30 w 47"/>
              <a:gd name="T51" fmla="*/ 16 h 38"/>
              <a:gd name="T52" fmla="*/ 28 w 47"/>
              <a:gd name="T53" fmla="*/ 22 h 38"/>
              <a:gd name="T54" fmla="*/ 29 w 47"/>
              <a:gd name="T55" fmla="*/ 30 h 38"/>
              <a:gd name="T56" fmla="*/ 25 w 47"/>
              <a:gd name="T57" fmla="*/ 27 h 38"/>
              <a:gd name="T58" fmla="*/ 16 w 47"/>
              <a:gd name="T59" fmla="*/ 33 h 38"/>
              <a:gd name="T60" fmla="*/ 18 w 47"/>
              <a:gd name="T61" fmla="*/ 27 h 38"/>
              <a:gd name="T62" fmla="*/ 16 w 47"/>
              <a:gd name="T63" fmla="*/ 20 h 38"/>
              <a:gd name="T64" fmla="*/ 4 w 47"/>
              <a:gd name="T65" fmla="*/ 35 h 38"/>
              <a:gd name="T66" fmla="*/ 15 w 47"/>
              <a:gd name="T67" fmla="*/ 34 h 38"/>
              <a:gd name="T68" fmla="*/ 31 w 47"/>
              <a:gd name="T69" fmla="*/ 33 h 38"/>
              <a:gd name="T70" fmla="*/ 43 w 47"/>
              <a:gd name="T71" fmla="*/ 35 h 38"/>
              <a:gd name="T72" fmla="*/ 5 w 47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7" h="38">
                <a:moveTo>
                  <a:pt x="13" y="15"/>
                </a:moveTo>
                <a:cubicBezTo>
                  <a:pt x="13" y="14"/>
                  <a:pt x="13" y="14"/>
                  <a:pt x="13" y="14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4"/>
                  <a:pt x="15" y="14"/>
                </a:cubicBezTo>
                <a:cubicBezTo>
                  <a:pt x="15" y="14"/>
                  <a:pt x="16" y="14"/>
                  <a:pt x="16" y="15"/>
                </a:cubicBezTo>
                <a:cubicBezTo>
                  <a:pt x="15" y="16"/>
                  <a:pt x="16" y="17"/>
                  <a:pt x="17" y="17"/>
                </a:cubicBezTo>
                <a:cubicBezTo>
                  <a:pt x="18" y="18"/>
                  <a:pt x="18" y="17"/>
                  <a:pt x="18" y="13"/>
                </a:cubicBezTo>
                <a:cubicBezTo>
                  <a:pt x="18" y="12"/>
                  <a:pt x="18" y="10"/>
                  <a:pt x="18" y="9"/>
                </a:cubicBezTo>
                <a:cubicBezTo>
                  <a:pt x="17" y="8"/>
                  <a:pt x="15" y="7"/>
                  <a:pt x="14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3"/>
                  <a:pt x="13" y="13"/>
                  <a:pt x="12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3" y="7"/>
                  <a:pt x="14" y="6"/>
                  <a:pt x="15" y="5"/>
                </a:cubicBezTo>
                <a:cubicBezTo>
                  <a:pt x="17" y="4"/>
                  <a:pt x="19" y="6"/>
                  <a:pt x="20" y="8"/>
                </a:cubicBezTo>
                <a:cubicBezTo>
                  <a:pt x="21" y="9"/>
                  <a:pt x="22" y="9"/>
                  <a:pt x="21" y="7"/>
                </a:cubicBezTo>
                <a:cubicBezTo>
                  <a:pt x="21" y="5"/>
                  <a:pt x="20" y="4"/>
                  <a:pt x="18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21" y="1"/>
                  <a:pt x="24" y="4"/>
                  <a:pt x="24" y="7"/>
                </a:cubicBezTo>
                <a:cubicBezTo>
                  <a:pt x="24" y="10"/>
                  <a:pt x="25" y="10"/>
                  <a:pt x="25" y="7"/>
                </a:cubicBezTo>
                <a:cubicBezTo>
                  <a:pt x="25" y="5"/>
                  <a:pt x="25" y="3"/>
                  <a:pt x="23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7" y="1"/>
                  <a:pt x="28" y="4"/>
                  <a:pt x="28" y="7"/>
                </a:cubicBezTo>
                <a:cubicBezTo>
                  <a:pt x="27" y="9"/>
                  <a:pt x="28" y="9"/>
                  <a:pt x="29" y="8"/>
                </a:cubicBezTo>
                <a:cubicBezTo>
                  <a:pt x="30" y="6"/>
                  <a:pt x="29" y="5"/>
                  <a:pt x="28" y="3"/>
                </a:cubicBezTo>
                <a:cubicBezTo>
                  <a:pt x="27" y="3"/>
                  <a:pt x="27" y="3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1"/>
                  <a:pt x="30" y="1"/>
                </a:cubicBezTo>
                <a:cubicBezTo>
                  <a:pt x="32" y="3"/>
                  <a:pt x="33" y="6"/>
                  <a:pt x="31" y="9"/>
                </a:cubicBezTo>
                <a:cubicBezTo>
                  <a:pt x="30" y="12"/>
                  <a:pt x="30" y="12"/>
                  <a:pt x="30" y="16"/>
                </a:cubicBezTo>
                <a:cubicBezTo>
                  <a:pt x="30" y="17"/>
                  <a:pt x="30" y="18"/>
                  <a:pt x="29" y="18"/>
                </a:cubicBezTo>
                <a:cubicBezTo>
                  <a:pt x="29" y="19"/>
                  <a:pt x="28" y="20"/>
                  <a:pt x="28" y="2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9"/>
                  <a:pt x="28" y="29"/>
                  <a:pt x="29" y="30"/>
                </a:cubicBezTo>
                <a:cubicBezTo>
                  <a:pt x="30" y="32"/>
                  <a:pt x="29" y="31"/>
                  <a:pt x="28" y="30"/>
                </a:cubicBezTo>
                <a:cubicBezTo>
                  <a:pt x="28" y="29"/>
                  <a:pt x="27" y="28"/>
                  <a:pt x="25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1" y="28"/>
                  <a:pt x="19" y="33"/>
                  <a:pt x="16" y="33"/>
                </a:cubicBezTo>
                <a:cubicBezTo>
                  <a:pt x="16" y="33"/>
                  <a:pt x="17" y="32"/>
                  <a:pt x="17" y="32"/>
                </a:cubicBezTo>
                <a:cubicBezTo>
                  <a:pt x="18" y="30"/>
                  <a:pt x="18" y="29"/>
                  <a:pt x="18" y="27"/>
                </a:cubicBezTo>
                <a:cubicBezTo>
                  <a:pt x="18" y="24"/>
                  <a:pt x="18" y="22"/>
                  <a:pt x="18" y="22"/>
                </a:cubicBezTo>
                <a:cubicBezTo>
                  <a:pt x="18" y="21"/>
                  <a:pt x="18" y="21"/>
                  <a:pt x="16" y="20"/>
                </a:cubicBezTo>
                <a:cubicBezTo>
                  <a:pt x="14" y="19"/>
                  <a:pt x="13" y="17"/>
                  <a:pt x="13" y="15"/>
                </a:cubicBezTo>
                <a:close/>
                <a:moveTo>
                  <a:pt x="4" y="35"/>
                </a:moveTo>
                <a:cubicBezTo>
                  <a:pt x="8" y="33"/>
                  <a:pt x="13" y="30"/>
                  <a:pt x="17" y="29"/>
                </a:cubicBezTo>
                <a:cubicBezTo>
                  <a:pt x="19" y="28"/>
                  <a:pt x="13" y="34"/>
                  <a:pt x="15" y="34"/>
                </a:cubicBezTo>
                <a:cubicBezTo>
                  <a:pt x="19" y="34"/>
                  <a:pt x="21" y="29"/>
                  <a:pt x="25" y="28"/>
                </a:cubicBezTo>
                <a:cubicBezTo>
                  <a:pt x="27" y="28"/>
                  <a:pt x="29" y="33"/>
                  <a:pt x="31" y="33"/>
                </a:cubicBezTo>
                <a:cubicBezTo>
                  <a:pt x="32" y="33"/>
                  <a:pt x="28" y="28"/>
                  <a:pt x="30" y="29"/>
                </a:cubicBezTo>
                <a:cubicBezTo>
                  <a:pt x="34" y="31"/>
                  <a:pt x="40" y="33"/>
                  <a:pt x="43" y="35"/>
                </a:cubicBezTo>
                <a:cubicBezTo>
                  <a:pt x="47" y="38"/>
                  <a:pt x="47" y="38"/>
                  <a:pt x="4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0" y="38"/>
                  <a:pt x="0" y="38"/>
                  <a:pt x="4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7" name="Freeform 58"/>
          <p:cNvSpPr>
            <a:spLocks noEditPoints="1"/>
          </p:cNvSpPr>
          <p:nvPr/>
        </p:nvSpPr>
        <p:spPr bwMode="auto">
          <a:xfrm>
            <a:off x="2577630" y="6193951"/>
            <a:ext cx="549275" cy="446088"/>
          </a:xfrm>
          <a:custGeom>
            <a:avLst/>
            <a:gdLst>
              <a:gd name="T0" fmla="*/ 13 w 47"/>
              <a:gd name="T1" fmla="*/ 14 h 38"/>
              <a:gd name="T2" fmla="*/ 14 w 47"/>
              <a:gd name="T3" fmla="*/ 12 h 38"/>
              <a:gd name="T4" fmla="*/ 15 w 47"/>
              <a:gd name="T5" fmla="*/ 13 h 38"/>
              <a:gd name="T6" fmla="*/ 15 w 47"/>
              <a:gd name="T7" fmla="*/ 15 h 38"/>
              <a:gd name="T8" fmla="*/ 18 w 47"/>
              <a:gd name="T9" fmla="*/ 13 h 38"/>
              <a:gd name="T10" fmla="*/ 14 w 47"/>
              <a:gd name="T11" fmla="*/ 10 h 38"/>
              <a:gd name="T12" fmla="*/ 13 w 47"/>
              <a:gd name="T13" fmla="*/ 11 h 38"/>
              <a:gd name="T14" fmla="*/ 12 w 47"/>
              <a:gd name="T15" fmla="*/ 12 h 38"/>
              <a:gd name="T16" fmla="*/ 12 w 47"/>
              <a:gd name="T17" fmla="*/ 10 h 38"/>
              <a:gd name="T18" fmla="*/ 15 w 47"/>
              <a:gd name="T19" fmla="*/ 5 h 38"/>
              <a:gd name="T20" fmla="*/ 21 w 47"/>
              <a:gd name="T21" fmla="*/ 7 h 38"/>
              <a:gd name="T22" fmla="*/ 17 w 47"/>
              <a:gd name="T23" fmla="*/ 3 h 38"/>
              <a:gd name="T24" fmla="*/ 15 w 47"/>
              <a:gd name="T25" fmla="*/ 2 h 38"/>
              <a:gd name="T26" fmla="*/ 16 w 47"/>
              <a:gd name="T27" fmla="*/ 1 h 38"/>
              <a:gd name="T28" fmla="*/ 18 w 47"/>
              <a:gd name="T29" fmla="*/ 1 h 38"/>
              <a:gd name="T30" fmla="*/ 25 w 47"/>
              <a:gd name="T31" fmla="*/ 7 h 38"/>
              <a:gd name="T32" fmla="*/ 22 w 47"/>
              <a:gd name="T33" fmla="*/ 2 h 38"/>
              <a:gd name="T34" fmla="*/ 20 w 47"/>
              <a:gd name="T35" fmla="*/ 1 h 38"/>
              <a:gd name="T36" fmla="*/ 22 w 47"/>
              <a:gd name="T37" fmla="*/ 0 h 38"/>
              <a:gd name="T38" fmla="*/ 23 w 47"/>
              <a:gd name="T39" fmla="*/ 0 h 38"/>
              <a:gd name="T40" fmla="*/ 29 w 47"/>
              <a:gd name="T41" fmla="*/ 8 h 38"/>
              <a:gd name="T42" fmla="*/ 27 w 47"/>
              <a:gd name="T43" fmla="*/ 2 h 38"/>
              <a:gd name="T44" fmla="*/ 26 w 47"/>
              <a:gd name="T45" fmla="*/ 1 h 38"/>
              <a:gd name="T46" fmla="*/ 28 w 47"/>
              <a:gd name="T47" fmla="*/ 1 h 38"/>
              <a:gd name="T48" fmla="*/ 29 w 47"/>
              <a:gd name="T49" fmla="*/ 1 h 38"/>
              <a:gd name="T50" fmla="*/ 30 w 47"/>
              <a:gd name="T51" fmla="*/ 16 h 38"/>
              <a:gd name="T52" fmla="*/ 28 w 47"/>
              <a:gd name="T53" fmla="*/ 22 h 38"/>
              <a:gd name="T54" fmla="*/ 29 w 47"/>
              <a:gd name="T55" fmla="*/ 30 h 38"/>
              <a:gd name="T56" fmla="*/ 25 w 47"/>
              <a:gd name="T57" fmla="*/ 27 h 38"/>
              <a:gd name="T58" fmla="*/ 16 w 47"/>
              <a:gd name="T59" fmla="*/ 33 h 38"/>
              <a:gd name="T60" fmla="*/ 18 w 47"/>
              <a:gd name="T61" fmla="*/ 27 h 38"/>
              <a:gd name="T62" fmla="*/ 16 w 47"/>
              <a:gd name="T63" fmla="*/ 20 h 38"/>
              <a:gd name="T64" fmla="*/ 4 w 47"/>
              <a:gd name="T65" fmla="*/ 35 h 38"/>
              <a:gd name="T66" fmla="*/ 15 w 47"/>
              <a:gd name="T67" fmla="*/ 34 h 38"/>
              <a:gd name="T68" fmla="*/ 31 w 47"/>
              <a:gd name="T69" fmla="*/ 33 h 38"/>
              <a:gd name="T70" fmla="*/ 43 w 47"/>
              <a:gd name="T71" fmla="*/ 35 h 38"/>
              <a:gd name="T72" fmla="*/ 5 w 47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7" h="38">
                <a:moveTo>
                  <a:pt x="13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3" y="13"/>
                  <a:pt x="14" y="13"/>
                </a:cubicBezTo>
                <a:cubicBezTo>
                  <a:pt x="14" y="13"/>
                  <a:pt x="14" y="12"/>
                  <a:pt x="14" y="12"/>
                </a:cubicBezTo>
                <a:cubicBezTo>
                  <a:pt x="15" y="11"/>
                  <a:pt x="15" y="12"/>
                  <a:pt x="15" y="12"/>
                </a:cubicBezTo>
                <a:cubicBezTo>
                  <a:pt x="15" y="12"/>
                  <a:pt x="15" y="13"/>
                  <a:pt x="15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5" y="15"/>
                </a:cubicBezTo>
                <a:cubicBezTo>
                  <a:pt x="15" y="16"/>
                  <a:pt x="16" y="17"/>
                  <a:pt x="17" y="17"/>
                </a:cubicBezTo>
                <a:cubicBezTo>
                  <a:pt x="18" y="18"/>
                  <a:pt x="18" y="17"/>
                  <a:pt x="18" y="13"/>
                </a:cubicBezTo>
                <a:cubicBezTo>
                  <a:pt x="18" y="12"/>
                  <a:pt x="18" y="10"/>
                  <a:pt x="18" y="9"/>
                </a:cubicBezTo>
                <a:cubicBezTo>
                  <a:pt x="17" y="7"/>
                  <a:pt x="15" y="7"/>
                  <a:pt x="14" y="10"/>
                </a:cubicBezTo>
                <a:cubicBezTo>
                  <a:pt x="14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1"/>
                  <a:pt x="12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7"/>
                  <a:pt x="13" y="6"/>
                  <a:pt x="15" y="5"/>
                </a:cubicBezTo>
                <a:cubicBezTo>
                  <a:pt x="17" y="4"/>
                  <a:pt x="19" y="6"/>
                  <a:pt x="20" y="7"/>
                </a:cubicBezTo>
                <a:cubicBezTo>
                  <a:pt x="21" y="9"/>
                  <a:pt x="21" y="9"/>
                  <a:pt x="21" y="7"/>
                </a:cubicBezTo>
                <a:cubicBezTo>
                  <a:pt x="21" y="5"/>
                  <a:pt x="19" y="4"/>
                  <a:pt x="18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2"/>
                  <a:pt x="15" y="2"/>
                  <a:pt x="15" y="2"/>
                </a:cubicBezTo>
                <a:cubicBezTo>
                  <a:pt x="15" y="2"/>
                  <a:pt x="14" y="2"/>
                  <a:pt x="15" y="2"/>
                </a:cubicBezTo>
                <a:cubicBezTo>
                  <a:pt x="15" y="2"/>
                  <a:pt x="16" y="1"/>
                  <a:pt x="16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21" y="1"/>
                  <a:pt x="23" y="4"/>
                  <a:pt x="24" y="7"/>
                </a:cubicBezTo>
                <a:cubicBezTo>
                  <a:pt x="24" y="10"/>
                  <a:pt x="24" y="9"/>
                  <a:pt x="25" y="7"/>
                </a:cubicBezTo>
                <a:cubicBezTo>
                  <a:pt x="25" y="5"/>
                  <a:pt x="24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1"/>
                  <a:pt x="20" y="1"/>
                </a:cubicBezTo>
                <a:cubicBezTo>
                  <a:pt x="20" y="1"/>
                  <a:pt x="20" y="1"/>
                  <a:pt x="20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6" y="1"/>
                  <a:pt x="28" y="4"/>
                  <a:pt x="27" y="7"/>
                </a:cubicBezTo>
                <a:cubicBezTo>
                  <a:pt x="27" y="9"/>
                  <a:pt x="28" y="9"/>
                  <a:pt x="29" y="8"/>
                </a:cubicBezTo>
                <a:cubicBezTo>
                  <a:pt x="29" y="6"/>
                  <a:pt x="29" y="4"/>
                  <a:pt x="28" y="3"/>
                </a:cubicBezTo>
                <a:cubicBezTo>
                  <a:pt x="27" y="3"/>
                  <a:pt x="27" y="3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2" y="3"/>
                  <a:pt x="32" y="6"/>
                  <a:pt x="31" y="9"/>
                </a:cubicBezTo>
                <a:cubicBezTo>
                  <a:pt x="30" y="11"/>
                  <a:pt x="30" y="12"/>
                  <a:pt x="30" y="16"/>
                </a:cubicBezTo>
                <a:cubicBezTo>
                  <a:pt x="30" y="17"/>
                  <a:pt x="29" y="17"/>
                  <a:pt x="29" y="18"/>
                </a:cubicBezTo>
                <a:cubicBezTo>
                  <a:pt x="28" y="19"/>
                  <a:pt x="28" y="20"/>
                  <a:pt x="28" y="2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9"/>
                  <a:pt x="28" y="29"/>
                  <a:pt x="29" y="30"/>
                </a:cubicBezTo>
                <a:cubicBezTo>
                  <a:pt x="30" y="32"/>
                  <a:pt x="29" y="31"/>
                  <a:pt x="28" y="30"/>
                </a:cubicBezTo>
                <a:cubicBezTo>
                  <a:pt x="27" y="29"/>
                  <a:pt x="26" y="28"/>
                  <a:pt x="25" y="27"/>
                </a:cubicBezTo>
                <a:cubicBezTo>
                  <a:pt x="25" y="27"/>
                  <a:pt x="25" y="27"/>
                  <a:pt x="24" y="27"/>
                </a:cubicBezTo>
                <a:cubicBezTo>
                  <a:pt x="21" y="28"/>
                  <a:pt x="18" y="32"/>
                  <a:pt x="16" y="33"/>
                </a:cubicBezTo>
                <a:cubicBezTo>
                  <a:pt x="16" y="33"/>
                  <a:pt x="16" y="32"/>
                  <a:pt x="17" y="32"/>
                </a:cubicBezTo>
                <a:cubicBezTo>
                  <a:pt x="18" y="30"/>
                  <a:pt x="18" y="29"/>
                  <a:pt x="18" y="27"/>
                </a:cubicBezTo>
                <a:cubicBezTo>
                  <a:pt x="18" y="24"/>
                  <a:pt x="18" y="22"/>
                  <a:pt x="18" y="22"/>
                </a:cubicBezTo>
                <a:cubicBezTo>
                  <a:pt x="18" y="21"/>
                  <a:pt x="18" y="20"/>
                  <a:pt x="16" y="20"/>
                </a:cubicBezTo>
                <a:cubicBezTo>
                  <a:pt x="14" y="19"/>
                  <a:pt x="12" y="17"/>
                  <a:pt x="13" y="14"/>
                </a:cubicBezTo>
                <a:close/>
                <a:moveTo>
                  <a:pt x="4" y="35"/>
                </a:moveTo>
                <a:cubicBezTo>
                  <a:pt x="8" y="33"/>
                  <a:pt x="13" y="30"/>
                  <a:pt x="17" y="29"/>
                </a:cubicBezTo>
                <a:cubicBezTo>
                  <a:pt x="19" y="28"/>
                  <a:pt x="13" y="34"/>
                  <a:pt x="15" y="34"/>
                </a:cubicBezTo>
                <a:cubicBezTo>
                  <a:pt x="18" y="34"/>
                  <a:pt x="21" y="28"/>
                  <a:pt x="24" y="28"/>
                </a:cubicBezTo>
                <a:cubicBezTo>
                  <a:pt x="27" y="28"/>
                  <a:pt x="28" y="33"/>
                  <a:pt x="31" y="33"/>
                </a:cubicBezTo>
                <a:cubicBezTo>
                  <a:pt x="32" y="32"/>
                  <a:pt x="28" y="28"/>
                  <a:pt x="30" y="29"/>
                </a:cubicBezTo>
                <a:cubicBezTo>
                  <a:pt x="34" y="31"/>
                  <a:pt x="39" y="33"/>
                  <a:pt x="43" y="35"/>
                </a:cubicBezTo>
                <a:cubicBezTo>
                  <a:pt x="47" y="38"/>
                  <a:pt x="47" y="38"/>
                  <a:pt x="4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0" y="38"/>
                  <a:pt x="0" y="38"/>
                  <a:pt x="4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8" name="Freeform 59"/>
          <p:cNvSpPr>
            <a:spLocks noEditPoints="1"/>
          </p:cNvSpPr>
          <p:nvPr/>
        </p:nvSpPr>
        <p:spPr bwMode="auto">
          <a:xfrm>
            <a:off x="2564930" y="6193951"/>
            <a:ext cx="561975" cy="446088"/>
          </a:xfrm>
          <a:custGeom>
            <a:avLst/>
            <a:gdLst>
              <a:gd name="T0" fmla="*/ 14 w 48"/>
              <a:gd name="T1" fmla="*/ 13 h 38"/>
              <a:gd name="T2" fmla="*/ 15 w 48"/>
              <a:gd name="T3" fmla="*/ 12 h 38"/>
              <a:gd name="T4" fmla="*/ 15 w 48"/>
              <a:gd name="T5" fmla="*/ 13 h 38"/>
              <a:gd name="T6" fmla="*/ 16 w 48"/>
              <a:gd name="T7" fmla="*/ 15 h 38"/>
              <a:gd name="T8" fmla="*/ 19 w 48"/>
              <a:gd name="T9" fmla="*/ 13 h 38"/>
              <a:gd name="T10" fmla="*/ 15 w 48"/>
              <a:gd name="T11" fmla="*/ 10 h 38"/>
              <a:gd name="T12" fmla="*/ 14 w 48"/>
              <a:gd name="T13" fmla="*/ 11 h 38"/>
              <a:gd name="T14" fmla="*/ 13 w 48"/>
              <a:gd name="T15" fmla="*/ 12 h 38"/>
              <a:gd name="T16" fmla="*/ 13 w 48"/>
              <a:gd name="T17" fmla="*/ 10 h 38"/>
              <a:gd name="T18" fmla="*/ 15 w 48"/>
              <a:gd name="T19" fmla="*/ 5 h 38"/>
              <a:gd name="T20" fmla="*/ 22 w 48"/>
              <a:gd name="T21" fmla="*/ 7 h 38"/>
              <a:gd name="T22" fmla="*/ 17 w 48"/>
              <a:gd name="T23" fmla="*/ 3 h 38"/>
              <a:gd name="T24" fmla="*/ 16 w 48"/>
              <a:gd name="T25" fmla="*/ 2 h 38"/>
              <a:gd name="T26" fmla="*/ 17 w 48"/>
              <a:gd name="T27" fmla="*/ 1 h 38"/>
              <a:gd name="T28" fmla="*/ 19 w 48"/>
              <a:gd name="T29" fmla="*/ 1 h 38"/>
              <a:gd name="T30" fmla="*/ 26 w 48"/>
              <a:gd name="T31" fmla="*/ 7 h 38"/>
              <a:gd name="T32" fmla="*/ 23 w 48"/>
              <a:gd name="T33" fmla="*/ 1 h 38"/>
              <a:gd name="T34" fmla="*/ 21 w 48"/>
              <a:gd name="T35" fmla="*/ 1 h 38"/>
              <a:gd name="T36" fmla="*/ 23 w 48"/>
              <a:gd name="T37" fmla="*/ 0 h 38"/>
              <a:gd name="T38" fmla="*/ 24 w 48"/>
              <a:gd name="T39" fmla="*/ 0 h 38"/>
              <a:gd name="T40" fmla="*/ 29 w 48"/>
              <a:gd name="T41" fmla="*/ 8 h 38"/>
              <a:gd name="T42" fmla="*/ 28 w 48"/>
              <a:gd name="T43" fmla="*/ 2 h 38"/>
              <a:gd name="T44" fmla="*/ 27 w 48"/>
              <a:gd name="T45" fmla="*/ 1 h 38"/>
              <a:gd name="T46" fmla="*/ 28 w 48"/>
              <a:gd name="T47" fmla="*/ 1 h 38"/>
              <a:gd name="T48" fmla="*/ 30 w 48"/>
              <a:gd name="T49" fmla="*/ 1 h 38"/>
              <a:gd name="T50" fmla="*/ 30 w 48"/>
              <a:gd name="T51" fmla="*/ 16 h 38"/>
              <a:gd name="T52" fmla="*/ 29 w 48"/>
              <a:gd name="T53" fmla="*/ 22 h 38"/>
              <a:gd name="T54" fmla="*/ 30 w 48"/>
              <a:gd name="T55" fmla="*/ 30 h 38"/>
              <a:gd name="T56" fmla="*/ 26 w 48"/>
              <a:gd name="T57" fmla="*/ 27 h 38"/>
              <a:gd name="T58" fmla="*/ 16 w 48"/>
              <a:gd name="T59" fmla="*/ 33 h 38"/>
              <a:gd name="T60" fmla="*/ 19 w 48"/>
              <a:gd name="T61" fmla="*/ 26 h 38"/>
              <a:gd name="T62" fmla="*/ 17 w 48"/>
              <a:gd name="T63" fmla="*/ 20 h 38"/>
              <a:gd name="T64" fmla="*/ 5 w 48"/>
              <a:gd name="T65" fmla="*/ 35 h 38"/>
              <a:gd name="T66" fmla="*/ 16 w 48"/>
              <a:gd name="T67" fmla="*/ 34 h 38"/>
              <a:gd name="T68" fmla="*/ 31 w 48"/>
              <a:gd name="T69" fmla="*/ 32 h 38"/>
              <a:gd name="T70" fmla="*/ 43 w 48"/>
              <a:gd name="T71" fmla="*/ 35 h 38"/>
              <a:gd name="T72" fmla="*/ 6 w 48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8">
                <a:moveTo>
                  <a:pt x="13" y="14"/>
                </a:moveTo>
                <a:cubicBezTo>
                  <a:pt x="14" y="14"/>
                  <a:pt x="14" y="14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1"/>
                  <a:pt x="16" y="11"/>
                  <a:pt x="16" y="12"/>
                </a:cubicBezTo>
                <a:cubicBezTo>
                  <a:pt x="16" y="12"/>
                  <a:pt x="15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6" y="14"/>
                  <a:pt x="16" y="14"/>
                  <a:pt x="16" y="15"/>
                </a:cubicBezTo>
                <a:cubicBezTo>
                  <a:pt x="16" y="16"/>
                  <a:pt x="17" y="16"/>
                  <a:pt x="17" y="17"/>
                </a:cubicBezTo>
                <a:cubicBezTo>
                  <a:pt x="19" y="18"/>
                  <a:pt x="19" y="16"/>
                  <a:pt x="19" y="13"/>
                </a:cubicBezTo>
                <a:cubicBezTo>
                  <a:pt x="19" y="11"/>
                  <a:pt x="19" y="10"/>
                  <a:pt x="18" y="9"/>
                </a:cubicBezTo>
                <a:cubicBezTo>
                  <a:pt x="18" y="7"/>
                  <a:pt x="16" y="7"/>
                  <a:pt x="15" y="10"/>
                </a:cubicBezTo>
                <a:cubicBezTo>
                  <a:pt x="15" y="10"/>
                  <a:pt x="15" y="10"/>
                  <a:pt x="14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7"/>
                  <a:pt x="14" y="6"/>
                  <a:pt x="15" y="5"/>
                </a:cubicBezTo>
                <a:cubicBezTo>
                  <a:pt x="18" y="4"/>
                  <a:pt x="20" y="5"/>
                  <a:pt x="21" y="7"/>
                </a:cubicBezTo>
                <a:cubicBezTo>
                  <a:pt x="22" y="9"/>
                  <a:pt x="22" y="9"/>
                  <a:pt x="22" y="7"/>
                </a:cubicBezTo>
                <a:cubicBezTo>
                  <a:pt x="21" y="5"/>
                  <a:pt x="20" y="3"/>
                  <a:pt x="18" y="3"/>
                </a:cubicBezTo>
                <a:cubicBezTo>
                  <a:pt x="18" y="3"/>
                  <a:pt x="18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6" y="2"/>
                  <a:pt x="17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22" y="1"/>
                  <a:pt x="24" y="4"/>
                  <a:pt x="25" y="7"/>
                </a:cubicBezTo>
                <a:cubicBezTo>
                  <a:pt x="25" y="10"/>
                  <a:pt x="25" y="9"/>
                  <a:pt x="26" y="7"/>
                </a:cubicBezTo>
                <a:cubicBezTo>
                  <a:pt x="26" y="5"/>
                  <a:pt x="25" y="3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7" y="1"/>
                  <a:pt x="29" y="4"/>
                  <a:pt x="28" y="7"/>
                </a:cubicBezTo>
                <a:cubicBezTo>
                  <a:pt x="28" y="9"/>
                  <a:pt x="28" y="9"/>
                  <a:pt x="29" y="8"/>
                </a:cubicBezTo>
                <a:cubicBezTo>
                  <a:pt x="30" y="6"/>
                  <a:pt x="30" y="4"/>
                  <a:pt x="28" y="3"/>
                </a:cubicBezTo>
                <a:cubicBezTo>
                  <a:pt x="28" y="3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3" y="3"/>
                  <a:pt x="33" y="6"/>
                  <a:pt x="32" y="8"/>
                </a:cubicBezTo>
                <a:cubicBezTo>
                  <a:pt x="31" y="11"/>
                  <a:pt x="30" y="12"/>
                  <a:pt x="30" y="16"/>
                </a:cubicBezTo>
                <a:cubicBezTo>
                  <a:pt x="30" y="17"/>
                  <a:pt x="30" y="17"/>
                  <a:pt x="30" y="18"/>
                </a:cubicBezTo>
                <a:cubicBezTo>
                  <a:pt x="29" y="19"/>
                  <a:pt x="29" y="20"/>
                  <a:pt x="29" y="22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9"/>
                  <a:pt x="29" y="29"/>
                  <a:pt x="30" y="30"/>
                </a:cubicBezTo>
                <a:cubicBezTo>
                  <a:pt x="31" y="31"/>
                  <a:pt x="30" y="31"/>
                  <a:pt x="29" y="30"/>
                </a:cubicBezTo>
                <a:cubicBezTo>
                  <a:pt x="28" y="29"/>
                  <a:pt x="27" y="27"/>
                  <a:pt x="26" y="27"/>
                </a:cubicBezTo>
                <a:cubicBezTo>
                  <a:pt x="26" y="27"/>
                  <a:pt x="25" y="27"/>
                  <a:pt x="25" y="27"/>
                </a:cubicBezTo>
                <a:cubicBezTo>
                  <a:pt x="22" y="27"/>
                  <a:pt x="19" y="32"/>
                  <a:pt x="16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29"/>
                  <a:pt x="19" y="29"/>
                  <a:pt x="19" y="26"/>
                </a:cubicBezTo>
                <a:cubicBezTo>
                  <a:pt x="19" y="24"/>
                  <a:pt x="19" y="22"/>
                  <a:pt x="19" y="22"/>
                </a:cubicBezTo>
                <a:cubicBezTo>
                  <a:pt x="19" y="21"/>
                  <a:pt x="19" y="20"/>
                  <a:pt x="17" y="20"/>
                </a:cubicBezTo>
                <a:cubicBezTo>
                  <a:pt x="15" y="19"/>
                  <a:pt x="13" y="17"/>
                  <a:pt x="13" y="14"/>
                </a:cubicBezTo>
                <a:close/>
                <a:moveTo>
                  <a:pt x="5" y="35"/>
                </a:moveTo>
                <a:cubicBezTo>
                  <a:pt x="8" y="32"/>
                  <a:pt x="13" y="30"/>
                  <a:pt x="17" y="29"/>
                </a:cubicBezTo>
                <a:cubicBezTo>
                  <a:pt x="20" y="28"/>
                  <a:pt x="14" y="34"/>
                  <a:pt x="16" y="34"/>
                </a:cubicBezTo>
                <a:cubicBezTo>
                  <a:pt x="19" y="34"/>
                  <a:pt x="22" y="28"/>
                  <a:pt x="25" y="28"/>
                </a:cubicBezTo>
                <a:cubicBezTo>
                  <a:pt x="28" y="28"/>
                  <a:pt x="29" y="33"/>
                  <a:pt x="31" y="32"/>
                </a:cubicBezTo>
                <a:cubicBezTo>
                  <a:pt x="32" y="32"/>
                  <a:pt x="29" y="28"/>
                  <a:pt x="31" y="29"/>
                </a:cubicBezTo>
                <a:cubicBezTo>
                  <a:pt x="35" y="30"/>
                  <a:pt x="40" y="33"/>
                  <a:pt x="43" y="35"/>
                </a:cubicBezTo>
                <a:cubicBezTo>
                  <a:pt x="48" y="38"/>
                  <a:pt x="48" y="38"/>
                  <a:pt x="4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0" y="38"/>
                  <a:pt x="0" y="38"/>
                  <a:pt x="5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9" name="Freeform 60"/>
          <p:cNvSpPr>
            <a:spLocks noEditPoints="1"/>
          </p:cNvSpPr>
          <p:nvPr/>
        </p:nvSpPr>
        <p:spPr bwMode="auto">
          <a:xfrm>
            <a:off x="2564930" y="6181251"/>
            <a:ext cx="561975" cy="458788"/>
          </a:xfrm>
          <a:custGeom>
            <a:avLst/>
            <a:gdLst>
              <a:gd name="T0" fmla="*/ 14 w 48"/>
              <a:gd name="T1" fmla="*/ 14 h 39"/>
              <a:gd name="T2" fmla="*/ 15 w 48"/>
              <a:gd name="T3" fmla="*/ 12 h 39"/>
              <a:gd name="T4" fmla="*/ 15 w 48"/>
              <a:gd name="T5" fmla="*/ 14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3 w 48"/>
              <a:gd name="T13" fmla="*/ 12 h 39"/>
              <a:gd name="T14" fmla="*/ 13 w 48"/>
              <a:gd name="T15" fmla="*/ 13 h 39"/>
              <a:gd name="T16" fmla="*/ 12 w 48"/>
              <a:gd name="T17" fmla="*/ 10 h 39"/>
              <a:gd name="T18" fmla="*/ 15 w 48"/>
              <a:gd name="T19" fmla="*/ 6 h 39"/>
              <a:gd name="T20" fmla="*/ 22 w 48"/>
              <a:gd name="T21" fmla="*/ 7 h 39"/>
              <a:gd name="T22" fmla="*/ 17 w 48"/>
              <a:gd name="T23" fmla="*/ 3 h 39"/>
              <a:gd name="T24" fmla="*/ 16 w 48"/>
              <a:gd name="T25" fmla="*/ 3 h 39"/>
              <a:gd name="T26" fmla="*/ 17 w 48"/>
              <a:gd name="T27" fmla="*/ 2 h 39"/>
              <a:gd name="T28" fmla="*/ 18 w 48"/>
              <a:gd name="T29" fmla="*/ 1 h 39"/>
              <a:gd name="T30" fmla="*/ 25 w 48"/>
              <a:gd name="T31" fmla="*/ 8 h 39"/>
              <a:gd name="T32" fmla="*/ 22 w 48"/>
              <a:gd name="T33" fmla="*/ 2 h 39"/>
              <a:gd name="T34" fmla="*/ 21 w 48"/>
              <a:gd name="T35" fmla="*/ 2 h 39"/>
              <a:gd name="T36" fmla="*/ 22 w 48"/>
              <a:gd name="T37" fmla="*/ 1 h 39"/>
              <a:gd name="T38" fmla="*/ 24 w 48"/>
              <a:gd name="T39" fmla="*/ 1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2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29 w 48"/>
              <a:gd name="T55" fmla="*/ 31 h 39"/>
              <a:gd name="T56" fmla="*/ 26 w 48"/>
              <a:gd name="T57" fmla="*/ 28 h 39"/>
              <a:gd name="T58" fmla="*/ 16 w 48"/>
              <a:gd name="T59" fmla="*/ 34 h 39"/>
              <a:gd name="T60" fmla="*/ 19 w 48"/>
              <a:gd name="T61" fmla="*/ 27 h 39"/>
              <a:gd name="T62" fmla="*/ 17 w 48"/>
              <a:gd name="T63" fmla="*/ 20 h 39"/>
              <a:gd name="T64" fmla="*/ 4 w 48"/>
              <a:gd name="T65" fmla="*/ 36 h 39"/>
              <a:gd name="T66" fmla="*/ 15 w 48"/>
              <a:gd name="T67" fmla="*/ 35 h 39"/>
              <a:gd name="T68" fmla="*/ 31 w 48"/>
              <a:gd name="T69" fmla="*/ 33 h 39"/>
              <a:gd name="T70" fmla="*/ 43 w 48"/>
              <a:gd name="T71" fmla="*/ 36 h 39"/>
              <a:gd name="T72" fmla="*/ 6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5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5" y="13"/>
                  <a:pt x="15" y="12"/>
                </a:cubicBezTo>
                <a:cubicBezTo>
                  <a:pt x="16" y="12"/>
                  <a:pt x="16" y="12"/>
                  <a:pt x="15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6"/>
                  <a:pt x="16" y="17"/>
                  <a:pt x="17" y="18"/>
                </a:cubicBezTo>
                <a:cubicBezTo>
                  <a:pt x="19" y="18"/>
                  <a:pt x="19" y="17"/>
                  <a:pt x="19" y="14"/>
                </a:cubicBezTo>
                <a:cubicBezTo>
                  <a:pt x="19" y="12"/>
                  <a:pt x="19" y="11"/>
                  <a:pt x="18" y="10"/>
                </a:cubicBezTo>
                <a:cubicBezTo>
                  <a:pt x="17" y="8"/>
                  <a:pt x="16" y="8"/>
                  <a:pt x="15" y="10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7"/>
                  <a:pt x="14" y="6"/>
                  <a:pt x="15" y="6"/>
                </a:cubicBezTo>
                <a:cubicBezTo>
                  <a:pt x="17" y="5"/>
                  <a:pt x="19" y="6"/>
                  <a:pt x="21" y="8"/>
                </a:cubicBezTo>
                <a:cubicBezTo>
                  <a:pt x="22" y="10"/>
                  <a:pt x="22" y="9"/>
                  <a:pt x="22" y="7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1"/>
                  <a:pt x="18" y="1"/>
                </a:cubicBezTo>
                <a:cubicBezTo>
                  <a:pt x="22" y="2"/>
                  <a:pt x="24" y="5"/>
                  <a:pt x="24" y="8"/>
                </a:cubicBezTo>
                <a:cubicBezTo>
                  <a:pt x="25" y="10"/>
                  <a:pt x="25" y="10"/>
                  <a:pt x="25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3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2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2" y="1"/>
                  <a:pt x="22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1"/>
                </a:cubicBezTo>
                <a:cubicBezTo>
                  <a:pt x="27" y="2"/>
                  <a:pt x="29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4"/>
                  <a:pt x="28" y="3"/>
                  <a:pt x="28" y="3"/>
                </a:cubicBezTo>
                <a:cubicBezTo>
                  <a:pt x="28" y="3"/>
                  <a:pt x="28" y="2"/>
                  <a:pt x="28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2"/>
                  <a:pt x="26" y="2"/>
                  <a:pt x="27" y="1"/>
                </a:cubicBezTo>
                <a:cubicBezTo>
                  <a:pt x="27" y="1"/>
                  <a:pt x="28" y="1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30" y="1"/>
                  <a:pt x="30" y="2"/>
                </a:cubicBezTo>
                <a:cubicBezTo>
                  <a:pt x="32" y="4"/>
                  <a:pt x="33" y="7"/>
                  <a:pt x="32" y="9"/>
                </a:cubicBezTo>
                <a:cubicBezTo>
                  <a:pt x="30" y="12"/>
                  <a:pt x="30" y="13"/>
                  <a:pt x="30" y="17"/>
                </a:cubicBezTo>
                <a:cubicBezTo>
                  <a:pt x="30" y="17"/>
                  <a:pt x="30" y="18"/>
                  <a:pt x="30" y="19"/>
                </a:cubicBezTo>
                <a:cubicBezTo>
                  <a:pt x="29" y="20"/>
                  <a:pt x="29" y="20"/>
                  <a:pt x="29" y="23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30"/>
                  <a:pt x="29" y="31"/>
                </a:cubicBezTo>
                <a:cubicBezTo>
                  <a:pt x="30" y="32"/>
                  <a:pt x="30" y="32"/>
                  <a:pt x="29" y="30"/>
                </a:cubicBezTo>
                <a:cubicBezTo>
                  <a:pt x="28" y="29"/>
                  <a:pt x="27" y="28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2" y="28"/>
                  <a:pt x="19" y="33"/>
                  <a:pt x="16" y="34"/>
                </a:cubicBezTo>
                <a:cubicBezTo>
                  <a:pt x="17" y="33"/>
                  <a:pt x="17" y="33"/>
                  <a:pt x="17" y="32"/>
                </a:cubicBezTo>
                <a:cubicBezTo>
                  <a:pt x="19" y="30"/>
                  <a:pt x="19" y="30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1"/>
                  <a:pt x="19" y="21"/>
                  <a:pt x="17" y="20"/>
                </a:cubicBezTo>
                <a:cubicBezTo>
                  <a:pt x="15" y="20"/>
                  <a:pt x="13" y="18"/>
                  <a:pt x="13" y="15"/>
                </a:cubicBezTo>
                <a:close/>
                <a:moveTo>
                  <a:pt x="4" y="36"/>
                </a:moveTo>
                <a:cubicBezTo>
                  <a:pt x="8" y="33"/>
                  <a:pt x="13" y="31"/>
                  <a:pt x="17" y="29"/>
                </a:cubicBezTo>
                <a:cubicBezTo>
                  <a:pt x="19" y="29"/>
                  <a:pt x="14" y="35"/>
                  <a:pt x="15" y="35"/>
                </a:cubicBezTo>
                <a:cubicBezTo>
                  <a:pt x="19" y="35"/>
                  <a:pt x="22" y="29"/>
                  <a:pt x="25" y="29"/>
                </a:cubicBezTo>
                <a:cubicBezTo>
                  <a:pt x="28" y="28"/>
                  <a:pt x="29" y="34"/>
                  <a:pt x="31" y="33"/>
                </a:cubicBezTo>
                <a:cubicBezTo>
                  <a:pt x="32" y="33"/>
                  <a:pt x="29" y="29"/>
                  <a:pt x="31" y="30"/>
                </a:cubicBezTo>
                <a:cubicBezTo>
                  <a:pt x="34" y="31"/>
                  <a:pt x="40" y="34"/>
                  <a:pt x="43" y="36"/>
                </a:cubicBezTo>
                <a:cubicBezTo>
                  <a:pt x="48" y="39"/>
                  <a:pt x="48" y="39"/>
                  <a:pt x="4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0" y="39"/>
                  <a:pt x="0" y="39"/>
                  <a:pt x="4" y="3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0" name="Freeform 61"/>
          <p:cNvSpPr>
            <a:spLocks noEditPoints="1"/>
          </p:cNvSpPr>
          <p:nvPr/>
        </p:nvSpPr>
        <p:spPr bwMode="auto">
          <a:xfrm>
            <a:off x="2564930" y="6181251"/>
            <a:ext cx="561975" cy="458788"/>
          </a:xfrm>
          <a:custGeom>
            <a:avLst/>
            <a:gdLst>
              <a:gd name="T0" fmla="*/ 14 w 48"/>
              <a:gd name="T1" fmla="*/ 14 h 39"/>
              <a:gd name="T2" fmla="*/ 15 w 48"/>
              <a:gd name="T3" fmla="*/ 12 h 39"/>
              <a:gd name="T4" fmla="*/ 15 w 48"/>
              <a:gd name="T5" fmla="*/ 14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3 w 48"/>
              <a:gd name="T13" fmla="*/ 11 h 39"/>
              <a:gd name="T14" fmla="*/ 13 w 48"/>
              <a:gd name="T15" fmla="*/ 12 h 39"/>
              <a:gd name="T16" fmla="*/ 12 w 48"/>
              <a:gd name="T17" fmla="*/ 10 h 39"/>
              <a:gd name="T18" fmla="*/ 15 w 48"/>
              <a:gd name="T19" fmla="*/ 6 h 39"/>
              <a:gd name="T20" fmla="*/ 21 w 48"/>
              <a:gd name="T21" fmla="*/ 7 h 39"/>
              <a:gd name="T22" fmla="*/ 17 w 48"/>
              <a:gd name="T23" fmla="*/ 3 h 39"/>
              <a:gd name="T24" fmla="*/ 16 w 48"/>
              <a:gd name="T25" fmla="*/ 3 h 39"/>
              <a:gd name="T26" fmla="*/ 17 w 48"/>
              <a:gd name="T27" fmla="*/ 2 h 39"/>
              <a:gd name="T28" fmla="*/ 18 w 48"/>
              <a:gd name="T29" fmla="*/ 1 h 39"/>
              <a:gd name="T30" fmla="*/ 25 w 48"/>
              <a:gd name="T31" fmla="*/ 8 h 39"/>
              <a:gd name="T32" fmla="*/ 22 w 48"/>
              <a:gd name="T33" fmla="*/ 2 h 39"/>
              <a:gd name="T34" fmla="*/ 21 w 48"/>
              <a:gd name="T35" fmla="*/ 1 h 39"/>
              <a:gd name="T36" fmla="*/ 22 w 48"/>
              <a:gd name="T37" fmla="*/ 1 h 39"/>
              <a:gd name="T38" fmla="*/ 24 w 48"/>
              <a:gd name="T39" fmla="*/ 0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1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29 w 48"/>
              <a:gd name="T55" fmla="*/ 30 h 39"/>
              <a:gd name="T56" fmla="*/ 26 w 48"/>
              <a:gd name="T57" fmla="*/ 28 h 39"/>
              <a:gd name="T58" fmla="*/ 16 w 48"/>
              <a:gd name="T59" fmla="*/ 34 h 39"/>
              <a:gd name="T60" fmla="*/ 19 w 48"/>
              <a:gd name="T61" fmla="*/ 27 h 39"/>
              <a:gd name="T62" fmla="*/ 17 w 48"/>
              <a:gd name="T63" fmla="*/ 20 h 39"/>
              <a:gd name="T64" fmla="*/ 4 w 48"/>
              <a:gd name="T65" fmla="*/ 36 h 39"/>
              <a:gd name="T66" fmla="*/ 15 w 48"/>
              <a:gd name="T67" fmla="*/ 35 h 39"/>
              <a:gd name="T68" fmla="*/ 31 w 48"/>
              <a:gd name="T69" fmla="*/ 33 h 39"/>
              <a:gd name="T70" fmla="*/ 43 w 48"/>
              <a:gd name="T71" fmla="*/ 36 h 39"/>
              <a:gd name="T72" fmla="*/ 5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5"/>
                  <a:pt x="13" y="14"/>
                  <a:pt x="14" y="14"/>
                </a:cubicBezTo>
                <a:cubicBezTo>
                  <a:pt x="14" y="14"/>
                  <a:pt x="14" y="14"/>
                  <a:pt x="14" y="13"/>
                </a:cubicBezTo>
                <a:cubicBezTo>
                  <a:pt x="14" y="13"/>
                  <a:pt x="15" y="13"/>
                  <a:pt x="15" y="12"/>
                </a:cubicBezTo>
                <a:cubicBezTo>
                  <a:pt x="15" y="12"/>
                  <a:pt x="15" y="12"/>
                  <a:pt x="15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6"/>
                  <a:pt x="16" y="17"/>
                  <a:pt x="17" y="18"/>
                </a:cubicBezTo>
                <a:cubicBezTo>
                  <a:pt x="18" y="18"/>
                  <a:pt x="19" y="17"/>
                  <a:pt x="19" y="14"/>
                </a:cubicBezTo>
                <a:cubicBezTo>
                  <a:pt x="19" y="12"/>
                  <a:pt x="19" y="10"/>
                  <a:pt x="18" y="9"/>
                </a:cubicBezTo>
                <a:cubicBezTo>
                  <a:pt x="17" y="8"/>
                  <a:pt x="16" y="8"/>
                  <a:pt x="15" y="10"/>
                </a:cubicBezTo>
                <a:cubicBezTo>
                  <a:pt x="15" y="11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2" y="11"/>
                  <a:pt x="12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7"/>
                  <a:pt x="14" y="6"/>
                  <a:pt x="15" y="6"/>
                </a:cubicBezTo>
                <a:cubicBezTo>
                  <a:pt x="17" y="5"/>
                  <a:pt x="19" y="6"/>
                  <a:pt x="20" y="8"/>
                </a:cubicBezTo>
                <a:cubicBezTo>
                  <a:pt x="22" y="9"/>
                  <a:pt x="22" y="9"/>
                  <a:pt x="21" y="7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22" y="2"/>
                  <a:pt x="24" y="5"/>
                  <a:pt x="24" y="8"/>
                </a:cubicBezTo>
                <a:cubicBezTo>
                  <a:pt x="24" y="10"/>
                  <a:pt x="25" y="10"/>
                  <a:pt x="25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2" y="3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1" y="1"/>
                  <a:pt x="21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2" y="1"/>
                  <a:pt x="22" y="1"/>
                </a:cubicBezTo>
                <a:cubicBezTo>
                  <a:pt x="23" y="1"/>
                  <a:pt x="23" y="1"/>
                  <a:pt x="23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7" y="2"/>
                  <a:pt x="28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8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1"/>
                  <a:pt x="29" y="1"/>
                  <a:pt x="30" y="2"/>
                </a:cubicBezTo>
                <a:cubicBezTo>
                  <a:pt x="32" y="4"/>
                  <a:pt x="33" y="7"/>
                  <a:pt x="32" y="9"/>
                </a:cubicBezTo>
                <a:cubicBezTo>
                  <a:pt x="30" y="12"/>
                  <a:pt x="30" y="13"/>
                  <a:pt x="30" y="17"/>
                </a:cubicBezTo>
                <a:cubicBezTo>
                  <a:pt x="30" y="17"/>
                  <a:pt x="30" y="18"/>
                  <a:pt x="30" y="18"/>
                </a:cubicBezTo>
                <a:cubicBezTo>
                  <a:pt x="29" y="19"/>
                  <a:pt x="29" y="20"/>
                  <a:pt x="29" y="23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30"/>
                  <a:pt x="29" y="30"/>
                </a:cubicBezTo>
                <a:cubicBezTo>
                  <a:pt x="30" y="32"/>
                  <a:pt x="29" y="31"/>
                  <a:pt x="29" y="30"/>
                </a:cubicBezTo>
                <a:cubicBezTo>
                  <a:pt x="28" y="29"/>
                  <a:pt x="27" y="28"/>
                  <a:pt x="2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1" y="28"/>
                  <a:pt x="19" y="33"/>
                  <a:pt x="16" y="34"/>
                </a:cubicBezTo>
                <a:cubicBezTo>
                  <a:pt x="16" y="33"/>
                  <a:pt x="17" y="32"/>
                  <a:pt x="17" y="32"/>
                </a:cubicBezTo>
                <a:cubicBezTo>
                  <a:pt x="19" y="30"/>
                  <a:pt x="19" y="30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1"/>
                  <a:pt x="18" y="21"/>
                  <a:pt x="17" y="20"/>
                </a:cubicBezTo>
                <a:cubicBezTo>
                  <a:pt x="14" y="20"/>
                  <a:pt x="13" y="18"/>
                  <a:pt x="13" y="15"/>
                </a:cubicBezTo>
                <a:close/>
                <a:moveTo>
                  <a:pt x="4" y="36"/>
                </a:moveTo>
                <a:cubicBezTo>
                  <a:pt x="8" y="33"/>
                  <a:pt x="13" y="31"/>
                  <a:pt x="17" y="29"/>
                </a:cubicBezTo>
                <a:cubicBezTo>
                  <a:pt x="19" y="29"/>
                  <a:pt x="14" y="34"/>
                  <a:pt x="15" y="35"/>
                </a:cubicBezTo>
                <a:cubicBezTo>
                  <a:pt x="19" y="35"/>
                  <a:pt x="21" y="29"/>
                  <a:pt x="25" y="28"/>
                </a:cubicBezTo>
                <a:cubicBezTo>
                  <a:pt x="27" y="28"/>
                  <a:pt x="29" y="34"/>
                  <a:pt x="31" y="33"/>
                </a:cubicBezTo>
                <a:cubicBezTo>
                  <a:pt x="32" y="33"/>
                  <a:pt x="29" y="29"/>
                  <a:pt x="31" y="29"/>
                </a:cubicBezTo>
                <a:cubicBezTo>
                  <a:pt x="34" y="31"/>
                  <a:pt x="40" y="33"/>
                  <a:pt x="43" y="36"/>
                </a:cubicBezTo>
                <a:cubicBezTo>
                  <a:pt x="48" y="39"/>
                  <a:pt x="48" y="39"/>
                  <a:pt x="43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0" y="39"/>
                  <a:pt x="0" y="38"/>
                  <a:pt x="4" y="3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" name="Freeform 62"/>
          <p:cNvSpPr>
            <a:spLocks noEditPoints="1"/>
          </p:cNvSpPr>
          <p:nvPr/>
        </p:nvSpPr>
        <p:spPr bwMode="auto">
          <a:xfrm>
            <a:off x="2564930" y="6181251"/>
            <a:ext cx="561975" cy="458788"/>
          </a:xfrm>
          <a:custGeom>
            <a:avLst/>
            <a:gdLst>
              <a:gd name="T0" fmla="*/ 13 w 48"/>
              <a:gd name="T1" fmla="*/ 14 h 39"/>
              <a:gd name="T2" fmla="*/ 15 w 48"/>
              <a:gd name="T3" fmla="*/ 12 h 39"/>
              <a:gd name="T4" fmla="*/ 15 w 48"/>
              <a:gd name="T5" fmla="*/ 13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3 w 48"/>
              <a:gd name="T13" fmla="*/ 11 h 39"/>
              <a:gd name="T14" fmla="*/ 12 w 48"/>
              <a:gd name="T15" fmla="*/ 12 h 39"/>
              <a:gd name="T16" fmla="*/ 12 w 48"/>
              <a:gd name="T17" fmla="*/ 10 h 39"/>
              <a:gd name="T18" fmla="*/ 15 w 48"/>
              <a:gd name="T19" fmla="*/ 6 h 39"/>
              <a:gd name="T20" fmla="*/ 21 w 48"/>
              <a:gd name="T21" fmla="*/ 7 h 39"/>
              <a:gd name="T22" fmla="*/ 17 w 48"/>
              <a:gd name="T23" fmla="*/ 3 h 39"/>
              <a:gd name="T24" fmla="*/ 15 w 48"/>
              <a:gd name="T25" fmla="*/ 3 h 39"/>
              <a:gd name="T26" fmla="*/ 17 w 48"/>
              <a:gd name="T27" fmla="*/ 2 h 39"/>
              <a:gd name="T28" fmla="*/ 18 w 48"/>
              <a:gd name="T29" fmla="*/ 1 h 39"/>
              <a:gd name="T30" fmla="*/ 25 w 48"/>
              <a:gd name="T31" fmla="*/ 7 h 39"/>
              <a:gd name="T32" fmla="*/ 22 w 48"/>
              <a:gd name="T33" fmla="*/ 2 h 39"/>
              <a:gd name="T34" fmla="*/ 21 w 48"/>
              <a:gd name="T35" fmla="*/ 1 h 39"/>
              <a:gd name="T36" fmla="*/ 22 w 48"/>
              <a:gd name="T37" fmla="*/ 0 h 39"/>
              <a:gd name="T38" fmla="*/ 24 w 48"/>
              <a:gd name="T39" fmla="*/ 0 h 39"/>
              <a:gd name="T40" fmla="*/ 29 w 48"/>
              <a:gd name="T41" fmla="*/ 8 h 39"/>
              <a:gd name="T42" fmla="*/ 27 w 48"/>
              <a:gd name="T43" fmla="*/ 3 h 39"/>
              <a:gd name="T44" fmla="*/ 27 w 48"/>
              <a:gd name="T45" fmla="*/ 2 h 39"/>
              <a:gd name="T46" fmla="*/ 28 w 48"/>
              <a:gd name="T47" fmla="*/ 1 h 39"/>
              <a:gd name="T48" fmla="*/ 30 w 48"/>
              <a:gd name="T49" fmla="*/ 1 h 39"/>
              <a:gd name="T50" fmla="*/ 30 w 48"/>
              <a:gd name="T51" fmla="*/ 16 h 39"/>
              <a:gd name="T52" fmla="*/ 29 w 48"/>
              <a:gd name="T53" fmla="*/ 22 h 39"/>
              <a:gd name="T54" fmla="*/ 29 w 48"/>
              <a:gd name="T55" fmla="*/ 30 h 39"/>
              <a:gd name="T56" fmla="*/ 25 w 48"/>
              <a:gd name="T57" fmla="*/ 28 h 39"/>
              <a:gd name="T58" fmla="*/ 16 w 48"/>
              <a:gd name="T59" fmla="*/ 33 h 39"/>
              <a:gd name="T60" fmla="*/ 19 w 48"/>
              <a:gd name="T61" fmla="*/ 27 h 39"/>
              <a:gd name="T62" fmla="*/ 16 w 48"/>
              <a:gd name="T63" fmla="*/ 20 h 39"/>
              <a:gd name="T64" fmla="*/ 4 w 48"/>
              <a:gd name="T65" fmla="*/ 35 h 39"/>
              <a:gd name="T66" fmla="*/ 15 w 48"/>
              <a:gd name="T67" fmla="*/ 34 h 39"/>
              <a:gd name="T68" fmla="*/ 31 w 48"/>
              <a:gd name="T69" fmla="*/ 33 h 39"/>
              <a:gd name="T70" fmla="*/ 43 w 48"/>
              <a:gd name="T71" fmla="*/ 35 h 39"/>
              <a:gd name="T72" fmla="*/ 5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4" y="13"/>
                </a:cubicBezTo>
                <a:cubicBezTo>
                  <a:pt x="14" y="13"/>
                  <a:pt x="14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6"/>
                  <a:pt x="16" y="17"/>
                  <a:pt x="17" y="17"/>
                </a:cubicBezTo>
                <a:cubicBezTo>
                  <a:pt x="18" y="18"/>
                  <a:pt x="19" y="17"/>
                  <a:pt x="19" y="14"/>
                </a:cubicBezTo>
                <a:cubicBezTo>
                  <a:pt x="19" y="12"/>
                  <a:pt x="18" y="10"/>
                  <a:pt x="18" y="9"/>
                </a:cubicBezTo>
                <a:cubicBezTo>
                  <a:pt x="17" y="8"/>
                  <a:pt x="16" y="7"/>
                  <a:pt x="15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2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3" y="7"/>
                  <a:pt x="14" y="6"/>
                  <a:pt x="15" y="6"/>
                </a:cubicBezTo>
                <a:cubicBezTo>
                  <a:pt x="17" y="5"/>
                  <a:pt x="19" y="6"/>
                  <a:pt x="20" y="8"/>
                </a:cubicBezTo>
                <a:cubicBezTo>
                  <a:pt x="21" y="9"/>
                  <a:pt x="22" y="9"/>
                  <a:pt x="21" y="7"/>
                </a:cubicBezTo>
                <a:cubicBezTo>
                  <a:pt x="21" y="5"/>
                  <a:pt x="20" y="4"/>
                  <a:pt x="18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21" y="1"/>
                  <a:pt x="24" y="4"/>
                  <a:pt x="24" y="7"/>
                </a:cubicBezTo>
                <a:cubicBezTo>
                  <a:pt x="24" y="10"/>
                  <a:pt x="25" y="10"/>
                  <a:pt x="25" y="7"/>
                </a:cubicBezTo>
                <a:cubicBezTo>
                  <a:pt x="25" y="6"/>
                  <a:pt x="25" y="3"/>
                  <a:pt x="23" y="3"/>
                </a:cubicBezTo>
                <a:cubicBezTo>
                  <a:pt x="22" y="3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2" y="0"/>
                  <a:pt x="22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7" y="1"/>
                  <a:pt x="28" y="5"/>
                  <a:pt x="28" y="8"/>
                </a:cubicBezTo>
                <a:cubicBezTo>
                  <a:pt x="28" y="9"/>
                  <a:pt x="28" y="10"/>
                  <a:pt x="29" y="8"/>
                </a:cubicBezTo>
                <a:cubicBezTo>
                  <a:pt x="30" y="6"/>
                  <a:pt x="29" y="5"/>
                  <a:pt x="28" y="4"/>
                </a:cubicBezTo>
                <a:cubicBezTo>
                  <a:pt x="28" y="3"/>
                  <a:pt x="27" y="3"/>
                  <a:pt x="27" y="3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1"/>
                  <a:pt x="30" y="1"/>
                </a:cubicBezTo>
                <a:cubicBezTo>
                  <a:pt x="32" y="3"/>
                  <a:pt x="33" y="6"/>
                  <a:pt x="31" y="9"/>
                </a:cubicBezTo>
                <a:cubicBezTo>
                  <a:pt x="30" y="12"/>
                  <a:pt x="30" y="12"/>
                  <a:pt x="30" y="16"/>
                </a:cubicBezTo>
                <a:cubicBezTo>
                  <a:pt x="30" y="17"/>
                  <a:pt x="30" y="18"/>
                  <a:pt x="29" y="18"/>
                </a:cubicBezTo>
                <a:cubicBezTo>
                  <a:pt x="29" y="19"/>
                  <a:pt x="29" y="20"/>
                  <a:pt x="29" y="22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9"/>
                  <a:pt x="29" y="29"/>
                  <a:pt x="29" y="30"/>
                </a:cubicBezTo>
                <a:cubicBezTo>
                  <a:pt x="30" y="32"/>
                  <a:pt x="29" y="31"/>
                  <a:pt x="28" y="30"/>
                </a:cubicBezTo>
                <a:cubicBezTo>
                  <a:pt x="28" y="29"/>
                  <a:pt x="27" y="28"/>
                  <a:pt x="25" y="28"/>
                </a:cubicBezTo>
                <a:cubicBezTo>
                  <a:pt x="25" y="27"/>
                  <a:pt x="25" y="27"/>
                  <a:pt x="25" y="28"/>
                </a:cubicBezTo>
                <a:cubicBezTo>
                  <a:pt x="21" y="28"/>
                  <a:pt x="19" y="33"/>
                  <a:pt x="16" y="33"/>
                </a:cubicBezTo>
                <a:cubicBezTo>
                  <a:pt x="16" y="33"/>
                  <a:pt x="17" y="32"/>
                  <a:pt x="17" y="32"/>
                </a:cubicBezTo>
                <a:cubicBezTo>
                  <a:pt x="18" y="30"/>
                  <a:pt x="19" y="29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1"/>
                  <a:pt x="18" y="21"/>
                  <a:pt x="16" y="20"/>
                </a:cubicBezTo>
                <a:cubicBezTo>
                  <a:pt x="14" y="19"/>
                  <a:pt x="13" y="17"/>
                  <a:pt x="13" y="15"/>
                </a:cubicBezTo>
                <a:close/>
                <a:moveTo>
                  <a:pt x="4" y="35"/>
                </a:moveTo>
                <a:cubicBezTo>
                  <a:pt x="8" y="33"/>
                  <a:pt x="13" y="30"/>
                  <a:pt x="17" y="29"/>
                </a:cubicBezTo>
                <a:cubicBezTo>
                  <a:pt x="19" y="28"/>
                  <a:pt x="13" y="34"/>
                  <a:pt x="15" y="34"/>
                </a:cubicBezTo>
                <a:cubicBezTo>
                  <a:pt x="19" y="34"/>
                  <a:pt x="21" y="29"/>
                  <a:pt x="25" y="28"/>
                </a:cubicBezTo>
                <a:cubicBezTo>
                  <a:pt x="27" y="28"/>
                  <a:pt x="29" y="33"/>
                  <a:pt x="31" y="33"/>
                </a:cubicBezTo>
                <a:cubicBezTo>
                  <a:pt x="32" y="33"/>
                  <a:pt x="29" y="28"/>
                  <a:pt x="30" y="29"/>
                </a:cubicBezTo>
                <a:cubicBezTo>
                  <a:pt x="34" y="31"/>
                  <a:pt x="40" y="33"/>
                  <a:pt x="43" y="35"/>
                </a:cubicBezTo>
                <a:cubicBezTo>
                  <a:pt x="48" y="38"/>
                  <a:pt x="47" y="39"/>
                  <a:pt x="42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0" y="39"/>
                  <a:pt x="0" y="38"/>
                  <a:pt x="4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" name="Freeform 63"/>
          <p:cNvSpPr>
            <a:spLocks noEditPoints="1"/>
          </p:cNvSpPr>
          <p:nvPr/>
        </p:nvSpPr>
        <p:spPr bwMode="auto">
          <a:xfrm>
            <a:off x="2564930" y="6181251"/>
            <a:ext cx="550863" cy="447675"/>
          </a:xfrm>
          <a:custGeom>
            <a:avLst/>
            <a:gdLst>
              <a:gd name="T0" fmla="*/ 13 w 47"/>
              <a:gd name="T1" fmla="*/ 14 h 38"/>
              <a:gd name="T2" fmla="*/ 15 w 47"/>
              <a:gd name="T3" fmla="*/ 12 h 38"/>
              <a:gd name="T4" fmla="*/ 15 w 47"/>
              <a:gd name="T5" fmla="*/ 13 h 38"/>
              <a:gd name="T6" fmla="*/ 15 w 47"/>
              <a:gd name="T7" fmla="*/ 15 h 38"/>
              <a:gd name="T8" fmla="*/ 18 w 47"/>
              <a:gd name="T9" fmla="*/ 13 h 38"/>
              <a:gd name="T10" fmla="*/ 14 w 47"/>
              <a:gd name="T11" fmla="*/ 10 h 38"/>
              <a:gd name="T12" fmla="*/ 13 w 47"/>
              <a:gd name="T13" fmla="*/ 11 h 38"/>
              <a:gd name="T14" fmla="*/ 12 w 47"/>
              <a:gd name="T15" fmla="*/ 12 h 38"/>
              <a:gd name="T16" fmla="*/ 12 w 47"/>
              <a:gd name="T17" fmla="*/ 10 h 38"/>
              <a:gd name="T18" fmla="*/ 15 w 47"/>
              <a:gd name="T19" fmla="*/ 5 h 38"/>
              <a:gd name="T20" fmla="*/ 21 w 47"/>
              <a:gd name="T21" fmla="*/ 7 h 38"/>
              <a:gd name="T22" fmla="*/ 17 w 47"/>
              <a:gd name="T23" fmla="*/ 3 h 38"/>
              <a:gd name="T24" fmla="*/ 15 w 47"/>
              <a:gd name="T25" fmla="*/ 3 h 38"/>
              <a:gd name="T26" fmla="*/ 16 w 47"/>
              <a:gd name="T27" fmla="*/ 1 h 38"/>
              <a:gd name="T28" fmla="*/ 18 w 47"/>
              <a:gd name="T29" fmla="*/ 1 h 38"/>
              <a:gd name="T30" fmla="*/ 25 w 47"/>
              <a:gd name="T31" fmla="*/ 7 h 38"/>
              <a:gd name="T32" fmla="*/ 22 w 47"/>
              <a:gd name="T33" fmla="*/ 2 h 38"/>
              <a:gd name="T34" fmla="*/ 21 w 47"/>
              <a:gd name="T35" fmla="*/ 1 h 38"/>
              <a:gd name="T36" fmla="*/ 22 w 47"/>
              <a:gd name="T37" fmla="*/ 0 h 38"/>
              <a:gd name="T38" fmla="*/ 24 w 47"/>
              <a:gd name="T39" fmla="*/ 0 h 38"/>
              <a:gd name="T40" fmla="*/ 29 w 47"/>
              <a:gd name="T41" fmla="*/ 8 h 38"/>
              <a:gd name="T42" fmla="*/ 27 w 47"/>
              <a:gd name="T43" fmla="*/ 2 h 38"/>
              <a:gd name="T44" fmla="*/ 26 w 47"/>
              <a:gd name="T45" fmla="*/ 1 h 38"/>
              <a:gd name="T46" fmla="*/ 28 w 47"/>
              <a:gd name="T47" fmla="*/ 1 h 38"/>
              <a:gd name="T48" fmla="*/ 29 w 47"/>
              <a:gd name="T49" fmla="*/ 1 h 38"/>
              <a:gd name="T50" fmla="*/ 30 w 47"/>
              <a:gd name="T51" fmla="*/ 16 h 38"/>
              <a:gd name="T52" fmla="*/ 28 w 47"/>
              <a:gd name="T53" fmla="*/ 22 h 38"/>
              <a:gd name="T54" fmla="*/ 29 w 47"/>
              <a:gd name="T55" fmla="*/ 30 h 38"/>
              <a:gd name="T56" fmla="*/ 25 w 47"/>
              <a:gd name="T57" fmla="*/ 27 h 38"/>
              <a:gd name="T58" fmla="*/ 16 w 47"/>
              <a:gd name="T59" fmla="*/ 33 h 38"/>
              <a:gd name="T60" fmla="*/ 18 w 47"/>
              <a:gd name="T61" fmla="*/ 27 h 38"/>
              <a:gd name="T62" fmla="*/ 16 w 47"/>
              <a:gd name="T63" fmla="*/ 20 h 38"/>
              <a:gd name="T64" fmla="*/ 4 w 47"/>
              <a:gd name="T65" fmla="*/ 35 h 38"/>
              <a:gd name="T66" fmla="*/ 15 w 47"/>
              <a:gd name="T67" fmla="*/ 34 h 38"/>
              <a:gd name="T68" fmla="*/ 31 w 47"/>
              <a:gd name="T69" fmla="*/ 33 h 38"/>
              <a:gd name="T70" fmla="*/ 43 w 47"/>
              <a:gd name="T71" fmla="*/ 35 h 38"/>
              <a:gd name="T72" fmla="*/ 5 w 47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7" h="38">
                <a:moveTo>
                  <a:pt x="13" y="15"/>
                </a:moveTo>
                <a:cubicBezTo>
                  <a:pt x="13" y="14"/>
                  <a:pt x="13" y="14"/>
                  <a:pt x="13" y="14"/>
                </a:cubicBezTo>
                <a:cubicBezTo>
                  <a:pt x="13" y="13"/>
                  <a:pt x="14" y="13"/>
                  <a:pt x="14" y="13"/>
                </a:cubicBezTo>
                <a:cubicBezTo>
                  <a:pt x="14" y="13"/>
                  <a:pt x="14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4"/>
                  <a:pt x="15" y="14"/>
                </a:cubicBezTo>
                <a:cubicBezTo>
                  <a:pt x="15" y="14"/>
                  <a:pt x="16" y="14"/>
                  <a:pt x="15" y="15"/>
                </a:cubicBezTo>
                <a:cubicBezTo>
                  <a:pt x="15" y="16"/>
                  <a:pt x="16" y="17"/>
                  <a:pt x="17" y="17"/>
                </a:cubicBezTo>
                <a:cubicBezTo>
                  <a:pt x="18" y="18"/>
                  <a:pt x="18" y="17"/>
                  <a:pt x="18" y="13"/>
                </a:cubicBezTo>
                <a:cubicBezTo>
                  <a:pt x="18" y="12"/>
                  <a:pt x="18" y="10"/>
                  <a:pt x="18" y="9"/>
                </a:cubicBezTo>
                <a:cubicBezTo>
                  <a:pt x="17" y="7"/>
                  <a:pt x="15" y="7"/>
                  <a:pt x="14" y="10"/>
                </a:cubicBezTo>
                <a:cubicBezTo>
                  <a:pt x="14" y="10"/>
                  <a:pt x="14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2"/>
                  <a:pt x="13" y="12"/>
                </a:cubicBezTo>
                <a:cubicBezTo>
                  <a:pt x="13" y="12"/>
                  <a:pt x="13" y="13"/>
                  <a:pt x="12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3" y="7"/>
                  <a:pt x="14" y="6"/>
                  <a:pt x="15" y="5"/>
                </a:cubicBezTo>
                <a:cubicBezTo>
                  <a:pt x="17" y="4"/>
                  <a:pt x="19" y="6"/>
                  <a:pt x="20" y="8"/>
                </a:cubicBezTo>
                <a:cubicBezTo>
                  <a:pt x="21" y="9"/>
                  <a:pt x="21" y="9"/>
                  <a:pt x="21" y="7"/>
                </a:cubicBezTo>
                <a:cubicBezTo>
                  <a:pt x="21" y="5"/>
                  <a:pt x="19" y="4"/>
                  <a:pt x="18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6" y="2"/>
                  <a:pt x="16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21" y="1"/>
                  <a:pt x="24" y="4"/>
                  <a:pt x="24" y="7"/>
                </a:cubicBezTo>
                <a:cubicBezTo>
                  <a:pt x="24" y="10"/>
                  <a:pt x="24" y="10"/>
                  <a:pt x="25" y="7"/>
                </a:cubicBezTo>
                <a:cubicBezTo>
                  <a:pt x="25" y="5"/>
                  <a:pt x="24" y="3"/>
                  <a:pt x="23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7" y="1"/>
                  <a:pt x="28" y="4"/>
                  <a:pt x="28" y="7"/>
                </a:cubicBezTo>
                <a:cubicBezTo>
                  <a:pt x="27" y="9"/>
                  <a:pt x="28" y="9"/>
                  <a:pt x="29" y="8"/>
                </a:cubicBezTo>
                <a:cubicBezTo>
                  <a:pt x="30" y="6"/>
                  <a:pt x="29" y="5"/>
                  <a:pt x="28" y="3"/>
                </a:cubicBezTo>
                <a:cubicBezTo>
                  <a:pt x="27" y="3"/>
                  <a:pt x="27" y="3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2" y="3"/>
                  <a:pt x="32" y="6"/>
                  <a:pt x="31" y="9"/>
                </a:cubicBezTo>
                <a:cubicBezTo>
                  <a:pt x="30" y="11"/>
                  <a:pt x="30" y="12"/>
                  <a:pt x="30" y="16"/>
                </a:cubicBezTo>
                <a:cubicBezTo>
                  <a:pt x="30" y="17"/>
                  <a:pt x="30" y="18"/>
                  <a:pt x="29" y="18"/>
                </a:cubicBezTo>
                <a:cubicBezTo>
                  <a:pt x="28" y="19"/>
                  <a:pt x="28" y="20"/>
                  <a:pt x="28" y="2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9"/>
                  <a:pt x="28" y="29"/>
                  <a:pt x="29" y="30"/>
                </a:cubicBezTo>
                <a:cubicBezTo>
                  <a:pt x="30" y="32"/>
                  <a:pt x="29" y="31"/>
                  <a:pt x="28" y="30"/>
                </a:cubicBezTo>
                <a:cubicBezTo>
                  <a:pt x="27" y="29"/>
                  <a:pt x="26" y="28"/>
                  <a:pt x="25" y="27"/>
                </a:cubicBezTo>
                <a:cubicBezTo>
                  <a:pt x="25" y="27"/>
                  <a:pt x="25" y="27"/>
                  <a:pt x="24" y="27"/>
                </a:cubicBezTo>
                <a:cubicBezTo>
                  <a:pt x="21" y="28"/>
                  <a:pt x="18" y="32"/>
                  <a:pt x="16" y="33"/>
                </a:cubicBezTo>
                <a:cubicBezTo>
                  <a:pt x="16" y="33"/>
                  <a:pt x="17" y="32"/>
                  <a:pt x="17" y="32"/>
                </a:cubicBezTo>
                <a:cubicBezTo>
                  <a:pt x="18" y="30"/>
                  <a:pt x="18" y="29"/>
                  <a:pt x="18" y="27"/>
                </a:cubicBezTo>
                <a:cubicBezTo>
                  <a:pt x="18" y="24"/>
                  <a:pt x="18" y="22"/>
                  <a:pt x="18" y="22"/>
                </a:cubicBezTo>
                <a:cubicBezTo>
                  <a:pt x="18" y="21"/>
                  <a:pt x="18" y="21"/>
                  <a:pt x="16" y="20"/>
                </a:cubicBezTo>
                <a:cubicBezTo>
                  <a:pt x="14" y="19"/>
                  <a:pt x="13" y="17"/>
                  <a:pt x="13" y="15"/>
                </a:cubicBezTo>
                <a:close/>
                <a:moveTo>
                  <a:pt x="4" y="35"/>
                </a:moveTo>
                <a:cubicBezTo>
                  <a:pt x="8" y="33"/>
                  <a:pt x="13" y="30"/>
                  <a:pt x="17" y="29"/>
                </a:cubicBezTo>
                <a:cubicBezTo>
                  <a:pt x="19" y="28"/>
                  <a:pt x="13" y="34"/>
                  <a:pt x="15" y="34"/>
                </a:cubicBezTo>
                <a:cubicBezTo>
                  <a:pt x="18" y="34"/>
                  <a:pt x="21" y="28"/>
                  <a:pt x="25" y="28"/>
                </a:cubicBezTo>
                <a:cubicBezTo>
                  <a:pt x="27" y="28"/>
                  <a:pt x="28" y="33"/>
                  <a:pt x="31" y="33"/>
                </a:cubicBezTo>
                <a:cubicBezTo>
                  <a:pt x="32" y="32"/>
                  <a:pt x="28" y="28"/>
                  <a:pt x="30" y="29"/>
                </a:cubicBezTo>
                <a:cubicBezTo>
                  <a:pt x="34" y="31"/>
                  <a:pt x="40" y="33"/>
                  <a:pt x="43" y="35"/>
                </a:cubicBezTo>
                <a:cubicBezTo>
                  <a:pt x="47" y="38"/>
                  <a:pt x="47" y="38"/>
                  <a:pt x="4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0" y="38"/>
                  <a:pt x="0" y="38"/>
                  <a:pt x="4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3" name="Freeform 64"/>
          <p:cNvSpPr>
            <a:spLocks noEditPoints="1"/>
          </p:cNvSpPr>
          <p:nvPr/>
        </p:nvSpPr>
        <p:spPr bwMode="auto">
          <a:xfrm>
            <a:off x="2553817" y="6181251"/>
            <a:ext cx="561975" cy="447675"/>
          </a:xfrm>
          <a:custGeom>
            <a:avLst/>
            <a:gdLst>
              <a:gd name="T0" fmla="*/ 14 w 48"/>
              <a:gd name="T1" fmla="*/ 14 h 38"/>
              <a:gd name="T2" fmla="*/ 15 w 48"/>
              <a:gd name="T3" fmla="*/ 12 h 38"/>
              <a:gd name="T4" fmla="*/ 16 w 48"/>
              <a:gd name="T5" fmla="*/ 13 h 38"/>
              <a:gd name="T6" fmla="*/ 16 w 48"/>
              <a:gd name="T7" fmla="*/ 15 h 38"/>
              <a:gd name="T8" fmla="*/ 19 w 48"/>
              <a:gd name="T9" fmla="*/ 13 h 38"/>
              <a:gd name="T10" fmla="*/ 15 w 48"/>
              <a:gd name="T11" fmla="*/ 10 h 38"/>
              <a:gd name="T12" fmla="*/ 14 w 48"/>
              <a:gd name="T13" fmla="*/ 11 h 38"/>
              <a:gd name="T14" fmla="*/ 13 w 48"/>
              <a:gd name="T15" fmla="*/ 12 h 38"/>
              <a:gd name="T16" fmla="*/ 13 w 48"/>
              <a:gd name="T17" fmla="*/ 10 h 38"/>
              <a:gd name="T18" fmla="*/ 16 w 48"/>
              <a:gd name="T19" fmla="*/ 5 h 38"/>
              <a:gd name="T20" fmla="*/ 22 w 48"/>
              <a:gd name="T21" fmla="*/ 7 h 38"/>
              <a:gd name="T22" fmla="*/ 17 w 48"/>
              <a:gd name="T23" fmla="*/ 3 h 38"/>
              <a:gd name="T24" fmla="*/ 16 w 48"/>
              <a:gd name="T25" fmla="*/ 2 h 38"/>
              <a:gd name="T26" fmla="*/ 17 w 48"/>
              <a:gd name="T27" fmla="*/ 1 h 38"/>
              <a:gd name="T28" fmla="*/ 19 w 48"/>
              <a:gd name="T29" fmla="*/ 1 h 38"/>
              <a:gd name="T30" fmla="*/ 26 w 48"/>
              <a:gd name="T31" fmla="*/ 7 h 38"/>
              <a:gd name="T32" fmla="*/ 23 w 48"/>
              <a:gd name="T33" fmla="*/ 1 h 38"/>
              <a:gd name="T34" fmla="*/ 21 w 48"/>
              <a:gd name="T35" fmla="*/ 1 h 38"/>
              <a:gd name="T36" fmla="*/ 23 w 48"/>
              <a:gd name="T37" fmla="*/ 0 h 38"/>
              <a:gd name="T38" fmla="*/ 24 w 48"/>
              <a:gd name="T39" fmla="*/ 0 h 38"/>
              <a:gd name="T40" fmla="*/ 29 w 48"/>
              <a:gd name="T41" fmla="*/ 8 h 38"/>
              <a:gd name="T42" fmla="*/ 28 w 48"/>
              <a:gd name="T43" fmla="*/ 2 h 38"/>
              <a:gd name="T44" fmla="*/ 27 w 48"/>
              <a:gd name="T45" fmla="*/ 1 h 38"/>
              <a:gd name="T46" fmla="*/ 29 w 48"/>
              <a:gd name="T47" fmla="*/ 1 h 38"/>
              <a:gd name="T48" fmla="*/ 30 w 48"/>
              <a:gd name="T49" fmla="*/ 1 h 38"/>
              <a:gd name="T50" fmla="*/ 31 w 48"/>
              <a:gd name="T51" fmla="*/ 16 h 38"/>
              <a:gd name="T52" fmla="*/ 29 w 48"/>
              <a:gd name="T53" fmla="*/ 22 h 38"/>
              <a:gd name="T54" fmla="*/ 30 w 48"/>
              <a:gd name="T55" fmla="*/ 30 h 38"/>
              <a:gd name="T56" fmla="*/ 26 w 48"/>
              <a:gd name="T57" fmla="*/ 27 h 38"/>
              <a:gd name="T58" fmla="*/ 17 w 48"/>
              <a:gd name="T59" fmla="*/ 33 h 38"/>
              <a:gd name="T60" fmla="*/ 19 w 48"/>
              <a:gd name="T61" fmla="*/ 27 h 38"/>
              <a:gd name="T62" fmla="*/ 17 w 48"/>
              <a:gd name="T63" fmla="*/ 20 h 38"/>
              <a:gd name="T64" fmla="*/ 5 w 48"/>
              <a:gd name="T65" fmla="*/ 35 h 38"/>
              <a:gd name="T66" fmla="*/ 16 w 48"/>
              <a:gd name="T67" fmla="*/ 34 h 38"/>
              <a:gd name="T68" fmla="*/ 31 w 48"/>
              <a:gd name="T69" fmla="*/ 33 h 38"/>
              <a:gd name="T70" fmla="*/ 44 w 48"/>
              <a:gd name="T71" fmla="*/ 35 h 38"/>
              <a:gd name="T72" fmla="*/ 6 w 48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8">
                <a:moveTo>
                  <a:pt x="14" y="14"/>
                </a:move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4" y="13"/>
                  <a:pt x="15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2"/>
                  <a:pt x="16" y="13"/>
                  <a:pt x="16" y="13"/>
                </a:cubicBezTo>
                <a:cubicBezTo>
                  <a:pt x="16" y="13"/>
                  <a:pt x="16" y="13"/>
                  <a:pt x="16" y="14"/>
                </a:cubicBezTo>
                <a:cubicBezTo>
                  <a:pt x="16" y="14"/>
                  <a:pt x="16" y="14"/>
                  <a:pt x="16" y="15"/>
                </a:cubicBezTo>
                <a:cubicBezTo>
                  <a:pt x="16" y="16"/>
                  <a:pt x="17" y="17"/>
                  <a:pt x="17" y="17"/>
                </a:cubicBezTo>
                <a:cubicBezTo>
                  <a:pt x="19" y="18"/>
                  <a:pt x="19" y="17"/>
                  <a:pt x="19" y="13"/>
                </a:cubicBezTo>
                <a:cubicBezTo>
                  <a:pt x="19" y="12"/>
                  <a:pt x="19" y="10"/>
                  <a:pt x="19" y="9"/>
                </a:cubicBezTo>
                <a:cubicBezTo>
                  <a:pt x="18" y="7"/>
                  <a:pt x="16" y="7"/>
                  <a:pt x="15" y="10"/>
                </a:cubicBezTo>
                <a:cubicBezTo>
                  <a:pt x="15" y="10"/>
                  <a:pt x="15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7"/>
                  <a:pt x="14" y="6"/>
                  <a:pt x="16" y="5"/>
                </a:cubicBezTo>
                <a:cubicBezTo>
                  <a:pt x="18" y="4"/>
                  <a:pt x="20" y="6"/>
                  <a:pt x="21" y="7"/>
                </a:cubicBezTo>
                <a:cubicBezTo>
                  <a:pt x="22" y="9"/>
                  <a:pt x="22" y="9"/>
                  <a:pt x="22" y="7"/>
                </a:cubicBezTo>
                <a:cubicBezTo>
                  <a:pt x="21" y="5"/>
                  <a:pt x="20" y="4"/>
                  <a:pt x="19" y="3"/>
                </a:cubicBezTo>
                <a:cubicBezTo>
                  <a:pt x="18" y="3"/>
                  <a:pt x="18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6" y="2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22" y="1"/>
                  <a:pt x="24" y="4"/>
                  <a:pt x="25" y="7"/>
                </a:cubicBezTo>
                <a:cubicBezTo>
                  <a:pt x="25" y="10"/>
                  <a:pt x="25" y="9"/>
                  <a:pt x="26" y="7"/>
                </a:cubicBezTo>
                <a:cubicBezTo>
                  <a:pt x="26" y="5"/>
                  <a:pt x="25" y="3"/>
                  <a:pt x="23" y="2"/>
                </a:cubicBezTo>
                <a:cubicBezTo>
                  <a:pt x="23" y="2"/>
                  <a:pt x="23" y="2"/>
                  <a:pt x="23" y="1"/>
                </a:cubicBezTo>
                <a:cubicBezTo>
                  <a:pt x="23" y="1"/>
                  <a:pt x="22" y="1"/>
                  <a:pt x="22" y="1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1"/>
                  <a:pt x="29" y="4"/>
                  <a:pt x="28" y="7"/>
                </a:cubicBezTo>
                <a:cubicBezTo>
                  <a:pt x="28" y="9"/>
                  <a:pt x="29" y="9"/>
                  <a:pt x="29" y="8"/>
                </a:cubicBezTo>
                <a:cubicBezTo>
                  <a:pt x="30" y="6"/>
                  <a:pt x="30" y="4"/>
                  <a:pt x="29" y="3"/>
                </a:cubicBezTo>
                <a:cubicBezTo>
                  <a:pt x="28" y="3"/>
                  <a:pt x="28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3" y="3"/>
                  <a:pt x="33" y="6"/>
                  <a:pt x="32" y="9"/>
                </a:cubicBezTo>
                <a:cubicBezTo>
                  <a:pt x="31" y="11"/>
                  <a:pt x="31" y="12"/>
                  <a:pt x="31" y="16"/>
                </a:cubicBezTo>
                <a:cubicBezTo>
                  <a:pt x="31" y="17"/>
                  <a:pt x="30" y="17"/>
                  <a:pt x="30" y="18"/>
                </a:cubicBezTo>
                <a:cubicBezTo>
                  <a:pt x="29" y="19"/>
                  <a:pt x="29" y="20"/>
                  <a:pt x="29" y="22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9"/>
                  <a:pt x="29" y="29"/>
                  <a:pt x="30" y="30"/>
                </a:cubicBezTo>
                <a:cubicBezTo>
                  <a:pt x="31" y="32"/>
                  <a:pt x="30" y="31"/>
                  <a:pt x="29" y="30"/>
                </a:cubicBezTo>
                <a:cubicBezTo>
                  <a:pt x="28" y="29"/>
                  <a:pt x="27" y="27"/>
                  <a:pt x="26" y="27"/>
                </a:cubicBezTo>
                <a:cubicBezTo>
                  <a:pt x="26" y="27"/>
                  <a:pt x="26" y="27"/>
                  <a:pt x="25" y="27"/>
                </a:cubicBezTo>
                <a:cubicBezTo>
                  <a:pt x="22" y="27"/>
                  <a:pt x="19" y="32"/>
                  <a:pt x="17" y="33"/>
                </a:cubicBezTo>
                <a:cubicBezTo>
                  <a:pt x="17" y="33"/>
                  <a:pt x="17" y="32"/>
                  <a:pt x="18" y="32"/>
                </a:cubicBezTo>
                <a:cubicBezTo>
                  <a:pt x="19" y="29"/>
                  <a:pt x="19" y="29"/>
                  <a:pt x="19" y="27"/>
                </a:cubicBezTo>
                <a:cubicBezTo>
                  <a:pt x="19" y="24"/>
                  <a:pt x="19" y="22"/>
                  <a:pt x="19" y="22"/>
                </a:cubicBezTo>
                <a:cubicBezTo>
                  <a:pt x="19" y="21"/>
                  <a:pt x="19" y="20"/>
                  <a:pt x="17" y="20"/>
                </a:cubicBezTo>
                <a:cubicBezTo>
                  <a:pt x="15" y="19"/>
                  <a:pt x="13" y="17"/>
                  <a:pt x="14" y="14"/>
                </a:cubicBezTo>
                <a:close/>
                <a:moveTo>
                  <a:pt x="5" y="35"/>
                </a:moveTo>
                <a:cubicBezTo>
                  <a:pt x="8" y="33"/>
                  <a:pt x="13" y="30"/>
                  <a:pt x="18" y="29"/>
                </a:cubicBezTo>
                <a:cubicBezTo>
                  <a:pt x="20" y="28"/>
                  <a:pt x="14" y="34"/>
                  <a:pt x="16" y="34"/>
                </a:cubicBezTo>
                <a:cubicBezTo>
                  <a:pt x="19" y="34"/>
                  <a:pt x="22" y="28"/>
                  <a:pt x="25" y="28"/>
                </a:cubicBezTo>
                <a:cubicBezTo>
                  <a:pt x="28" y="28"/>
                  <a:pt x="29" y="33"/>
                  <a:pt x="31" y="33"/>
                </a:cubicBezTo>
                <a:cubicBezTo>
                  <a:pt x="32" y="32"/>
                  <a:pt x="29" y="28"/>
                  <a:pt x="31" y="29"/>
                </a:cubicBezTo>
                <a:cubicBezTo>
                  <a:pt x="35" y="31"/>
                  <a:pt x="40" y="33"/>
                  <a:pt x="44" y="35"/>
                </a:cubicBezTo>
                <a:cubicBezTo>
                  <a:pt x="48" y="38"/>
                  <a:pt x="48" y="38"/>
                  <a:pt x="4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0" y="38"/>
                  <a:pt x="1" y="38"/>
                  <a:pt x="5" y="35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" name="Freeform 65"/>
          <p:cNvSpPr>
            <a:spLocks noEditPoints="1"/>
          </p:cNvSpPr>
          <p:nvPr/>
        </p:nvSpPr>
        <p:spPr bwMode="auto">
          <a:xfrm>
            <a:off x="2553817" y="6170139"/>
            <a:ext cx="561975" cy="458788"/>
          </a:xfrm>
          <a:custGeom>
            <a:avLst/>
            <a:gdLst>
              <a:gd name="T0" fmla="*/ 14 w 48"/>
              <a:gd name="T1" fmla="*/ 14 h 39"/>
              <a:gd name="T2" fmla="*/ 15 w 48"/>
              <a:gd name="T3" fmla="*/ 13 h 39"/>
              <a:gd name="T4" fmla="*/ 15 w 48"/>
              <a:gd name="T5" fmla="*/ 14 h 39"/>
              <a:gd name="T6" fmla="*/ 16 w 48"/>
              <a:gd name="T7" fmla="*/ 15 h 39"/>
              <a:gd name="T8" fmla="*/ 19 w 48"/>
              <a:gd name="T9" fmla="*/ 14 h 39"/>
              <a:gd name="T10" fmla="*/ 15 w 48"/>
              <a:gd name="T11" fmla="*/ 10 h 39"/>
              <a:gd name="T12" fmla="*/ 14 w 48"/>
              <a:gd name="T13" fmla="*/ 12 h 39"/>
              <a:gd name="T14" fmla="*/ 13 w 48"/>
              <a:gd name="T15" fmla="*/ 13 h 39"/>
              <a:gd name="T16" fmla="*/ 12 w 48"/>
              <a:gd name="T17" fmla="*/ 11 h 39"/>
              <a:gd name="T18" fmla="*/ 15 w 48"/>
              <a:gd name="T19" fmla="*/ 6 h 39"/>
              <a:gd name="T20" fmla="*/ 22 w 48"/>
              <a:gd name="T21" fmla="*/ 8 h 39"/>
              <a:gd name="T22" fmla="*/ 17 w 48"/>
              <a:gd name="T23" fmla="*/ 4 h 39"/>
              <a:gd name="T24" fmla="*/ 16 w 48"/>
              <a:gd name="T25" fmla="*/ 3 h 39"/>
              <a:gd name="T26" fmla="*/ 17 w 48"/>
              <a:gd name="T27" fmla="*/ 2 h 39"/>
              <a:gd name="T28" fmla="*/ 19 w 48"/>
              <a:gd name="T29" fmla="*/ 2 h 39"/>
              <a:gd name="T30" fmla="*/ 26 w 48"/>
              <a:gd name="T31" fmla="*/ 8 h 39"/>
              <a:gd name="T32" fmla="*/ 22 w 48"/>
              <a:gd name="T33" fmla="*/ 2 h 39"/>
              <a:gd name="T34" fmla="*/ 21 w 48"/>
              <a:gd name="T35" fmla="*/ 2 h 39"/>
              <a:gd name="T36" fmla="*/ 22 w 48"/>
              <a:gd name="T37" fmla="*/ 1 h 39"/>
              <a:gd name="T38" fmla="*/ 24 w 48"/>
              <a:gd name="T39" fmla="*/ 1 h 39"/>
              <a:gd name="T40" fmla="*/ 29 w 48"/>
              <a:gd name="T41" fmla="*/ 8 h 39"/>
              <a:gd name="T42" fmla="*/ 28 w 48"/>
              <a:gd name="T43" fmla="*/ 3 h 39"/>
              <a:gd name="T44" fmla="*/ 27 w 48"/>
              <a:gd name="T45" fmla="*/ 2 h 39"/>
              <a:gd name="T46" fmla="*/ 28 w 48"/>
              <a:gd name="T47" fmla="*/ 2 h 39"/>
              <a:gd name="T48" fmla="*/ 30 w 48"/>
              <a:gd name="T49" fmla="*/ 2 h 39"/>
              <a:gd name="T50" fmla="*/ 30 w 48"/>
              <a:gd name="T51" fmla="*/ 17 h 39"/>
              <a:gd name="T52" fmla="*/ 29 w 48"/>
              <a:gd name="T53" fmla="*/ 23 h 39"/>
              <a:gd name="T54" fmla="*/ 30 w 48"/>
              <a:gd name="T55" fmla="*/ 31 h 39"/>
              <a:gd name="T56" fmla="*/ 26 w 48"/>
              <a:gd name="T57" fmla="*/ 28 h 39"/>
              <a:gd name="T58" fmla="*/ 16 w 48"/>
              <a:gd name="T59" fmla="*/ 34 h 39"/>
              <a:gd name="T60" fmla="*/ 19 w 48"/>
              <a:gd name="T61" fmla="*/ 27 h 39"/>
              <a:gd name="T62" fmla="*/ 17 w 48"/>
              <a:gd name="T63" fmla="*/ 21 h 39"/>
              <a:gd name="T64" fmla="*/ 5 w 48"/>
              <a:gd name="T65" fmla="*/ 36 h 39"/>
              <a:gd name="T66" fmla="*/ 16 w 48"/>
              <a:gd name="T67" fmla="*/ 35 h 39"/>
              <a:gd name="T68" fmla="*/ 31 w 48"/>
              <a:gd name="T69" fmla="*/ 33 h 39"/>
              <a:gd name="T70" fmla="*/ 43 w 48"/>
              <a:gd name="T71" fmla="*/ 36 h 39"/>
              <a:gd name="T72" fmla="*/ 6 w 48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9">
                <a:moveTo>
                  <a:pt x="13" y="15"/>
                </a:moveTo>
                <a:cubicBezTo>
                  <a:pt x="13" y="15"/>
                  <a:pt x="14" y="15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3"/>
                  <a:pt x="15" y="14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7" y="17"/>
                  <a:pt x="17" y="18"/>
                </a:cubicBezTo>
                <a:cubicBezTo>
                  <a:pt x="19" y="19"/>
                  <a:pt x="19" y="17"/>
                  <a:pt x="19" y="14"/>
                </a:cubicBezTo>
                <a:cubicBezTo>
                  <a:pt x="19" y="12"/>
                  <a:pt x="19" y="11"/>
                  <a:pt x="18" y="10"/>
                </a:cubicBezTo>
                <a:cubicBezTo>
                  <a:pt x="18" y="8"/>
                  <a:pt x="16" y="8"/>
                  <a:pt x="15" y="10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4" y="12"/>
                  <a:pt x="13" y="12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8"/>
                  <a:pt x="14" y="6"/>
                  <a:pt x="15" y="6"/>
                </a:cubicBezTo>
                <a:cubicBezTo>
                  <a:pt x="17" y="5"/>
                  <a:pt x="19" y="6"/>
                  <a:pt x="21" y="8"/>
                </a:cubicBezTo>
                <a:cubicBezTo>
                  <a:pt x="22" y="10"/>
                  <a:pt x="22" y="10"/>
                  <a:pt x="22" y="8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2"/>
                  <a:pt x="17" y="2"/>
                  <a:pt x="17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2"/>
                  <a:pt x="19" y="2"/>
                </a:cubicBezTo>
                <a:cubicBezTo>
                  <a:pt x="22" y="2"/>
                  <a:pt x="24" y="5"/>
                  <a:pt x="24" y="8"/>
                </a:cubicBezTo>
                <a:cubicBezTo>
                  <a:pt x="25" y="10"/>
                  <a:pt x="25" y="10"/>
                  <a:pt x="26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3" y="3"/>
                  <a:pt x="23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0"/>
                  <a:pt x="24" y="1"/>
                </a:cubicBezTo>
                <a:cubicBezTo>
                  <a:pt x="27" y="2"/>
                  <a:pt x="29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4"/>
                  <a:pt x="28" y="3"/>
                  <a:pt x="28" y="3"/>
                </a:cubicBezTo>
                <a:cubicBezTo>
                  <a:pt x="28" y="3"/>
                  <a:pt x="28" y="3"/>
                  <a:pt x="28" y="2"/>
                </a:cubicBezTo>
                <a:cubicBezTo>
                  <a:pt x="28" y="2"/>
                  <a:pt x="27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30" y="2"/>
                  <a:pt x="30" y="2"/>
                </a:cubicBezTo>
                <a:cubicBezTo>
                  <a:pt x="33" y="4"/>
                  <a:pt x="33" y="7"/>
                  <a:pt x="32" y="9"/>
                </a:cubicBezTo>
                <a:cubicBezTo>
                  <a:pt x="31" y="12"/>
                  <a:pt x="30" y="13"/>
                  <a:pt x="30" y="17"/>
                </a:cubicBezTo>
                <a:cubicBezTo>
                  <a:pt x="30" y="18"/>
                  <a:pt x="30" y="18"/>
                  <a:pt x="30" y="19"/>
                </a:cubicBezTo>
                <a:cubicBezTo>
                  <a:pt x="29" y="20"/>
                  <a:pt x="29" y="21"/>
                  <a:pt x="29" y="23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30"/>
                  <a:pt x="29" y="30"/>
                  <a:pt x="30" y="31"/>
                </a:cubicBezTo>
                <a:cubicBezTo>
                  <a:pt x="31" y="32"/>
                  <a:pt x="30" y="32"/>
                  <a:pt x="29" y="30"/>
                </a:cubicBezTo>
                <a:cubicBezTo>
                  <a:pt x="28" y="29"/>
                  <a:pt x="27" y="28"/>
                  <a:pt x="26" y="28"/>
                </a:cubicBezTo>
                <a:cubicBezTo>
                  <a:pt x="26" y="28"/>
                  <a:pt x="25" y="28"/>
                  <a:pt x="25" y="28"/>
                </a:cubicBezTo>
                <a:cubicBezTo>
                  <a:pt x="22" y="28"/>
                  <a:pt x="19" y="33"/>
                  <a:pt x="16" y="34"/>
                </a:cubicBezTo>
                <a:cubicBezTo>
                  <a:pt x="17" y="33"/>
                  <a:pt x="17" y="33"/>
                  <a:pt x="17" y="32"/>
                </a:cubicBezTo>
                <a:cubicBezTo>
                  <a:pt x="19" y="30"/>
                  <a:pt x="19" y="30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2"/>
                  <a:pt x="19" y="21"/>
                  <a:pt x="17" y="21"/>
                </a:cubicBezTo>
                <a:cubicBezTo>
                  <a:pt x="15" y="20"/>
                  <a:pt x="13" y="18"/>
                  <a:pt x="13" y="15"/>
                </a:cubicBezTo>
                <a:close/>
                <a:moveTo>
                  <a:pt x="5" y="36"/>
                </a:moveTo>
                <a:cubicBezTo>
                  <a:pt x="8" y="33"/>
                  <a:pt x="13" y="31"/>
                  <a:pt x="17" y="29"/>
                </a:cubicBezTo>
                <a:cubicBezTo>
                  <a:pt x="20" y="29"/>
                  <a:pt x="14" y="35"/>
                  <a:pt x="16" y="35"/>
                </a:cubicBezTo>
                <a:cubicBezTo>
                  <a:pt x="19" y="35"/>
                  <a:pt x="22" y="29"/>
                  <a:pt x="25" y="29"/>
                </a:cubicBezTo>
                <a:cubicBezTo>
                  <a:pt x="28" y="29"/>
                  <a:pt x="29" y="34"/>
                  <a:pt x="31" y="33"/>
                </a:cubicBezTo>
                <a:cubicBezTo>
                  <a:pt x="32" y="33"/>
                  <a:pt x="29" y="29"/>
                  <a:pt x="31" y="30"/>
                </a:cubicBezTo>
                <a:cubicBezTo>
                  <a:pt x="34" y="31"/>
                  <a:pt x="40" y="34"/>
                  <a:pt x="43" y="36"/>
                </a:cubicBezTo>
                <a:cubicBezTo>
                  <a:pt x="48" y="39"/>
                  <a:pt x="48" y="39"/>
                  <a:pt x="4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0" y="39"/>
                  <a:pt x="0" y="39"/>
                  <a:pt x="5" y="36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" name="Freeform 66"/>
          <p:cNvSpPr>
            <a:spLocks noEditPoints="1"/>
          </p:cNvSpPr>
          <p:nvPr/>
        </p:nvSpPr>
        <p:spPr bwMode="auto">
          <a:xfrm>
            <a:off x="2577630" y="6193951"/>
            <a:ext cx="385763" cy="458788"/>
          </a:xfrm>
          <a:custGeom>
            <a:avLst/>
            <a:gdLst>
              <a:gd name="T0" fmla="*/ 13 w 33"/>
              <a:gd name="T1" fmla="*/ 15 h 39"/>
              <a:gd name="T2" fmla="*/ 14 w 33"/>
              <a:gd name="T3" fmla="*/ 14 h 39"/>
              <a:gd name="T4" fmla="*/ 14 w 33"/>
              <a:gd name="T5" fmla="*/ 14 h 39"/>
              <a:gd name="T6" fmla="*/ 15 w 33"/>
              <a:gd name="T7" fmla="*/ 13 h 39"/>
              <a:gd name="T8" fmla="*/ 16 w 33"/>
              <a:gd name="T9" fmla="*/ 13 h 39"/>
              <a:gd name="T10" fmla="*/ 15 w 33"/>
              <a:gd name="T11" fmla="*/ 14 h 39"/>
              <a:gd name="T12" fmla="*/ 16 w 33"/>
              <a:gd name="T13" fmla="*/ 14 h 39"/>
              <a:gd name="T14" fmla="*/ 16 w 33"/>
              <a:gd name="T15" fmla="*/ 15 h 39"/>
              <a:gd name="T16" fmla="*/ 17 w 33"/>
              <a:gd name="T17" fmla="*/ 18 h 39"/>
              <a:gd name="T18" fmla="*/ 19 w 33"/>
              <a:gd name="T19" fmla="*/ 14 h 39"/>
              <a:gd name="T20" fmla="*/ 18 w 33"/>
              <a:gd name="T21" fmla="*/ 10 h 39"/>
              <a:gd name="T22" fmla="*/ 15 w 33"/>
              <a:gd name="T23" fmla="*/ 10 h 39"/>
              <a:gd name="T24" fmla="*/ 14 w 33"/>
              <a:gd name="T25" fmla="*/ 11 h 39"/>
              <a:gd name="T26" fmla="*/ 14 w 33"/>
              <a:gd name="T27" fmla="*/ 12 h 39"/>
              <a:gd name="T28" fmla="*/ 13 w 33"/>
              <a:gd name="T29" fmla="*/ 13 h 39"/>
              <a:gd name="T30" fmla="*/ 13 w 33"/>
              <a:gd name="T31" fmla="*/ 13 h 39"/>
              <a:gd name="T32" fmla="*/ 13 w 33"/>
              <a:gd name="T33" fmla="*/ 11 h 39"/>
              <a:gd name="T34" fmla="*/ 12 w 33"/>
              <a:gd name="T35" fmla="*/ 10 h 39"/>
              <a:gd name="T36" fmla="*/ 12 w 33"/>
              <a:gd name="T37" fmla="*/ 9 h 39"/>
              <a:gd name="T38" fmla="*/ 15 w 33"/>
              <a:gd name="T39" fmla="*/ 6 h 39"/>
              <a:gd name="T40" fmla="*/ 21 w 33"/>
              <a:gd name="T41" fmla="*/ 8 h 39"/>
              <a:gd name="T42" fmla="*/ 22 w 33"/>
              <a:gd name="T43" fmla="*/ 7 h 39"/>
              <a:gd name="T44" fmla="*/ 18 w 33"/>
              <a:gd name="T45" fmla="*/ 4 h 39"/>
              <a:gd name="T46" fmla="*/ 17 w 33"/>
              <a:gd name="T47" fmla="*/ 4 h 39"/>
              <a:gd name="T48" fmla="*/ 17 w 33"/>
              <a:gd name="T49" fmla="*/ 3 h 39"/>
              <a:gd name="T50" fmla="*/ 16 w 33"/>
              <a:gd name="T51" fmla="*/ 3 h 39"/>
              <a:gd name="T52" fmla="*/ 16 w 33"/>
              <a:gd name="T53" fmla="*/ 3 h 39"/>
              <a:gd name="T54" fmla="*/ 17 w 33"/>
              <a:gd name="T55" fmla="*/ 2 h 39"/>
              <a:gd name="T56" fmla="*/ 18 w 33"/>
              <a:gd name="T57" fmla="*/ 2 h 39"/>
              <a:gd name="T58" fmla="*/ 19 w 33"/>
              <a:gd name="T59" fmla="*/ 2 h 39"/>
              <a:gd name="T60" fmla="*/ 24 w 33"/>
              <a:gd name="T61" fmla="*/ 8 h 39"/>
              <a:gd name="T62" fmla="*/ 25 w 33"/>
              <a:gd name="T63" fmla="*/ 8 h 39"/>
              <a:gd name="T64" fmla="*/ 23 w 33"/>
              <a:gd name="T65" fmla="*/ 3 h 39"/>
              <a:gd name="T66" fmla="*/ 22 w 33"/>
              <a:gd name="T67" fmla="*/ 2 h 39"/>
              <a:gd name="T68" fmla="*/ 22 w 33"/>
              <a:gd name="T69" fmla="*/ 2 h 39"/>
              <a:gd name="T70" fmla="*/ 21 w 33"/>
              <a:gd name="T71" fmla="*/ 2 h 39"/>
              <a:gd name="T72" fmla="*/ 21 w 33"/>
              <a:gd name="T73" fmla="*/ 1 h 39"/>
              <a:gd name="T74" fmla="*/ 22 w 33"/>
              <a:gd name="T75" fmla="*/ 1 h 39"/>
              <a:gd name="T76" fmla="*/ 23 w 33"/>
              <a:gd name="T77" fmla="*/ 1 h 39"/>
              <a:gd name="T78" fmla="*/ 24 w 33"/>
              <a:gd name="T79" fmla="*/ 1 h 39"/>
              <a:gd name="T80" fmla="*/ 28 w 33"/>
              <a:gd name="T81" fmla="*/ 8 h 39"/>
              <a:gd name="T82" fmla="*/ 29 w 33"/>
              <a:gd name="T83" fmla="*/ 8 h 39"/>
              <a:gd name="T84" fmla="*/ 28 w 33"/>
              <a:gd name="T85" fmla="*/ 4 h 39"/>
              <a:gd name="T86" fmla="*/ 28 w 33"/>
              <a:gd name="T87" fmla="*/ 3 h 39"/>
              <a:gd name="T88" fmla="*/ 28 w 33"/>
              <a:gd name="T89" fmla="*/ 2 h 39"/>
              <a:gd name="T90" fmla="*/ 27 w 33"/>
              <a:gd name="T91" fmla="*/ 2 h 39"/>
              <a:gd name="T92" fmla="*/ 27 w 33"/>
              <a:gd name="T93" fmla="*/ 2 h 39"/>
              <a:gd name="T94" fmla="*/ 28 w 33"/>
              <a:gd name="T95" fmla="*/ 2 h 39"/>
              <a:gd name="T96" fmla="*/ 29 w 33"/>
              <a:gd name="T97" fmla="*/ 2 h 39"/>
              <a:gd name="T98" fmla="*/ 30 w 33"/>
              <a:gd name="T99" fmla="*/ 2 h 39"/>
              <a:gd name="T100" fmla="*/ 32 w 33"/>
              <a:gd name="T101" fmla="*/ 9 h 39"/>
              <a:gd name="T102" fmla="*/ 30 w 33"/>
              <a:gd name="T103" fmla="*/ 17 h 39"/>
              <a:gd name="T104" fmla="*/ 19 w 33"/>
              <a:gd name="T105" fmla="*/ 28 h 39"/>
              <a:gd name="T106" fmla="*/ 19 w 33"/>
              <a:gd name="T107" fmla="*/ 27 h 39"/>
              <a:gd name="T108" fmla="*/ 19 w 33"/>
              <a:gd name="T109" fmla="*/ 23 h 39"/>
              <a:gd name="T110" fmla="*/ 17 w 33"/>
              <a:gd name="T111" fmla="*/ 21 h 39"/>
              <a:gd name="T112" fmla="*/ 13 w 33"/>
              <a:gd name="T113" fmla="*/ 15 h 39"/>
              <a:gd name="T114" fmla="*/ 4 w 33"/>
              <a:gd name="T115" fmla="*/ 36 h 39"/>
              <a:gd name="T116" fmla="*/ 17 w 33"/>
              <a:gd name="T117" fmla="*/ 29 h 39"/>
              <a:gd name="T118" fmla="*/ 18 w 33"/>
              <a:gd name="T119" fmla="*/ 29 h 39"/>
              <a:gd name="T120" fmla="*/ 8 w 33"/>
              <a:gd name="T121" fmla="*/ 39 h 39"/>
              <a:gd name="T122" fmla="*/ 6 w 33"/>
              <a:gd name="T123" fmla="*/ 39 h 39"/>
              <a:gd name="T124" fmla="*/ 4 w 33"/>
              <a:gd name="T125" fmla="*/ 3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" h="39">
                <a:moveTo>
                  <a:pt x="13" y="15"/>
                </a:moveTo>
                <a:cubicBezTo>
                  <a:pt x="13" y="15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3"/>
                  <a:pt x="15" y="13"/>
                  <a:pt x="15" y="13"/>
                </a:cubicBezTo>
                <a:cubicBezTo>
                  <a:pt x="16" y="12"/>
                  <a:pt x="16" y="12"/>
                  <a:pt x="16" y="13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7" y="18"/>
                </a:cubicBezTo>
                <a:cubicBezTo>
                  <a:pt x="19" y="19"/>
                  <a:pt x="19" y="17"/>
                  <a:pt x="19" y="14"/>
                </a:cubicBezTo>
                <a:cubicBezTo>
                  <a:pt x="19" y="12"/>
                  <a:pt x="19" y="11"/>
                  <a:pt x="18" y="10"/>
                </a:cubicBezTo>
                <a:cubicBezTo>
                  <a:pt x="17" y="8"/>
                  <a:pt x="16" y="8"/>
                  <a:pt x="15" y="10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3" y="12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3" y="8"/>
                  <a:pt x="14" y="6"/>
                  <a:pt x="15" y="6"/>
                </a:cubicBezTo>
                <a:cubicBezTo>
                  <a:pt x="17" y="5"/>
                  <a:pt x="19" y="6"/>
                  <a:pt x="21" y="8"/>
                </a:cubicBezTo>
                <a:cubicBezTo>
                  <a:pt x="22" y="10"/>
                  <a:pt x="22" y="9"/>
                  <a:pt x="22" y="7"/>
                </a:cubicBezTo>
                <a:cubicBezTo>
                  <a:pt x="21" y="6"/>
                  <a:pt x="20" y="4"/>
                  <a:pt x="18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2"/>
                  <a:pt x="17" y="2"/>
                  <a:pt x="17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1"/>
                  <a:pt x="19" y="2"/>
                </a:cubicBezTo>
                <a:cubicBezTo>
                  <a:pt x="22" y="2"/>
                  <a:pt x="24" y="5"/>
                  <a:pt x="24" y="8"/>
                </a:cubicBezTo>
                <a:cubicBezTo>
                  <a:pt x="25" y="10"/>
                  <a:pt x="25" y="10"/>
                  <a:pt x="25" y="8"/>
                </a:cubicBezTo>
                <a:cubicBezTo>
                  <a:pt x="26" y="6"/>
                  <a:pt x="25" y="4"/>
                  <a:pt x="23" y="3"/>
                </a:cubicBezTo>
                <a:cubicBezTo>
                  <a:pt x="23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1" y="2"/>
                  <a:pt x="21" y="2"/>
                </a:cubicBezTo>
                <a:cubicBezTo>
                  <a:pt x="21" y="2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1"/>
                </a:cubicBezTo>
                <a:cubicBezTo>
                  <a:pt x="27" y="2"/>
                  <a:pt x="29" y="5"/>
                  <a:pt x="28" y="8"/>
                </a:cubicBezTo>
                <a:cubicBezTo>
                  <a:pt x="28" y="10"/>
                  <a:pt x="28" y="10"/>
                  <a:pt x="29" y="8"/>
                </a:cubicBezTo>
                <a:cubicBezTo>
                  <a:pt x="30" y="7"/>
                  <a:pt x="30" y="5"/>
                  <a:pt x="28" y="4"/>
                </a:cubicBezTo>
                <a:cubicBezTo>
                  <a:pt x="28" y="4"/>
                  <a:pt x="28" y="3"/>
                  <a:pt x="28" y="3"/>
                </a:cubicBezTo>
                <a:cubicBezTo>
                  <a:pt x="28" y="3"/>
                  <a:pt x="28" y="3"/>
                  <a:pt x="28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6" y="2"/>
                  <a:pt x="27" y="2"/>
                </a:cubicBezTo>
                <a:cubicBezTo>
                  <a:pt x="27" y="2"/>
                  <a:pt x="28" y="2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30" y="2"/>
                  <a:pt x="30" y="2"/>
                </a:cubicBezTo>
                <a:cubicBezTo>
                  <a:pt x="32" y="4"/>
                  <a:pt x="33" y="7"/>
                  <a:pt x="32" y="9"/>
                </a:cubicBezTo>
                <a:cubicBezTo>
                  <a:pt x="31" y="12"/>
                  <a:pt x="30" y="13"/>
                  <a:pt x="30" y="17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7"/>
                </a:cubicBezTo>
                <a:cubicBezTo>
                  <a:pt x="19" y="25"/>
                  <a:pt x="19" y="23"/>
                  <a:pt x="19" y="23"/>
                </a:cubicBezTo>
                <a:cubicBezTo>
                  <a:pt x="19" y="22"/>
                  <a:pt x="19" y="21"/>
                  <a:pt x="17" y="21"/>
                </a:cubicBezTo>
                <a:cubicBezTo>
                  <a:pt x="15" y="20"/>
                  <a:pt x="13" y="18"/>
                  <a:pt x="13" y="15"/>
                </a:cubicBezTo>
                <a:close/>
                <a:moveTo>
                  <a:pt x="4" y="36"/>
                </a:moveTo>
                <a:cubicBezTo>
                  <a:pt x="8" y="33"/>
                  <a:pt x="13" y="31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8" y="39"/>
                  <a:pt x="8" y="39"/>
                  <a:pt x="8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0" y="39"/>
                  <a:pt x="0" y="39"/>
                  <a:pt x="4" y="3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6" name="Freeform 67"/>
          <p:cNvSpPr>
            <a:spLocks noEditPoints="1"/>
          </p:cNvSpPr>
          <p:nvPr/>
        </p:nvSpPr>
        <p:spPr bwMode="auto">
          <a:xfrm>
            <a:off x="2671292" y="6393976"/>
            <a:ext cx="468313" cy="258763"/>
          </a:xfrm>
          <a:custGeom>
            <a:avLst/>
            <a:gdLst>
              <a:gd name="T0" fmla="*/ 22 w 40"/>
              <a:gd name="T1" fmla="*/ 0 h 22"/>
              <a:gd name="T2" fmla="*/ 22 w 40"/>
              <a:gd name="T3" fmla="*/ 0 h 22"/>
              <a:gd name="T4" fmla="*/ 22 w 40"/>
              <a:gd name="T5" fmla="*/ 2 h 22"/>
              <a:gd name="T6" fmla="*/ 21 w 40"/>
              <a:gd name="T7" fmla="*/ 6 h 22"/>
              <a:gd name="T8" fmla="*/ 21 w 40"/>
              <a:gd name="T9" fmla="*/ 11 h 22"/>
              <a:gd name="T10" fmla="*/ 21 w 40"/>
              <a:gd name="T11" fmla="*/ 14 h 22"/>
              <a:gd name="T12" fmla="*/ 21 w 40"/>
              <a:gd name="T13" fmla="*/ 13 h 22"/>
              <a:gd name="T14" fmla="*/ 18 w 40"/>
              <a:gd name="T15" fmla="*/ 11 h 22"/>
              <a:gd name="T16" fmla="*/ 17 w 40"/>
              <a:gd name="T17" fmla="*/ 11 h 22"/>
              <a:gd name="T18" fmla="*/ 8 w 40"/>
              <a:gd name="T19" fmla="*/ 17 h 22"/>
              <a:gd name="T20" fmla="*/ 9 w 40"/>
              <a:gd name="T21" fmla="*/ 15 h 22"/>
              <a:gd name="T22" fmla="*/ 11 w 40"/>
              <a:gd name="T23" fmla="*/ 11 h 22"/>
              <a:gd name="T24" fmla="*/ 22 w 40"/>
              <a:gd name="T25" fmla="*/ 0 h 22"/>
              <a:gd name="T26" fmla="*/ 0 w 40"/>
              <a:gd name="T27" fmla="*/ 22 h 22"/>
              <a:gd name="T28" fmla="*/ 10 w 40"/>
              <a:gd name="T29" fmla="*/ 12 h 22"/>
              <a:gd name="T30" fmla="*/ 7 w 40"/>
              <a:gd name="T31" fmla="*/ 18 h 22"/>
              <a:gd name="T32" fmla="*/ 17 w 40"/>
              <a:gd name="T33" fmla="*/ 12 h 22"/>
              <a:gd name="T34" fmla="*/ 23 w 40"/>
              <a:gd name="T35" fmla="*/ 16 h 22"/>
              <a:gd name="T36" fmla="*/ 23 w 40"/>
              <a:gd name="T37" fmla="*/ 13 h 22"/>
              <a:gd name="T38" fmla="*/ 35 w 40"/>
              <a:gd name="T39" fmla="*/ 19 h 22"/>
              <a:gd name="T40" fmla="*/ 35 w 40"/>
              <a:gd name="T41" fmla="*/ 22 h 22"/>
              <a:gd name="T42" fmla="*/ 0 w 40"/>
              <a:gd name="T4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" h="22">
                <a:moveTo>
                  <a:pt x="22" y="0"/>
                </a:moveTo>
                <a:cubicBezTo>
                  <a:pt x="22" y="0"/>
                  <a:pt x="22" y="0"/>
                  <a:pt x="22" y="0"/>
                </a:cubicBezTo>
                <a:cubicBezTo>
                  <a:pt x="22" y="1"/>
                  <a:pt x="22" y="1"/>
                  <a:pt x="22" y="2"/>
                </a:cubicBezTo>
                <a:cubicBezTo>
                  <a:pt x="21" y="3"/>
                  <a:pt x="21" y="4"/>
                  <a:pt x="21" y="6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1" y="13"/>
                  <a:pt x="21" y="14"/>
                </a:cubicBezTo>
                <a:cubicBezTo>
                  <a:pt x="23" y="15"/>
                  <a:pt x="22" y="15"/>
                  <a:pt x="21" y="13"/>
                </a:cubicBezTo>
                <a:cubicBezTo>
                  <a:pt x="20" y="12"/>
                  <a:pt x="19" y="11"/>
                  <a:pt x="18" y="11"/>
                </a:cubicBezTo>
                <a:cubicBezTo>
                  <a:pt x="18" y="11"/>
                  <a:pt x="17" y="11"/>
                  <a:pt x="17" y="11"/>
                </a:cubicBezTo>
                <a:cubicBezTo>
                  <a:pt x="14" y="11"/>
                  <a:pt x="11" y="16"/>
                  <a:pt x="8" y="17"/>
                </a:cubicBezTo>
                <a:cubicBezTo>
                  <a:pt x="9" y="16"/>
                  <a:pt x="9" y="16"/>
                  <a:pt x="9" y="15"/>
                </a:cubicBezTo>
                <a:cubicBezTo>
                  <a:pt x="11" y="13"/>
                  <a:pt x="11" y="13"/>
                  <a:pt x="11" y="11"/>
                </a:cubicBezTo>
                <a:lnTo>
                  <a:pt x="22" y="0"/>
                </a:lnTo>
                <a:close/>
                <a:moveTo>
                  <a:pt x="0" y="22"/>
                </a:move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6" y="18"/>
                  <a:pt x="7" y="18"/>
                </a:cubicBezTo>
                <a:cubicBezTo>
                  <a:pt x="11" y="18"/>
                  <a:pt x="14" y="12"/>
                  <a:pt x="17" y="12"/>
                </a:cubicBezTo>
                <a:cubicBezTo>
                  <a:pt x="20" y="12"/>
                  <a:pt x="21" y="17"/>
                  <a:pt x="23" y="16"/>
                </a:cubicBezTo>
                <a:cubicBezTo>
                  <a:pt x="24" y="16"/>
                  <a:pt x="21" y="12"/>
                  <a:pt x="23" y="13"/>
                </a:cubicBezTo>
                <a:cubicBezTo>
                  <a:pt x="26" y="14"/>
                  <a:pt x="32" y="17"/>
                  <a:pt x="35" y="19"/>
                </a:cubicBezTo>
                <a:cubicBezTo>
                  <a:pt x="40" y="22"/>
                  <a:pt x="40" y="22"/>
                  <a:pt x="35" y="22"/>
                </a:cubicBezTo>
                <a:lnTo>
                  <a:pt x="0" y="22"/>
                </a:ln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7" name="Freeform 68"/>
          <p:cNvSpPr>
            <a:spLocks noEditPoints="1"/>
          </p:cNvSpPr>
          <p:nvPr/>
        </p:nvSpPr>
        <p:spPr bwMode="auto">
          <a:xfrm>
            <a:off x="715492" y="4322289"/>
            <a:ext cx="574675" cy="458788"/>
          </a:xfrm>
          <a:custGeom>
            <a:avLst/>
            <a:gdLst>
              <a:gd name="T0" fmla="*/ 35 w 49"/>
              <a:gd name="T1" fmla="*/ 39 h 39"/>
              <a:gd name="T2" fmla="*/ 40 w 49"/>
              <a:gd name="T3" fmla="*/ 12 h 39"/>
              <a:gd name="T4" fmla="*/ 43 w 49"/>
              <a:gd name="T5" fmla="*/ 14 h 39"/>
              <a:gd name="T6" fmla="*/ 44 w 49"/>
              <a:gd name="T7" fmla="*/ 15 h 39"/>
              <a:gd name="T8" fmla="*/ 43 w 49"/>
              <a:gd name="T9" fmla="*/ 16 h 39"/>
              <a:gd name="T10" fmla="*/ 43 w 49"/>
              <a:gd name="T11" fmla="*/ 18 h 39"/>
              <a:gd name="T12" fmla="*/ 49 w 49"/>
              <a:gd name="T13" fmla="*/ 20 h 39"/>
              <a:gd name="T14" fmla="*/ 43 w 49"/>
              <a:gd name="T15" fmla="*/ 23 h 39"/>
              <a:gd name="T16" fmla="*/ 41 w 49"/>
              <a:gd name="T17" fmla="*/ 34 h 39"/>
              <a:gd name="T18" fmla="*/ 38 w 49"/>
              <a:gd name="T19" fmla="*/ 26 h 39"/>
              <a:gd name="T20" fmla="*/ 38 w 49"/>
              <a:gd name="T21" fmla="*/ 24 h 39"/>
              <a:gd name="T22" fmla="*/ 37 w 49"/>
              <a:gd name="T23" fmla="*/ 22 h 39"/>
              <a:gd name="T24" fmla="*/ 33 w 49"/>
              <a:gd name="T25" fmla="*/ 20 h 39"/>
              <a:gd name="T26" fmla="*/ 33 w 49"/>
              <a:gd name="T27" fmla="*/ 19 h 39"/>
              <a:gd name="T28" fmla="*/ 33 w 49"/>
              <a:gd name="T29" fmla="*/ 17 h 39"/>
              <a:gd name="T30" fmla="*/ 39 w 49"/>
              <a:gd name="T31" fmla="*/ 17 h 39"/>
              <a:gd name="T32" fmla="*/ 28 w 49"/>
              <a:gd name="T33" fmla="*/ 31 h 39"/>
              <a:gd name="T34" fmla="*/ 34 w 49"/>
              <a:gd name="T35" fmla="*/ 39 h 39"/>
              <a:gd name="T36" fmla="*/ 23 w 49"/>
              <a:gd name="T37" fmla="*/ 1 h 39"/>
              <a:gd name="T38" fmla="*/ 22 w 49"/>
              <a:gd name="T39" fmla="*/ 3 h 39"/>
              <a:gd name="T40" fmla="*/ 23 w 49"/>
              <a:gd name="T41" fmla="*/ 5 h 39"/>
              <a:gd name="T42" fmla="*/ 24 w 49"/>
              <a:gd name="T43" fmla="*/ 6 h 39"/>
              <a:gd name="T44" fmla="*/ 25 w 49"/>
              <a:gd name="T45" fmla="*/ 9 h 39"/>
              <a:gd name="T46" fmla="*/ 32 w 49"/>
              <a:gd name="T47" fmla="*/ 14 h 39"/>
              <a:gd name="T48" fmla="*/ 24 w 49"/>
              <a:gd name="T49" fmla="*/ 16 h 39"/>
              <a:gd name="T50" fmla="*/ 20 w 49"/>
              <a:gd name="T51" fmla="*/ 30 h 39"/>
              <a:gd name="T52" fmla="*/ 20 w 49"/>
              <a:gd name="T53" fmla="*/ 18 h 39"/>
              <a:gd name="T54" fmla="*/ 19 w 49"/>
              <a:gd name="T55" fmla="*/ 16 h 39"/>
              <a:gd name="T56" fmla="*/ 11 w 49"/>
              <a:gd name="T57" fmla="*/ 15 h 39"/>
              <a:gd name="T58" fmla="*/ 13 w 49"/>
              <a:gd name="T59" fmla="*/ 13 h 39"/>
              <a:gd name="T60" fmla="*/ 14 w 49"/>
              <a:gd name="T61" fmla="*/ 11 h 39"/>
              <a:gd name="T62" fmla="*/ 17 w 49"/>
              <a:gd name="T63" fmla="*/ 9 h 39"/>
              <a:gd name="T64" fmla="*/ 18 w 49"/>
              <a:gd name="T65" fmla="*/ 1 h 39"/>
              <a:gd name="T66" fmla="*/ 4 w 49"/>
              <a:gd name="T67" fmla="*/ 18 h 39"/>
              <a:gd name="T68" fmla="*/ 4 w 49"/>
              <a:gd name="T69" fmla="*/ 19 h 39"/>
              <a:gd name="T70" fmla="*/ 5 w 49"/>
              <a:gd name="T71" fmla="*/ 20 h 39"/>
              <a:gd name="T72" fmla="*/ 4 w 49"/>
              <a:gd name="T73" fmla="*/ 21 h 39"/>
              <a:gd name="T74" fmla="*/ 0 w 49"/>
              <a:gd name="T75" fmla="*/ 23 h 39"/>
              <a:gd name="T76" fmla="*/ 4 w 49"/>
              <a:gd name="T77" fmla="*/ 26 h 39"/>
              <a:gd name="T78" fmla="*/ 6 w 49"/>
              <a:gd name="T79" fmla="*/ 35 h 39"/>
              <a:gd name="T80" fmla="*/ 9 w 49"/>
              <a:gd name="T81" fmla="*/ 28 h 39"/>
              <a:gd name="T82" fmla="*/ 8 w 49"/>
              <a:gd name="T83" fmla="*/ 27 h 39"/>
              <a:gd name="T84" fmla="*/ 9 w 49"/>
              <a:gd name="T85" fmla="*/ 25 h 39"/>
              <a:gd name="T86" fmla="*/ 13 w 49"/>
              <a:gd name="T87" fmla="*/ 24 h 39"/>
              <a:gd name="T88" fmla="*/ 13 w 49"/>
              <a:gd name="T89" fmla="*/ 23 h 39"/>
              <a:gd name="T90" fmla="*/ 12 w 49"/>
              <a:gd name="T91" fmla="*/ 22 h 39"/>
              <a:gd name="T92" fmla="*/ 8 w 49"/>
              <a:gd name="T93" fmla="*/ 21 h 39"/>
              <a:gd name="T94" fmla="*/ 12 w 49"/>
              <a:gd name="T95" fmla="*/ 39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4" y="39"/>
                </a:moveTo>
                <a:cubicBezTo>
                  <a:pt x="43" y="34"/>
                  <a:pt x="39" y="34"/>
                  <a:pt x="35" y="34"/>
                </a:cubicBezTo>
                <a:cubicBezTo>
                  <a:pt x="35" y="34"/>
                  <a:pt x="34" y="34"/>
                  <a:pt x="35" y="35"/>
                </a:cubicBezTo>
                <a:cubicBezTo>
                  <a:pt x="35" y="36"/>
                  <a:pt x="35" y="38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lose/>
                <a:moveTo>
                  <a:pt x="40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8"/>
                  <a:pt x="43" y="18"/>
                  <a:pt x="43" y="18"/>
                </a:cubicBezTo>
                <a:cubicBezTo>
                  <a:pt x="44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8" y="24"/>
                  <a:pt x="48" y="24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3" y="23"/>
                  <a:pt x="43" y="23"/>
                </a:cubicBezTo>
                <a:cubicBezTo>
                  <a:pt x="43" y="23"/>
                  <a:pt x="43" y="23"/>
                  <a:pt x="43" y="24"/>
                </a:cubicBezTo>
                <a:cubicBezTo>
                  <a:pt x="43" y="24"/>
                  <a:pt x="42" y="24"/>
                  <a:pt x="42" y="2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3"/>
                  <a:pt x="39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0"/>
                  <a:pt x="34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7"/>
                  <a:pt x="33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lose/>
                <a:moveTo>
                  <a:pt x="34" y="39"/>
                </a:moveTo>
                <a:cubicBezTo>
                  <a:pt x="35" y="35"/>
                  <a:pt x="32" y="31"/>
                  <a:pt x="28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5" y="31"/>
                  <a:pt x="13" y="35"/>
                  <a:pt x="13" y="39"/>
                </a:cubicBezTo>
                <a:cubicBezTo>
                  <a:pt x="13" y="39"/>
                  <a:pt x="13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lose/>
                <a:moveTo>
                  <a:pt x="18" y="1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4" y="16"/>
                  <a:pt x="24" y="16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5" y="30"/>
                  <a:pt x="2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5"/>
                  <a:pt x="18" y="15"/>
                </a:cubicBezTo>
                <a:cubicBezTo>
                  <a:pt x="18" y="15"/>
                  <a:pt x="17" y="15"/>
                  <a:pt x="17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1"/>
                  <a:pt x="11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7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3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5" y="26"/>
                  <a:pt x="5" y="26"/>
                </a:cubicBezTo>
                <a:cubicBezTo>
                  <a:pt x="5" y="26"/>
                  <a:pt x="5" y="26"/>
                  <a:pt x="5" y="27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8" y="35"/>
                  <a:pt x="9" y="35"/>
                </a:cubicBezTo>
                <a:cubicBezTo>
                  <a:pt x="9" y="35"/>
                  <a:pt x="10" y="35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9" y="26"/>
                  <a:pt x="9" y="26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1"/>
                  <a:pt x="12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lose/>
                <a:moveTo>
                  <a:pt x="12" y="39"/>
                </a:moveTo>
                <a:cubicBezTo>
                  <a:pt x="12" y="38"/>
                  <a:pt x="12" y="37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9" y="36"/>
                  <a:pt x="6" y="35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8" name="Freeform 69"/>
          <p:cNvSpPr>
            <a:spLocks noEditPoints="1"/>
          </p:cNvSpPr>
          <p:nvPr/>
        </p:nvSpPr>
        <p:spPr bwMode="auto">
          <a:xfrm>
            <a:off x="715492" y="4322289"/>
            <a:ext cx="574675" cy="458788"/>
          </a:xfrm>
          <a:custGeom>
            <a:avLst/>
            <a:gdLst>
              <a:gd name="T0" fmla="*/ 35 w 49"/>
              <a:gd name="T1" fmla="*/ 39 h 39"/>
              <a:gd name="T2" fmla="*/ 40 w 49"/>
              <a:gd name="T3" fmla="*/ 12 h 39"/>
              <a:gd name="T4" fmla="*/ 43 w 49"/>
              <a:gd name="T5" fmla="*/ 14 h 39"/>
              <a:gd name="T6" fmla="*/ 43 w 49"/>
              <a:gd name="T7" fmla="*/ 15 h 39"/>
              <a:gd name="T8" fmla="*/ 43 w 49"/>
              <a:gd name="T9" fmla="*/ 16 h 39"/>
              <a:gd name="T10" fmla="*/ 43 w 49"/>
              <a:gd name="T11" fmla="*/ 18 h 39"/>
              <a:gd name="T12" fmla="*/ 49 w 49"/>
              <a:gd name="T13" fmla="*/ 20 h 39"/>
              <a:gd name="T14" fmla="*/ 43 w 49"/>
              <a:gd name="T15" fmla="*/ 23 h 39"/>
              <a:gd name="T16" fmla="*/ 41 w 49"/>
              <a:gd name="T17" fmla="*/ 34 h 39"/>
              <a:gd name="T18" fmla="*/ 38 w 49"/>
              <a:gd name="T19" fmla="*/ 25 h 39"/>
              <a:gd name="T20" fmla="*/ 38 w 49"/>
              <a:gd name="T21" fmla="*/ 24 h 39"/>
              <a:gd name="T22" fmla="*/ 37 w 49"/>
              <a:gd name="T23" fmla="*/ 22 h 39"/>
              <a:gd name="T24" fmla="*/ 33 w 49"/>
              <a:gd name="T25" fmla="*/ 20 h 39"/>
              <a:gd name="T26" fmla="*/ 33 w 49"/>
              <a:gd name="T27" fmla="*/ 19 h 39"/>
              <a:gd name="T28" fmla="*/ 33 w 49"/>
              <a:gd name="T29" fmla="*/ 17 h 39"/>
              <a:gd name="T30" fmla="*/ 39 w 49"/>
              <a:gd name="T31" fmla="*/ 17 h 39"/>
              <a:gd name="T32" fmla="*/ 28 w 49"/>
              <a:gd name="T33" fmla="*/ 31 h 39"/>
              <a:gd name="T34" fmla="*/ 33 w 49"/>
              <a:gd name="T35" fmla="*/ 39 h 39"/>
              <a:gd name="T36" fmla="*/ 23 w 49"/>
              <a:gd name="T37" fmla="*/ 1 h 39"/>
              <a:gd name="T38" fmla="*/ 21 w 49"/>
              <a:gd name="T39" fmla="*/ 3 h 39"/>
              <a:gd name="T40" fmla="*/ 23 w 49"/>
              <a:gd name="T41" fmla="*/ 5 h 39"/>
              <a:gd name="T42" fmla="*/ 24 w 49"/>
              <a:gd name="T43" fmla="*/ 6 h 39"/>
              <a:gd name="T44" fmla="*/ 25 w 49"/>
              <a:gd name="T45" fmla="*/ 8 h 39"/>
              <a:gd name="T46" fmla="*/ 32 w 49"/>
              <a:gd name="T47" fmla="*/ 13 h 39"/>
              <a:gd name="T48" fmla="*/ 24 w 49"/>
              <a:gd name="T49" fmla="*/ 16 h 39"/>
              <a:gd name="T50" fmla="*/ 20 w 49"/>
              <a:gd name="T51" fmla="*/ 30 h 39"/>
              <a:gd name="T52" fmla="*/ 20 w 49"/>
              <a:gd name="T53" fmla="*/ 18 h 39"/>
              <a:gd name="T54" fmla="*/ 18 w 49"/>
              <a:gd name="T55" fmla="*/ 16 h 39"/>
              <a:gd name="T56" fmla="*/ 11 w 49"/>
              <a:gd name="T57" fmla="*/ 15 h 39"/>
              <a:gd name="T58" fmla="*/ 13 w 49"/>
              <a:gd name="T59" fmla="*/ 12 h 39"/>
              <a:gd name="T60" fmla="*/ 13 w 49"/>
              <a:gd name="T61" fmla="*/ 11 h 39"/>
              <a:gd name="T62" fmla="*/ 17 w 49"/>
              <a:gd name="T63" fmla="*/ 9 h 39"/>
              <a:gd name="T64" fmla="*/ 18 w 49"/>
              <a:gd name="T65" fmla="*/ 1 h 39"/>
              <a:gd name="T66" fmla="*/ 4 w 49"/>
              <a:gd name="T67" fmla="*/ 18 h 39"/>
              <a:gd name="T68" fmla="*/ 4 w 49"/>
              <a:gd name="T69" fmla="*/ 19 h 39"/>
              <a:gd name="T70" fmla="*/ 4 w 49"/>
              <a:gd name="T71" fmla="*/ 20 h 39"/>
              <a:gd name="T72" fmla="*/ 4 w 49"/>
              <a:gd name="T73" fmla="*/ 21 h 39"/>
              <a:gd name="T74" fmla="*/ 0 w 49"/>
              <a:gd name="T75" fmla="*/ 22 h 39"/>
              <a:gd name="T76" fmla="*/ 4 w 49"/>
              <a:gd name="T77" fmla="*/ 25 h 39"/>
              <a:gd name="T78" fmla="*/ 6 w 49"/>
              <a:gd name="T79" fmla="*/ 35 h 39"/>
              <a:gd name="T80" fmla="*/ 9 w 49"/>
              <a:gd name="T81" fmla="*/ 28 h 39"/>
              <a:gd name="T82" fmla="*/ 8 w 49"/>
              <a:gd name="T83" fmla="*/ 27 h 39"/>
              <a:gd name="T84" fmla="*/ 9 w 49"/>
              <a:gd name="T85" fmla="*/ 25 h 39"/>
              <a:gd name="T86" fmla="*/ 13 w 49"/>
              <a:gd name="T87" fmla="*/ 23 h 39"/>
              <a:gd name="T88" fmla="*/ 12 w 49"/>
              <a:gd name="T89" fmla="*/ 23 h 39"/>
              <a:gd name="T90" fmla="*/ 12 w 49"/>
              <a:gd name="T91" fmla="*/ 22 h 39"/>
              <a:gd name="T92" fmla="*/ 8 w 49"/>
              <a:gd name="T93" fmla="*/ 21 h 39"/>
              <a:gd name="T94" fmla="*/ 12 w 49"/>
              <a:gd name="T95" fmla="*/ 39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4" y="39"/>
                </a:moveTo>
                <a:cubicBezTo>
                  <a:pt x="43" y="34"/>
                  <a:pt x="38" y="34"/>
                  <a:pt x="35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5" y="36"/>
                  <a:pt x="35" y="37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lose/>
                <a:moveTo>
                  <a:pt x="40" y="12"/>
                </a:moveTo>
                <a:cubicBezTo>
                  <a:pt x="43" y="12"/>
                  <a:pt x="43" y="12"/>
                  <a:pt x="43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3" y="14"/>
                  <a:pt x="43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2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3" y="18"/>
                  <a:pt x="44" y="18"/>
                  <a:pt x="44" y="18"/>
                </a:cubicBezTo>
                <a:cubicBezTo>
                  <a:pt x="44" y="18"/>
                  <a:pt x="44" y="19"/>
                  <a:pt x="44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9" y="19"/>
                  <a:pt x="49" y="19"/>
                  <a:pt x="49" y="20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39" y="33"/>
                  <a:pt x="38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5"/>
                  <a:pt x="38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4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2" y="21"/>
                  <a:pt x="32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7"/>
                  <a:pt x="33" y="17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7"/>
                  <a:pt x="38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lose/>
                <a:moveTo>
                  <a:pt x="34" y="39"/>
                </a:moveTo>
                <a:cubicBezTo>
                  <a:pt x="35" y="35"/>
                  <a:pt x="32" y="31"/>
                  <a:pt x="28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5" y="31"/>
                  <a:pt x="12" y="35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39"/>
                </a:cubicBezTo>
                <a:close/>
                <a:moveTo>
                  <a:pt x="18" y="1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3"/>
                  <a:pt x="23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4"/>
                  <a:pt x="23" y="4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9"/>
                  <a:pt x="11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8" y="8"/>
                  <a:pt x="18" y="8"/>
                </a:cubicBezTo>
                <a:cubicBezTo>
                  <a:pt x="18" y="8"/>
                  <a:pt x="18" y="7"/>
                  <a:pt x="18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7" y="16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2"/>
                  <a:pt x="4" y="22"/>
                </a:cubicBezTo>
                <a:cubicBezTo>
                  <a:pt x="4" y="22"/>
                  <a:pt x="3" y="22"/>
                  <a:pt x="3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6"/>
                  <a:pt x="4" y="26"/>
                </a:cubicBezTo>
                <a:cubicBezTo>
                  <a:pt x="4" y="26"/>
                  <a:pt x="4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8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2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1"/>
                  <a:pt x="13" y="21"/>
                  <a:pt x="12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6"/>
                  <a:pt x="7" y="16"/>
                  <a:pt x="7" y="16"/>
                </a:cubicBezTo>
                <a:close/>
                <a:moveTo>
                  <a:pt x="12" y="39"/>
                </a:moveTo>
                <a:cubicBezTo>
                  <a:pt x="12" y="38"/>
                  <a:pt x="12" y="37"/>
                  <a:pt x="12" y="36"/>
                </a:cubicBezTo>
                <a:cubicBezTo>
                  <a:pt x="12" y="36"/>
                  <a:pt x="12" y="35"/>
                  <a:pt x="12" y="35"/>
                </a:cubicBezTo>
                <a:cubicBezTo>
                  <a:pt x="8" y="35"/>
                  <a:pt x="5" y="35"/>
                  <a:pt x="3" y="39"/>
                </a:cubicBezTo>
                <a:cubicBezTo>
                  <a:pt x="3" y="39"/>
                  <a:pt x="3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9" name="Freeform 70"/>
          <p:cNvSpPr>
            <a:spLocks noEditPoints="1"/>
          </p:cNvSpPr>
          <p:nvPr/>
        </p:nvSpPr>
        <p:spPr bwMode="auto">
          <a:xfrm>
            <a:off x="704380" y="4322289"/>
            <a:ext cx="585788" cy="458788"/>
          </a:xfrm>
          <a:custGeom>
            <a:avLst/>
            <a:gdLst>
              <a:gd name="T0" fmla="*/ 36 w 50"/>
              <a:gd name="T1" fmla="*/ 39 h 39"/>
              <a:gd name="T2" fmla="*/ 41 w 50"/>
              <a:gd name="T3" fmla="*/ 12 h 39"/>
              <a:gd name="T4" fmla="*/ 44 w 50"/>
              <a:gd name="T5" fmla="*/ 14 h 39"/>
              <a:gd name="T6" fmla="*/ 44 w 50"/>
              <a:gd name="T7" fmla="*/ 15 h 39"/>
              <a:gd name="T8" fmla="*/ 43 w 50"/>
              <a:gd name="T9" fmla="*/ 16 h 39"/>
              <a:gd name="T10" fmla="*/ 44 w 50"/>
              <a:gd name="T11" fmla="*/ 18 h 39"/>
              <a:gd name="T12" fmla="*/ 50 w 50"/>
              <a:gd name="T13" fmla="*/ 19 h 39"/>
              <a:gd name="T14" fmla="*/ 44 w 50"/>
              <a:gd name="T15" fmla="*/ 23 h 39"/>
              <a:gd name="T16" fmla="*/ 42 w 50"/>
              <a:gd name="T17" fmla="*/ 34 h 39"/>
              <a:gd name="T18" fmla="*/ 39 w 50"/>
              <a:gd name="T19" fmla="*/ 25 h 39"/>
              <a:gd name="T20" fmla="*/ 39 w 50"/>
              <a:gd name="T21" fmla="*/ 24 h 39"/>
              <a:gd name="T22" fmla="*/ 38 w 50"/>
              <a:gd name="T23" fmla="*/ 22 h 39"/>
              <a:gd name="T24" fmla="*/ 34 w 50"/>
              <a:gd name="T25" fmla="*/ 20 h 39"/>
              <a:gd name="T26" fmla="*/ 34 w 50"/>
              <a:gd name="T27" fmla="*/ 18 h 39"/>
              <a:gd name="T28" fmla="*/ 34 w 50"/>
              <a:gd name="T29" fmla="*/ 17 h 39"/>
              <a:gd name="T30" fmla="*/ 40 w 50"/>
              <a:gd name="T31" fmla="*/ 16 h 39"/>
              <a:gd name="T32" fmla="*/ 29 w 50"/>
              <a:gd name="T33" fmla="*/ 31 h 39"/>
              <a:gd name="T34" fmla="*/ 34 w 50"/>
              <a:gd name="T35" fmla="*/ 39 h 39"/>
              <a:gd name="T36" fmla="*/ 24 w 50"/>
              <a:gd name="T37" fmla="*/ 0 h 39"/>
              <a:gd name="T38" fmla="*/ 22 w 50"/>
              <a:gd name="T39" fmla="*/ 3 h 39"/>
              <a:gd name="T40" fmla="*/ 24 w 50"/>
              <a:gd name="T41" fmla="*/ 5 h 39"/>
              <a:gd name="T42" fmla="*/ 24 w 50"/>
              <a:gd name="T43" fmla="*/ 6 h 39"/>
              <a:gd name="T44" fmla="*/ 26 w 50"/>
              <a:gd name="T45" fmla="*/ 8 h 39"/>
              <a:gd name="T46" fmla="*/ 32 w 50"/>
              <a:gd name="T47" fmla="*/ 13 h 39"/>
              <a:gd name="T48" fmla="*/ 25 w 50"/>
              <a:gd name="T49" fmla="*/ 15 h 39"/>
              <a:gd name="T50" fmla="*/ 21 w 50"/>
              <a:gd name="T51" fmla="*/ 30 h 39"/>
              <a:gd name="T52" fmla="*/ 21 w 50"/>
              <a:gd name="T53" fmla="*/ 18 h 39"/>
              <a:gd name="T54" fmla="*/ 19 w 50"/>
              <a:gd name="T55" fmla="*/ 15 h 39"/>
              <a:gd name="T56" fmla="*/ 12 w 50"/>
              <a:gd name="T57" fmla="*/ 15 h 39"/>
              <a:gd name="T58" fmla="*/ 14 w 50"/>
              <a:gd name="T59" fmla="*/ 12 h 39"/>
              <a:gd name="T60" fmla="*/ 14 w 50"/>
              <a:gd name="T61" fmla="*/ 10 h 39"/>
              <a:gd name="T62" fmla="*/ 18 w 50"/>
              <a:gd name="T63" fmla="*/ 9 h 39"/>
              <a:gd name="T64" fmla="*/ 19 w 50"/>
              <a:gd name="T65" fmla="*/ 0 h 39"/>
              <a:gd name="T66" fmla="*/ 5 w 50"/>
              <a:gd name="T67" fmla="*/ 18 h 39"/>
              <a:gd name="T68" fmla="*/ 5 w 50"/>
              <a:gd name="T69" fmla="*/ 18 h 39"/>
              <a:gd name="T70" fmla="*/ 5 w 50"/>
              <a:gd name="T71" fmla="*/ 19 h 39"/>
              <a:gd name="T72" fmla="*/ 5 w 50"/>
              <a:gd name="T73" fmla="*/ 21 h 39"/>
              <a:gd name="T74" fmla="*/ 1 w 50"/>
              <a:gd name="T75" fmla="*/ 22 h 39"/>
              <a:gd name="T76" fmla="*/ 4 w 50"/>
              <a:gd name="T77" fmla="*/ 25 h 39"/>
              <a:gd name="T78" fmla="*/ 7 w 50"/>
              <a:gd name="T79" fmla="*/ 35 h 39"/>
              <a:gd name="T80" fmla="*/ 9 w 50"/>
              <a:gd name="T81" fmla="*/ 28 h 39"/>
              <a:gd name="T82" fmla="*/ 9 w 50"/>
              <a:gd name="T83" fmla="*/ 27 h 39"/>
              <a:gd name="T84" fmla="*/ 10 w 50"/>
              <a:gd name="T85" fmla="*/ 25 h 39"/>
              <a:gd name="T86" fmla="*/ 14 w 50"/>
              <a:gd name="T87" fmla="*/ 23 h 39"/>
              <a:gd name="T88" fmla="*/ 13 w 50"/>
              <a:gd name="T89" fmla="*/ 23 h 39"/>
              <a:gd name="T90" fmla="*/ 13 w 50"/>
              <a:gd name="T91" fmla="*/ 21 h 39"/>
              <a:gd name="T92" fmla="*/ 9 w 50"/>
              <a:gd name="T93" fmla="*/ 21 h 39"/>
              <a:gd name="T94" fmla="*/ 13 w 50"/>
              <a:gd name="T95" fmla="*/ 39 h 39"/>
              <a:gd name="T96" fmla="*/ 4 w 50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0" h="39">
                <a:moveTo>
                  <a:pt x="45" y="39"/>
                </a:moveTo>
                <a:cubicBezTo>
                  <a:pt x="44" y="34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6"/>
                  <a:pt x="36" y="37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9"/>
                  <a:pt x="45" y="39"/>
                  <a:pt x="45" y="39"/>
                </a:cubicBezTo>
                <a:close/>
                <a:moveTo>
                  <a:pt x="41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5"/>
                  <a:pt x="43" y="15"/>
                  <a:pt x="4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8"/>
                </a:cubicBezTo>
                <a:cubicBezTo>
                  <a:pt x="44" y="18"/>
                  <a:pt x="44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50" y="19"/>
                  <a:pt x="50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3" y="23"/>
                </a:cubicBezTo>
                <a:cubicBezTo>
                  <a:pt x="43" y="23"/>
                  <a:pt x="43" y="24"/>
                  <a:pt x="43" y="24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2" y="34"/>
                  <a:pt x="42" y="34"/>
                </a:cubicBezTo>
                <a:cubicBezTo>
                  <a:pt x="40" y="33"/>
                  <a:pt x="39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4" y="18"/>
                  <a:pt x="34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7"/>
                  <a:pt x="34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9" y="18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1" y="12"/>
                  <a:pt x="41" y="12"/>
                </a:cubicBezTo>
                <a:close/>
                <a:moveTo>
                  <a:pt x="35" y="39"/>
                </a:moveTo>
                <a:cubicBezTo>
                  <a:pt x="35" y="35"/>
                  <a:pt x="33" y="31"/>
                  <a:pt x="29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1"/>
                  <a:pt x="13" y="35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5" y="39"/>
                  <a:pt x="35" y="39"/>
                </a:cubicBezTo>
                <a:close/>
                <a:moveTo>
                  <a:pt x="19" y="0"/>
                </a:move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5"/>
                  <a:pt x="24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5" y="7"/>
                  <a:pt x="25" y="7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2" y="13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19" y="15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lose/>
                <a:moveTo>
                  <a:pt x="8" y="16"/>
                </a:move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4" y="17"/>
                  <a:pt x="4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8" y="20"/>
                  <a:pt x="8" y="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lose/>
                <a:moveTo>
                  <a:pt x="13" y="39"/>
                </a:moveTo>
                <a:cubicBezTo>
                  <a:pt x="13" y="38"/>
                  <a:pt x="13" y="37"/>
                  <a:pt x="13" y="36"/>
                </a:cubicBezTo>
                <a:cubicBezTo>
                  <a:pt x="13" y="35"/>
                  <a:pt x="13" y="35"/>
                  <a:pt x="13" y="35"/>
                </a:cubicBezTo>
                <a:cubicBezTo>
                  <a:pt x="9" y="35"/>
                  <a:pt x="6" y="35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0" name="Freeform 71"/>
          <p:cNvSpPr>
            <a:spLocks noEditPoints="1"/>
          </p:cNvSpPr>
          <p:nvPr/>
        </p:nvSpPr>
        <p:spPr bwMode="auto">
          <a:xfrm>
            <a:off x="704380" y="4322289"/>
            <a:ext cx="573088" cy="458788"/>
          </a:xfrm>
          <a:custGeom>
            <a:avLst/>
            <a:gdLst>
              <a:gd name="T0" fmla="*/ 35 w 49"/>
              <a:gd name="T1" fmla="*/ 38 h 39"/>
              <a:gd name="T2" fmla="*/ 41 w 49"/>
              <a:gd name="T3" fmla="*/ 11 h 39"/>
              <a:gd name="T4" fmla="*/ 44 w 49"/>
              <a:gd name="T5" fmla="*/ 14 h 39"/>
              <a:gd name="T6" fmla="*/ 44 w 49"/>
              <a:gd name="T7" fmla="*/ 15 h 39"/>
              <a:gd name="T8" fmla="*/ 43 w 49"/>
              <a:gd name="T9" fmla="*/ 15 h 39"/>
              <a:gd name="T10" fmla="*/ 44 w 49"/>
              <a:gd name="T11" fmla="*/ 17 h 39"/>
              <a:gd name="T12" fmla="*/ 49 w 49"/>
              <a:gd name="T13" fmla="*/ 19 h 39"/>
              <a:gd name="T14" fmla="*/ 44 w 49"/>
              <a:gd name="T15" fmla="*/ 23 h 39"/>
              <a:gd name="T16" fmla="*/ 41 w 49"/>
              <a:gd name="T17" fmla="*/ 33 h 39"/>
              <a:gd name="T18" fmla="*/ 39 w 49"/>
              <a:gd name="T19" fmla="*/ 25 h 39"/>
              <a:gd name="T20" fmla="*/ 39 w 49"/>
              <a:gd name="T21" fmla="*/ 24 h 39"/>
              <a:gd name="T22" fmla="*/ 38 w 49"/>
              <a:gd name="T23" fmla="*/ 22 h 39"/>
              <a:gd name="T24" fmla="*/ 34 w 49"/>
              <a:gd name="T25" fmla="*/ 20 h 39"/>
              <a:gd name="T26" fmla="*/ 34 w 49"/>
              <a:gd name="T27" fmla="*/ 18 h 39"/>
              <a:gd name="T28" fmla="*/ 34 w 49"/>
              <a:gd name="T29" fmla="*/ 17 h 39"/>
              <a:gd name="T30" fmla="*/ 40 w 49"/>
              <a:gd name="T31" fmla="*/ 16 h 39"/>
              <a:gd name="T32" fmla="*/ 28 w 49"/>
              <a:gd name="T33" fmla="*/ 31 h 39"/>
              <a:gd name="T34" fmla="*/ 34 w 49"/>
              <a:gd name="T35" fmla="*/ 39 h 39"/>
              <a:gd name="T36" fmla="*/ 24 w 49"/>
              <a:gd name="T37" fmla="*/ 0 h 39"/>
              <a:gd name="T38" fmla="*/ 22 w 49"/>
              <a:gd name="T39" fmla="*/ 3 h 39"/>
              <a:gd name="T40" fmla="*/ 24 w 49"/>
              <a:gd name="T41" fmla="*/ 4 h 39"/>
              <a:gd name="T42" fmla="*/ 24 w 49"/>
              <a:gd name="T43" fmla="*/ 6 h 39"/>
              <a:gd name="T44" fmla="*/ 26 w 49"/>
              <a:gd name="T45" fmla="*/ 8 h 39"/>
              <a:gd name="T46" fmla="*/ 32 w 49"/>
              <a:gd name="T47" fmla="*/ 13 h 39"/>
              <a:gd name="T48" fmla="*/ 25 w 49"/>
              <a:gd name="T49" fmla="*/ 15 h 39"/>
              <a:gd name="T50" fmla="*/ 20 w 49"/>
              <a:gd name="T51" fmla="*/ 29 h 39"/>
              <a:gd name="T52" fmla="*/ 21 w 49"/>
              <a:gd name="T53" fmla="*/ 18 h 39"/>
              <a:gd name="T54" fmla="*/ 19 w 49"/>
              <a:gd name="T55" fmla="*/ 15 h 39"/>
              <a:gd name="T56" fmla="*/ 12 w 49"/>
              <a:gd name="T57" fmla="*/ 14 h 39"/>
              <a:gd name="T58" fmla="*/ 14 w 49"/>
              <a:gd name="T59" fmla="*/ 12 h 39"/>
              <a:gd name="T60" fmla="*/ 14 w 49"/>
              <a:gd name="T61" fmla="*/ 10 h 39"/>
              <a:gd name="T62" fmla="*/ 18 w 49"/>
              <a:gd name="T63" fmla="*/ 8 h 39"/>
              <a:gd name="T64" fmla="*/ 19 w 49"/>
              <a:gd name="T65" fmla="*/ 0 h 39"/>
              <a:gd name="T66" fmla="*/ 4 w 49"/>
              <a:gd name="T67" fmla="*/ 18 h 39"/>
              <a:gd name="T68" fmla="*/ 5 w 49"/>
              <a:gd name="T69" fmla="*/ 18 h 39"/>
              <a:gd name="T70" fmla="*/ 5 w 49"/>
              <a:gd name="T71" fmla="*/ 19 h 39"/>
              <a:gd name="T72" fmla="*/ 5 w 49"/>
              <a:gd name="T73" fmla="*/ 20 h 39"/>
              <a:gd name="T74" fmla="*/ 0 w 49"/>
              <a:gd name="T75" fmla="*/ 22 h 39"/>
              <a:gd name="T76" fmla="*/ 4 w 49"/>
              <a:gd name="T77" fmla="*/ 25 h 39"/>
              <a:gd name="T78" fmla="*/ 7 w 49"/>
              <a:gd name="T79" fmla="*/ 34 h 39"/>
              <a:gd name="T80" fmla="*/ 9 w 49"/>
              <a:gd name="T81" fmla="*/ 28 h 39"/>
              <a:gd name="T82" fmla="*/ 9 w 49"/>
              <a:gd name="T83" fmla="*/ 27 h 39"/>
              <a:gd name="T84" fmla="*/ 9 w 49"/>
              <a:gd name="T85" fmla="*/ 25 h 39"/>
              <a:gd name="T86" fmla="*/ 13 w 49"/>
              <a:gd name="T87" fmla="*/ 23 h 39"/>
              <a:gd name="T88" fmla="*/ 13 w 49"/>
              <a:gd name="T89" fmla="*/ 22 h 39"/>
              <a:gd name="T90" fmla="*/ 13 w 49"/>
              <a:gd name="T91" fmla="*/ 21 h 39"/>
              <a:gd name="T92" fmla="*/ 8 w 49"/>
              <a:gd name="T93" fmla="*/ 20 h 39"/>
              <a:gd name="T94" fmla="*/ 13 w 49"/>
              <a:gd name="T95" fmla="*/ 38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5" y="38"/>
                </a:moveTo>
                <a:cubicBezTo>
                  <a:pt x="43" y="34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5"/>
                  <a:pt x="36" y="37"/>
                  <a:pt x="35" y="38"/>
                </a:cubicBezTo>
                <a:cubicBezTo>
                  <a:pt x="35" y="39"/>
                  <a:pt x="36" y="39"/>
                  <a:pt x="3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39"/>
                  <a:pt x="45" y="39"/>
                  <a:pt x="45" y="38"/>
                </a:cubicBezTo>
                <a:close/>
                <a:moveTo>
                  <a:pt x="41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3"/>
                  <a:pt x="44" y="23"/>
                </a:cubicBezTo>
                <a:cubicBezTo>
                  <a:pt x="44" y="23"/>
                  <a:pt x="43" y="23"/>
                  <a:pt x="43" y="23"/>
                </a:cubicBezTo>
                <a:cubicBezTo>
                  <a:pt x="43" y="23"/>
                  <a:pt x="43" y="23"/>
                  <a:pt x="43" y="24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1" y="33"/>
                  <a:pt x="41" y="33"/>
                </a:cubicBezTo>
                <a:cubicBezTo>
                  <a:pt x="40" y="33"/>
                  <a:pt x="39" y="33"/>
                  <a:pt x="38" y="33"/>
                </a:cubicBezTo>
                <a:cubicBezTo>
                  <a:pt x="38" y="33"/>
                  <a:pt x="37" y="33"/>
                  <a:pt x="37" y="3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5"/>
                  <a:pt x="40" y="25"/>
                  <a:pt x="39" y="25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4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8"/>
                  <a:pt x="34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5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3" y="18"/>
                  <a:pt x="34" y="17"/>
                  <a:pt x="34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40" y="16"/>
                  <a:pt x="40" y="1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1"/>
                  <a:pt x="40" y="11"/>
                  <a:pt x="41" y="11"/>
                </a:cubicBezTo>
                <a:close/>
                <a:moveTo>
                  <a:pt x="34" y="38"/>
                </a:moveTo>
                <a:cubicBezTo>
                  <a:pt x="35" y="35"/>
                  <a:pt x="33" y="31"/>
                  <a:pt x="28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1"/>
                  <a:pt x="13" y="35"/>
                  <a:pt x="14" y="38"/>
                </a:cubicBezTo>
                <a:cubicBezTo>
                  <a:pt x="14" y="39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8"/>
                </a:cubicBezTo>
                <a:close/>
                <a:moveTo>
                  <a:pt x="19" y="0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5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5" y="14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6" y="30"/>
                  <a:pt x="26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0" y="30"/>
                  <a:pt x="20" y="2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2" y="13"/>
                  <a:pt x="12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8" y="9"/>
                  <a:pt x="18" y="8"/>
                </a:cubicBezTo>
                <a:cubicBezTo>
                  <a:pt x="18" y="8"/>
                  <a:pt x="18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8" y="0"/>
                  <a:pt x="19" y="0"/>
                </a:cubicBezTo>
                <a:close/>
                <a:moveTo>
                  <a:pt x="7" y="16"/>
                </a:moveTo>
                <a:cubicBezTo>
                  <a:pt x="5" y="16"/>
                  <a:pt x="5" y="16"/>
                  <a:pt x="5" y="16"/>
                </a:cubicBezTo>
                <a:cubicBezTo>
                  <a:pt x="4" y="16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6"/>
                  <a:pt x="1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5" y="25"/>
                  <a:pt x="5" y="25"/>
                </a:cubicBezTo>
                <a:cubicBezTo>
                  <a:pt x="5" y="25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4" y="24"/>
                  <a:pt x="14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2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3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7" y="16"/>
                </a:cubicBezTo>
                <a:close/>
                <a:moveTo>
                  <a:pt x="13" y="38"/>
                </a:moveTo>
                <a:cubicBezTo>
                  <a:pt x="13" y="37"/>
                  <a:pt x="13" y="36"/>
                  <a:pt x="13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9" y="35"/>
                  <a:pt x="6" y="35"/>
                  <a:pt x="4" y="38"/>
                </a:cubicBezTo>
                <a:cubicBezTo>
                  <a:pt x="4" y="39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3" y="39"/>
                  <a:pt x="13" y="39"/>
                  <a:pt x="13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1" name="Freeform 72"/>
          <p:cNvSpPr>
            <a:spLocks noEditPoints="1"/>
          </p:cNvSpPr>
          <p:nvPr/>
        </p:nvSpPr>
        <p:spPr bwMode="auto">
          <a:xfrm>
            <a:off x="704380" y="4322289"/>
            <a:ext cx="573088" cy="458788"/>
          </a:xfrm>
          <a:custGeom>
            <a:avLst/>
            <a:gdLst>
              <a:gd name="T0" fmla="*/ 35 w 49"/>
              <a:gd name="T1" fmla="*/ 38 h 39"/>
              <a:gd name="T2" fmla="*/ 40 w 49"/>
              <a:gd name="T3" fmla="*/ 11 h 39"/>
              <a:gd name="T4" fmla="*/ 44 w 49"/>
              <a:gd name="T5" fmla="*/ 13 h 39"/>
              <a:gd name="T6" fmla="*/ 44 w 49"/>
              <a:gd name="T7" fmla="*/ 14 h 39"/>
              <a:gd name="T8" fmla="*/ 43 w 49"/>
              <a:gd name="T9" fmla="*/ 15 h 39"/>
              <a:gd name="T10" fmla="*/ 44 w 49"/>
              <a:gd name="T11" fmla="*/ 17 h 39"/>
              <a:gd name="T12" fmla="*/ 49 w 49"/>
              <a:gd name="T13" fmla="*/ 19 h 39"/>
              <a:gd name="T14" fmla="*/ 44 w 49"/>
              <a:gd name="T15" fmla="*/ 22 h 39"/>
              <a:gd name="T16" fmla="*/ 41 w 49"/>
              <a:gd name="T17" fmla="*/ 33 h 39"/>
              <a:gd name="T18" fmla="*/ 39 w 49"/>
              <a:gd name="T19" fmla="*/ 25 h 39"/>
              <a:gd name="T20" fmla="*/ 38 w 49"/>
              <a:gd name="T21" fmla="*/ 24 h 39"/>
              <a:gd name="T22" fmla="*/ 37 w 49"/>
              <a:gd name="T23" fmla="*/ 21 h 39"/>
              <a:gd name="T24" fmla="*/ 33 w 49"/>
              <a:gd name="T25" fmla="*/ 19 h 39"/>
              <a:gd name="T26" fmla="*/ 34 w 49"/>
              <a:gd name="T27" fmla="*/ 18 h 39"/>
              <a:gd name="T28" fmla="*/ 34 w 49"/>
              <a:gd name="T29" fmla="*/ 17 h 39"/>
              <a:gd name="T30" fmla="*/ 39 w 49"/>
              <a:gd name="T31" fmla="*/ 16 h 39"/>
              <a:gd name="T32" fmla="*/ 28 w 49"/>
              <a:gd name="T33" fmla="*/ 30 h 39"/>
              <a:gd name="T34" fmla="*/ 34 w 49"/>
              <a:gd name="T35" fmla="*/ 39 h 39"/>
              <a:gd name="T36" fmla="*/ 24 w 49"/>
              <a:gd name="T37" fmla="*/ 0 h 39"/>
              <a:gd name="T38" fmla="*/ 22 w 49"/>
              <a:gd name="T39" fmla="*/ 3 h 39"/>
              <a:gd name="T40" fmla="*/ 24 w 49"/>
              <a:gd name="T41" fmla="*/ 4 h 39"/>
              <a:gd name="T42" fmla="*/ 24 w 49"/>
              <a:gd name="T43" fmla="*/ 5 h 39"/>
              <a:gd name="T44" fmla="*/ 26 w 49"/>
              <a:gd name="T45" fmla="*/ 8 h 39"/>
              <a:gd name="T46" fmla="*/ 32 w 49"/>
              <a:gd name="T47" fmla="*/ 13 h 39"/>
              <a:gd name="T48" fmla="*/ 25 w 49"/>
              <a:gd name="T49" fmla="*/ 15 h 39"/>
              <a:gd name="T50" fmla="*/ 20 w 49"/>
              <a:gd name="T51" fmla="*/ 29 h 39"/>
              <a:gd name="T52" fmla="*/ 21 w 49"/>
              <a:gd name="T53" fmla="*/ 18 h 39"/>
              <a:gd name="T54" fmla="*/ 19 w 49"/>
              <a:gd name="T55" fmla="*/ 15 h 39"/>
              <a:gd name="T56" fmla="*/ 11 w 49"/>
              <a:gd name="T57" fmla="*/ 14 h 39"/>
              <a:gd name="T58" fmla="*/ 13 w 49"/>
              <a:gd name="T59" fmla="*/ 12 h 39"/>
              <a:gd name="T60" fmla="*/ 14 w 49"/>
              <a:gd name="T61" fmla="*/ 10 h 39"/>
              <a:gd name="T62" fmla="*/ 18 w 49"/>
              <a:gd name="T63" fmla="*/ 8 h 39"/>
              <a:gd name="T64" fmla="*/ 18 w 49"/>
              <a:gd name="T65" fmla="*/ 0 h 39"/>
              <a:gd name="T66" fmla="*/ 4 w 49"/>
              <a:gd name="T67" fmla="*/ 17 h 39"/>
              <a:gd name="T68" fmla="*/ 5 w 49"/>
              <a:gd name="T69" fmla="*/ 18 h 39"/>
              <a:gd name="T70" fmla="*/ 5 w 49"/>
              <a:gd name="T71" fmla="*/ 19 h 39"/>
              <a:gd name="T72" fmla="*/ 5 w 49"/>
              <a:gd name="T73" fmla="*/ 20 h 39"/>
              <a:gd name="T74" fmla="*/ 0 w 49"/>
              <a:gd name="T75" fmla="*/ 22 h 39"/>
              <a:gd name="T76" fmla="*/ 4 w 49"/>
              <a:gd name="T77" fmla="*/ 25 h 39"/>
              <a:gd name="T78" fmla="*/ 6 w 49"/>
              <a:gd name="T79" fmla="*/ 34 h 39"/>
              <a:gd name="T80" fmla="*/ 9 w 49"/>
              <a:gd name="T81" fmla="*/ 27 h 39"/>
              <a:gd name="T82" fmla="*/ 9 w 49"/>
              <a:gd name="T83" fmla="*/ 27 h 39"/>
              <a:gd name="T84" fmla="*/ 9 w 49"/>
              <a:gd name="T85" fmla="*/ 25 h 39"/>
              <a:gd name="T86" fmla="*/ 13 w 49"/>
              <a:gd name="T87" fmla="*/ 23 h 39"/>
              <a:gd name="T88" fmla="*/ 13 w 49"/>
              <a:gd name="T89" fmla="*/ 22 h 39"/>
              <a:gd name="T90" fmla="*/ 13 w 49"/>
              <a:gd name="T91" fmla="*/ 21 h 39"/>
              <a:gd name="T92" fmla="*/ 8 w 49"/>
              <a:gd name="T93" fmla="*/ 20 h 39"/>
              <a:gd name="T94" fmla="*/ 13 w 49"/>
              <a:gd name="T95" fmla="*/ 38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4" y="38"/>
                </a:moveTo>
                <a:cubicBezTo>
                  <a:pt x="43" y="33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6" y="37"/>
                  <a:pt x="35" y="38"/>
                </a:cubicBezTo>
                <a:cubicBezTo>
                  <a:pt x="35" y="38"/>
                  <a:pt x="35" y="39"/>
                  <a:pt x="3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5" y="38"/>
                  <a:pt x="44" y="38"/>
                </a:cubicBezTo>
                <a:close/>
                <a:moveTo>
                  <a:pt x="40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6"/>
                  <a:pt x="43" y="16"/>
                  <a:pt x="4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8"/>
                  <a:pt x="44" y="18"/>
                </a:cubicBezTo>
                <a:cubicBezTo>
                  <a:pt x="44" y="18"/>
                  <a:pt x="44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8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3"/>
                  <a:pt x="39" y="33"/>
                  <a:pt x="38" y="33"/>
                </a:cubicBezTo>
                <a:cubicBezTo>
                  <a:pt x="37" y="33"/>
                  <a:pt x="37" y="32"/>
                  <a:pt x="37" y="3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1"/>
                  <a:pt x="37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4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3" y="17"/>
                  <a:pt x="33" y="17"/>
                  <a:pt x="34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34" y="38"/>
                </a:moveTo>
                <a:cubicBezTo>
                  <a:pt x="35" y="34"/>
                  <a:pt x="32" y="30"/>
                  <a:pt x="28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3" y="34"/>
                  <a:pt x="14" y="38"/>
                </a:cubicBezTo>
                <a:cubicBezTo>
                  <a:pt x="14" y="38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lose/>
                <a:moveTo>
                  <a:pt x="18" y="0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8"/>
                  <a:pt x="26" y="8"/>
                  <a:pt x="26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4"/>
                  <a:pt x="26" y="14"/>
                </a:cubicBezTo>
                <a:cubicBezTo>
                  <a:pt x="26" y="14"/>
                  <a:pt x="25" y="14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20" y="18"/>
                  <a:pt x="20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8" y="14"/>
                </a:cubicBezTo>
                <a:cubicBezTo>
                  <a:pt x="18" y="14"/>
                  <a:pt x="18" y="14"/>
                  <a:pt x="1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2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7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1" y="25"/>
                  <a:pt x="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7" y="35"/>
                  <a:pt x="7" y="34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3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lose/>
                <a:moveTo>
                  <a:pt x="13" y="38"/>
                </a:moveTo>
                <a:cubicBezTo>
                  <a:pt x="12" y="37"/>
                  <a:pt x="12" y="36"/>
                  <a:pt x="13" y="35"/>
                </a:cubicBezTo>
                <a:cubicBezTo>
                  <a:pt x="13" y="35"/>
                  <a:pt x="13" y="35"/>
                  <a:pt x="12" y="35"/>
                </a:cubicBezTo>
                <a:cubicBezTo>
                  <a:pt x="9" y="35"/>
                  <a:pt x="6" y="35"/>
                  <a:pt x="4" y="38"/>
                </a:cubicBezTo>
                <a:cubicBezTo>
                  <a:pt x="4" y="38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8"/>
                  <a:pt x="13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2" name="Freeform 73"/>
          <p:cNvSpPr>
            <a:spLocks noEditPoints="1"/>
          </p:cNvSpPr>
          <p:nvPr/>
        </p:nvSpPr>
        <p:spPr bwMode="auto">
          <a:xfrm>
            <a:off x="704380" y="4322289"/>
            <a:ext cx="573088" cy="447675"/>
          </a:xfrm>
          <a:custGeom>
            <a:avLst/>
            <a:gdLst>
              <a:gd name="T0" fmla="*/ 35 w 49"/>
              <a:gd name="T1" fmla="*/ 38 h 38"/>
              <a:gd name="T2" fmla="*/ 40 w 49"/>
              <a:gd name="T3" fmla="*/ 11 h 38"/>
              <a:gd name="T4" fmla="*/ 44 w 49"/>
              <a:gd name="T5" fmla="*/ 13 h 38"/>
              <a:gd name="T6" fmla="*/ 44 w 49"/>
              <a:gd name="T7" fmla="*/ 14 h 38"/>
              <a:gd name="T8" fmla="*/ 43 w 49"/>
              <a:gd name="T9" fmla="*/ 15 h 38"/>
              <a:gd name="T10" fmla="*/ 44 w 49"/>
              <a:gd name="T11" fmla="*/ 17 h 38"/>
              <a:gd name="T12" fmla="*/ 49 w 49"/>
              <a:gd name="T13" fmla="*/ 19 h 38"/>
              <a:gd name="T14" fmla="*/ 43 w 49"/>
              <a:gd name="T15" fmla="*/ 22 h 38"/>
              <a:gd name="T16" fmla="*/ 41 w 49"/>
              <a:gd name="T17" fmla="*/ 33 h 38"/>
              <a:gd name="T18" fmla="*/ 38 w 49"/>
              <a:gd name="T19" fmla="*/ 25 h 38"/>
              <a:gd name="T20" fmla="*/ 38 w 49"/>
              <a:gd name="T21" fmla="*/ 24 h 38"/>
              <a:gd name="T22" fmla="*/ 37 w 49"/>
              <a:gd name="T23" fmla="*/ 21 h 38"/>
              <a:gd name="T24" fmla="*/ 33 w 49"/>
              <a:gd name="T25" fmla="*/ 19 h 38"/>
              <a:gd name="T26" fmla="*/ 33 w 49"/>
              <a:gd name="T27" fmla="*/ 18 h 38"/>
              <a:gd name="T28" fmla="*/ 34 w 49"/>
              <a:gd name="T29" fmla="*/ 16 h 38"/>
              <a:gd name="T30" fmla="*/ 39 w 49"/>
              <a:gd name="T31" fmla="*/ 16 h 38"/>
              <a:gd name="T32" fmla="*/ 28 w 49"/>
              <a:gd name="T33" fmla="*/ 30 h 38"/>
              <a:gd name="T34" fmla="*/ 34 w 49"/>
              <a:gd name="T35" fmla="*/ 38 h 38"/>
              <a:gd name="T36" fmla="*/ 23 w 49"/>
              <a:gd name="T37" fmla="*/ 0 h 38"/>
              <a:gd name="T38" fmla="*/ 22 w 49"/>
              <a:gd name="T39" fmla="*/ 2 h 38"/>
              <a:gd name="T40" fmla="*/ 23 w 49"/>
              <a:gd name="T41" fmla="*/ 4 h 38"/>
              <a:gd name="T42" fmla="*/ 24 w 49"/>
              <a:gd name="T43" fmla="*/ 5 h 38"/>
              <a:gd name="T44" fmla="*/ 26 w 49"/>
              <a:gd name="T45" fmla="*/ 8 h 38"/>
              <a:gd name="T46" fmla="*/ 32 w 49"/>
              <a:gd name="T47" fmla="*/ 13 h 38"/>
              <a:gd name="T48" fmla="*/ 25 w 49"/>
              <a:gd name="T49" fmla="*/ 15 h 38"/>
              <a:gd name="T50" fmla="*/ 20 w 49"/>
              <a:gd name="T51" fmla="*/ 29 h 38"/>
              <a:gd name="T52" fmla="*/ 20 w 49"/>
              <a:gd name="T53" fmla="*/ 17 h 38"/>
              <a:gd name="T54" fmla="*/ 19 w 49"/>
              <a:gd name="T55" fmla="*/ 15 h 38"/>
              <a:gd name="T56" fmla="*/ 11 w 49"/>
              <a:gd name="T57" fmla="*/ 14 h 38"/>
              <a:gd name="T58" fmla="*/ 13 w 49"/>
              <a:gd name="T59" fmla="*/ 12 h 38"/>
              <a:gd name="T60" fmla="*/ 14 w 49"/>
              <a:gd name="T61" fmla="*/ 10 h 38"/>
              <a:gd name="T62" fmla="*/ 17 w 49"/>
              <a:gd name="T63" fmla="*/ 8 h 38"/>
              <a:gd name="T64" fmla="*/ 18 w 49"/>
              <a:gd name="T65" fmla="*/ 0 h 38"/>
              <a:gd name="T66" fmla="*/ 4 w 49"/>
              <a:gd name="T67" fmla="*/ 17 h 38"/>
              <a:gd name="T68" fmla="*/ 4 w 49"/>
              <a:gd name="T69" fmla="*/ 18 h 38"/>
              <a:gd name="T70" fmla="*/ 5 w 49"/>
              <a:gd name="T71" fmla="*/ 19 h 38"/>
              <a:gd name="T72" fmla="*/ 4 w 49"/>
              <a:gd name="T73" fmla="*/ 20 h 38"/>
              <a:gd name="T74" fmla="*/ 0 w 49"/>
              <a:gd name="T75" fmla="*/ 22 h 38"/>
              <a:gd name="T76" fmla="*/ 4 w 49"/>
              <a:gd name="T77" fmla="*/ 25 h 38"/>
              <a:gd name="T78" fmla="*/ 6 w 49"/>
              <a:gd name="T79" fmla="*/ 34 h 38"/>
              <a:gd name="T80" fmla="*/ 9 w 49"/>
              <a:gd name="T81" fmla="*/ 27 h 38"/>
              <a:gd name="T82" fmla="*/ 8 w 49"/>
              <a:gd name="T83" fmla="*/ 26 h 38"/>
              <a:gd name="T84" fmla="*/ 9 w 49"/>
              <a:gd name="T85" fmla="*/ 24 h 38"/>
              <a:gd name="T86" fmla="*/ 13 w 49"/>
              <a:gd name="T87" fmla="*/ 23 h 38"/>
              <a:gd name="T88" fmla="*/ 13 w 49"/>
              <a:gd name="T89" fmla="*/ 22 h 38"/>
              <a:gd name="T90" fmla="*/ 13 w 49"/>
              <a:gd name="T91" fmla="*/ 21 h 38"/>
              <a:gd name="T92" fmla="*/ 8 w 49"/>
              <a:gd name="T93" fmla="*/ 20 h 38"/>
              <a:gd name="T94" fmla="*/ 12 w 49"/>
              <a:gd name="T95" fmla="*/ 38 h 38"/>
              <a:gd name="T96" fmla="*/ 4 w 49"/>
              <a:gd name="T9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8">
                <a:moveTo>
                  <a:pt x="44" y="38"/>
                </a:moveTo>
                <a:cubicBezTo>
                  <a:pt x="43" y="33"/>
                  <a:pt x="39" y="33"/>
                  <a:pt x="35" y="33"/>
                </a:cubicBezTo>
                <a:cubicBezTo>
                  <a:pt x="35" y="33"/>
                  <a:pt x="35" y="34"/>
                  <a:pt x="35" y="34"/>
                </a:cubicBezTo>
                <a:cubicBezTo>
                  <a:pt x="35" y="35"/>
                  <a:pt x="35" y="37"/>
                  <a:pt x="35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lose/>
                <a:moveTo>
                  <a:pt x="40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4" y="16"/>
                  <a:pt x="43" y="16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4" y="17"/>
                </a:cubicBezTo>
                <a:cubicBezTo>
                  <a:pt x="44" y="17"/>
                  <a:pt x="44" y="17"/>
                  <a:pt x="44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8"/>
                  <a:pt x="49" y="19"/>
                  <a:pt x="49" y="19"/>
                </a:cubicBezTo>
                <a:cubicBezTo>
                  <a:pt x="49" y="22"/>
                  <a:pt x="49" y="22"/>
                  <a:pt x="49" y="22"/>
                </a:cubicBezTo>
                <a:cubicBezTo>
                  <a:pt x="49" y="23"/>
                  <a:pt x="48" y="23"/>
                  <a:pt x="48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3" y="22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2"/>
                  <a:pt x="39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4"/>
                  <a:pt x="39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1"/>
                  <a:pt x="37" y="21"/>
                  <a:pt x="37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0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3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6"/>
                  <a:pt x="34" y="16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9" y="17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34" y="38"/>
                </a:moveTo>
                <a:cubicBezTo>
                  <a:pt x="35" y="34"/>
                  <a:pt x="32" y="30"/>
                  <a:pt x="28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5" y="30"/>
                  <a:pt x="13" y="34"/>
                  <a:pt x="13" y="38"/>
                </a:cubicBezTo>
                <a:cubicBezTo>
                  <a:pt x="13" y="38"/>
                  <a:pt x="14" y="38"/>
                  <a:pt x="1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lose/>
                <a:moveTo>
                  <a:pt x="18" y="0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2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5" y="8"/>
                  <a:pt x="26" y="8"/>
                </a:cubicBezTo>
                <a:cubicBezTo>
                  <a:pt x="31" y="7"/>
                  <a:pt x="31" y="7"/>
                  <a:pt x="31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5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8"/>
                  <a:pt x="21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8" y="14"/>
                  <a:pt x="17" y="14"/>
                  <a:pt x="1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2"/>
                  <a:pt x="11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7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6"/>
                  <a:pt x="5" y="26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7" y="34"/>
                </a:cubicBezTo>
                <a:cubicBezTo>
                  <a:pt x="8" y="34"/>
                  <a:pt x="8" y="34"/>
                  <a:pt x="9" y="34"/>
                </a:cubicBezTo>
                <a:cubicBezTo>
                  <a:pt x="10" y="34"/>
                  <a:pt x="10" y="34"/>
                  <a:pt x="10" y="33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4"/>
                  <a:pt x="9" y="24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2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lose/>
                <a:moveTo>
                  <a:pt x="12" y="38"/>
                </a:moveTo>
                <a:cubicBezTo>
                  <a:pt x="12" y="37"/>
                  <a:pt x="12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9" y="35"/>
                  <a:pt x="6" y="34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3" name="Freeform 74"/>
          <p:cNvSpPr>
            <a:spLocks noEditPoints="1"/>
          </p:cNvSpPr>
          <p:nvPr/>
        </p:nvSpPr>
        <p:spPr bwMode="auto">
          <a:xfrm>
            <a:off x="704380" y="4311176"/>
            <a:ext cx="573088" cy="458788"/>
          </a:xfrm>
          <a:custGeom>
            <a:avLst/>
            <a:gdLst>
              <a:gd name="T0" fmla="*/ 35 w 49"/>
              <a:gd name="T1" fmla="*/ 39 h 39"/>
              <a:gd name="T2" fmla="*/ 40 w 49"/>
              <a:gd name="T3" fmla="*/ 12 h 39"/>
              <a:gd name="T4" fmla="*/ 43 w 49"/>
              <a:gd name="T5" fmla="*/ 14 h 39"/>
              <a:gd name="T6" fmla="*/ 44 w 49"/>
              <a:gd name="T7" fmla="*/ 15 h 39"/>
              <a:gd name="T8" fmla="*/ 43 w 49"/>
              <a:gd name="T9" fmla="*/ 16 h 39"/>
              <a:gd name="T10" fmla="*/ 43 w 49"/>
              <a:gd name="T11" fmla="*/ 18 h 39"/>
              <a:gd name="T12" fmla="*/ 49 w 49"/>
              <a:gd name="T13" fmla="*/ 20 h 39"/>
              <a:gd name="T14" fmla="*/ 43 w 49"/>
              <a:gd name="T15" fmla="*/ 23 h 39"/>
              <a:gd name="T16" fmla="*/ 41 w 49"/>
              <a:gd name="T17" fmla="*/ 34 h 39"/>
              <a:gd name="T18" fmla="*/ 38 w 49"/>
              <a:gd name="T19" fmla="*/ 26 h 39"/>
              <a:gd name="T20" fmla="*/ 38 w 49"/>
              <a:gd name="T21" fmla="*/ 24 h 39"/>
              <a:gd name="T22" fmla="*/ 37 w 49"/>
              <a:gd name="T23" fmla="*/ 22 h 39"/>
              <a:gd name="T24" fmla="*/ 33 w 49"/>
              <a:gd name="T25" fmla="*/ 20 h 39"/>
              <a:gd name="T26" fmla="*/ 33 w 49"/>
              <a:gd name="T27" fmla="*/ 19 h 39"/>
              <a:gd name="T28" fmla="*/ 33 w 49"/>
              <a:gd name="T29" fmla="*/ 17 h 39"/>
              <a:gd name="T30" fmla="*/ 39 w 49"/>
              <a:gd name="T31" fmla="*/ 17 h 39"/>
              <a:gd name="T32" fmla="*/ 28 w 49"/>
              <a:gd name="T33" fmla="*/ 31 h 39"/>
              <a:gd name="T34" fmla="*/ 34 w 49"/>
              <a:gd name="T35" fmla="*/ 39 h 39"/>
              <a:gd name="T36" fmla="*/ 23 w 49"/>
              <a:gd name="T37" fmla="*/ 1 h 39"/>
              <a:gd name="T38" fmla="*/ 21 w 49"/>
              <a:gd name="T39" fmla="*/ 3 h 39"/>
              <a:gd name="T40" fmla="*/ 23 w 49"/>
              <a:gd name="T41" fmla="*/ 5 h 39"/>
              <a:gd name="T42" fmla="*/ 24 w 49"/>
              <a:gd name="T43" fmla="*/ 6 h 39"/>
              <a:gd name="T44" fmla="*/ 25 w 49"/>
              <a:gd name="T45" fmla="*/ 8 h 39"/>
              <a:gd name="T46" fmla="*/ 32 w 49"/>
              <a:gd name="T47" fmla="*/ 14 h 39"/>
              <a:gd name="T48" fmla="*/ 24 w 49"/>
              <a:gd name="T49" fmla="*/ 16 h 39"/>
              <a:gd name="T50" fmla="*/ 20 w 49"/>
              <a:gd name="T51" fmla="*/ 30 h 39"/>
              <a:gd name="T52" fmla="*/ 20 w 49"/>
              <a:gd name="T53" fmla="*/ 18 h 39"/>
              <a:gd name="T54" fmla="*/ 19 w 49"/>
              <a:gd name="T55" fmla="*/ 16 h 39"/>
              <a:gd name="T56" fmla="*/ 11 w 49"/>
              <a:gd name="T57" fmla="*/ 15 h 39"/>
              <a:gd name="T58" fmla="*/ 13 w 49"/>
              <a:gd name="T59" fmla="*/ 13 h 39"/>
              <a:gd name="T60" fmla="*/ 13 w 49"/>
              <a:gd name="T61" fmla="*/ 11 h 39"/>
              <a:gd name="T62" fmla="*/ 17 w 49"/>
              <a:gd name="T63" fmla="*/ 9 h 39"/>
              <a:gd name="T64" fmla="*/ 18 w 49"/>
              <a:gd name="T65" fmla="*/ 1 h 39"/>
              <a:gd name="T66" fmla="*/ 4 w 49"/>
              <a:gd name="T67" fmla="*/ 18 h 39"/>
              <a:gd name="T68" fmla="*/ 4 w 49"/>
              <a:gd name="T69" fmla="*/ 19 h 39"/>
              <a:gd name="T70" fmla="*/ 5 w 49"/>
              <a:gd name="T71" fmla="*/ 20 h 39"/>
              <a:gd name="T72" fmla="*/ 4 w 49"/>
              <a:gd name="T73" fmla="*/ 21 h 39"/>
              <a:gd name="T74" fmla="*/ 0 w 49"/>
              <a:gd name="T75" fmla="*/ 23 h 39"/>
              <a:gd name="T76" fmla="*/ 4 w 49"/>
              <a:gd name="T77" fmla="*/ 26 h 39"/>
              <a:gd name="T78" fmla="*/ 6 w 49"/>
              <a:gd name="T79" fmla="*/ 35 h 39"/>
              <a:gd name="T80" fmla="*/ 9 w 49"/>
              <a:gd name="T81" fmla="*/ 28 h 39"/>
              <a:gd name="T82" fmla="*/ 8 w 49"/>
              <a:gd name="T83" fmla="*/ 27 h 39"/>
              <a:gd name="T84" fmla="*/ 9 w 49"/>
              <a:gd name="T85" fmla="*/ 25 h 39"/>
              <a:gd name="T86" fmla="*/ 13 w 49"/>
              <a:gd name="T87" fmla="*/ 23 h 39"/>
              <a:gd name="T88" fmla="*/ 13 w 49"/>
              <a:gd name="T89" fmla="*/ 23 h 39"/>
              <a:gd name="T90" fmla="*/ 12 w 49"/>
              <a:gd name="T91" fmla="*/ 22 h 39"/>
              <a:gd name="T92" fmla="*/ 8 w 49"/>
              <a:gd name="T93" fmla="*/ 21 h 39"/>
              <a:gd name="T94" fmla="*/ 12 w 49"/>
              <a:gd name="T95" fmla="*/ 39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4" y="39"/>
                </a:moveTo>
                <a:cubicBezTo>
                  <a:pt x="43" y="34"/>
                  <a:pt x="39" y="34"/>
                  <a:pt x="35" y="34"/>
                </a:cubicBezTo>
                <a:cubicBezTo>
                  <a:pt x="34" y="34"/>
                  <a:pt x="34" y="34"/>
                  <a:pt x="34" y="35"/>
                </a:cubicBezTo>
                <a:cubicBezTo>
                  <a:pt x="35" y="36"/>
                  <a:pt x="35" y="37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lose/>
                <a:moveTo>
                  <a:pt x="40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4" y="15"/>
                  <a:pt x="44" y="15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8"/>
                  <a:pt x="43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9"/>
                  <a:pt x="44" y="19"/>
                  <a:pt x="44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20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3" y="23"/>
                  <a:pt x="43" y="23"/>
                </a:cubicBezTo>
                <a:cubicBezTo>
                  <a:pt x="43" y="23"/>
                  <a:pt x="43" y="23"/>
                  <a:pt x="43" y="24"/>
                </a:cubicBezTo>
                <a:cubicBezTo>
                  <a:pt x="43" y="24"/>
                  <a:pt x="42" y="24"/>
                  <a:pt x="42" y="2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3"/>
                  <a:pt x="39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7"/>
                  <a:pt x="33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lose/>
                <a:moveTo>
                  <a:pt x="34" y="39"/>
                </a:moveTo>
                <a:cubicBezTo>
                  <a:pt x="35" y="35"/>
                  <a:pt x="32" y="31"/>
                  <a:pt x="28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5" y="31"/>
                  <a:pt x="12" y="35"/>
                  <a:pt x="13" y="39"/>
                </a:cubicBezTo>
                <a:cubicBezTo>
                  <a:pt x="13" y="39"/>
                  <a:pt x="13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lose/>
                <a:moveTo>
                  <a:pt x="18" y="1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3"/>
                  <a:pt x="23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4" y="15"/>
                  <a:pt x="24" y="16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7" y="15"/>
                  <a:pt x="17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1"/>
                  <a:pt x="1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3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7" y="16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3" y="22"/>
                  <a:pt x="3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5" y="26"/>
                  <a:pt x="5" y="26"/>
                </a:cubicBezTo>
                <a:cubicBezTo>
                  <a:pt x="5" y="26"/>
                  <a:pt x="5" y="26"/>
                  <a:pt x="5" y="27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8" y="35"/>
                  <a:pt x="9" y="35"/>
                </a:cubicBezTo>
                <a:cubicBezTo>
                  <a:pt x="9" y="35"/>
                  <a:pt x="9" y="34"/>
                  <a:pt x="9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8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1"/>
                  <a:pt x="12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0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6"/>
                  <a:pt x="7" y="16"/>
                </a:cubicBezTo>
                <a:close/>
                <a:moveTo>
                  <a:pt x="12" y="39"/>
                </a:moveTo>
                <a:cubicBezTo>
                  <a:pt x="12" y="38"/>
                  <a:pt x="12" y="37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9" y="36"/>
                  <a:pt x="5" y="35"/>
                  <a:pt x="4" y="39"/>
                </a:cubicBezTo>
                <a:cubicBezTo>
                  <a:pt x="3" y="39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4" name="Freeform 75"/>
          <p:cNvSpPr>
            <a:spLocks noEditPoints="1"/>
          </p:cNvSpPr>
          <p:nvPr/>
        </p:nvSpPr>
        <p:spPr bwMode="auto">
          <a:xfrm>
            <a:off x="693267" y="4311176"/>
            <a:ext cx="584200" cy="458788"/>
          </a:xfrm>
          <a:custGeom>
            <a:avLst/>
            <a:gdLst>
              <a:gd name="T0" fmla="*/ 36 w 50"/>
              <a:gd name="T1" fmla="*/ 39 h 39"/>
              <a:gd name="T2" fmla="*/ 41 w 50"/>
              <a:gd name="T3" fmla="*/ 12 h 39"/>
              <a:gd name="T4" fmla="*/ 44 w 50"/>
              <a:gd name="T5" fmla="*/ 14 h 39"/>
              <a:gd name="T6" fmla="*/ 44 w 50"/>
              <a:gd name="T7" fmla="*/ 15 h 39"/>
              <a:gd name="T8" fmla="*/ 44 w 50"/>
              <a:gd name="T9" fmla="*/ 16 h 39"/>
              <a:gd name="T10" fmla="*/ 44 w 50"/>
              <a:gd name="T11" fmla="*/ 18 h 39"/>
              <a:gd name="T12" fmla="*/ 50 w 50"/>
              <a:gd name="T13" fmla="*/ 19 h 39"/>
              <a:gd name="T14" fmla="*/ 44 w 50"/>
              <a:gd name="T15" fmla="*/ 23 h 39"/>
              <a:gd name="T16" fmla="*/ 42 w 50"/>
              <a:gd name="T17" fmla="*/ 34 h 39"/>
              <a:gd name="T18" fmla="*/ 39 w 50"/>
              <a:gd name="T19" fmla="*/ 25 h 39"/>
              <a:gd name="T20" fmla="*/ 39 w 50"/>
              <a:gd name="T21" fmla="*/ 24 h 39"/>
              <a:gd name="T22" fmla="*/ 38 w 50"/>
              <a:gd name="T23" fmla="*/ 22 h 39"/>
              <a:gd name="T24" fmla="*/ 34 w 50"/>
              <a:gd name="T25" fmla="*/ 20 h 39"/>
              <a:gd name="T26" fmla="*/ 34 w 50"/>
              <a:gd name="T27" fmla="*/ 18 h 39"/>
              <a:gd name="T28" fmla="*/ 34 w 50"/>
              <a:gd name="T29" fmla="*/ 17 h 39"/>
              <a:gd name="T30" fmla="*/ 40 w 50"/>
              <a:gd name="T31" fmla="*/ 17 h 39"/>
              <a:gd name="T32" fmla="*/ 29 w 50"/>
              <a:gd name="T33" fmla="*/ 31 h 39"/>
              <a:gd name="T34" fmla="*/ 34 w 50"/>
              <a:gd name="T35" fmla="*/ 39 h 39"/>
              <a:gd name="T36" fmla="*/ 24 w 50"/>
              <a:gd name="T37" fmla="*/ 0 h 39"/>
              <a:gd name="T38" fmla="*/ 22 w 50"/>
              <a:gd name="T39" fmla="*/ 3 h 39"/>
              <a:gd name="T40" fmla="*/ 24 w 50"/>
              <a:gd name="T41" fmla="*/ 5 h 39"/>
              <a:gd name="T42" fmla="*/ 24 w 50"/>
              <a:gd name="T43" fmla="*/ 6 h 39"/>
              <a:gd name="T44" fmla="*/ 26 w 50"/>
              <a:gd name="T45" fmla="*/ 8 h 39"/>
              <a:gd name="T46" fmla="*/ 32 w 50"/>
              <a:gd name="T47" fmla="*/ 13 h 39"/>
              <a:gd name="T48" fmla="*/ 25 w 50"/>
              <a:gd name="T49" fmla="*/ 15 h 39"/>
              <a:gd name="T50" fmla="*/ 21 w 50"/>
              <a:gd name="T51" fmla="*/ 30 h 39"/>
              <a:gd name="T52" fmla="*/ 21 w 50"/>
              <a:gd name="T53" fmla="*/ 18 h 39"/>
              <a:gd name="T54" fmla="*/ 19 w 50"/>
              <a:gd name="T55" fmla="*/ 15 h 39"/>
              <a:gd name="T56" fmla="*/ 12 w 50"/>
              <a:gd name="T57" fmla="*/ 15 h 39"/>
              <a:gd name="T58" fmla="*/ 14 w 50"/>
              <a:gd name="T59" fmla="*/ 12 h 39"/>
              <a:gd name="T60" fmla="*/ 14 w 50"/>
              <a:gd name="T61" fmla="*/ 10 h 39"/>
              <a:gd name="T62" fmla="*/ 18 w 50"/>
              <a:gd name="T63" fmla="*/ 9 h 39"/>
              <a:gd name="T64" fmla="*/ 19 w 50"/>
              <a:gd name="T65" fmla="*/ 1 h 39"/>
              <a:gd name="T66" fmla="*/ 5 w 50"/>
              <a:gd name="T67" fmla="*/ 18 h 39"/>
              <a:gd name="T68" fmla="*/ 5 w 50"/>
              <a:gd name="T69" fmla="*/ 19 h 39"/>
              <a:gd name="T70" fmla="*/ 5 w 50"/>
              <a:gd name="T71" fmla="*/ 19 h 39"/>
              <a:gd name="T72" fmla="*/ 5 w 50"/>
              <a:gd name="T73" fmla="*/ 21 h 39"/>
              <a:gd name="T74" fmla="*/ 1 w 50"/>
              <a:gd name="T75" fmla="*/ 22 h 39"/>
              <a:gd name="T76" fmla="*/ 5 w 50"/>
              <a:gd name="T77" fmla="*/ 25 h 39"/>
              <a:gd name="T78" fmla="*/ 7 w 50"/>
              <a:gd name="T79" fmla="*/ 35 h 39"/>
              <a:gd name="T80" fmla="*/ 9 w 50"/>
              <a:gd name="T81" fmla="*/ 28 h 39"/>
              <a:gd name="T82" fmla="*/ 9 w 50"/>
              <a:gd name="T83" fmla="*/ 27 h 39"/>
              <a:gd name="T84" fmla="*/ 10 w 50"/>
              <a:gd name="T85" fmla="*/ 25 h 39"/>
              <a:gd name="T86" fmla="*/ 14 w 50"/>
              <a:gd name="T87" fmla="*/ 23 h 39"/>
              <a:gd name="T88" fmla="*/ 13 w 50"/>
              <a:gd name="T89" fmla="*/ 23 h 39"/>
              <a:gd name="T90" fmla="*/ 13 w 50"/>
              <a:gd name="T91" fmla="*/ 21 h 39"/>
              <a:gd name="T92" fmla="*/ 9 w 50"/>
              <a:gd name="T93" fmla="*/ 21 h 39"/>
              <a:gd name="T94" fmla="*/ 13 w 50"/>
              <a:gd name="T95" fmla="*/ 39 h 39"/>
              <a:gd name="T96" fmla="*/ 5 w 50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0" h="39">
                <a:moveTo>
                  <a:pt x="45" y="39"/>
                </a:moveTo>
                <a:cubicBezTo>
                  <a:pt x="44" y="34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6"/>
                  <a:pt x="36" y="37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9"/>
                  <a:pt x="45" y="39"/>
                  <a:pt x="45" y="39"/>
                </a:cubicBezTo>
                <a:close/>
                <a:moveTo>
                  <a:pt x="41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5" y="14"/>
                  <a:pt x="45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3" y="16"/>
                  <a:pt x="43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8"/>
                  <a:pt x="44" y="18"/>
                </a:cubicBezTo>
                <a:cubicBezTo>
                  <a:pt x="44" y="18"/>
                  <a:pt x="45" y="18"/>
                  <a:pt x="45" y="18"/>
                </a:cubicBezTo>
                <a:cubicBezTo>
                  <a:pt x="45" y="18"/>
                  <a:pt x="45" y="19"/>
                  <a:pt x="45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3" y="23"/>
                </a:cubicBezTo>
                <a:cubicBezTo>
                  <a:pt x="43" y="23"/>
                  <a:pt x="43" y="24"/>
                  <a:pt x="43" y="24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4"/>
                  <a:pt x="42" y="34"/>
                  <a:pt x="42" y="34"/>
                </a:cubicBezTo>
                <a:cubicBezTo>
                  <a:pt x="40" y="33"/>
                  <a:pt x="39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5"/>
                  <a:pt x="39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4" y="18"/>
                  <a:pt x="34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7"/>
                  <a:pt x="34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8"/>
                  <a:pt x="39" y="18"/>
                  <a:pt x="39" y="17"/>
                </a:cubicBezTo>
                <a:cubicBezTo>
                  <a:pt x="39" y="17"/>
                  <a:pt x="39" y="17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1" y="12"/>
                  <a:pt x="41" y="12"/>
                </a:cubicBezTo>
                <a:close/>
                <a:moveTo>
                  <a:pt x="35" y="39"/>
                </a:moveTo>
                <a:cubicBezTo>
                  <a:pt x="36" y="35"/>
                  <a:pt x="33" y="31"/>
                  <a:pt x="29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1"/>
                  <a:pt x="13" y="35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5" y="39"/>
                  <a:pt x="35" y="39"/>
                  <a:pt x="35" y="39"/>
                </a:cubicBezTo>
                <a:close/>
                <a:moveTo>
                  <a:pt x="19" y="1"/>
                </a:move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8"/>
                  <a:pt x="25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2" y="13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7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1" y="11"/>
                  <a:pt x="1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0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lose/>
                <a:moveTo>
                  <a:pt x="8" y="16"/>
                </a:move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19"/>
                  <a:pt x="6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2"/>
                  <a:pt x="5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0" y="23"/>
                  <a:pt x="0" y="23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3"/>
                  <a:pt x="14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4" y="21"/>
                  <a:pt x="13" y="21"/>
                  <a:pt x="13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8" y="20"/>
                  <a:pt x="8" y="20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lose/>
                <a:moveTo>
                  <a:pt x="13" y="39"/>
                </a:moveTo>
                <a:cubicBezTo>
                  <a:pt x="13" y="38"/>
                  <a:pt x="13" y="37"/>
                  <a:pt x="13" y="36"/>
                </a:cubicBezTo>
                <a:cubicBezTo>
                  <a:pt x="13" y="36"/>
                  <a:pt x="13" y="35"/>
                  <a:pt x="13" y="35"/>
                </a:cubicBezTo>
                <a:cubicBezTo>
                  <a:pt x="9" y="35"/>
                  <a:pt x="6" y="35"/>
                  <a:pt x="4" y="39"/>
                </a:cubicBezTo>
                <a:cubicBezTo>
                  <a:pt x="4" y="39"/>
                  <a:pt x="4" y="39"/>
                  <a:pt x="5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5" name="Freeform 76"/>
          <p:cNvSpPr>
            <a:spLocks noEditPoints="1"/>
          </p:cNvSpPr>
          <p:nvPr/>
        </p:nvSpPr>
        <p:spPr bwMode="auto">
          <a:xfrm>
            <a:off x="693267" y="4311176"/>
            <a:ext cx="573088" cy="458788"/>
          </a:xfrm>
          <a:custGeom>
            <a:avLst/>
            <a:gdLst>
              <a:gd name="T0" fmla="*/ 36 w 49"/>
              <a:gd name="T1" fmla="*/ 39 h 39"/>
              <a:gd name="T2" fmla="*/ 41 w 49"/>
              <a:gd name="T3" fmla="*/ 11 h 39"/>
              <a:gd name="T4" fmla="*/ 44 w 49"/>
              <a:gd name="T5" fmla="*/ 14 h 39"/>
              <a:gd name="T6" fmla="*/ 44 w 49"/>
              <a:gd name="T7" fmla="*/ 15 h 39"/>
              <a:gd name="T8" fmla="*/ 43 w 49"/>
              <a:gd name="T9" fmla="*/ 16 h 39"/>
              <a:gd name="T10" fmla="*/ 44 w 49"/>
              <a:gd name="T11" fmla="*/ 17 h 39"/>
              <a:gd name="T12" fmla="*/ 49 w 49"/>
              <a:gd name="T13" fmla="*/ 19 h 39"/>
              <a:gd name="T14" fmla="*/ 44 w 49"/>
              <a:gd name="T15" fmla="*/ 23 h 39"/>
              <a:gd name="T16" fmla="*/ 41 w 49"/>
              <a:gd name="T17" fmla="*/ 33 h 39"/>
              <a:gd name="T18" fmla="*/ 39 w 49"/>
              <a:gd name="T19" fmla="*/ 25 h 39"/>
              <a:gd name="T20" fmla="*/ 39 w 49"/>
              <a:gd name="T21" fmla="*/ 24 h 39"/>
              <a:gd name="T22" fmla="*/ 38 w 49"/>
              <a:gd name="T23" fmla="*/ 22 h 39"/>
              <a:gd name="T24" fmla="*/ 34 w 49"/>
              <a:gd name="T25" fmla="*/ 20 h 39"/>
              <a:gd name="T26" fmla="*/ 34 w 49"/>
              <a:gd name="T27" fmla="*/ 18 h 39"/>
              <a:gd name="T28" fmla="*/ 34 w 49"/>
              <a:gd name="T29" fmla="*/ 17 h 39"/>
              <a:gd name="T30" fmla="*/ 40 w 49"/>
              <a:gd name="T31" fmla="*/ 16 h 39"/>
              <a:gd name="T32" fmla="*/ 28 w 49"/>
              <a:gd name="T33" fmla="*/ 31 h 39"/>
              <a:gd name="T34" fmla="*/ 34 w 49"/>
              <a:gd name="T35" fmla="*/ 39 h 39"/>
              <a:gd name="T36" fmla="*/ 24 w 49"/>
              <a:gd name="T37" fmla="*/ 0 h 39"/>
              <a:gd name="T38" fmla="*/ 22 w 49"/>
              <a:gd name="T39" fmla="*/ 3 h 39"/>
              <a:gd name="T40" fmla="*/ 24 w 49"/>
              <a:gd name="T41" fmla="*/ 5 h 39"/>
              <a:gd name="T42" fmla="*/ 24 w 49"/>
              <a:gd name="T43" fmla="*/ 6 h 39"/>
              <a:gd name="T44" fmla="*/ 26 w 49"/>
              <a:gd name="T45" fmla="*/ 8 h 39"/>
              <a:gd name="T46" fmla="*/ 32 w 49"/>
              <a:gd name="T47" fmla="*/ 13 h 39"/>
              <a:gd name="T48" fmla="*/ 25 w 49"/>
              <a:gd name="T49" fmla="*/ 15 h 39"/>
              <a:gd name="T50" fmla="*/ 21 w 49"/>
              <a:gd name="T51" fmla="*/ 29 h 39"/>
              <a:gd name="T52" fmla="*/ 21 w 49"/>
              <a:gd name="T53" fmla="*/ 18 h 39"/>
              <a:gd name="T54" fmla="*/ 19 w 49"/>
              <a:gd name="T55" fmla="*/ 15 h 39"/>
              <a:gd name="T56" fmla="*/ 12 w 49"/>
              <a:gd name="T57" fmla="*/ 14 h 39"/>
              <a:gd name="T58" fmla="*/ 14 w 49"/>
              <a:gd name="T59" fmla="*/ 12 h 39"/>
              <a:gd name="T60" fmla="*/ 14 w 49"/>
              <a:gd name="T61" fmla="*/ 10 h 39"/>
              <a:gd name="T62" fmla="*/ 18 w 49"/>
              <a:gd name="T63" fmla="*/ 8 h 39"/>
              <a:gd name="T64" fmla="*/ 19 w 49"/>
              <a:gd name="T65" fmla="*/ 0 h 39"/>
              <a:gd name="T66" fmla="*/ 4 w 49"/>
              <a:gd name="T67" fmla="*/ 18 h 39"/>
              <a:gd name="T68" fmla="*/ 5 w 49"/>
              <a:gd name="T69" fmla="*/ 18 h 39"/>
              <a:gd name="T70" fmla="*/ 5 w 49"/>
              <a:gd name="T71" fmla="*/ 19 h 39"/>
              <a:gd name="T72" fmla="*/ 5 w 49"/>
              <a:gd name="T73" fmla="*/ 21 h 39"/>
              <a:gd name="T74" fmla="*/ 1 w 49"/>
              <a:gd name="T75" fmla="*/ 22 h 39"/>
              <a:gd name="T76" fmla="*/ 4 w 49"/>
              <a:gd name="T77" fmla="*/ 25 h 39"/>
              <a:gd name="T78" fmla="*/ 7 w 49"/>
              <a:gd name="T79" fmla="*/ 35 h 39"/>
              <a:gd name="T80" fmla="*/ 9 w 49"/>
              <a:gd name="T81" fmla="*/ 28 h 39"/>
              <a:gd name="T82" fmla="*/ 9 w 49"/>
              <a:gd name="T83" fmla="*/ 27 h 39"/>
              <a:gd name="T84" fmla="*/ 10 w 49"/>
              <a:gd name="T85" fmla="*/ 25 h 39"/>
              <a:gd name="T86" fmla="*/ 14 w 49"/>
              <a:gd name="T87" fmla="*/ 23 h 39"/>
              <a:gd name="T88" fmla="*/ 13 w 49"/>
              <a:gd name="T89" fmla="*/ 22 h 39"/>
              <a:gd name="T90" fmla="*/ 13 w 49"/>
              <a:gd name="T91" fmla="*/ 21 h 39"/>
              <a:gd name="T92" fmla="*/ 9 w 49"/>
              <a:gd name="T93" fmla="*/ 21 h 39"/>
              <a:gd name="T94" fmla="*/ 13 w 49"/>
              <a:gd name="T95" fmla="*/ 39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5" y="39"/>
                </a:moveTo>
                <a:cubicBezTo>
                  <a:pt x="43" y="34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5"/>
                  <a:pt x="36" y="37"/>
                  <a:pt x="36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9"/>
                  <a:pt x="45" y="39"/>
                  <a:pt x="45" y="39"/>
                </a:cubicBezTo>
                <a:close/>
                <a:moveTo>
                  <a:pt x="41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8"/>
                  <a:pt x="44" y="18"/>
                  <a:pt x="44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3" y="23"/>
                </a:cubicBezTo>
                <a:cubicBezTo>
                  <a:pt x="43" y="23"/>
                  <a:pt x="43" y="23"/>
                  <a:pt x="43" y="24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2" y="33"/>
                  <a:pt x="41" y="33"/>
                </a:cubicBezTo>
                <a:cubicBezTo>
                  <a:pt x="40" y="33"/>
                  <a:pt x="39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5"/>
                  <a:pt x="40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8"/>
                  <a:pt x="34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7"/>
                  <a:pt x="34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8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7"/>
                  <a:pt x="40" y="17"/>
                  <a:pt x="40" y="1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1"/>
                  <a:pt x="41" y="11"/>
                </a:cubicBezTo>
                <a:close/>
                <a:moveTo>
                  <a:pt x="35" y="39"/>
                </a:moveTo>
                <a:cubicBezTo>
                  <a:pt x="35" y="35"/>
                  <a:pt x="33" y="31"/>
                  <a:pt x="28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1"/>
                  <a:pt x="13" y="35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5" y="39"/>
                  <a:pt x="35" y="39"/>
                </a:cubicBezTo>
                <a:close/>
                <a:moveTo>
                  <a:pt x="19" y="0"/>
                </a:move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5"/>
                  <a:pt x="24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5" y="7"/>
                  <a:pt x="25" y="7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2" y="13"/>
                  <a:pt x="32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30"/>
                  <a:pt x="26" y="30"/>
                  <a:pt x="26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2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5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0"/>
                  <a:pt x="19" y="0"/>
                </a:cubicBezTo>
                <a:close/>
                <a:moveTo>
                  <a:pt x="7" y="16"/>
                </a:move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4" y="21"/>
                  <a:pt x="4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2"/>
                  <a:pt x="0" y="23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1" y="26"/>
                  <a:pt x="1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6" y="26"/>
                  <a:pt x="6" y="26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5"/>
                  <a:pt x="9" y="25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7" y="16"/>
                </a:cubicBezTo>
                <a:close/>
                <a:moveTo>
                  <a:pt x="13" y="39"/>
                </a:moveTo>
                <a:cubicBezTo>
                  <a:pt x="13" y="38"/>
                  <a:pt x="13" y="36"/>
                  <a:pt x="13" y="36"/>
                </a:cubicBezTo>
                <a:cubicBezTo>
                  <a:pt x="13" y="35"/>
                  <a:pt x="13" y="35"/>
                  <a:pt x="13" y="35"/>
                </a:cubicBezTo>
                <a:cubicBezTo>
                  <a:pt x="9" y="35"/>
                  <a:pt x="6" y="35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6" name="Freeform 77"/>
          <p:cNvSpPr>
            <a:spLocks noEditPoints="1"/>
          </p:cNvSpPr>
          <p:nvPr/>
        </p:nvSpPr>
        <p:spPr bwMode="auto">
          <a:xfrm>
            <a:off x="693267" y="4311176"/>
            <a:ext cx="573088" cy="458788"/>
          </a:xfrm>
          <a:custGeom>
            <a:avLst/>
            <a:gdLst>
              <a:gd name="T0" fmla="*/ 35 w 49"/>
              <a:gd name="T1" fmla="*/ 38 h 39"/>
              <a:gd name="T2" fmla="*/ 40 w 49"/>
              <a:gd name="T3" fmla="*/ 11 h 39"/>
              <a:gd name="T4" fmla="*/ 44 w 49"/>
              <a:gd name="T5" fmla="*/ 14 h 39"/>
              <a:gd name="T6" fmla="*/ 44 w 49"/>
              <a:gd name="T7" fmla="*/ 14 h 39"/>
              <a:gd name="T8" fmla="*/ 43 w 49"/>
              <a:gd name="T9" fmla="*/ 15 h 39"/>
              <a:gd name="T10" fmla="*/ 44 w 49"/>
              <a:gd name="T11" fmla="*/ 17 h 39"/>
              <a:gd name="T12" fmla="*/ 49 w 49"/>
              <a:gd name="T13" fmla="*/ 19 h 39"/>
              <a:gd name="T14" fmla="*/ 44 w 49"/>
              <a:gd name="T15" fmla="*/ 23 h 39"/>
              <a:gd name="T16" fmla="*/ 41 w 49"/>
              <a:gd name="T17" fmla="*/ 33 h 39"/>
              <a:gd name="T18" fmla="*/ 39 w 49"/>
              <a:gd name="T19" fmla="*/ 25 h 39"/>
              <a:gd name="T20" fmla="*/ 39 w 49"/>
              <a:gd name="T21" fmla="*/ 24 h 39"/>
              <a:gd name="T22" fmla="*/ 38 w 49"/>
              <a:gd name="T23" fmla="*/ 22 h 39"/>
              <a:gd name="T24" fmla="*/ 33 w 49"/>
              <a:gd name="T25" fmla="*/ 19 h 39"/>
              <a:gd name="T26" fmla="*/ 34 w 49"/>
              <a:gd name="T27" fmla="*/ 18 h 39"/>
              <a:gd name="T28" fmla="*/ 34 w 49"/>
              <a:gd name="T29" fmla="*/ 17 h 39"/>
              <a:gd name="T30" fmla="*/ 40 w 49"/>
              <a:gd name="T31" fmla="*/ 16 h 39"/>
              <a:gd name="T32" fmla="*/ 28 w 49"/>
              <a:gd name="T33" fmla="*/ 31 h 39"/>
              <a:gd name="T34" fmla="*/ 34 w 49"/>
              <a:gd name="T35" fmla="*/ 39 h 39"/>
              <a:gd name="T36" fmla="*/ 24 w 49"/>
              <a:gd name="T37" fmla="*/ 0 h 39"/>
              <a:gd name="T38" fmla="*/ 22 w 49"/>
              <a:gd name="T39" fmla="*/ 3 h 39"/>
              <a:gd name="T40" fmla="*/ 24 w 49"/>
              <a:gd name="T41" fmla="*/ 4 h 39"/>
              <a:gd name="T42" fmla="*/ 24 w 49"/>
              <a:gd name="T43" fmla="*/ 5 h 39"/>
              <a:gd name="T44" fmla="*/ 26 w 49"/>
              <a:gd name="T45" fmla="*/ 8 h 39"/>
              <a:gd name="T46" fmla="*/ 32 w 49"/>
              <a:gd name="T47" fmla="*/ 13 h 39"/>
              <a:gd name="T48" fmla="*/ 25 w 49"/>
              <a:gd name="T49" fmla="*/ 15 h 39"/>
              <a:gd name="T50" fmla="*/ 20 w 49"/>
              <a:gd name="T51" fmla="*/ 29 h 39"/>
              <a:gd name="T52" fmla="*/ 21 w 49"/>
              <a:gd name="T53" fmla="*/ 18 h 39"/>
              <a:gd name="T54" fmla="*/ 19 w 49"/>
              <a:gd name="T55" fmla="*/ 15 h 39"/>
              <a:gd name="T56" fmla="*/ 11 w 49"/>
              <a:gd name="T57" fmla="*/ 14 h 39"/>
              <a:gd name="T58" fmla="*/ 14 w 49"/>
              <a:gd name="T59" fmla="*/ 12 h 39"/>
              <a:gd name="T60" fmla="*/ 14 w 49"/>
              <a:gd name="T61" fmla="*/ 10 h 39"/>
              <a:gd name="T62" fmla="*/ 18 w 49"/>
              <a:gd name="T63" fmla="*/ 8 h 39"/>
              <a:gd name="T64" fmla="*/ 18 w 49"/>
              <a:gd name="T65" fmla="*/ 0 h 39"/>
              <a:gd name="T66" fmla="*/ 4 w 49"/>
              <a:gd name="T67" fmla="*/ 17 h 39"/>
              <a:gd name="T68" fmla="*/ 5 w 49"/>
              <a:gd name="T69" fmla="*/ 18 h 39"/>
              <a:gd name="T70" fmla="*/ 5 w 49"/>
              <a:gd name="T71" fmla="*/ 19 h 39"/>
              <a:gd name="T72" fmla="*/ 5 w 49"/>
              <a:gd name="T73" fmla="*/ 20 h 39"/>
              <a:gd name="T74" fmla="*/ 0 w 49"/>
              <a:gd name="T75" fmla="*/ 22 h 39"/>
              <a:gd name="T76" fmla="*/ 4 w 49"/>
              <a:gd name="T77" fmla="*/ 25 h 39"/>
              <a:gd name="T78" fmla="*/ 7 w 49"/>
              <a:gd name="T79" fmla="*/ 34 h 39"/>
              <a:gd name="T80" fmla="*/ 9 w 49"/>
              <a:gd name="T81" fmla="*/ 28 h 39"/>
              <a:gd name="T82" fmla="*/ 9 w 49"/>
              <a:gd name="T83" fmla="*/ 27 h 39"/>
              <a:gd name="T84" fmla="*/ 9 w 49"/>
              <a:gd name="T85" fmla="*/ 25 h 39"/>
              <a:gd name="T86" fmla="*/ 13 w 49"/>
              <a:gd name="T87" fmla="*/ 23 h 39"/>
              <a:gd name="T88" fmla="*/ 13 w 49"/>
              <a:gd name="T89" fmla="*/ 22 h 39"/>
              <a:gd name="T90" fmla="*/ 13 w 49"/>
              <a:gd name="T91" fmla="*/ 21 h 39"/>
              <a:gd name="T92" fmla="*/ 8 w 49"/>
              <a:gd name="T93" fmla="*/ 20 h 39"/>
              <a:gd name="T94" fmla="*/ 13 w 49"/>
              <a:gd name="T95" fmla="*/ 38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5" y="38"/>
                </a:moveTo>
                <a:cubicBezTo>
                  <a:pt x="43" y="33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6" y="37"/>
                  <a:pt x="35" y="38"/>
                </a:cubicBezTo>
                <a:cubicBezTo>
                  <a:pt x="35" y="38"/>
                  <a:pt x="35" y="39"/>
                  <a:pt x="3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5" y="39"/>
                  <a:pt x="45" y="38"/>
                  <a:pt x="45" y="38"/>
                </a:cubicBezTo>
                <a:close/>
                <a:moveTo>
                  <a:pt x="40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14"/>
                  <a:pt x="42" y="14"/>
                  <a:pt x="43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4" y="18"/>
                  <a:pt x="44" y="18"/>
                </a:cubicBezTo>
                <a:cubicBezTo>
                  <a:pt x="44" y="18"/>
                  <a:pt x="45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3"/>
                  <a:pt x="48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3"/>
                </a:cubicBezTo>
                <a:cubicBezTo>
                  <a:pt x="44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1" y="33"/>
                  <a:pt x="41" y="33"/>
                </a:cubicBezTo>
                <a:cubicBezTo>
                  <a:pt x="40" y="33"/>
                  <a:pt x="39" y="33"/>
                  <a:pt x="38" y="33"/>
                </a:cubicBezTo>
                <a:cubicBezTo>
                  <a:pt x="37" y="33"/>
                  <a:pt x="37" y="33"/>
                  <a:pt x="37" y="3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8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8"/>
                  <a:pt x="34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5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3" y="18"/>
                  <a:pt x="33" y="17"/>
                  <a:pt x="34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6"/>
                  <a:pt x="40" y="16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34" y="38"/>
                </a:moveTo>
                <a:cubicBezTo>
                  <a:pt x="35" y="34"/>
                  <a:pt x="32" y="31"/>
                  <a:pt x="28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1"/>
                  <a:pt x="13" y="34"/>
                  <a:pt x="14" y="38"/>
                </a:cubicBezTo>
                <a:cubicBezTo>
                  <a:pt x="14" y="38"/>
                  <a:pt x="14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lose/>
                <a:moveTo>
                  <a:pt x="18" y="0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8"/>
                  <a:pt x="26" y="8"/>
                  <a:pt x="26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4"/>
                  <a:pt x="26" y="14"/>
                </a:cubicBezTo>
                <a:cubicBezTo>
                  <a:pt x="26" y="14"/>
                  <a:pt x="25" y="14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30"/>
                  <a:pt x="26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0" y="30"/>
                  <a:pt x="20" y="29"/>
                  <a:pt x="20" y="2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2" y="13"/>
                  <a:pt x="12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1"/>
                  <a:pt x="12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7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4" y="18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2"/>
                  <a:pt x="4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1" y="26"/>
                  <a:pt x="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5" y="25"/>
                  <a:pt x="5" y="25"/>
                </a:cubicBezTo>
                <a:cubicBezTo>
                  <a:pt x="5" y="25"/>
                  <a:pt x="5" y="25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1"/>
                  <a:pt x="12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3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lose/>
                <a:moveTo>
                  <a:pt x="13" y="38"/>
                </a:moveTo>
                <a:cubicBezTo>
                  <a:pt x="12" y="37"/>
                  <a:pt x="13" y="36"/>
                  <a:pt x="13" y="35"/>
                </a:cubicBezTo>
                <a:cubicBezTo>
                  <a:pt x="13" y="35"/>
                  <a:pt x="13" y="35"/>
                  <a:pt x="12" y="35"/>
                </a:cubicBezTo>
                <a:cubicBezTo>
                  <a:pt x="9" y="35"/>
                  <a:pt x="6" y="35"/>
                  <a:pt x="4" y="38"/>
                </a:cubicBezTo>
                <a:cubicBezTo>
                  <a:pt x="4" y="38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3" y="39"/>
                  <a:pt x="13" y="38"/>
                  <a:pt x="13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7" name="Freeform 78"/>
          <p:cNvSpPr>
            <a:spLocks noEditPoints="1"/>
          </p:cNvSpPr>
          <p:nvPr/>
        </p:nvSpPr>
        <p:spPr bwMode="auto">
          <a:xfrm>
            <a:off x="693267" y="4311176"/>
            <a:ext cx="573088" cy="446088"/>
          </a:xfrm>
          <a:custGeom>
            <a:avLst/>
            <a:gdLst>
              <a:gd name="T0" fmla="*/ 35 w 49"/>
              <a:gd name="T1" fmla="*/ 38 h 38"/>
              <a:gd name="T2" fmla="*/ 40 w 49"/>
              <a:gd name="T3" fmla="*/ 11 h 38"/>
              <a:gd name="T4" fmla="*/ 44 w 49"/>
              <a:gd name="T5" fmla="*/ 13 h 38"/>
              <a:gd name="T6" fmla="*/ 44 w 49"/>
              <a:gd name="T7" fmla="*/ 14 h 38"/>
              <a:gd name="T8" fmla="*/ 43 w 49"/>
              <a:gd name="T9" fmla="*/ 15 h 38"/>
              <a:gd name="T10" fmla="*/ 44 w 49"/>
              <a:gd name="T11" fmla="*/ 17 h 38"/>
              <a:gd name="T12" fmla="*/ 49 w 49"/>
              <a:gd name="T13" fmla="*/ 19 h 38"/>
              <a:gd name="T14" fmla="*/ 44 w 49"/>
              <a:gd name="T15" fmla="*/ 22 h 38"/>
              <a:gd name="T16" fmla="*/ 41 w 49"/>
              <a:gd name="T17" fmla="*/ 33 h 38"/>
              <a:gd name="T18" fmla="*/ 38 w 49"/>
              <a:gd name="T19" fmla="*/ 25 h 38"/>
              <a:gd name="T20" fmla="*/ 38 w 49"/>
              <a:gd name="T21" fmla="*/ 24 h 38"/>
              <a:gd name="T22" fmla="*/ 37 w 49"/>
              <a:gd name="T23" fmla="*/ 21 h 38"/>
              <a:gd name="T24" fmla="*/ 33 w 49"/>
              <a:gd name="T25" fmla="*/ 19 h 38"/>
              <a:gd name="T26" fmla="*/ 33 w 49"/>
              <a:gd name="T27" fmla="*/ 18 h 38"/>
              <a:gd name="T28" fmla="*/ 34 w 49"/>
              <a:gd name="T29" fmla="*/ 17 h 38"/>
              <a:gd name="T30" fmla="*/ 39 w 49"/>
              <a:gd name="T31" fmla="*/ 16 h 38"/>
              <a:gd name="T32" fmla="*/ 28 w 49"/>
              <a:gd name="T33" fmla="*/ 30 h 38"/>
              <a:gd name="T34" fmla="*/ 34 w 49"/>
              <a:gd name="T35" fmla="*/ 38 h 38"/>
              <a:gd name="T36" fmla="*/ 24 w 49"/>
              <a:gd name="T37" fmla="*/ 0 h 38"/>
              <a:gd name="T38" fmla="*/ 22 w 49"/>
              <a:gd name="T39" fmla="*/ 3 h 38"/>
              <a:gd name="T40" fmla="*/ 24 w 49"/>
              <a:gd name="T41" fmla="*/ 4 h 38"/>
              <a:gd name="T42" fmla="*/ 24 w 49"/>
              <a:gd name="T43" fmla="*/ 5 h 38"/>
              <a:gd name="T44" fmla="*/ 26 w 49"/>
              <a:gd name="T45" fmla="*/ 8 h 38"/>
              <a:gd name="T46" fmla="*/ 32 w 49"/>
              <a:gd name="T47" fmla="*/ 13 h 38"/>
              <a:gd name="T48" fmla="*/ 25 w 49"/>
              <a:gd name="T49" fmla="*/ 15 h 38"/>
              <a:gd name="T50" fmla="*/ 20 w 49"/>
              <a:gd name="T51" fmla="*/ 29 h 38"/>
              <a:gd name="T52" fmla="*/ 21 w 49"/>
              <a:gd name="T53" fmla="*/ 18 h 38"/>
              <a:gd name="T54" fmla="*/ 19 w 49"/>
              <a:gd name="T55" fmla="*/ 15 h 38"/>
              <a:gd name="T56" fmla="*/ 11 w 49"/>
              <a:gd name="T57" fmla="*/ 14 h 38"/>
              <a:gd name="T58" fmla="*/ 13 w 49"/>
              <a:gd name="T59" fmla="*/ 12 h 38"/>
              <a:gd name="T60" fmla="*/ 14 w 49"/>
              <a:gd name="T61" fmla="*/ 10 h 38"/>
              <a:gd name="T62" fmla="*/ 17 w 49"/>
              <a:gd name="T63" fmla="*/ 8 h 38"/>
              <a:gd name="T64" fmla="*/ 18 w 49"/>
              <a:gd name="T65" fmla="*/ 0 h 38"/>
              <a:gd name="T66" fmla="*/ 4 w 49"/>
              <a:gd name="T67" fmla="*/ 17 h 38"/>
              <a:gd name="T68" fmla="*/ 5 w 49"/>
              <a:gd name="T69" fmla="*/ 18 h 38"/>
              <a:gd name="T70" fmla="*/ 5 w 49"/>
              <a:gd name="T71" fmla="*/ 19 h 38"/>
              <a:gd name="T72" fmla="*/ 5 w 49"/>
              <a:gd name="T73" fmla="*/ 20 h 38"/>
              <a:gd name="T74" fmla="*/ 0 w 49"/>
              <a:gd name="T75" fmla="*/ 22 h 38"/>
              <a:gd name="T76" fmla="*/ 4 w 49"/>
              <a:gd name="T77" fmla="*/ 25 h 38"/>
              <a:gd name="T78" fmla="*/ 6 w 49"/>
              <a:gd name="T79" fmla="*/ 34 h 38"/>
              <a:gd name="T80" fmla="*/ 9 w 49"/>
              <a:gd name="T81" fmla="*/ 27 h 38"/>
              <a:gd name="T82" fmla="*/ 9 w 49"/>
              <a:gd name="T83" fmla="*/ 26 h 38"/>
              <a:gd name="T84" fmla="*/ 9 w 49"/>
              <a:gd name="T85" fmla="*/ 24 h 38"/>
              <a:gd name="T86" fmla="*/ 13 w 49"/>
              <a:gd name="T87" fmla="*/ 23 h 38"/>
              <a:gd name="T88" fmla="*/ 13 w 49"/>
              <a:gd name="T89" fmla="*/ 22 h 38"/>
              <a:gd name="T90" fmla="*/ 13 w 49"/>
              <a:gd name="T91" fmla="*/ 21 h 38"/>
              <a:gd name="T92" fmla="*/ 8 w 49"/>
              <a:gd name="T93" fmla="*/ 20 h 38"/>
              <a:gd name="T94" fmla="*/ 12 w 49"/>
              <a:gd name="T95" fmla="*/ 38 h 38"/>
              <a:gd name="T96" fmla="*/ 4 w 49"/>
              <a:gd name="T97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8">
                <a:moveTo>
                  <a:pt x="44" y="38"/>
                </a:moveTo>
                <a:cubicBezTo>
                  <a:pt x="43" y="33"/>
                  <a:pt x="39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7"/>
                  <a:pt x="35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38"/>
                  <a:pt x="44" y="38"/>
                  <a:pt x="44" y="38"/>
                </a:cubicBezTo>
                <a:close/>
                <a:moveTo>
                  <a:pt x="40" y="11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3"/>
                  <a:pt x="42" y="14"/>
                  <a:pt x="42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7"/>
                  <a:pt x="44" y="17"/>
                  <a:pt x="44" y="17"/>
                </a:cubicBezTo>
                <a:cubicBezTo>
                  <a:pt x="43" y="17"/>
                  <a:pt x="44" y="17"/>
                  <a:pt x="44" y="17"/>
                </a:cubicBezTo>
                <a:cubicBezTo>
                  <a:pt x="44" y="17"/>
                  <a:pt x="44" y="17"/>
                  <a:pt x="44" y="18"/>
                </a:cubicBezTo>
                <a:cubicBezTo>
                  <a:pt x="44" y="18"/>
                  <a:pt x="44" y="18"/>
                  <a:pt x="45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2"/>
                  <a:pt x="49" y="22"/>
                  <a:pt x="49" y="22"/>
                </a:cubicBezTo>
                <a:cubicBezTo>
                  <a:pt x="49" y="23"/>
                  <a:pt x="48" y="23"/>
                  <a:pt x="48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0" y="33"/>
                  <a:pt x="39" y="33"/>
                  <a:pt x="37" y="33"/>
                </a:cubicBezTo>
                <a:cubicBezTo>
                  <a:pt x="37" y="33"/>
                  <a:pt x="37" y="32"/>
                  <a:pt x="37" y="3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1"/>
                  <a:pt x="38" y="21"/>
                  <a:pt x="37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8"/>
                  <a:pt x="33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17"/>
                  <a:pt x="33" y="17"/>
                  <a:pt x="34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lose/>
                <a:moveTo>
                  <a:pt x="34" y="38"/>
                </a:moveTo>
                <a:cubicBezTo>
                  <a:pt x="35" y="34"/>
                  <a:pt x="32" y="30"/>
                  <a:pt x="28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5" y="30"/>
                  <a:pt x="13" y="34"/>
                  <a:pt x="13" y="38"/>
                </a:cubicBezTo>
                <a:cubicBezTo>
                  <a:pt x="13" y="38"/>
                  <a:pt x="14" y="38"/>
                  <a:pt x="1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8"/>
                  <a:pt x="34" y="38"/>
                  <a:pt x="34" y="38"/>
                </a:cubicBezTo>
                <a:close/>
                <a:moveTo>
                  <a:pt x="18" y="0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8"/>
                  <a:pt x="26" y="8"/>
                  <a:pt x="26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9"/>
                  <a:pt x="26" y="29"/>
                  <a:pt x="25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19" y="18"/>
                  <a:pt x="20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4"/>
                  <a:pt x="18" y="14"/>
                </a:cubicBezTo>
                <a:cubicBezTo>
                  <a:pt x="18" y="14"/>
                  <a:pt x="18" y="14"/>
                  <a:pt x="1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2"/>
                  <a:pt x="11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1"/>
                  <a:pt x="11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7" y="16"/>
                </a:move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1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6"/>
                  <a:pt x="5" y="26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7" y="34"/>
                </a:cubicBezTo>
                <a:cubicBezTo>
                  <a:pt x="8" y="34"/>
                  <a:pt x="9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4"/>
                </a:cubicBezTo>
                <a:cubicBezTo>
                  <a:pt x="9" y="24"/>
                  <a:pt x="9" y="24"/>
                  <a:pt x="10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3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lose/>
                <a:moveTo>
                  <a:pt x="12" y="38"/>
                </a:moveTo>
                <a:cubicBezTo>
                  <a:pt x="12" y="37"/>
                  <a:pt x="12" y="36"/>
                  <a:pt x="13" y="35"/>
                </a:cubicBezTo>
                <a:cubicBezTo>
                  <a:pt x="13" y="35"/>
                  <a:pt x="12" y="35"/>
                  <a:pt x="12" y="35"/>
                </a:cubicBezTo>
                <a:cubicBezTo>
                  <a:pt x="9" y="35"/>
                  <a:pt x="6" y="35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8" name="Freeform 79"/>
          <p:cNvSpPr>
            <a:spLocks noEditPoints="1"/>
          </p:cNvSpPr>
          <p:nvPr/>
        </p:nvSpPr>
        <p:spPr bwMode="auto">
          <a:xfrm>
            <a:off x="693267" y="4298476"/>
            <a:ext cx="573088" cy="458788"/>
          </a:xfrm>
          <a:custGeom>
            <a:avLst/>
            <a:gdLst>
              <a:gd name="T0" fmla="*/ 35 w 49"/>
              <a:gd name="T1" fmla="*/ 39 h 39"/>
              <a:gd name="T2" fmla="*/ 40 w 49"/>
              <a:gd name="T3" fmla="*/ 12 h 39"/>
              <a:gd name="T4" fmla="*/ 43 w 49"/>
              <a:gd name="T5" fmla="*/ 14 h 39"/>
              <a:gd name="T6" fmla="*/ 44 w 49"/>
              <a:gd name="T7" fmla="*/ 15 h 39"/>
              <a:gd name="T8" fmla="*/ 43 w 49"/>
              <a:gd name="T9" fmla="*/ 16 h 39"/>
              <a:gd name="T10" fmla="*/ 44 w 49"/>
              <a:gd name="T11" fmla="*/ 18 h 39"/>
              <a:gd name="T12" fmla="*/ 49 w 49"/>
              <a:gd name="T13" fmla="*/ 20 h 39"/>
              <a:gd name="T14" fmla="*/ 43 w 49"/>
              <a:gd name="T15" fmla="*/ 23 h 39"/>
              <a:gd name="T16" fmla="*/ 41 w 49"/>
              <a:gd name="T17" fmla="*/ 34 h 39"/>
              <a:gd name="T18" fmla="*/ 38 w 49"/>
              <a:gd name="T19" fmla="*/ 26 h 39"/>
              <a:gd name="T20" fmla="*/ 38 w 49"/>
              <a:gd name="T21" fmla="*/ 25 h 39"/>
              <a:gd name="T22" fmla="*/ 37 w 49"/>
              <a:gd name="T23" fmla="*/ 22 h 39"/>
              <a:gd name="T24" fmla="*/ 33 w 49"/>
              <a:gd name="T25" fmla="*/ 20 h 39"/>
              <a:gd name="T26" fmla="*/ 33 w 49"/>
              <a:gd name="T27" fmla="*/ 19 h 39"/>
              <a:gd name="T28" fmla="*/ 33 w 49"/>
              <a:gd name="T29" fmla="*/ 17 h 39"/>
              <a:gd name="T30" fmla="*/ 39 w 49"/>
              <a:gd name="T31" fmla="*/ 17 h 39"/>
              <a:gd name="T32" fmla="*/ 28 w 49"/>
              <a:gd name="T33" fmla="*/ 31 h 39"/>
              <a:gd name="T34" fmla="*/ 34 w 49"/>
              <a:gd name="T35" fmla="*/ 39 h 39"/>
              <a:gd name="T36" fmla="*/ 23 w 49"/>
              <a:gd name="T37" fmla="*/ 1 h 39"/>
              <a:gd name="T38" fmla="*/ 22 w 49"/>
              <a:gd name="T39" fmla="*/ 3 h 39"/>
              <a:gd name="T40" fmla="*/ 23 w 49"/>
              <a:gd name="T41" fmla="*/ 5 h 39"/>
              <a:gd name="T42" fmla="*/ 24 w 49"/>
              <a:gd name="T43" fmla="*/ 6 h 39"/>
              <a:gd name="T44" fmla="*/ 26 w 49"/>
              <a:gd name="T45" fmla="*/ 9 h 39"/>
              <a:gd name="T46" fmla="*/ 32 w 49"/>
              <a:gd name="T47" fmla="*/ 14 h 39"/>
              <a:gd name="T48" fmla="*/ 25 w 49"/>
              <a:gd name="T49" fmla="*/ 16 h 39"/>
              <a:gd name="T50" fmla="*/ 20 w 49"/>
              <a:gd name="T51" fmla="*/ 30 h 39"/>
              <a:gd name="T52" fmla="*/ 20 w 49"/>
              <a:gd name="T53" fmla="*/ 18 h 39"/>
              <a:gd name="T54" fmla="*/ 19 w 49"/>
              <a:gd name="T55" fmla="*/ 16 h 39"/>
              <a:gd name="T56" fmla="*/ 11 w 49"/>
              <a:gd name="T57" fmla="*/ 15 h 39"/>
              <a:gd name="T58" fmla="*/ 13 w 49"/>
              <a:gd name="T59" fmla="*/ 13 h 39"/>
              <a:gd name="T60" fmla="*/ 14 w 49"/>
              <a:gd name="T61" fmla="*/ 11 h 39"/>
              <a:gd name="T62" fmla="*/ 17 w 49"/>
              <a:gd name="T63" fmla="*/ 9 h 39"/>
              <a:gd name="T64" fmla="*/ 18 w 49"/>
              <a:gd name="T65" fmla="*/ 1 h 39"/>
              <a:gd name="T66" fmla="*/ 4 w 49"/>
              <a:gd name="T67" fmla="*/ 18 h 39"/>
              <a:gd name="T68" fmla="*/ 4 w 49"/>
              <a:gd name="T69" fmla="*/ 19 h 39"/>
              <a:gd name="T70" fmla="*/ 5 w 49"/>
              <a:gd name="T71" fmla="*/ 20 h 39"/>
              <a:gd name="T72" fmla="*/ 4 w 49"/>
              <a:gd name="T73" fmla="*/ 21 h 39"/>
              <a:gd name="T74" fmla="*/ 0 w 49"/>
              <a:gd name="T75" fmla="*/ 23 h 39"/>
              <a:gd name="T76" fmla="*/ 4 w 49"/>
              <a:gd name="T77" fmla="*/ 26 h 39"/>
              <a:gd name="T78" fmla="*/ 6 w 49"/>
              <a:gd name="T79" fmla="*/ 35 h 39"/>
              <a:gd name="T80" fmla="*/ 9 w 49"/>
              <a:gd name="T81" fmla="*/ 28 h 39"/>
              <a:gd name="T82" fmla="*/ 8 w 49"/>
              <a:gd name="T83" fmla="*/ 27 h 39"/>
              <a:gd name="T84" fmla="*/ 9 w 49"/>
              <a:gd name="T85" fmla="*/ 25 h 39"/>
              <a:gd name="T86" fmla="*/ 13 w 49"/>
              <a:gd name="T87" fmla="*/ 24 h 39"/>
              <a:gd name="T88" fmla="*/ 13 w 49"/>
              <a:gd name="T89" fmla="*/ 23 h 39"/>
              <a:gd name="T90" fmla="*/ 12 w 49"/>
              <a:gd name="T91" fmla="*/ 22 h 39"/>
              <a:gd name="T92" fmla="*/ 8 w 49"/>
              <a:gd name="T93" fmla="*/ 21 h 39"/>
              <a:gd name="T94" fmla="*/ 12 w 49"/>
              <a:gd name="T95" fmla="*/ 39 h 39"/>
              <a:gd name="T96" fmla="*/ 4 w 49"/>
              <a:gd name="T9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39">
                <a:moveTo>
                  <a:pt x="44" y="39"/>
                </a:moveTo>
                <a:cubicBezTo>
                  <a:pt x="43" y="34"/>
                  <a:pt x="39" y="34"/>
                  <a:pt x="35" y="34"/>
                </a:cubicBezTo>
                <a:cubicBezTo>
                  <a:pt x="35" y="34"/>
                  <a:pt x="34" y="34"/>
                  <a:pt x="35" y="35"/>
                </a:cubicBezTo>
                <a:cubicBezTo>
                  <a:pt x="35" y="36"/>
                  <a:pt x="35" y="38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lose/>
                <a:moveTo>
                  <a:pt x="40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3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8"/>
                  <a:pt x="43" y="18"/>
                  <a:pt x="44" y="18"/>
                </a:cubicBezTo>
                <a:cubicBezTo>
                  <a:pt x="44" y="18"/>
                  <a:pt x="44" y="18"/>
                  <a:pt x="44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20"/>
                  <a:pt x="49" y="20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8" y="24"/>
                  <a:pt x="48" y="24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3" y="23"/>
                  <a:pt x="43" y="23"/>
                </a:cubicBezTo>
                <a:cubicBezTo>
                  <a:pt x="43" y="23"/>
                  <a:pt x="43" y="24"/>
                  <a:pt x="43" y="24"/>
                </a:cubicBezTo>
                <a:cubicBezTo>
                  <a:pt x="43" y="24"/>
                  <a:pt x="42" y="24"/>
                  <a:pt x="42" y="2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3"/>
                  <a:pt x="39" y="33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1"/>
                  <a:pt x="33" y="21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0"/>
                  <a:pt x="34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3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7"/>
                  <a:pt x="33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lose/>
                <a:moveTo>
                  <a:pt x="34" y="39"/>
                </a:moveTo>
                <a:cubicBezTo>
                  <a:pt x="35" y="35"/>
                  <a:pt x="32" y="31"/>
                  <a:pt x="28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5" y="31"/>
                  <a:pt x="13" y="35"/>
                  <a:pt x="13" y="39"/>
                </a:cubicBezTo>
                <a:cubicBezTo>
                  <a:pt x="13" y="39"/>
                  <a:pt x="13" y="39"/>
                  <a:pt x="1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lose/>
                <a:moveTo>
                  <a:pt x="18" y="1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9"/>
                  <a:pt x="26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4"/>
                  <a:pt x="32" y="14"/>
                  <a:pt x="32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4" y="16"/>
                  <a:pt x="25" y="16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5" y="30"/>
                  <a:pt x="25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9"/>
                  <a:pt x="21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5"/>
                  <a:pt x="18" y="15"/>
                </a:cubicBezTo>
                <a:cubicBezTo>
                  <a:pt x="18" y="15"/>
                  <a:pt x="17" y="15"/>
                  <a:pt x="17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1"/>
                  <a:pt x="11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7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3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5" y="26"/>
                  <a:pt x="5" y="26"/>
                </a:cubicBezTo>
                <a:cubicBezTo>
                  <a:pt x="5" y="26"/>
                  <a:pt x="5" y="26"/>
                  <a:pt x="5" y="27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8" y="35"/>
                  <a:pt x="9" y="35"/>
                </a:cubicBezTo>
                <a:cubicBezTo>
                  <a:pt x="10" y="35"/>
                  <a:pt x="10" y="35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9" y="26"/>
                  <a:pt x="9" y="26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2"/>
                  <a:pt x="13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1"/>
                  <a:pt x="12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lose/>
                <a:moveTo>
                  <a:pt x="12" y="39"/>
                </a:moveTo>
                <a:cubicBezTo>
                  <a:pt x="12" y="38"/>
                  <a:pt x="12" y="37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9" y="36"/>
                  <a:pt x="6" y="35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9" name="Freeform 80"/>
          <p:cNvSpPr>
            <a:spLocks noEditPoints="1"/>
          </p:cNvSpPr>
          <p:nvPr/>
        </p:nvSpPr>
        <p:spPr bwMode="auto">
          <a:xfrm>
            <a:off x="715492" y="4322289"/>
            <a:ext cx="374650" cy="458788"/>
          </a:xfrm>
          <a:custGeom>
            <a:avLst/>
            <a:gdLst>
              <a:gd name="T0" fmla="*/ 4 w 32"/>
              <a:gd name="T1" fmla="*/ 17 h 39"/>
              <a:gd name="T2" fmla="*/ 4 w 32"/>
              <a:gd name="T3" fmla="*/ 18 h 39"/>
              <a:gd name="T4" fmla="*/ 5 w 32"/>
              <a:gd name="T5" fmla="*/ 18 h 39"/>
              <a:gd name="T6" fmla="*/ 4 w 32"/>
              <a:gd name="T7" fmla="*/ 19 h 39"/>
              <a:gd name="T8" fmla="*/ 4 w 32"/>
              <a:gd name="T9" fmla="*/ 20 h 39"/>
              <a:gd name="T10" fmla="*/ 5 w 32"/>
              <a:gd name="T11" fmla="*/ 20 h 39"/>
              <a:gd name="T12" fmla="*/ 4 w 32"/>
              <a:gd name="T13" fmla="*/ 20 h 39"/>
              <a:gd name="T14" fmla="*/ 4 w 32"/>
              <a:gd name="T15" fmla="*/ 21 h 39"/>
              <a:gd name="T16" fmla="*/ 4 w 32"/>
              <a:gd name="T17" fmla="*/ 22 h 39"/>
              <a:gd name="T18" fmla="*/ 0 w 32"/>
              <a:gd name="T19" fmla="*/ 23 h 39"/>
              <a:gd name="T20" fmla="*/ 0 w 32"/>
              <a:gd name="T21" fmla="*/ 26 h 39"/>
              <a:gd name="T22" fmla="*/ 4 w 32"/>
              <a:gd name="T23" fmla="*/ 26 h 39"/>
              <a:gd name="T24" fmla="*/ 5 w 32"/>
              <a:gd name="T25" fmla="*/ 26 h 39"/>
              <a:gd name="T26" fmla="*/ 6 w 32"/>
              <a:gd name="T27" fmla="*/ 35 h 39"/>
              <a:gd name="T28" fmla="*/ 9 w 32"/>
              <a:gd name="T29" fmla="*/ 35 h 39"/>
              <a:gd name="T30" fmla="*/ 9 w 32"/>
              <a:gd name="T31" fmla="*/ 28 h 39"/>
              <a:gd name="T32" fmla="*/ 8 w 32"/>
              <a:gd name="T33" fmla="*/ 28 h 39"/>
              <a:gd name="T34" fmla="*/ 8 w 32"/>
              <a:gd name="T35" fmla="*/ 27 h 39"/>
              <a:gd name="T36" fmla="*/ 8 w 32"/>
              <a:gd name="T37" fmla="*/ 26 h 39"/>
              <a:gd name="T38" fmla="*/ 9 w 32"/>
              <a:gd name="T39" fmla="*/ 25 h 39"/>
              <a:gd name="T40" fmla="*/ 13 w 32"/>
              <a:gd name="T41" fmla="*/ 24 h 39"/>
              <a:gd name="T42" fmla="*/ 13 w 32"/>
              <a:gd name="T43" fmla="*/ 24 h 39"/>
              <a:gd name="T44" fmla="*/ 12 w 32"/>
              <a:gd name="T45" fmla="*/ 23 h 39"/>
              <a:gd name="T46" fmla="*/ 13 w 32"/>
              <a:gd name="T47" fmla="*/ 23 h 39"/>
              <a:gd name="T48" fmla="*/ 11 w 32"/>
              <a:gd name="T49" fmla="*/ 22 h 39"/>
              <a:gd name="T50" fmla="*/ 12 w 32"/>
              <a:gd name="T51" fmla="*/ 22 h 39"/>
              <a:gd name="T52" fmla="*/ 9 w 32"/>
              <a:gd name="T53" fmla="*/ 21 h 39"/>
              <a:gd name="T54" fmla="*/ 8 w 32"/>
              <a:gd name="T55" fmla="*/ 21 h 39"/>
              <a:gd name="T56" fmla="*/ 7 w 32"/>
              <a:gd name="T57" fmla="*/ 17 h 39"/>
              <a:gd name="T58" fmla="*/ 18 w 32"/>
              <a:gd name="T59" fmla="*/ 1 h 39"/>
              <a:gd name="T60" fmla="*/ 23 w 32"/>
              <a:gd name="T61" fmla="*/ 1 h 39"/>
              <a:gd name="T62" fmla="*/ 23 w 32"/>
              <a:gd name="T63" fmla="*/ 3 h 39"/>
              <a:gd name="T64" fmla="*/ 22 w 32"/>
              <a:gd name="T65" fmla="*/ 3 h 39"/>
              <a:gd name="T66" fmla="*/ 24 w 32"/>
              <a:gd name="T67" fmla="*/ 4 h 39"/>
              <a:gd name="T68" fmla="*/ 23 w 32"/>
              <a:gd name="T69" fmla="*/ 5 h 39"/>
              <a:gd name="T70" fmla="*/ 23 w 32"/>
              <a:gd name="T71" fmla="*/ 5 h 39"/>
              <a:gd name="T72" fmla="*/ 24 w 32"/>
              <a:gd name="T73" fmla="*/ 6 h 39"/>
              <a:gd name="T74" fmla="*/ 24 w 32"/>
              <a:gd name="T75" fmla="*/ 8 h 39"/>
              <a:gd name="T76" fmla="*/ 25 w 32"/>
              <a:gd name="T77" fmla="*/ 9 h 39"/>
              <a:gd name="T78" fmla="*/ 32 w 32"/>
              <a:gd name="T79" fmla="*/ 8 h 39"/>
              <a:gd name="T80" fmla="*/ 32 w 32"/>
              <a:gd name="T81" fmla="*/ 14 h 39"/>
              <a:gd name="T82" fmla="*/ 25 w 32"/>
              <a:gd name="T83" fmla="*/ 14 h 39"/>
              <a:gd name="T84" fmla="*/ 24 w 32"/>
              <a:gd name="T85" fmla="*/ 16 h 39"/>
              <a:gd name="T86" fmla="*/ 20 w 32"/>
              <a:gd name="T87" fmla="*/ 28 h 39"/>
              <a:gd name="T88" fmla="*/ 19 w 32"/>
              <a:gd name="T89" fmla="*/ 19 h 39"/>
              <a:gd name="T90" fmla="*/ 20 w 32"/>
              <a:gd name="T91" fmla="*/ 18 h 39"/>
              <a:gd name="T92" fmla="*/ 19 w 32"/>
              <a:gd name="T93" fmla="*/ 18 h 39"/>
              <a:gd name="T94" fmla="*/ 19 w 32"/>
              <a:gd name="T95" fmla="*/ 16 h 39"/>
              <a:gd name="T96" fmla="*/ 17 w 32"/>
              <a:gd name="T97" fmla="*/ 15 h 39"/>
              <a:gd name="T98" fmla="*/ 11 w 32"/>
              <a:gd name="T99" fmla="*/ 15 h 39"/>
              <a:gd name="T100" fmla="*/ 11 w 32"/>
              <a:gd name="T101" fmla="*/ 13 h 39"/>
              <a:gd name="T102" fmla="*/ 13 w 32"/>
              <a:gd name="T103" fmla="*/ 13 h 39"/>
              <a:gd name="T104" fmla="*/ 11 w 32"/>
              <a:gd name="T105" fmla="*/ 11 h 39"/>
              <a:gd name="T106" fmla="*/ 14 w 32"/>
              <a:gd name="T107" fmla="*/ 11 h 39"/>
              <a:gd name="T108" fmla="*/ 11 w 32"/>
              <a:gd name="T109" fmla="*/ 10 h 39"/>
              <a:gd name="T110" fmla="*/ 17 w 32"/>
              <a:gd name="T111" fmla="*/ 9 h 39"/>
              <a:gd name="T112" fmla="*/ 18 w 32"/>
              <a:gd name="T113" fmla="*/ 7 h 39"/>
              <a:gd name="T114" fmla="*/ 18 w 32"/>
              <a:gd name="T115" fmla="*/ 1 h 39"/>
              <a:gd name="T116" fmla="*/ 4 w 32"/>
              <a:gd name="T117" fmla="*/ 39 h 39"/>
              <a:gd name="T118" fmla="*/ 8 w 32"/>
              <a:gd name="T119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" h="39">
                <a:moveTo>
                  <a:pt x="7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3" y="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5" y="26"/>
                  <a:pt x="5" y="26"/>
                </a:cubicBezTo>
                <a:cubicBezTo>
                  <a:pt x="5" y="26"/>
                  <a:pt x="5" y="26"/>
                  <a:pt x="5" y="27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5"/>
                  <a:pt x="8" y="35"/>
                  <a:pt x="9" y="35"/>
                </a:cubicBezTo>
                <a:cubicBezTo>
                  <a:pt x="9" y="35"/>
                  <a:pt x="10" y="35"/>
                  <a:pt x="10" y="3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9" y="26"/>
                  <a:pt x="9" y="26"/>
                </a:cubicBezTo>
                <a:cubicBezTo>
                  <a:pt x="9" y="26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1"/>
                  <a:pt x="12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lose/>
                <a:moveTo>
                  <a:pt x="18" y="1"/>
                </a:move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8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4" y="16"/>
                  <a:pt x="24" y="16"/>
                </a:cubicBezTo>
                <a:cubicBezTo>
                  <a:pt x="25" y="22"/>
                  <a:pt x="25" y="22"/>
                  <a:pt x="25" y="22"/>
                </a:cubicBezTo>
                <a:cubicBezTo>
                  <a:pt x="20" y="28"/>
                  <a:pt x="20" y="28"/>
                  <a:pt x="20" y="28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8"/>
                  <a:pt x="21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5"/>
                  <a:pt x="18" y="15"/>
                </a:cubicBezTo>
                <a:cubicBezTo>
                  <a:pt x="18" y="15"/>
                  <a:pt x="17" y="15"/>
                  <a:pt x="17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1"/>
                  <a:pt x="11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lose/>
                <a:moveTo>
                  <a:pt x="12" y="36"/>
                </a:moveTo>
                <a:cubicBezTo>
                  <a:pt x="8" y="36"/>
                  <a:pt x="6" y="35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8" y="39"/>
                  <a:pt x="8" y="39"/>
                  <a:pt x="8" y="39"/>
                </a:cubicBezTo>
                <a:lnTo>
                  <a:pt x="12" y="36"/>
                </a:ln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0" name="Freeform 81"/>
          <p:cNvSpPr>
            <a:spLocks noEditPoints="1"/>
          </p:cNvSpPr>
          <p:nvPr/>
        </p:nvSpPr>
        <p:spPr bwMode="auto">
          <a:xfrm>
            <a:off x="809155" y="4463576"/>
            <a:ext cx="481013" cy="317500"/>
          </a:xfrm>
          <a:custGeom>
            <a:avLst/>
            <a:gdLst>
              <a:gd name="T0" fmla="*/ 20 w 41"/>
              <a:gd name="T1" fmla="*/ 19 h 27"/>
              <a:gd name="T2" fmla="*/ 5 w 41"/>
              <a:gd name="T3" fmla="*/ 27 h 27"/>
              <a:gd name="T4" fmla="*/ 26 w 41"/>
              <a:gd name="T5" fmla="*/ 27 h 27"/>
              <a:gd name="T6" fmla="*/ 0 w 41"/>
              <a:gd name="T7" fmla="*/ 27 h 27"/>
              <a:gd name="T8" fmla="*/ 4 w 41"/>
              <a:gd name="T9" fmla="*/ 24 h 27"/>
              <a:gd name="T10" fmla="*/ 4 w 41"/>
              <a:gd name="T11" fmla="*/ 27 h 27"/>
              <a:gd name="T12" fmla="*/ 0 w 41"/>
              <a:gd name="T13" fmla="*/ 27 h 27"/>
              <a:gd name="T14" fmla="*/ 17 w 41"/>
              <a:gd name="T15" fmla="*/ 10 h 27"/>
              <a:gd name="T16" fmla="*/ 17 w 41"/>
              <a:gd name="T17" fmla="*/ 18 h 27"/>
              <a:gd name="T18" fmla="*/ 12 w 41"/>
              <a:gd name="T19" fmla="*/ 18 h 27"/>
              <a:gd name="T20" fmla="*/ 32 w 41"/>
              <a:gd name="T21" fmla="*/ 0 h 27"/>
              <a:gd name="T22" fmla="*/ 36 w 41"/>
              <a:gd name="T23" fmla="*/ 1 h 27"/>
              <a:gd name="T24" fmla="*/ 35 w 41"/>
              <a:gd name="T25" fmla="*/ 2 h 27"/>
              <a:gd name="T26" fmla="*/ 34 w 41"/>
              <a:gd name="T27" fmla="*/ 2 h 27"/>
              <a:gd name="T28" fmla="*/ 36 w 41"/>
              <a:gd name="T29" fmla="*/ 3 h 27"/>
              <a:gd name="T30" fmla="*/ 35 w 41"/>
              <a:gd name="T31" fmla="*/ 4 h 27"/>
              <a:gd name="T32" fmla="*/ 35 w 41"/>
              <a:gd name="T33" fmla="*/ 4 h 27"/>
              <a:gd name="T34" fmla="*/ 35 w 41"/>
              <a:gd name="T35" fmla="*/ 5 h 27"/>
              <a:gd name="T36" fmla="*/ 35 w 41"/>
              <a:gd name="T37" fmla="*/ 6 h 27"/>
              <a:gd name="T38" fmla="*/ 36 w 41"/>
              <a:gd name="T39" fmla="*/ 7 h 27"/>
              <a:gd name="T40" fmla="*/ 41 w 41"/>
              <a:gd name="T41" fmla="*/ 8 h 27"/>
              <a:gd name="T42" fmla="*/ 40 w 41"/>
              <a:gd name="T43" fmla="*/ 12 h 27"/>
              <a:gd name="T44" fmla="*/ 35 w 41"/>
              <a:gd name="T45" fmla="*/ 11 h 27"/>
              <a:gd name="T46" fmla="*/ 34 w 41"/>
              <a:gd name="T47" fmla="*/ 12 h 27"/>
              <a:gd name="T48" fmla="*/ 33 w 41"/>
              <a:gd name="T49" fmla="*/ 22 h 27"/>
              <a:gd name="T50" fmla="*/ 29 w 41"/>
              <a:gd name="T51" fmla="*/ 21 h 27"/>
              <a:gd name="T52" fmla="*/ 30 w 41"/>
              <a:gd name="T53" fmla="*/ 14 h 27"/>
              <a:gd name="T54" fmla="*/ 31 w 41"/>
              <a:gd name="T55" fmla="*/ 13 h 27"/>
              <a:gd name="T56" fmla="*/ 30 w 41"/>
              <a:gd name="T57" fmla="*/ 12 h 27"/>
              <a:gd name="T58" fmla="*/ 30 w 41"/>
              <a:gd name="T59" fmla="*/ 11 h 27"/>
              <a:gd name="T60" fmla="*/ 29 w 41"/>
              <a:gd name="T61" fmla="*/ 10 h 27"/>
              <a:gd name="T62" fmla="*/ 25 w 41"/>
              <a:gd name="T63" fmla="*/ 9 h 27"/>
              <a:gd name="T64" fmla="*/ 25 w 41"/>
              <a:gd name="T65" fmla="*/ 8 h 27"/>
              <a:gd name="T66" fmla="*/ 26 w 41"/>
              <a:gd name="T67" fmla="*/ 8 h 27"/>
              <a:gd name="T68" fmla="*/ 25 w 41"/>
              <a:gd name="T69" fmla="*/ 7 h 27"/>
              <a:gd name="T70" fmla="*/ 27 w 41"/>
              <a:gd name="T71" fmla="*/ 7 h 27"/>
              <a:gd name="T72" fmla="*/ 25 w 41"/>
              <a:gd name="T73" fmla="*/ 5 h 27"/>
              <a:gd name="T74" fmla="*/ 30 w 41"/>
              <a:gd name="T75" fmla="*/ 6 h 27"/>
              <a:gd name="T76" fmla="*/ 31 w 41"/>
              <a:gd name="T77" fmla="*/ 5 h 27"/>
              <a:gd name="T78" fmla="*/ 32 w 41"/>
              <a:gd name="T79" fmla="*/ 0 h 27"/>
              <a:gd name="T80" fmla="*/ 27 w 41"/>
              <a:gd name="T81" fmla="*/ 22 h 27"/>
              <a:gd name="T82" fmla="*/ 27 w 41"/>
              <a:gd name="T83" fmla="*/ 27 h 27"/>
              <a:gd name="T84" fmla="*/ 36 w 41"/>
              <a:gd name="T8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" h="27">
                <a:moveTo>
                  <a:pt x="26" y="27"/>
                </a:moveTo>
                <a:cubicBezTo>
                  <a:pt x="27" y="23"/>
                  <a:pt x="24" y="19"/>
                  <a:pt x="2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7" y="19"/>
                  <a:pt x="5" y="23"/>
                  <a:pt x="5" y="27"/>
                </a:cubicBezTo>
                <a:cubicBezTo>
                  <a:pt x="5" y="27"/>
                  <a:pt x="5" y="27"/>
                  <a:pt x="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6" y="27"/>
                  <a:pt x="26" y="27"/>
                </a:cubicBezTo>
                <a:close/>
                <a:moveTo>
                  <a:pt x="0" y="27"/>
                </a:move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5"/>
                  <a:pt x="4" y="26"/>
                  <a:pt x="4" y="27"/>
                </a:cubicBezTo>
                <a:cubicBezTo>
                  <a:pt x="4" y="27"/>
                  <a:pt x="4" y="27"/>
                  <a:pt x="4" y="27"/>
                </a:cubicBezTo>
                <a:lnTo>
                  <a:pt x="0" y="27"/>
                </a:lnTo>
                <a:close/>
                <a:moveTo>
                  <a:pt x="12" y="16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8"/>
                  <a:pt x="17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lnTo>
                  <a:pt x="12" y="16"/>
                </a:lnTo>
                <a:close/>
                <a:moveTo>
                  <a:pt x="32" y="0"/>
                </a:move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1"/>
                  <a:pt x="36" y="1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5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5" y="4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5" y="5"/>
                  <a:pt x="35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6"/>
                  <a:pt x="35" y="6"/>
                  <a:pt x="35" y="6"/>
                </a:cubicBezTo>
                <a:cubicBezTo>
                  <a:pt x="36" y="6"/>
                  <a:pt x="36" y="6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7"/>
                  <a:pt x="41" y="8"/>
                  <a:pt x="41" y="8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2"/>
                  <a:pt x="40" y="12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5" y="11"/>
                  <a:pt x="35" y="11"/>
                </a:cubicBezTo>
                <a:cubicBezTo>
                  <a:pt x="35" y="11"/>
                  <a:pt x="35" y="11"/>
                  <a:pt x="35" y="12"/>
                </a:cubicBezTo>
                <a:cubicBezTo>
                  <a:pt x="35" y="12"/>
                  <a:pt x="34" y="12"/>
                  <a:pt x="34" y="1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2" y="21"/>
                  <a:pt x="31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9"/>
                  <a:pt x="25" y="9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8"/>
                  <a:pt x="27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36" y="27"/>
                </a:moveTo>
                <a:cubicBezTo>
                  <a:pt x="35" y="22"/>
                  <a:pt x="31" y="22"/>
                  <a:pt x="27" y="22"/>
                </a:cubicBezTo>
                <a:cubicBezTo>
                  <a:pt x="27" y="22"/>
                  <a:pt x="26" y="22"/>
                  <a:pt x="27" y="23"/>
                </a:cubicBezTo>
                <a:cubicBezTo>
                  <a:pt x="27" y="24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7"/>
                  <a:pt x="36" y="27"/>
                  <a:pt x="36" y="27"/>
                </a:cubicBezTo>
                <a:close/>
              </a:path>
            </a:pathLst>
          </a:cu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1" name="Freeform 82"/>
          <p:cNvSpPr>
            <a:spLocks noEditPoints="1"/>
          </p:cNvSpPr>
          <p:nvPr/>
        </p:nvSpPr>
        <p:spPr bwMode="auto">
          <a:xfrm>
            <a:off x="153517" y="5581176"/>
            <a:ext cx="481013" cy="434975"/>
          </a:xfrm>
          <a:custGeom>
            <a:avLst/>
            <a:gdLst>
              <a:gd name="T0" fmla="*/ 32 w 41"/>
              <a:gd name="T1" fmla="*/ 17 h 37"/>
              <a:gd name="T2" fmla="*/ 35 w 41"/>
              <a:gd name="T3" fmla="*/ 21 h 37"/>
              <a:gd name="T4" fmla="*/ 32 w 41"/>
              <a:gd name="T5" fmla="*/ 25 h 37"/>
              <a:gd name="T6" fmla="*/ 29 w 41"/>
              <a:gd name="T7" fmla="*/ 21 h 37"/>
              <a:gd name="T8" fmla="*/ 32 w 41"/>
              <a:gd name="T9" fmla="*/ 17 h 37"/>
              <a:gd name="T10" fmla="*/ 29 w 41"/>
              <a:gd name="T11" fmla="*/ 25 h 37"/>
              <a:gd name="T12" fmla="*/ 31 w 41"/>
              <a:gd name="T13" fmla="*/ 27 h 37"/>
              <a:gd name="T14" fmla="*/ 31 w 41"/>
              <a:gd name="T15" fmla="*/ 28 h 37"/>
              <a:gd name="T16" fmla="*/ 27 w 41"/>
              <a:gd name="T17" fmla="*/ 29 h 37"/>
              <a:gd name="T18" fmla="*/ 27 w 41"/>
              <a:gd name="T19" fmla="*/ 28 h 37"/>
              <a:gd name="T20" fmla="*/ 28 w 41"/>
              <a:gd name="T21" fmla="*/ 25 h 37"/>
              <a:gd name="T22" fmla="*/ 29 w 41"/>
              <a:gd name="T23" fmla="*/ 25 h 37"/>
              <a:gd name="T24" fmla="*/ 6 w 41"/>
              <a:gd name="T25" fmla="*/ 29 h 37"/>
              <a:gd name="T26" fmla="*/ 2 w 41"/>
              <a:gd name="T27" fmla="*/ 10 h 37"/>
              <a:gd name="T28" fmla="*/ 23 w 41"/>
              <a:gd name="T29" fmla="*/ 1 h 37"/>
              <a:gd name="T30" fmla="*/ 36 w 41"/>
              <a:gd name="T31" fmla="*/ 24 h 37"/>
              <a:gd name="T32" fmla="*/ 36 w 41"/>
              <a:gd name="T33" fmla="*/ 26 h 37"/>
              <a:gd name="T34" fmla="*/ 37 w 41"/>
              <a:gd name="T35" fmla="*/ 33 h 37"/>
              <a:gd name="T36" fmla="*/ 34 w 41"/>
              <a:gd name="T37" fmla="*/ 33 h 37"/>
              <a:gd name="T38" fmla="*/ 33 w 41"/>
              <a:gd name="T39" fmla="*/ 31 h 37"/>
              <a:gd name="T40" fmla="*/ 33 w 41"/>
              <a:gd name="T41" fmla="*/ 31 h 37"/>
              <a:gd name="T42" fmla="*/ 33 w 41"/>
              <a:gd name="T43" fmla="*/ 34 h 37"/>
              <a:gd name="T44" fmla="*/ 31 w 41"/>
              <a:gd name="T45" fmla="*/ 34 h 37"/>
              <a:gd name="T46" fmla="*/ 30 w 41"/>
              <a:gd name="T47" fmla="*/ 32 h 37"/>
              <a:gd name="T48" fmla="*/ 29 w 41"/>
              <a:gd name="T49" fmla="*/ 32 h 37"/>
              <a:gd name="T50" fmla="*/ 29 w 41"/>
              <a:gd name="T51" fmla="*/ 35 h 37"/>
              <a:gd name="T52" fmla="*/ 27 w 41"/>
              <a:gd name="T53" fmla="*/ 35 h 37"/>
              <a:gd name="T54" fmla="*/ 26 w 41"/>
              <a:gd name="T55" fmla="*/ 33 h 37"/>
              <a:gd name="T56" fmla="*/ 26 w 41"/>
              <a:gd name="T57" fmla="*/ 33 h 37"/>
              <a:gd name="T58" fmla="*/ 26 w 41"/>
              <a:gd name="T59" fmla="*/ 36 h 37"/>
              <a:gd name="T60" fmla="*/ 24 w 41"/>
              <a:gd name="T61" fmla="*/ 36 h 37"/>
              <a:gd name="T62" fmla="*/ 22 w 41"/>
              <a:gd name="T63" fmla="*/ 34 h 37"/>
              <a:gd name="T64" fmla="*/ 21 w 41"/>
              <a:gd name="T65" fmla="*/ 33 h 37"/>
              <a:gd name="T66" fmla="*/ 12 w 41"/>
              <a:gd name="T67" fmla="*/ 28 h 37"/>
              <a:gd name="T68" fmla="*/ 11 w 41"/>
              <a:gd name="T69" fmla="*/ 28 h 37"/>
              <a:gd name="T70" fmla="*/ 6 w 41"/>
              <a:gd name="T71" fmla="*/ 29 h 37"/>
              <a:gd name="T72" fmla="*/ 22 w 41"/>
              <a:gd name="T73" fmla="*/ 18 h 37"/>
              <a:gd name="T74" fmla="*/ 26 w 41"/>
              <a:gd name="T75" fmla="*/ 23 h 37"/>
              <a:gd name="T76" fmla="*/ 22 w 41"/>
              <a:gd name="T77" fmla="*/ 28 h 37"/>
              <a:gd name="T78" fmla="*/ 18 w 41"/>
              <a:gd name="T79" fmla="*/ 23 h 37"/>
              <a:gd name="T80" fmla="*/ 22 w 41"/>
              <a:gd name="T81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37">
                <a:moveTo>
                  <a:pt x="32" y="17"/>
                </a:moveTo>
                <a:cubicBezTo>
                  <a:pt x="34" y="17"/>
                  <a:pt x="35" y="19"/>
                  <a:pt x="35" y="21"/>
                </a:cubicBezTo>
                <a:cubicBezTo>
                  <a:pt x="35" y="23"/>
                  <a:pt x="34" y="25"/>
                  <a:pt x="32" y="25"/>
                </a:cubicBezTo>
                <a:cubicBezTo>
                  <a:pt x="31" y="25"/>
                  <a:pt x="29" y="23"/>
                  <a:pt x="29" y="21"/>
                </a:cubicBezTo>
                <a:cubicBezTo>
                  <a:pt x="29" y="18"/>
                  <a:pt x="31" y="17"/>
                  <a:pt x="32" y="17"/>
                </a:cubicBezTo>
                <a:close/>
                <a:moveTo>
                  <a:pt x="29" y="25"/>
                </a:moveTo>
                <a:cubicBezTo>
                  <a:pt x="29" y="26"/>
                  <a:pt x="30" y="26"/>
                  <a:pt x="31" y="27"/>
                </a:cubicBezTo>
                <a:cubicBezTo>
                  <a:pt x="31" y="27"/>
                  <a:pt x="31" y="27"/>
                  <a:pt x="31" y="28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6" y="29"/>
                  <a:pt x="27" y="28"/>
                </a:cubicBezTo>
                <a:cubicBezTo>
                  <a:pt x="27" y="27"/>
                  <a:pt x="27" y="26"/>
                  <a:pt x="28" y="25"/>
                </a:cubicBezTo>
                <a:cubicBezTo>
                  <a:pt x="28" y="24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6"/>
                  <a:pt x="2" y="10"/>
                </a:cubicBezTo>
                <a:cubicBezTo>
                  <a:pt x="6" y="1"/>
                  <a:pt x="15" y="0"/>
                  <a:pt x="23" y="1"/>
                </a:cubicBezTo>
                <a:cubicBezTo>
                  <a:pt x="36" y="4"/>
                  <a:pt x="41" y="15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36" y="28"/>
                  <a:pt x="37" y="31"/>
                  <a:pt x="37" y="33"/>
                </a:cubicBezTo>
                <a:cubicBezTo>
                  <a:pt x="37" y="34"/>
                  <a:pt x="35" y="34"/>
                  <a:pt x="34" y="33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3" y="30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5"/>
                  <a:pt x="31" y="34"/>
                </a:cubicBezTo>
                <a:cubicBezTo>
                  <a:pt x="30" y="32"/>
                  <a:pt x="30" y="32"/>
                  <a:pt x="30" y="32"/>
                </a:cubicBezTo>
                <a:cubicBezTo>
                  <a:pt x="29" y="31"/>
                  <a:pt x="29" y="31"/>
                  <a:pt x="29" y="32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8" y="36"/>
                  <a:pt x="27" y="35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7"/>
                  <a:pt x="24" y="36"/>
                </a:cubicBezTo>
                <a:cubicBezTo>
                  <a:pt x="23" y="36"/>
                  <a:pt x="23" y="35"/>
                  <a:pt x="22" y="34"/>
                </a:cubicBezTo>
                <a:cubicBezTo>
                  <a:pt x="22" y="34"/>
                  <a:pt x="22" y="33"/>
                  <a:pt x="21" y="33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3"/>
                  <a:pt x="11" y="24"/>
                  <a:pt x="11" y="28"/>
                </a:cubicBezTo>
                <a:cubicBezTo>
                  <a:pt x="10" y="32"/>
                  <a:pt x="11" y="32"/>
                  <a:pt x="6" y="29"/>
                </a:cubicBezTo>
                <a:close/>
                <a:moveTo>
                  <a:pt x="22" y="18"/>
                </a:moveTo>
                <a:cubicBezTo>
                  <a:pt x="24" y="18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8"/>
                  <a:pt x="22" y="1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2" name="Freeform 83"/>
          <p:cNvSpPr>
            <a:spLocks noEditPoints="1"/>
          </p:cNvSpPr>
          <p:nvPr/>
        </p:nvSpPr>
        <p:spPr bwMode="auto">
          <a:xfrm>
            <a:off x="142405" y="5570064"/>
            <a:ext cx="492125" cy="446088"/>
          </a:xfrm>
          <a:custGeom>
            <a:avLst/>
            <a:gdLst>
              <a:gd name="T0" fmla="*/ 33 w 42"/>
              <a:gd name="T1" fmla="*/ 18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8 h 38"/>
              <a:gd name="T10" fmla="*/ 30 w 42"/>
              <a:gd name="T11" fmla="*/ 26 h 38"/>
              <a:gd name="T12" fmla="*/ 32 w 42"/>
              <a:gd name="T13" fmla="*/ 28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6 h 38"/>
              <a:gd name="T22" fmla="*/ 30 w 42"/>
              <a:gd name="T23" fmla="*/ 26 h 38"/>
              <a:gd name="T24" fmla="*/ 7 w 42"/>
              <a:gd name="T25" fmla="*/ 30 h 38"/>
              <a:gd name="T26" fmla="*/ 3 w 42"/>
              <a:gd name="T27" fmla="*/ 11 h 38"/>
              <a:gd name="T28" fmla="*/ 24 w 42"/>
              <a:gd name="T29" fmla="*/ 2 h 38"/>
              <a:gd name="T30" fmla="*/ 37 w 42"/>
              <a:gd name="T31" fmla="*/ 25 h 38"/>
              <a:gd name="T32" fmla="*/ 37 w 42"/>
              <a:gd name="T33" fmla="*/ 27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2 h 38"/>
              <a:gd name="T40" fmla="*/ 34 w 42"/>
              <a:gd name="T41" fmla="*/ 32 h 38"/>
              <a:gd name="T42" fmla="*/ 34 w 42"/>
              <a:gd name="T43" fmla="*/ 34 h 38"/>
              <a:gd name="T44" fmla="*/ 32 w 42"/>
              <a:gd name="T45" fmla="*/ 35 h 38"/>
              <a:gd name="T46" fmla="*/ 30 w 42"/>
              <a:gd name="T47" fmla="*/ 33 h 38"/>
              <a:gd name="T48" fmla="*/ 30 w 42"/>
              <a:gd name="T49" fmla="*/ 33 h 38"/>
              <a:gd name="T50" fmla="*/ 30 w 42"/>
              <a:gd name="T51" fmla="*/ 36 h 38"/>
              <a:gd name="T52" fmla="*/ 28 w 42"/>
              <a:gd name="T53" fmla="*/ 36 h 38"/>
              <a:gd name="T54" fmla="*/ 27 w 42"/>
              <a:gd name="T55" fmla="*/ 34 h 38"/>
              <a:gd name="T56" fmla="*/ 27 w 42"/>
              <a:gd name="T57" fmla="*/ 34 h 38"/>
              <a:gd name="T58" fmla="*/ 27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3 w 42"/>
              <a:gd name="T67" fmla="*/ 28 h 38"/>
              <a:gd name="T68" fmla="*/ 12 w 42"/>
              <a:gd name="T69" fmla="*/ 28 h 38"/>
              <a:gd name="T70" fmla="*/ 7 w 42"/>
              <a:gd name="T71" fmla="*/ 30 h 38"/>
              <a:gd name="T72" fmla="*/ 23 w 42"/>
              <a:gd name="T73" fmla="*/ 19 h 38"/>
              <a:gd name="T74" fmla="*/ 26 w 42"/>
              <a:gd name="T75" fmla="*/ 24 h 38"/>
              <a:gd name="T76" fmla="*/ 23 w 42"/>
              <a:gd name="T77" fmla="*/ 29 h 38"/>
              <a:gd name="T78" fmla="*/ 19 w 42"/>
              <a:gd name="T79" fmla="*/ 24 h 38"/>
              <a:gd name="T80" fmla="*/ 23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8"/>
                </a:moveTo>
                <a:cubicBezTo>
                  <a:pt x="35" y="18"/>
                  <a:pt x="36" y="20"/>
                  <a:pt x="36" y="21"/>
                </a:cubicBezTo>
                <a:cubicBezTo>
                  <a:pt x="36" y="24"/>
                  <a:pt x="35" y="25"/>
                  <a:pt x="33" y="25"/>
                </a:cubicBezTo>
                <a:cubicBezTo>
                  <a:pt x="31" y="25"/>
                  <a:pt x="30" y="24"/>
                  <a:pt x="30" y="21"/>
                </a:cubicBezTo>
                <a:cubicBezTo>
                  <a:pt x="30" y="19"/>
                  <a:pt x="31" y="18"/>
                  <a:pt x="33" y="18"/>
                </a:cubicBezTo>
                <a:close/>
                <a:moveTo>
                  <a:pt x="30" y="26"/>
                </a:moveTo>
                <a:cubicBezTo>
                  <a:pt x="30" y="27"/>
                  <a:pt x="31" y="27"/>
                  <a:pt x="32" y="28"/>
                </a:cubicBezTo>
                <a:cubicBezTo>
                  <a:pt x="32" y="28"/>
                  <a:pt x="32" y="28"/>
                  <a:pt x="31" y="28"/>
                </a:cubicBezTo>
                <a:cubicBezTo>
                  <a:pt x="30" y="29"/>
                  <a:pt x="29" y="29"/>
                  <a:pt x="28" y="29"/>
                </a:cubicBezTo>
                <a:cubicBezTo>
                  <a:pt x="28" y="30"/>
                  <a:pt x="27" y="30"/>
                  <a:pt x="27" y="29"/>
                </a:cubicBezTo>
                <a:cubicBezTo>
                  <a:pt x="28" y="28"/>
                  <a:pt x="28" y="27"/>
                  <a:pt x="29" y="26"/>
                </a:cubicBezTo>
                <a:cubicBezTo>
                  <a:pt x="29" y="25"/>
                  <a:pt x="30" y="25"/>
                  <a:pt x="30" y="26"/>
                </a:cubicBezTo>
                <a:close/>
                <a:moveTo>
                  <a:pt x="7" y="30"/>
                </a:moveTo>
                <a:cubicBezTo>
                  <a:pt x="1" y="25"/>
                  <a:pt x="0" y="17"/>
                  <a:pt x="3" y="11"/>
                </a:cubicBezTo>
                <a:cubicBezTo>
                  <a:pt x="7" y="2"/>
                  <a:pt x="15" y="0"/>
                  <a:pt x="24" y="2"/>
                </a:cubicBezTo>
                <a:cubicBezTo>
                  <a:pt x="36" y="5"/>
                  <a:pt x="42" y="15"/>
                  <a:pt x="37" y="25"/>
                </a:cubicBezTo>
                <a:cubicBezTo>
                  <a:pt x="37" y="25"/>
                  <a:pt x="37" y="26"/>
                  <a:pt x="37" y="27"/>
                </a:cubicBezTo>
                <a:cubicBezTo>
                  <a:pt x="37" y="29"/>
                  <a:pt x="37" y="31"/>
                  <a:pt x="37" y="33"/>
                </a:cubicBezTo>
                <a:cubicBezTo>
                  <a:pt x="37" y="35"/>
                  <a:pt x="36" y="35"/>
                  <a:pt x="35" y="34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1"/>
                  <a:pt x="34" y="31"/>
                  <a:pt x="34" y="32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6"/>
                  <a:pt x="32" y="36"/>
                  <a:pt x="32" y="35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2"/>
                  <a:pt x="30" y="32"/>
                  <a:pt x="30" y="33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7"/>
                  <a:pt x="28" y="37"/>
                  <a:pt x="28" y="36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3"/>
                  <a:pt x="27" y="33"/>
                  <a:pt x="27" y="34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8"/>
                  <a:pt x="25" y="38"/>
                  <a:pt x="24" y="37"/>
                </a:cubicBezTo>
                <a:cubicBezTo>
                  <a:pt x="24" y="36"/>
                  <a:pt x="24" y="36"/>
                  <a:pt x="23" y="35"/>
                </a:cubicBezTo>
                <a:cubicBezTo>
                  <a:pt x="23" y="35"/>
                  <a:pt x="23" y="34"/>
                  <a:pt x="22" y="34"/>
                </a:cubicBezTo>
                <a:cubicBezTo>
                  <a:pt x="16" y="36"/>
                  <a:pt x="13" y="35"/>
                  <a:pt x="13" y="28"/>
                </a:cubicBezTo>
                <a:cubicBezTo>
                  <a:pt x="13" y="24"/>
                  <a:pt x="12" y="24"/>
                  <a:pt x="12" y="28"/>
                </a:cubicBezTo>
                <a:cubicBezTo>
                  <a:pt x="11" y="33"/>
                  <a:pt x="12" y="33"/>
                  <a:pt x="7" y="30"/>
                </a:cubicBezTo>
                <a:close/>
                <a:moveTo>
                  <a:pt x="23" y="19"/>
                </a:moveTo>
                <a:cubicBezTo>
                  <a:pt x="25" y="19"/>
                  <a:pt x="26" y="22"/>
                  <a:pt x="26" y="24"/>
                </a:cubicBezTo>
                <a:cubicBezTo>
                  <a:pt x="26" y="26"/>
                  <a:pt x="25" y="29"/>
                  <a:pt x="23" y="29"/>
                </a:cubicBezTo>
                <a:cubicBezTo>
                  <a:pt x="21" y="29"/>
                  <a:pt x="19" y="26"/>
                  <a:pt x="19" y="24"/>
                </a:cubicBezTo>
                <a:cubicBezTo>
                  <a:pt x="19" y="21"/>
                  <a:pt x="21" y="19"/>
                  <a:pt x="23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3" name="Freeform 84"/>
          <p:cNvSpPr>
            <a:spLocks noEditPoints="1"/>
          </p:cNvSpPr>
          <p:nvPr/>
        </p:nvSpPr>
        <p:spPr bwMode="auto">
          <a:xfrm>
            <a:off x="142405" y="5570064"/>
            <a:ext cx="492125" cy="446088"/>
          </a:xfrm>
          <a:custGeom>
            <a:avLst/>
            <a:gdLst>
              <a:gd name="T0" fmla="*/ 33 w 42"/>
              <a:gd name="T1" fmla="*/ 17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7 h 38"/>
              <a:gd name="T10" fmla="*/ 30 w 42"/>
              <a:gd name="T11" fmla="*/ 26 h 38"/>
              <a:gd name="T12" fmla="*/ 31 w 42"/>
              <a:gd name="T13" fmla="*/ 27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5 h 38"/>
              <a:gd name="T22" fmla="*/ 30 w 42"/>
              <a:gd name="T23" fmla="*/ 26 h 38"/>
              <a:gd name="T24" fmla="*/ 6 w 42"/>
              <a:gd name="T25" fmla="*/ 29 h 38"/>
              <a:gd name="T26" fmla="*/ 3 w 42"/>
              <a:gd name="T27" fmla="*/ 11 h 38"/>
              <a:gd name="T28" fmla="*/ 24 w 42"/>
              <a:gd name="T29" fmla="*/ 2 h 38"/>
              <a:gd name="T30" fmla="*/ 37 w 42"/>
              <a:gd name="T31" fmla="*/ 25 h 38"/>
              <a:gd name="T32" fmla="*/ 36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1 h 38"/>
              <a:gd name="T40" fmla="*/ 33 w 42"/>
              <a:gd name="T41" fmla="*/ 31 h 38"/>
              <a:gd name="T42" fmla="*/ 34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2 h 38"/>
              <a:gd name="T50" fmla="*/ 30 w 42"/>
              <a:gd name="T51" fmla="*/ 35 h 38"/>
              <a:gd name="T52" fmla="*/ 28 w 42"/>
              <a:gd name="T53" fmla="*/ 36 h 38"/>
              <a:gd name="T54" fmla="*/ 27 w 42"/>
              <a:gd name="T55" fmla="*/ 34 h 38"/>
              <a:gd name="T56" fmla="*/ 26 w 42"/>
              <a:gd name="T57" fmla="*/ 34 h 38"/>
              <a:gd name="T58" fmla="*/ 27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3 w 42"/>
              <a:gd name="T67" fmla="*/ 28 h 38"/>
              <a:gd name="T68" fmla="*/ 11 w 42"/>
              <a:gd name="T69" fmla="*/ 28 h 38"/>
              <a:gd name="T70" fmla="*/ 6 w 42"/>
              <a:gd name="T71" fmla="*/ 29 h 38"/>
              <a:gd name="T72" fmla="*/ 22 w 42"/>
              <a:gd name="T73" fmla="*/ 19 h 38"/>
              <a:gd name="T74" fmla="*/ 26 w 42"/>
              <a:gd name="T75" fmla="*/ 24 h 38"/>
              <a:gd name="T76" fmla="*/ 22 w 42"/>
              <a:gd name="T77" fmla="*/ 28 h 38"/>
              <a:gd name="T78" fmla="*/ 19 w 42"/>
              <a:gd name="T79" fmla="*/ 24 h 38"/>
              <a:gd name="T80" fmla="*/ 22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7"/>
                </a:moveTo>
                <a:cubicBezTo>
                  <a:pt x="35" y="17"/>
                  <a:pt x="36" y="20"/>
                  <a:pt x="36" y="21"/>
                </a:cubicBezTo>
                <a:cubicBezTo>
                  <a:pt x="36" y="23"/>
                  <a:pt x="35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30" y="26"/>
                </a:moveTo>
                <a:cubicBezTo>
                  <a:pt x="30" y="26"/>
                  <a:pt x="31" y="27"/>
                  <a:pt x="31" y="27"/>
                </a:cubicBezTo>
                <a:cubicBezTo>
                  <a:pt x="32" y="28"/>
                  <a:pt x="32" y="28"/>
                  <a:pt x="31" y="28"/>
                </a:cubicBezTo>
                <a:cubicBezTo>
                  <a:pt x="30" y="28"/>
                  <a:pt x="29" y="29"/>
                  <a:pt x="28" y="29"/>
                </a:cubicBezTo>
                <a:cubicBezTo>
                  <a:pt x="27" y="30"/>
                  <a:pt x="27" y="29"/>
                  <a:pt x="27" y="29"/>
                </a:cubicBezTo>
                <a:cubicBezTo>
                  <a:pt x="27" y="28"/>
                  <a:pt x="28" y="27"/>
                  <a:pt x="29" y="25"/>
                </a:cubicBezTo>
                <a:cubicBezTo>
                  <a:pt x="29" y="25"/>
                  <a:pt x="29" y="25"/>
                  <a:pt x="30" y="26"/>
                </a:cubicBezTo>
                <a:close/>
                <a:moveTo>
                  <a:pt x="6" y="29"/>
                </a:moveTo>
                <a:cubicBezTo>
                  <a:pt x="1" y="25"/>
                  <a:pt x="0" y="17"/>
                  <a:pt x="3" y="11"/>
                </a:cubicBezTo>
                <a:cubicBezTo>
                  <a:pt x="7" y="2"/>
                  <a:pt x="15" y="0"/>
                  <a:pt x="24" y="2"/>
                </a:cubicBezTo>
                <a:cubicBezTo>
                  <a:pt x="36" y="5"/>
                  <a:pt x="42" y="15"/>
                  <a:pt x="37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7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5"/>
                  <a:pt x="32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8" y="36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3"/>
                  <a:pt x="26" y="33"/>
                  <a:pt x="26" y="34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7"/>
                  <a:pt x="25" y="38"/>
                  <a:pt x="24" y="37"/>
                </a:cubicBezTo>
                <a:cubicBezTo>
                  <a:pt x="24" y="36"/>
                  <a:pt x="23" y="35"/>
                  <a:pt x="23" y="35"/>
                </a:cubicBezTo>
                <a:cubicBezTo>
                  <a:pt x="23" y="34"/>
                  <a:pt x="22" y="34"/>
                  <a:pt x="22" y="34"/>
                </a:cubicBezTo>
                <a:cubicBezTo>
                  <a:pt x="16" y="35"/>
                  <a:pt x="13" y="35"/>
                  <a:pt x="13" y="28"/>
                </a:cubicBezTo>
                <a:cubicBezTo>
                  <a:pt x="13" y="24"/>
                  <a:pt x="12" y="24"/>
                  <a:pt x="11" y="28"/>
                </a:cubicBezTo>
                <a:cubicBezTo>
                  <a:pt x="11" y="33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5" y="19"/>
                  <a:pt x="26" y="22"/>
                  <a:pt x="26" y="24"/>
                </a:cubicBezTo>
                <a:cubicBezTo>
                  <a:pt x="26" y="26"/>
                  <a:pt x="25" y="28"/>
                  <a:pt x="22" y="28"/>
                </a:cubicBezTo>
                <a:cubicBezTo>
                  <a:pt x="20" y="28"/>
                  <a:pt x="19" y="26"/>
                  <a:pt x="19" y="24"/>
                </a:cubicBezTo>
                <a:cubicBezTo>
                  <a:pt x="19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4" name="Freeform 85"/>
          <p:cNvSpPr>
            <a:spLocks noEditPoints="1"/>
          </p:cNvSpPr>
          <p:nvPr/>
        </p:nvSpPr>
        <p:spPr bwMode="auto">
          <a:xfrm>
            <a:off x="142405" y="5570064"/>
            <a:ext cx="492125" cy="446088"/>
          </a:xfrm>
          <a:custGeom>
            <a:avLst/>
            <a:gdLst>
              <a:gd name="T0" fmla="*/ 33 w 42"/>
              <a:gd name="T1" fmla="*/ 17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7 h 38"/>
              <a:gd name="T10" fmla="*/ 30 w 42"/>
              <a:gd name="T11" fmla="*/ 25 h 38"/>
              <a:gd name="T12" fmla="*/ 31 w 42"/>
              <a:gd name="T13" fmla="*/ 27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5 h 38"/>
              <a:gd name="T22" fmla="*/ 30 w 42"/>
              <a:gd name="T23" fmla="*/ 25 h 38"/>
              <a:gd name="T24" fmla="*/ 6 w 42"/>
              <a:gd name="T25" fmla="*/ 29 h 38"/>
              <a:gd name="T26" fmla="*/ 3 w 42"/>
              <a:gd name="T27" fmla="*/ 10 h 38"/>
              <a:gd name="T28" fmla="*/ 24 w 42"/>
              <a:gd name="T29" fmla="*/ 2 h 38"/>
              <a:gd name="T30" fmla="*/ 36 w 42"/>
              <a:gd name="T31" fmla="*/ 25 h 38"/>
              <a:gd name="T32" fmla="*/ 36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1 h 38"/>
              <a:gd name="T40" fmla="*/ 33 w 42"/>
              <a:gd name="T41" fmla="*/ 31 h 38"/>
              <a:gd name="T42" fmla="*/ 33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2 h 38"/>
              <a:gd name="T50" fmla="*/ 30 w 42"/>
              <a:gd name="T51" fmla="*/ 35 h 38"/>
              <a:gd name="T52" fmla="*/ 28 w 42"/>
              <a:gd name="T53" fmla="*/ 36 h 38"/>
              <a:gd name="T54" fmla="*/ 27 w 42"/>
              <a:gd name="T55" fmla="*/ 33 h 38"/>
              <a:gd name="T56" fmla="*/ 26 w 42"/>
              <a:gd name="T57" fmla="*/ 34 h 38"/>
              <a:gd name="T58" fmla="*/ 26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2 w 42"/>
              <a:gd name="T67" fmla="*/ 28 h 38"/>
              <a:gd name="T68" fmla="*/ 11 w 42"/>
              <a:gd name="T69" fmla="*/ 28 h 38"/>
              <a:gd name="T70" fmla="*/ 6 w 42"/>
              <a:gd name="T71" fmla="*/ 29 h 38"/>
              <a:gd name="T72" fmla="*/ 22 w 42"/>
              <a:gd name="T73" fmla="*/ 19 h 38"/>
              <a:gd name="T74" fmla="*/ 26 w 42"/>
              <a:gd name="T75" fmla="*/ 24 h 38"/>
              <a:gd name="T76" fmla="*/ 22 w 42"/>
              <a:gd name="T77" fmla="*/ 28 h 38"/>
              <a:gd name="T78" fmla="*/ 19 w 42"/>
              <a:gd name="T79" fmla="*/ 24 h 38"/>
              <a:gd name="T80" fmla="*/ 22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7"/>
                </a:moveTo>
                <a:cubicBezTo>
                  <a:pt x="35" y="17"/>
                  <a:pt x="36" y="19"/>
                  <a:pt x="36" y="21"/>
                </a:cubicBezTo>
                <a:cubicBezTo>
                  <a:pt x="36" y="23"/>
                  <a:pt x="34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30" y="25"/>
                </a:moveTo>
                <a:cubicBezTo>
                  <a:pt x="30" y="26"/>
                  <a:pt x="30" y="27"/>
                  <a:pt x="31" y="27"/>
                </a:cubicBezTo>
                <a:cubicBezTo>
                  <a:pt x="32" y="28"/>
                  <a:pt x="31" y="28"/>
                  <a:pt x="31" y="28"/>
                </a:cubicBezTo>
                <a:cubicBezTo>
                  <a:pt x="29" y="28"/>
                  <a:pt x="28" y="29"/>
                  <a:pt x="28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6"/>
                  <a:pt x="29" y="25"/>
                </a:cubicBezTo>
                <a:cubicBezTo>
                  <a:pt x="29" y="25"/>
                  <a:pt x="29" y="25"/>
                  <a:pt x="30" y="25"/>
                </a:cubicBezTo>
                <a:close/>
                <a:moveTo>
                  <a:pt x="6" y="29"/>
                </a:moveTo>
                <a:cubicBezTo>
                  <a:pt x="0" y="25"/>
                  <a:pt x="0" y="17"/>
                  <a:pt x="3" y="10"/>
                </a:cubicBezTo>
                <a:cubicBezTo>
                  <a:pt x="7" y="1"/>
                  <a:pt x="15" y="0"/>
                  <a:pt x="24" y="2"/>
                </a:cubicBezTo>
                <a:cubicBezTo>
                  <a:pt x="36" y="5"/>
                  <a:pt x="42" y="1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7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4" y="31"/>
                  <a:pt x="34" y="31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2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8" y="36"/>
                </a:cubicBezTo>
                <a:cubicBezTo>
                  <a:pt x="27" y="33"/>
                  <a:pt x="27" y="33"/>
                  <a:pt x="27" y="33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5" y="38"/>
                  <a:pt x="24" y="37"/>
                </a:cubicBezTo>
                <a:cubicBezTo>
                  <a:pt x="24" y="36"/>
                  <a:pt x="23" y="35"/>
                  <a:pt x="23" y="35"/>
                </a:cubicBezTo>
                <a:cubicBezTo>
                  <a:pt x="23" y="34"/>
                  <a:pt x="22" y="34"/>
                  <a:pt x="22" y="34"/>
                </a:cubicBezTo>
                <a:cubicBezTo>
                  <a:pt x="16" y="35"/>
                  <a:pt x="13" y="34"/>
                  <a:pt x="12" y="28"/>
                </a:cubicBezTo>
                <a:cubicBezTo>
                  <a:pt x="12" y="24"/>
                  <a:pt x="12" y="24"/>
                  <a:pt x="11" y="28"/>
                </a:cubicBezTo>
                <a:cubicBezTo>
                  <a:pt x="11" y="32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5" y="19"/>
                  <a:pt x="26" y="21"/>
                  <a:pt x="26" y="24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9" y="26"/>
                  <a:pt x="19" y="24"/>
                </a:cubicBezTo>
                <a:cubicBezTo>
                  <a:pt x="19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5" name="Freeform 86"/>
          <p:cNvSpPr>
            <a:spLocks noEditPoints="1"/>
          </p:cNvSpPr>
          <p:nvPr/>
        </p:nvSpPr>
        <p:spPr bwMode="auto">
          <a:xfrm>
            <a:off x="142405" y="5570064"/>
            <a:ext cx="492125" cy="446088"/>
          </a:xfrm>
          <a:custGeom>
            <a:avLst/>
            <a:gdLst>
              <a:gd name="T0" fmla="*/ 33 w 42"/>
              <a:gd name="T1" fmla="*/ 17 h 38"/>
              <a:gd name="T2" fmla="*/ 35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7 h 38"/>
              <a:gd name="T10" fmla="*/ 29 w 42"/>
              <a:gd name="T11" fmla="*/ 25 h 38"/>
              <a:gd name="T12" fmla="*/ 31 w 42"/>
              <a:gd name="T13" fmla="*/ 27 h 38"/>
              <a:gd name="T14" fmla="*/ 31 w 42"/>
              <a:gd name="T15" fmla="*/ 28 h 38"/>
              <a:gd name="T16" fmla="*/ 27 w 42"/>
              <a:gd name="T17" fmla="*/ 29 h 38"/>
              <a:gd name="T18" fmla="*/ 27 w 42"/>
              <a:gd name="T19" fmla="*/ 29 h 38"/>
              <a:gd name="T20" fmla="*/ 28 w 42"/>
              <a:gd name="T21" fmla="*/ 25 h 38"/>
              <a:gd name="T22" fmla="*/ 29 w 42"/>
              <a:gd name="T23" fmla="*/ 25 h 38"/>
              <a:gd name="T24" fmla="*/ 6 w 42"/>
              <a:gd name="T25" fmla="*/ 29 h 38"/>
              <a:gd name="T26" fmla="*/ 3 w 42"/>
              <a:gd name="T27" fmla="*/ 10 h 38"/>
              <a:gd name="T28" fmla="*/ 24 w 42"/>
              <a:gd name="T29" fmla="*/ 2 h 38"/>
              <a:gd name="T30" fmla="*/ 36 w 42"/>
              <a:gd name="T31" fmla="*/ 25 h 38"/>
              <a:gd name="T32" fmla="*/ 36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3 w 42"/>
              <a:gd name="T39" fmla="*/ 31 h 38"/>
              <a:gd name="T40" fmla="*/ 33 w 42"/>
              <a:gd name="T41" fmla="*/ 31 h 38"/>
              <a:gd name="T42" fmla="*/ 33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2 h 38"/>
              <a:gd name="T50" fmla="*/ 30 w 42"/>
              <a:gd name="T51" fmla="*/ 35 h 38"/>
              <a:gd name="T52" fmla="*/ 27 w 42"/>
              <a:gd name="T53" fmla="*/ 36 h 38"/>
              <a:gd name="T54" fmla="*/ 26 w 42"/>
              <a:gd name="T55" fmla="*/ 33 h 38"/>
              <a:gd name="T56" fmla="*/ 26 w 42"/>
              <a:gd name="T57" fmla="*/ 33 h 38"/>
              <a:gd name="T58" fmla="*/ 26 w 42"/>
              <a:gd name="T59" fmla="*/ 36 h 38"/>
              <a:gd name="T60" fmla="*/ 24 w 42"/>
              <a:gd name="T61" fmla="*/ 37 h 38"/>
              <a:gd name="T62" fmla="*/ 23 w 42"/>
              <a:gd name="T63" fmla="*/ 34 h 38"/>
              <a:gd name="T64" fmla="*/ 22 w 42"/>
              <a:gd name="T65" fmla="*/ 34 h 38"/>
              <a:gd name="T66" fmla="*/ 12 w 42"/>
              <a:gd name="T67" fmla="*/ 28 h 38"/>
              <a:gd name="T68" fmla="*/ 11 w 42"/>
              <a:gd name="T69" fmla="*/ 28 h 38"/>
              <a:gd name="T70" fmla="*/ 6 w 42"/>
              <a:gd name="T71" fmla="*/ 29 h 38"/>
              <a:gd name="T72" fmla="*/ 22 w 42"/>
              <a:gd name="T73" fmla="*/ 19 h 38"/>
              <a:gd name="T74" fmla="*/ 26 w 42"/>
              <a:gd name="T75" fmla="*/ 23 h 38"/>
              <a:gd name="T76" fmla="*/ 22 w 42"/>
              <a:gd name="T77" fmla="*/ 28 h 38"/>
              <a:gd name="T78" fmla="*/ 18 w 42"/>
              <a:gd name="T79" fmla="*/ 23 h 38"/>
              <a:gd name="T80" fmla="*/ 22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7"/>
                </a:moveTo>
                <a:cubicBezTo>
                  <a:pt x="35" y="17"/>
                  <a:pt x="35" y="19"/>
                  <a:pt x="35" y="21"/>
                </a:cubicBezTo>
                <a:cubicBezTo>
                  <a:pt x="35" y="23"/>
                  <a:pt x="34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29" y="25"/>
                </a:moveTo>
                <a:cubicBezTo>
                  <a:pt x="30" y="26"/>
                  <a:pt x="30" y="27"/>
                  <a:pt x="31" y="27"/>
                </a:cubicBezTo>
                <a:cubicBezTo>
                  <a:pt x="31" y="27"/>
                  <a:pt x="31" y="28"/>
                  <a:pt x="31" y="28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7"/>
                  <a:pt x="28" y="26"/>
                  <a:pt x="28" y="25"/>
                </a:cubicBezTo>
                <a:cubicBezTo>
                  <a:pt x="29" y="25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7"/>
                  <a:pt x="3" y="10"/>
                </a:cubicBezTo>
                <a:cubicBezTo>
                  <a:pt x="7" y="1"/>
                  <a:pt x="15" y="0"/>
                  <a:pt x="24" y="2"/>
                </a:cubicBezTo>
                <a:cubicBezTo>
                  <a:pt x="36" y="4"/>
                  <a:pt x="42" y="1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7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7" y="36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8"/>
                  <a:pt x="24" y="37"/>
                </a:cubicBezTo>
                <a:cubicBezTo>
                  <a:pt x="23" y="36"/>
                  <a:pt x="23" y="35"/>
                  <a:pt x="23" y="34"/>
                </a:cubicBezTo>
                <a:cubicBezTo>
                  <a:pt x="23" y="34"/>
                  <a:pt x="22" y="34"/>
                  <a:pt x="22" y="34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4"/>
                  <a:pt x="12" y="24"/>
                  <a:pt x="11" y="28"/>
                </a:cubicBezTo>
                <a:cubicBezTo>
                  <a:pt x="11" y="32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5" y="19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6" name="Freeform 87"/>
          <p:cNvSpPr>
            <a:spLocks noEditPoints="1"/>
          </p:cNvSpPr>
          <p:nvPr/>
        </p:nvSpPr>
        <p:spPr bwMode="auto">
          <a:xfrm>
            <a:off x="142405" y="5570064"/>
            <a:ext cx="479425" cy="434975"/>
          </a:xfrm>
          <a:custGeom>
            <a:avLst/>
            <a:gdLst>
              <a:gd name="T0" fmla="*/ 32 w 41"/>
              <a:gd name="T1" fmla="*/ 17 h 37"/>
              <a:gd name="T2" fmla="*/ 35 w 41"/>
              <a:gd name="T3" fmla="*/ 21 h 37"/>
              <a:gd name="T4" fmla="*/ 32 w 41"/>
              <a:gd name="T5" fmla="*/ 25 h 37"/>
              <a:gd name="T6" fmla="*/ 29 w 41"/>
              <a:gd name="T7" fmla="*/ 21 h 37"/>
              <a:gd name="T8" fmla="*/ 32 w 41"/>
              <a:gd name="T9" fmla="*/ 17 h 37"/>
              <a:gd name="T10" fmla="*/ 29 w 41"/>
              <a:gd name="T11" fmla="*/ 25 h 37"/>
              <a:gd name="T12" fmla="*/ 31 w 41"/>
              <a:gd name="T13" fmla="*/ 27 h 37"/>
              <a:gd name="T14" fmla="*/ 31 w 41"/>
              <a:gd name="T15" fmla="*/ 28 h 37"/>
              <a:gd name="T16" fmla="*/ 27 w 41"/>
              <a:gd name="T17" fmla="*/ 29 h 37"/>
              <a:gd name="T18" fmla="*/ 27 w 41"/>
              <a:gd name="T19" fmla="*/ 28 h 37"/>
              <a:gd name="T20" fmla="*/ 28 w 41"/>
              <a:gd name="T21" fmla="*/ 25 h 37"/>
              <a:gd name="T22" fmla="*/ 29 w 41"/>
              <a:gd name="T23" fmla="*/ 25 h 37"/>
              <a:gd name="T24" fmla="*/ 6 w 41"/>
              <a:gd name="T25" fmla="*/ 29 h 37"/>
              <a:gd name="T26" fmla="*/ 3 w 41"/>
              <a:gd name="T27" fmla="*/ 10 h 37"/>
              <a:gd name="T28" fmla="*/ 24 w 41"/>
              <a:gd name="T29" fmla="*/ 2 h 37"/>
              <a:gd name="T30" fmla="*/ 36 w 41"/>
              <a:gd name="T31" fmla="*/ 24 h 37"/>
              <a:gd name="T32" fmla="*/ 36 w 41"/>
              <a:gd name="T33" fmla="*/ 26 h 37"/>
              <a:gd name="T34" fmla="*/ 37 w 41"/>
              <a:gd name="T35" fmla="*/ 33 h 37"/>
              <a:gd name="T36" fmla="*/ 34 w 41"/>
              <a:gd name="T37" fmla="*/ 33 h 37"/>
              <a:gd name="T38" fmla="*/ 33 w 41"/>
              <a:gd name="T39" fmla="*/ 31 h 37"/>
              <a:gd name="T40" fmla="*/ 33 w 41"/>
              <a:gd name="T41" fmla="*/ 31 h 37"/>
              <a:gd name="T42" fmla="*/ 33 w 41"/>
              <a:gd name="T43" fmla="*/ 34 h 37"/>
              <a:gd name="T44" fmla="*/ 31 w 41"/>
              <a:gd name="T45" fmla="*/ 34 h 37"/>
              <a:gd name="T46" fmla="*/ 30 w 41"/>
              <a:gd name="T47" fmla="*/ 32 h 37"/>
              <a:gd name="T48" fmla="*/ 29 w 41"/>
              <a:gd name="T49" fmla="*/ 32 h 37"/>
              <a:gd name="T50" fmla="*/ 29 w 41"/>
              <a:gd name="T51" fmla="*/ 35 h 37"/>
              <a:gd name="T52" fmla="*/ 27 w 41"/>
              <a:gd name="T53" fmla="*/ 35 h 37"/>
              <a:gd name="T54" fmla="*/ 26 w 41"/>
              <a:gd name="T55" fmla="*/ 33 h 37"/>
              <a:gd name="T56" fmla="*/ 26 w 41"/>
              <a:gd name="T57" fmla="*/ 33 h 37"/>
              <a:gd name="T58" fmla="*/ 26 w 41"/>
              <a:gd name="T59" fmla="*/ 36 h 37"/>
              <a:gd name="T60" fmla="*/ 24 w 41"/>
              <a:gd name="T61" fmla="*/ 36 h 37"/>
              <a:gd name="T62" fmla="*/ 23 w 41"/>
              <a:gd name="T63" fmla="*/ 34 h 37"/>
              <a:gd name="T64" fmla="*/ 21 w 41"/>
              <a:gd name="T65" fmla="*/ 34 h 37"/>
              <a:gd name="T66" fmla="*/ 12 w 41"/>
              <a:gd name="T67" fmla="*/ 28 h 37"/>
              <a:gd name="T68" fmla="*/ 11 w 41"/>
              <a:gd name="T69" fmla="*/ 28 h 37"/>
              <a:gd name="T70" fmla="*/ 6 w 41"/>
              <a:gd name="T71" fmla="*/ 29 h 37"/>
              <a:gd name="T72" fmla="*/ 22 w 41"/>
              <a:gd name="T73" fmla="*/ 19 h 37"/>
              <a:gd name="T74" fmla="*/ 26 w 41"/>
              <a:gd name="T75" fmla="*/ 23 h 37"/>
              <a:gd name="T76" fmla="*/ 22 w 41"/>
              <a:gd name="T77" fmla="*/ 28 h 37"/>
              <a:gd name="T78" fmla="*/ 18 w 41"/>
              <a:gd name="T79" fmla="*/ 23 h 37"/>
              <a:gd name="T80" fmla="*/ 22 w 41"/>
              <a:gd name="T81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37">
                <a:moveTo>
                  <a:pt x="32" y="17"/>
                </a:moveTo>
                <a:cubicBezTo>
                  <a:pt x="34" y="17"/>
                  <a:pt x="35" y="19"/>
                  <a:pt x="35" y="21"/>
                </a:cubicBezTo>
                <a:cubicBezTo>
                  <a:pt x="35" y="23"/>
                  <a:pt x="34" y="25"/>
                  <a:pt x="32" y="25"/>
                </a:cubicBezTo>
                <a:cubicBezTo>
                  <a:pt x="31" y="25"/>
                  <a:pt x="29" y="23"/>
                  <a:pt x="29" y="21"/>
                </a:cubicBezTo>
                <a:cubicBezTo>
                  <a:pt x="29" y="19"/>
                  <a:pt x="31" y="17"/>
                  <a:pt x="32" y="17"/>
                </a:cubicBezTo>
                <a:close/>
                <a:moveTo>
                  <a:pt x="29" y="25"/>
                </a:moveTo>
                <a:cubicBezTo>
                  <a:pt x="30" y="26"/>
                  <a:pt x="30" y="26"/>
                  <a:pt x="31" y="27"/>
                </a:cubicBezTo>
                <a:cubicBezTo>
                  <a:pt x="31" y="27"/>
                  <a:pt x="31" y="28"/>
                  <a:pt x="31" y="28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7" y="29"/>
                  <a:pt x="27" y="28"/>
                </a:cubicBezTo>
                <a:cubicBezTo>
                  <a:pt x="27" y="27"/>
                  <a:pt x="27" y="26"/>
                  <a:pt x="28" y="25"/>
                </a:cubicBezTo>
                <a:cubicBezTo>
                  <a:pt x="29" y="25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6"/>
                  <a:pt x="3" y="10"/>
                </a:cubicBezTo>
                <a:cubicBezTo>
                  <a:pt x="7" y="1"/>
                  <a:pt x="15" y="0"/>
                  <a:pt x="24" y="2"/>
                </a:cubicBezTo>
                <a:cubicBezTo>
                  <a:pt x="36" y="4"/>
                  <a:pt x="41" y="15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36" y="28"/>
                  <a:pt x="37" y="31"/>
                  <a:pt x="37" y="33"/>
                </a:cubicBezTo>
                <a:cubicBezTo>
                  <a:pt x="37" y="34"/>
                  <a:pt x="35" y="34"/>
                  <a:pt x="34" y="33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3" y="30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5"/>
                  <a:pt x="31" y="34"/>
                </a:cubicBezTo>
                <a:cubicBezTo>
                  <a:pt x="30" y="32"/>
                  <a:pt x="30" y="32"/>
                  <a:pt x="30" y="32"/>
                </a:cubicBezTo>
                <a:cubicBezTo>
                  <a:pt x="29" y="31"/>
                  <a:pt x="29" y="31"/>
                  <a:pt x="29" y="32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6"/>
                  <a:pt x="28" y="36"/>
                  <a:pt x="27" y="35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7"/>
                  <a:pt x="24" y="36"/>
                </a:cubicBezTo>
                <a:cubicBezTo>
                  <a:pt x="23" y="36"/>
                  <a:pt x="23" y="35"/>
                  <a:pt x="23" y="34"/>
                </a:cubicBezTo>
                <a:cubicBezTo>
                  <a:pt x="22" y="34"/>
                  <a:pt x="22" y="34"/>
                  <a:pt x="21" y="34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4"/>
                  <a:pt x="11" y="24"/>
                  <a:pt x="11" y="28"/>
                </a:cubicBezTo>
                <a:cubicBezTo>
                  <a:pt x="11" y="32"/>
                  <a:pt x="11" y="32"/>
                  <a:pt x="6" y="29"/>
                </a:cubicBezTo>
                <a:close/>
                <a:moveTo>
                  <a:pt x="22" y="19"/>
                </a:moveTo>
                <a:cubicBezTo>
                  <a:pt x="24" y="19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7" name="Freeform 88"/>
          <p:cNvSpPr>
            <a:spLocks noEditPoints="1"/>
          </p:cNvSpPr>
          <p:nvPr/>
        </p:nvSpPr>
        <p:spPr bwMode="auto">
          <a:xfrm>
            <a:off x="142405" y="5570064"/>
            <a:ext cx="479425" cy="434975"/>
          </a:xfrm>
          <a:custGeom>
            <a:avLst/>
            <a:gdLst>
              <a:gd name="T0" fmla="*/ 32 w 41"/>
              <a:gd name="T1" fmla="*/ 17 h 37"/>
              <a:gd name="T2" fmla="*/ 35 w 41"/>
              <a:gd name="T3" fmla="*/ 21 h 37"/>
              <a:gd name="T4" fmla="*/ 32 w 41"/>
              <a:gd name="T5" fmla="*/ 25 h 37"/>
              <a:gd name="T6" fmla="*/ 29 w 41"/>
              <a:gd name="T7" fmla="*/ 21 h 37"/>
              <a:gd name="T8" fmla="*/ 32 w 41"/>
              <a:gd name="T9" fmla="*/ 17 h 37"/>
              <a:gd name="T10" fmla="*/ 29 w 41"/>
              <a:gd name="T11" fmla="*/ 25 h 37"/>
              <a:gd name="T12" fmla="*/ 31 w 41"/>
              <a:gd name="T13" fmla="*/ 27 h 37"/>
              <a:gd name="T14" fmla="*/ 31 w 41"/>
              <a:gd name="T15" fmla="*/ 27 h 37"/>
              <a:gd name="T16" fmla="*/ 27 w 41"/>
              <a:gd name="T17" fmla="*/ 29 h 37"/>
              <a:gd name="T18" fmla="*/ 27 w 41"/>
              <a:gd name="T19" fmla="*/ 28 h 37"/>
              <a:gd name="T20" fmla="*/ 28 w 41"/>
              <a:gd name="T21" fmla="*/ 25 h 37"/>
              <a:gd name="T22" fmla="*/ 29 w 41"/>
              <a:gd name="T23" fmla="*/ 25 h 37"/>
              <a:gd name="T24" fmla="*/ 6 w 41"/>
              <a:gd name="T25" fmla="*/ 29 h 37"/>
              <a:gd name="T26" fmla="*/ 2 w 41"/>
              <a:gd name="T27" fmla="*/ 10 h 37"/>
              <a:gd name="T28" fmla="*/ 23 w 41"/>
              <a:gd name="T29" fmla="*/ 1 h 37"/>
              <a:gd name="T30" fmla="*/ 36 w 41"/>
              <a:gd name="T31" fmla="*/ 24 h 37"/>
              <a:gd name="T32" fmla="*/ 36 w 41"/>
              <a:gd name="T33" fmla="*/ 26 h 37"/>
              <a:gd name="T34" fmla="*/ 37 w 41"/>
              <a:gd name="T35" fmla="*/ 33 h 37"/>
              <a:gd name="T36" fmla="*/ 34 w 41"/>
              <a:gd name="T37" fmla="*/ 33 h 37"/>
              <a:gd name="T38" fmla="*/ 33 w 41"/>
              <a:gd name="T39" fmla="*/ 31 h 37"/>
              <a:gd name="T40" fmla="*/ 33 w 41"/>
              <a:gd name="T41" fmla="*/ 31 h 37"/>
              <a:gd name="T42" fmla="*/ 33 w 41"/>
              <a:gd name="T43" fmla="*/ 34 h 37"/>
              <a:gd name="T44" fmla="*/ 31 w 41"/>
              <a:gd name="T45" fmla="*/ 34 h 37"/>
              <a:gd name="T46" fmla="*/ 29 w 41"/>
              <a:gd name="T47" fmla="*/ 32 h 37"/>
              <a:gd name="T48" fmla="*/ 29 w 41"/>
              <a:gd name="T49" fmla="*/ 32 h 37"/>
              <a:gd name="T50" fmla="*/ 29 w 41"/>
              <a:gd name="T51" fmla="*/ 35 h 37"/>
              <a:gd name="T52" fmla="*/ 27 w 41"/>
              <a:gd name="T53" fmla="*/ 35 h 37"/>
              <a:gd name="T54" fmla="*/ 26 w 41"/>
              <a:gd name="T55" fmla="*/ 33 h 37"/>
              <a:gd name="T56" fmla="*/ 26 w 41"/>
              <a:gd name="T57" fmla="*/ 33 h 37"/>
              <a:gd name="T58" fmla="*/ 26 w 41"/>
              <a:gd name="T59" fmla="*/ 36 h 37"/>
              <a:gd name="T60" fmla="*/ 24 w 41"/>
              <a:gd name="T61" fmla="*/ 36 h 37"/>
              <a:gd name="T62" fmla="*/ 22 w 41"/>
              <a:gd name="T63" fmla="*/ 34 h 37"/>
              <a:gd name="T64" fmla="*/ 21 w 41"/>
              <a:gd name="T65" fmla="*/ 33 h 37"/>
              <a:gd name="T66" fmla="*/ 12 w 41"/>
              <a:gd name="T67" fmla="*/ 28 h 37"/>
              <a:gd name="T68" fmla="*/ 11 w 41"/>
              <a:gd name="T69" fmla="*/ 28 h 37"/>
              <a:gd name="T70" fmla="*/ 6 w 41"/>
              <a:gd name="T71" fmla="*/ 29 h 37"/>
              <a:gd name="T72" fmla="*/ 22 w 41"/>
              <a:gd name="T73" fmla="*/ 18 h 37"/>
              <a:gd name="T74" fmla="*/ 26 w 41"/>
              <a:gd name="T75" fmla="*/ 23 h 37"/>
              <a:gd name="T76" fmla="*/ 22 w 41"/>
              <a:gd name="T77" fmla="*/ 28 h 37"/>
              <a:gd name="T78" fmla="*/ 18 w 41"/>
              <a:gd name="T79" fmla="*/ 23 h 37"/>
              <a:gd name="T80" fmla="*/ 22 w 41"/>
              <a:gd name="T81" fmla="*/ 1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37">
                <a:moveTo>
                  <a:pt x="32" y="17"/>
                </a:moveTo>
                <a:cubicBezTo>
                  <a:pt x="34" y="17"/>
                  <a:pt x="35" y="19"/>
                  <a:pt x="35" y="21"/>
                </a:cubicBezTo>
                <a:cubicBezTo>
                  <a:pt x="35" y="23"/>
                  <a:pt x="34" y="25"/>
                  <a:pt x="32" y="25"/>
                </a:cubicBezTo>
                <a:cubicBezTo>
                  <a:pt x="31" y="25"/>
                  <a:pt x="29" y="23"/>
                  <a:pt x="29" y="21"/>
                </a:cubicBezTo>
                <a:cubicBezTo>
                  <a:pt x="29" y="18"/>
                  <a:pt x="31" y="17"/>
                  <a:pt x="32" y="17"/>
                </a:cubicBezTo>
                <a:close/>
                <a:moveTo>
                  <a:pt x="29" y="25"/>
                </a:moveTo>
                <a:cubicBezTo>
                  <a:pt x="29" y="26"/>
                  <a:pt x="30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6" y="29"/>
                  <a:pt x="27" y="28"/>
                </a:cubicBezTo>
                <a:cubicBezTo>
                  <a:pt x="27" y="27"/>
                  <a:pt x="27" y="26"/>
                  <a:pt x="28" y="25"/>
                </a:cubicBezTo>
                <a:cubicBezTo>
                  <a:pt x="28" y="24"/>
                  <a:pt x="29" y="24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6"/>
                  <a:pt x="2" y="10"/>
                </a:cubicBezTo>
                <a:cubicBezTo>
                  <a:pt x="6" y="1"/>
                  <a:pt x="15" y="0"/>
                  <a:pt x="23" y="1"/>
                </a:cubicBezTo>
                <a:cubicBezTo>
                  <a:pt x="36" y="4"/>
                  <a:pt x="41" y="15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36" y="28"/>
                  <a:pt x="37" y="31"/>
                  <a:pt x="37" y="33"/>
                </a:cubicBezTo>
                <a:cubicBezTo>
                  <a:pt x="37" y="34"/>
                  <a:pt x="35" y="34"/>
                  <a:pt x="34" y="33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3" y="30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5"/>
                  <a:pt x="31" y="34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1"/>
                  <a:pt x="29" y="31"/>
                  <a:pt x="29" y="32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6"/>
                  <a:pt x="27" y="36"/>
                  <a:pt x="27" y="35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7"/>
                  <a:pt x="24" y="36"/>
                </a:cubicBezTo>
                <a:cubicBezTo>
                  <a:pt x="23" y="36"/>
                  <a:pt x="23" y="35"/>
                  <a:pt x="22" y="34"/>
                </a:cubicBezTo>
                <a:cubicBezTo>
                  <a:pt x="22" y="34"/>
                  <a:pt x="22" y="33"/>
                  <a:pt x="21" y="33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3"/>
                  <a:pt x="11" y="24"/>
                  <a:pt x="11" y="28"/>
                </a:cubicBezTo>
                <a:cubicBezTo>
                  <a:pt x="10" y="32"/>
                  <a:pt x="11" y="32"/>
                  <a:pt x="6" y="29"/>
                </a:cubicBezTo>
                <a:close/>
                <a:moveTo>
                  <a:pt x="22" y="18"/>
                </a:moveTo>
                <a:cubicBezTo>
                  <a:pt x="24" y="18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8"/>
                  <a:pt x="22" y="18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8" name="Freeform 89"/>
          <p:cNvSpPr>
            <a:spLocks noEditPoints="1"/>
          </p:cNvSpPr>
          <p:nvPr/>
        </p:nvSpPr>
        <p:spPr bwMode="auto">
          <a:xfrm>
            <a:off x="131292" y="5557364"/>
            <a:ext cx="490538" cy="447675"/>
          </a:xfrm>
          <a:custGeom>
            <a:avLst/>
            <a:gdLst>
              <a:gd name="T0" fmla="*/ 33 w 42"/>
              <a:gd name="T1" fmla="*/ 18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8 h 38"/>
              <a:gd name="T10" fmla="*/ 30 w 42"/>
              <a:gd name="T11" fmla="*/ 26 h 38"/>
              <a:gd name="T12" fmla="*/ 32 w 42"/>
              <a:gd name="T13" fmla="*/ 28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6 h 38"/>
              <a:gd name="T22" fmla="*/ 30 w 42"/>
              <a:gd name="T23" fmla="*/ 26 h 38"/>
              <a:gd name="T24" fmla="*/ 7 w 42"/>
              <a:gd name="T25" fmla="*/ 30 h 38"/>
              <a:gd name="T26" fmla="*/ 3 w 42"/>
              <a:gd name="T27" fmla="*/ 11 h 38"/>
              <a:gd name="T28" fmla="*/ 24 w 42"/>
              <a:gd name="T29" fmla="*/ 2 h 38"/>
              <a:gd name="T30" fmla="*/ 37 w 42"/>
              <a:gd name="T31" fmla="*/ 25 h 38"/>
              <a:gd name="T32" fmla="*/ 37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2 h 38"/>
              <a:gd name="T40" fmla="*/ 34 w 42"/>
              <a:gd name="T41" fmla="*/ 32 h 38"/>
              <a:gd name="T42" fmla="*/ 34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3 h 38"/>
              <a:gd name="T50" fmla="*/ 30 w 42"/>
              <a:gd name="T51" fmla="*/ 36 h 38"/>
              <a:gd name="T52" fmla="*/ 28 w 42"/>
              <a:gd name="T53" fmla="*/ 36 h 38"/>
              <a:gd name="T54" fmla="*/ 27 w 42"/>
              <a:gd name="T55" fmla="*/ 34 h 38"/>
              <a:gd name="T56" fmla="*/ 27 w 42"/>
              <a:gd name="T57" fmla="*/ 34 h 38"/>
              <a:gd name="T58" fmla="*/ 27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3 w 42"/>
              <a:gd name="T67" fmla="*/ 28 h 38"/>
              <a:gd name="T68" fmla="*/ 12 w 42"/>
              <a:gd name="T69" fmla="*/ 28 h 38"/>
              <a:gd name="T70" fmla="*/ 7 w 42"/>
              <a:gd name="T71" fmla="*/ 30 h 38"/>
              <a:gd name="T72" fmla="*/ 23 w 42"/>
              <a:gd name="T73" fmla="*/ 19 h 38"/>
              <a:gd name="T74" fmla="*/ 26 w 42"/>
              <a:gd name="T75" fmla="*/ 24 h 38"/>
              <a:gd name="T76" fmla="*/ 23 w 42"/>
              <a:gd name="T77" fmla="*/ 29 h 38"/>
              <a:gd name="T78" fmla="*/ 19 w 42"/>
              <a:gd name="T79" fmla="*/ 24 h 38"/>
              <a:gd name="T80" fmla="*/ 23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8"/>
                </a:moveTo>
                <a:cubicBezTo>
                  <a:pt x="35" y="18"/>
                  <a:pt x="36" y="20"/>
                  <a:pt x="36" y="21"/>
                </a:cubicBezTo>
                <a:cubicBezTo>
                  <a:pt x="36" y="24"/>
                  <a:pt x="35" y="25"/>
                  <a:pt x="33" y="25"/>
                </a:cubicBezTo>
                <a:cubicBezTo>
                  <a:pt x="31" y="25"/>
                  <a:pt x="30" y="24"/>
                  <a:pt x="30" y="21"/>
                </a:cubicBezTo>
                <a:cubicBezTo>
                  <a:pt x="30" y="19"/>
                  <a:pt x="31" y="18"/>
                  <a:pt x="33" y="18"/>
                </a:cubicBezTo>
                <a:close/>
                <a:moveTo>
                  <a:pt x="30" y="26"/>
                </a:moveTo>
                <a:cubicBezTo>
                  <a:pt x="30" y="27"/>
                  <a:pt x="31" y="27"/>
                  <a:pt x="32" y="28"/>
                </a:cubicBezTo>
                <a:cubicBezTo>
                  <a:pt x="32" y="28"/>
                  <a:pt x="32" y="28"/>
                  <a:pt x="31" y="28"/>
                </a:cubicBezTo>
                <a:cubicBezTo>
                  <a:pt x="30" y="29"/>
                  <a:pt x="29" y="29"/>
                  <a:pt x="28" y="29"/>
                </a:cubicBezTo>
                <a:cubicBezTo>
                  <a:pt x="28" y="30"/>
                  <a:pt x="27" y="30"/>
                  <a:pt x="27" y="29"/>
                </a:cubicBezTo>
                <a:cubicBezTo>
                  <a:pt x="28" y="28"/>
                  <a:pt x="28" y="27"/>
                  <a:pt x="29" y="26"/>
                </a:cubicBezTo>
                <a:cubicBezTo>
                  <a:pt x="29" y="25"/>
                  <a:pt x="30" y="25"/>
                  <a:pt x="30" y="26"/>
                </a:cubicBezTo>
                <a:close/>
                <a:moveTo>
                  <a:pt x="7" y="30"/>
                </a:moveTo>
                <a:cubicBezTo>
                  <a:pt x="1" y="25"/>
                  <a:pt x="0" y="17"/>
                  <a:pt x="3" y="11"/>
                </a:cubicBezTo>
                <a:cubicBezTo>
                  <a:pt x="7" y="2"/>
                  <a:pt x="15" y="0"/>
                  <a:pt x="24" y="2"/>
                </a:cubicBezTo>
                <a:cubicBezTo>
                  <a:pt x="36" y="5"/>
                  <a:pt x="42" y="15"/>
                  <a:pt x="37" y="25"/>
                </a:cubicBezTo>
                <a:cubicBezTo>
                  <a:pt x="37" y="25"/>
                  <a:pt x="36" y="26"/>
                  <a:pt x="37" y="26"/>
                </a:cubicBezTo>
                <a:cubicBezTo>
                  <a:pt x="37" y="29"/>
                  <a:pt x="37" y="31"/>
                  <a:pt x="37" y="33"/>
                </a:cubicBezTo>
                <a:cubicBezTo>
                  <a:pt x="37" y="35"/>
                  <a:pt x="36" y="35"/>
                  <a:pt x="35" y="34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1"/>
                  <a:pt x="34" y="31"/>
                  <a:pt x="34" y="32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6"/>
                  <a:pt x="32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3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7"/>
                  <a:pt x="28" y="37"/>
                  <a:pt x="28" y="36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3"/>
                  <a:pt x="27" y="33"/>
                  <a:pt x="27" y="34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8"/>
                  <a:pt x="25" y="38"/>
                  <a:pt x="24" y="37"/>
                </a:cubicBezTo>
                <a:cubicBezTo>
                  <a:pt x="24" y="36"/>
                  <a:pt x="24" y="36"/>
                  <a:pt x="23" y="35"/>
                </a:cubicBezTo>
                <a:cubicBezTo>
                  <a:pt x="23" y="35"/>
                  <a:pt x="23" y="34"/>
                  <a:pt x="22" y="34"/>
                </a:cubicBezTo>
                <a:cubicBezTo>
                  <a:pt x="16" y="36"/>
                  <a:pt x="13" y="35"/>
                  <a:pt x="13" y="28"/>
                </a:cubicBezTo>
                <a:cubicBezTo>
                  <a:pt x="13" y="24"/>
                  <a:pt x="12" y="24"/>
                  <a:pt x="12" y="28"/>
                </a:cubicBezTo>
                <a:cubicBezTo>
                  <a:pt x="11" y="33"/>
                  <a:pt x="11" y="33"/>
                  <a:pt x="7" y="30"/>
                </a:cubicBezTo>
                <a:close/>
                <a:moveTo>
                  <a:pt x="23" y="19"/>
                </a:moveTo>
                <a:cubicBezTo>
                  <a:pt x="25" y="19"/>
                  <a:pt x="26" y="22"/>
                  <a:pt x="26" y="24"/>
                </a:cubicBezTo>
                <a:cubicBezTo>
                  <a:pt x="26" y="26"/>
                  <a:pt x="25" y="29"/>
                  <a:pt x="23" y="29"/>
                </a:cubicBezTo>
                <a:cubicBezTo>
                  <a:pt x="21" y="29"/>
                  <a:pt x="19" y="26"/>
                  <a:pt x="19" y="24"/>
                </a:cubicBezTo>
                <a:cubicBezTo>
                  <a:pt x="19" y="21"/>
                  <a:pt x="21" y="19"/>
                  <a:pt x="23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9" name="Freeform 90"/>
          <p:cNvSpPr>
            <a:spLocks noEditPoints="1"/>
          </p:cNvSpPr>
          <p:nvPr/>
        </p:nvSpPr>
        <p:spPr bwMode="auto">
          <a:xfrm>
            <a:off x="131292" y="5557364"/>
            <a:ext cx="490538" cy="447675"/>
          </a:xfrm>
          <a:custGeom>
            <a:avLst/>
            <a:gdLst>
              <a:gd name="T0" fmla="*/ 33 w 42"/>
              <a:gd name="T1" fmla="*/ 17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7 h 38"/>
              <a:gd name="T10" fmla="*/ 30 w 42"/>
              <a:gd name="T11" fmla="*/ 26 h 38"/>
              <a:gd name="T12" fmla="*/ 31 w 42"/>
              <a:gd name="T13" fmla="*/ 27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5 h 38"/>
              <a:gd name="T22" fmla="*/ 30 w 42"/>
              <a:gd name="T23" fmla="*/ 26 h 38"/>
              <a:gd name="T24" fmla="*/ 6 w 42"/>
              <a:gd name="T25" fmla="*/ 29 h 38"/>
              <a:gd name="T26" fmla="*/ 3 w 42"/>
              <a:gd name="T27" fmla="*/ 11 h 38"/>
              <a:gd name="T28" fmla="*/ 24 w 42"/>
              <a:gd name="T29" fmla="*/ 2 h 38"/>
              <a:gd name="T30" fmla="*/ 37 w 42"/>
              <a:gd name="T31" fmla="*/ 25 h 38"/>
              <a:gd name="T32" fmla="*/ 36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1 h 38"/>
              <a:gd name="T40" fmla="*/ 33 w 42"/>
              <a:gd name="T41" fmla="*/ 31 h 38"/>
              <a:gd name="T42" fmla="*/ 34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2 h 38"/>
              <a:gd name="T50" fmla="*/ 30 w 42"/>
              <a:gd name="T51" fmla="*/ 35 h 38"/>
              <a:gd name="T52" fmla="*/ 28 w 42"/>
              <a:gd name="T53" fmla="*/ 36 h 38"/>
              <a:gd name="T54" fmla="*/ 27 w 42"/>
              <a:gd name="T55" fmla="*/ 34 h 38"/>
              <a:gd name="T56" fmla="*/ 26 w 42"/>
              <a:gd name="T57" fmla="*/ 34 h 38"/>
              <a:gd name="T58" fmla="*/ 26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3 w 42"/>
              <a:gd name="T67" fmla="*/ 28 h 38"/>
              <a:gd name="T68" fmla="*/ 11 w 42"/>
              <a:gd name="T69" fmla="*/ 28 h 38"/>
              <a:gd name="T70" fmla="*/ 6 w 42"/>
              <a:gd name="T71" fmla="*/ 29 h 38"/>
              <a:gd name="T72" fmla="*/ 22 w 42"/>
              <a:gd name="T73" fmla="*/ 19 h 38"/>
              <a:gd name="T74" fmla="*/ 26 w 42"/>
              <a:gd name="T75" fmla="*/ 24 h 38"/>
              <a:gd name="T76" fmla="*/ 22 w 42"/>
              <a:gd name="T77" fmla="*/ 28 h 38"/>
              <a:gd name="T78" fmla="*/ 19 w 42"/>
              <a:gd name="T79" fmla="*/ 24 h 38"/>
              <a:gd name="T80" fmla="*/ 22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7"/>
                </a:moveTo>
                <a:cubicBezTo>
                  <a:pt x="35" y="17"/>
                  <a:pt x="36" y="20"/>
                  <a:pt x="36" y="21"/>
                </a:cubicBezTo>
                <a:cubicBezTo>
                  <a:pt x="36" y="23"/>
                  <a:pt x="34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30" y="26"/>
                </a:moveTo>
                <a:cubicBezTo>
                  <a:pt x="30" y="26"/>
                  <a:pt x="31" y="27"/>
                  <a:pt x="31" y="27"/>
                </a:cubicBezTo>
                <a:cubicBezTo>
                  <a:pt x="32" y="28"/>
                  <a:pt x="32" y="28"/>
                  <a:pt x="31" y="28"/>
                </a:cubicBezTo>
                <a:cubicBezTo>
                  <a:pt x="30" y="28"/>
                  <a:pt x="29" y="29"/>
                  <a:pt x="28" y="29"/>
                </a:cubicBezTo>
                <a:cubicBezTo>
                  <a:pt x="27" y="30"/>
                  <a:pt x="27" y="29"/>
                  <a:pt x="27" y="29"/>
                </a:cubicBezTo>
                <a:cubicBezTo>
                  <a:pt x="27" y="28"/>
                  <a:pt x="28" y="27"/>
                  <a:pt x="29" y="25"/>
                </a:cubicBezTo>
                <a:cubicBezTo>
                  <a:pt x="29" y="25"/>
                  <a:pt x="29" y="25"/>
                  <a:pt x="30" y="26"/>
                </a:cubicBezTo>
                <a:close/>
                <a:moveTo>
                  <a:pt x="6" y="29"/>
                </a:moveTo>
                <a:cubicBezTo>
                  <a:pt x="1" y="25"/>
                  <a:pt x="0" y="17"/>
                  <a:pt x="3" y="11"/>
                </a:cubicBezTo>
                <a:cubicBezTo>
                  <a:pt x="7" y="2"/>
                  <a:pt x="15" y="0"/>
                  <a:pt x="24" y="2"/>
                </a:cubicBezTo>
                <a:cubicBezTo>
                  <a:pt x="36" y="5"/>
                  <a:pt x="42" y="15"/>
                  <a:pt x="37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7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33" y="31"/>
                  <a:pt x="33" y="31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5"/>
                  <a:pt x="32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8" y="36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3"/>
                  <a:pt x="26" y="33"/>
                  <a:pt x="26" y="34"/>
                </a:cubicBezTo>
                <a:cubicBezTo>
                  <a:pt x="26" y="36"/>
                  <a:pt x="26" y="36"/>
                  <a:pt x="26" y="36"/>
                </a:cubicBezTo>
                <a:cubicBezTo>
                  <a:pt x="27" y="37"/>
                  <a:pt x="25" y="38"/>
                  <a:pt x="24" y="37"/>
                </a:cubicBezTo>
                <a:cubicBezTo>
                  <a:pt x="24" y="36"/>
                  <a:pt x="23" y="35"/>
                  <a:pt x="23" y="35"/>
                </a:cubicBezTo>
                <a:cubicBezTo>
                  <a:pt x="23" y="34"/>
                  <a:pt x="22" y="34"/>
                  <a:pt x="22" y="34"/>
                </a:cubicBezTo>
                <a:cubicBezTo>
                  <a:pt x="16" y="35"/>
                  <a:pt x="13" y="35"/>
                  <a:pt x="13" y="28"/>
                </a:cubicBezTo>
                <a:cubicBezTo>
                  <a:pt x="12" y="24"/>
                  <a:pt x="12" y="24"/>
                  <a:pt x="11" y="28"/>
                </a:cubicBezTo>
                <a:cubicBezTo>
                  <a:pt x="11" y="32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5" y="19"/>
                  <a:pt x="26" y="22"/>
                  <a:pt x="26" y="24"/>
                </a:cubicBezTo>
                <a:cubicBezTo>
                  <a:pt x="26" y="26"/>
                  <a:pt x="25" y="28"/>
                  <a:pt x="22" y="28"/>
                </a:cubicBezTo>
                <a:cubicBezTo>
                  <a:pt x="20" y="28"/>
                  <a:pt x="19" y="26"/>
                  <a:pt x="19" y="24"/>
                </a:cubicBezTo>
                <a:cubicBezTo>
                  <a:pt x="19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0" name="Freeform 91"/>
          <p:cNvSpPr>
            <a:spLocks noEditPoints="1"/>
          </p:cNvSpPr>
          <p:nvPr/>
        </p:nvSpPr>
        <p:spPr bwMode="auto">
          <a:xfrm>
            <a:off x="131292" y="5557364"/>
            <a:ext cx="490538" cy="447675"/>
          </a:xfrm>
          <a:custGeom>
            <a:avLst/>
            <a:gdLst>
              <a:gd name="T0" fmla="*/ 33 w 42"/>
              <a:gd name="T1" fmla="*/ 17 h 38"/>
              <a:gd name="T2" fmla="*/ 36 w 42"/>
              <a:gd name="T3" fmla="*/ 21 h 38"/>
              <a:gd name="T4" fmla="*/ 33 w 42"/>
              <a:gd name="T5" fmla="*/ 25 h 38"/>
              <a:gd name="T6" fmla="*/ 30 w 42"/>
              <a:gd name="T7" fmla="*/ 21 h 38"/>
              <a:gd name="T8" fmla="*/ 33 w 42"/>
              <a:gd name="T9" fmla="*/ 17 h 38"/>
              <a:gd name="T10" fmla="*/ 29 w 42"/>
              <a:gd name="T11" fmla="*/ 25 h 38"/>
              <a:gd name="T12" fmla="*/ 31 w 42"/>
              <a:gd name="T13" fmla="*/ 27 h 38"/>
              <a:gd name="T14" fmla="*/ 31 w 42"/>
              <a:gd name="T15" fmla="*/ 28 h 38"/>
              <a:gd name="T16" fmla="*/ 28 w 42"/>
              <a:gd name="T17" fmla="*/ 29 h 38"/>
              <a:gd name="T18" fmla="*/ 27 w 42"/>
              <a:gd name="T19" fmla="*/ 29 h 38"/>
              <a:gd name="T20" fmla="*/ 29 w 42"/>
              <a:gd name="T21" fmla="*/ 25 h 38"/>
              <a:gd name="T22" fmla="*/ 29 w 42"/>
              <a:gd name="T23" fmla="*/ 25 h 38"/>
              <a:gd name="T24" fmla="*/ 6 w 42"/>
              <a:gd name="T25" fmla="*/ 29 h 38"/>
              <a:gd name="T26" fmla="*/ 3 w 42"/>
              <a:gd name="T27" fmla="*/ 10 h 38"/>
              <a:gd name="T28" fmla="*/ 24 w 42"/>
              <a:gd name="T29" fmla="*/ 2 h 38"/>
              <a:gd name="T30" fmla="*/ 36 w 42"/>
              <a:gd name="T31" fmla="*/ 25 h 38"/>
              <a:gd name="T32" fmla="*/ 36 w 42"/>
              <a:gd name="T33" fmla="*/ 26 h 38"/>
              <a:gd name="T34" fmla="*/ 37 w 42"/>
              <a:gd name="T35" fmla="*/ 33 h 38"/>
              <a:gd name="T36" fmla="*/ 35 w 42"/>
              <a:gd name="T37" fmla="*/ 34 h 38"/>
              <a:gd name="T38" fmla="*/ 34 w 42"/>
              <a:gd name="T39" fmla="*/ 31 h 38"/>
              <a:gd name="T40" fmla="*/ 33 w 42"/>
              <a:gd name="T41" fmla="*/ 31 h 38"/>
              <a:gd name="T42" fmla="*/ 33 w 42"/>
              <a:gd name="T43" fmla="*/ 34 h 38"/>
              <a:gd name="T44" fmla="*/ 31 w 42"/>
              <a:gd name="T45" fmla="*/ 35 h 38"/>
              <a:gd name="T46" fmla="*/ 30 w 42"/>
              <a:gd name="T47" fmla="*/ 32 h 38"/>
              <a:gd name="T48" fmla="*/ 30 w 42"/>
              <a:gd name="T49" fmla="*/ 32 h 38"/>
              <a:gd name="T50" fmla="*/ 30 w 42"/>
              <a:gd name="T51" fmla="*/ 35 h 38"/>
              <a:gd name="T52" fmla="*/ 28 w 42"/>
              <a:gd name="T53" fmla="*/ 36 h 38"/>
              <a:gd name="T54" fmla="*/ 26 w 42"/>
              <a:gd name="T55" fmla="*/ 33 h 38"/>
              <a:gd name="T56" fmla="*/ 26 w 42"/>
              <a:gd name="T57" fmla="*/ 33 h 38"/>
              <a:gd name="T58" fmla="*/ 26 w 42"/>
              <a:gd name="T59" fmla="*/ 36 h 38"/>
              <a:gd name="T60" fmla="*/ 24 w 42"/>
              <a:gd name="T61" fmla="*/ 37 h 38"/>
              <a:gd name="T62" fmla="*/ 23 w 42"/>
              <a:gd name="T63" fmla="*/ 35 h 38"/>
              <a:gd name="T64" fmla="*/ 22 w 42"/>
              <a:gd name="T65" fmla="*/ 34 h 38"/>
              <a:gd name="T66" fmla="*/ 12 w 42"/>
              <a:gd name="T67" fmla="*/ 28 h 38"/>
              <a:gd name="T68" fmla="*/ 11 w 42"/>
              <a:gd name="T69" fmla="*/ 28 h 38"/>
              <a:gd name="T70" fmla="*/ 6 w 42"/>
              <a:gd name="T71" fmla="*/ 29 h 38"/>
              <a:gd name="T72" fmla="*/ 22 w 42"/>
              <a:gd name="T73" fmla="*/ 19 h 38"/>
              <a:gd name="T74" fmla="*/ 26 w 42"/>
              <a:gd name="T75" fmla="*/ 24 h 38"/>
              <a:gd name="T76" fmla="*/ 22 w 42"/>
              <a:gd name="T77" fmla="*/ 28 h 38"/>
              <a:gd name="T78" fmla="*/ 19 w 42"/>
              <a:gd name="T79" fmla="*/ 24 h 38"/>
              <a:gd name="T80" fmla="*/ 22 w 42"/>
              <a:gd name="T8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8">
                <a:moveTo>
                  <a:pt x="33" y="17"/>
                </a:moveTo>
                <a:cubicBezTo>
                  <a:pt x="35" y="17"/>
                  <a:pt x="36" y="19"/>
                  <a:pt x="36" y="21"/>
                </a:cubicBezTo>
                <a:cubicBezTo>
                  <a:pt x="36" y="23"/>
                  <a:pt x="34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29" y="25"/>
                </a:moveTo>
                <a:cubicBezTo>
                  <a:pt x="30" y="26"/>
                  <a:pt x="30" y="27"/>
                  <a:pt x="31" y="27"/>
                </a:cubicBezTo>
                <a:cubicBezTo>
                  <a:pt x="32" y="27"/>
                  <a:pt x="31" y="28"/>
                  <a:pt x="31" y="28"/>
                </a:cubicBezTo>
                <a:cubicBezTo>
                  <a:pt x="29" y="28"/>
                  <a:pt x="28" y="29"/>
                  <a:pt x="28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6"/>
                  <a:pt x="29" y="25"/>
                </a:cubicBezTo>
                <a:cubicBezTo>
                  <a:pt x="29" y="25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7"/>
                  <a:pt x="3" y="10"/>
                </a:cubicBezTo>
                <a:cubicBezTo>
                  <a:pt x="7" y="1"/>
                  <a:pt x="15" y="0"/>
                  <a:pt x="24" y="2"/>
                </a:cubicBezTo>
                <a:cubicBezTo>
                  <a:pt x="36" y="4"/>
                  <a:pt x="42" y="1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7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4" y="31"/>
                  <a:pt x="34" y="31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2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8" y="36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5" y="38"/>
                  <a:pt x="24" y="37"/>
                </a:cubicBezTo>
                <a:cubicBezTo>
                  <a:pt x="24" y="36"/>
                  <a:pt x="23" y="35"/>
                  <a:pt x="23" y="35"/>
                </a:cubicBezTo>
                <a:cubicBezTo>
                  <a:pt x="23" y="34"/>
                  <a:pt x="22" y="34"/>
                  <a:pt x="22" y="34"/>
                </a:cubicBezTo>
                <a:cubicBezTo>
                  <a:pt x="16" y="35"/>
                  <a:pt x="13" y="34"/>
                  <a:pt x="12" y="28"/>
                </a:cubicBezTo>
                <a:cubicBezTo>
                  <a:pt x="12" y="24"/>
                  <a:pt x="12" y="24"/>
                  <a:pt x="11" y="28"/>
                </a:cubicBezTo>
                <a:cubicBezTo>
                  <a:pt x="11" y="32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5" y="19"/>
                  <a:pt x="26" y="21"/>
                  <a:pt x="26" y="24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9" y="26"/>
                  <a:pt x="19" y="24"/>
                </a:cubicBezTo>
                <a:cubicBezTo>
                  <a:pt x="19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1" name="Freeform 92"/>
          <p:cNvSpPr>
            <a:spLocks noEditPoints="1"/>
          </p:cNvSpPr>
          <p:nvPr/>
        </p:nvSpPr>
        <p:spPr bwMode="auto">
          <a:xfrm>
            <a:off x="131292" y="5557364"/>
            <a:ext cx="490538" cy="436563"/>
          </a:xfrm>
          <a:custGeom>
            <a:avLst/>
            <a:gdLst>
              <a:gd name="T0" fmla="*/ 33 w 42"/>
              <a:gd name="T1" fmla="*/ 17 h 37"/>
              <a:gd name="T2" fmla="*/ 35 w 42"/>
              <a:gd name="T3" fmla="*/ 21 h 37"/>
              <a:gd name="T4" fmla="*/ 33 w 42"/>
              <a:gd name="T5" fmla="*/ 25 h 37"/>
              <a:gd name="T6" fmla="*/ 30 w 42"/>
              <a:gd name="T7" fmla="*/ 21 h 37"/>
              <a:gd name="T8" fmla="*/ 33 w 42"/>
              <a:gd name="T9" fmla="*/ 17 h 37"/>
              <a:gd name="T10" fmla="*/ 29 w 42"/>
              <a:gd name="T11" fmla="*/ 25 h 37"/>
              <a:gd name="T12" fmla="*/ 31 w 42"/>
              <a:gd name="T13" fmla="*/ 27 h 37"/>
              <a:gd name="T14" fmla="*/ 31 w 42"/>
              <a:gd name="T15" fmla="*/ 28 h 37"/>
              <a:gd name="T16" fmla="*/ 27 w 42"/>
              <a:gd name="T17" fmla="*/ 29 h 37"/>
              <a:gd name="T18" fmla="*/ 27 w 42"/>
              <a:gd name="T19" fmla="*/ 29 h 37"/>
              <a:gd name="T20" fmla="*/ 28 w 42"/>
              <a:gd name="T21" fmla="*/ 25 h 37"/>
              <a:gd name="T22" fmla="*/ 29 w 42"/>
              <a:gd name="T23" fmla="*/ 25 h 37"/>
              <a:gd name="T24" fmla="*/ 6 w 42"/>
              <a:gd name="T25" fmla="*/ 29 h 37"/>
              <a:gd name="T26" fmla="*/ 3 w 42"/>
              <a:gd name="T27" fmla="*/ 10 h 37"/>
              <a:gd name="T28" fmla="*/ 24 w 42"/>
              <a:gd name="T29" fmla="*/ 2 h 37"/>
              <a:gd name="T30" fmla="*/ 36 w 42"/>
              <a:gd name="T31" fmla="*/ 25 h 37"/>
              <a:gd name="T32" fmla="*/ 36 w 42"/>
              <a:gd name="T33" fmla="*/ 26 h 37"/>
              <a:gd name="T34" fmla="*/ 37 w 42"/>
              <a:gd name="T35" fmla="*/ 33 h 37"/>
              <a:gd name="T36" fmla="*/ 35 w 42"/>
              <a:gd name="T37" fmla="*/ 34 h 37"/>
              <a:gd name="T38" fmla="*/ 33 w 42"/>
              <a:gd name="T39" fmla="*/ 31 h 37"/>
              <a:gd name="T40" fmla="*/ 33 w 42"/>
              <a:gd name="T41" fmla="*/ 31 h 37"/>
              <a:gd name="T42" fmla="*/ 33 w 42"/>
              <a:gd name="T43" fmla="*/ 34 h 37"/>
              <a:gd name="T44" fmla="*/ 31 w 42"/>
              <a:gd name="T45" fmla="*/ 35 h 37"/>
              <a:gd name="T46" fmla="*/ 30 w 42"/>
              <a:gd name="T47" fmla="*/ 32 h 37"/>
              <a:gd name="T48" fmla="*/ 29 w 42"/>
              <a:gd name="T49" fmla="*/ 32 h 37"/>
              <a:gd name="T50" fmla="*/ 30 w 42"/>
              <a:gd name="T51" fmla="*/ 35 h 37"/>
              <a:gd name="T52" fmla="*/ 27 w 42"/>
              <a:gd name="T53" fmla="*/ 36 h 37"/>
              <a:gd name="T54" fmla="*/ 26 w 42"/>
              <a:gd name="T55" fmla="*/ 33 h 37"/>
              <a:gd name="T56" fmla="*/ 26 w 42"/>
              <a:gd name="T57" fmla="*/ 33 h 37"/>
              <a:gd name="T58" fmla="*/ 26 w 42"/>
              <a:gd name="T59" fmla="*/ 36 h 37"/>
              <a:gd name="T60" fmla="*/ 24 w 42"/>
              <a:gd name="T61" fmla="*/ 37 h 37"/>
              <a:gd name="T62" fmla="*/ 23 w 42"/>
              <a:gd name="T63" fmla="*/ 34 h 37"/>
              <a:gd name="T64" fmla="*/ 22 w 42"/>
              <a:gd name="T65" fmla="*/ 34 h 37"/>
              <a:gd name="T66" fmla="*/ 12 w 42"/>
              <a:gd name="T67" fmla="*/ 28 h 37"/>
              <a:gd name="T68" fmla="*/ 11 w 42"/>
              <a:gd name="T69" fmla="*/ 28 h 37"/>
              <a:gd name="T70" fmla="*/ 6 w 42"/>
              <a:gd name="T71" fmla="*/ 29 h 37"/>
              <a:gd name="T72" fmla="*/ 22 w 42"/>
              <a:gd name="T73" fmla="*/ 19 h 37"/>
              <a:gd name="T74" fmla="*/ 26 w 42"/>
              <a:gd name="T75" fmla="*/ 23 h 37"/>
              <a:gd name="T76" fmla="*/ 22 w 42"/>
              <a:gd name="T77" fmla="*/ 28 h 37"/>
              <a:gd name="T78" fmla="*/ 18 w 42"/>
              <a:gd name="T79" fmla="*/ 23 h 37"/>
              <a:gd name="T80" fmla="*/ 22 w 42"/>
              <a:gd name="T81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" h="37">
                <a:moveTo>
                  <a:pt x="33" y="17"/>
                </a:moveTo>
                <a:cubicBezTo>
                  <a:pt x="34" y="17"/>
                  <a:pt x="35" y="19"/>
                  <a:pt x="35" y="21"/>
                </a:cubicBezTo>
                <a:cubicBezTo>
                  <a:pt x="35" y="23"/>
                  <a:pt x="34" y="25"/>
                  <a:pt x="33" y="25"/>
                </a:cubicBezTo>
                <a:cubicBezTo>
                  <a:pt x="31" y="25"/>
                  <a:pt x="30" y="23"/>
                  <a:pt x="30" y="21"/>
                </a:cubicBezTo>
                <a:cubicBezTo>
                  <a:pt x="30" y="19"/>
                  <a:pt x="31" y="17"/>
                  <a:pt x="33" y="17"/>
                </a:cubicBezTo>
                <a:close/>
                <a:moveTo>
                  <a:pt x="29" y="25"/>
                </a:moveTo>
                <a:cubicBezTo>
                  <a:pt x="30" y="26"/>
                  <a:pt x="30" y="27"/>
                  <a:pt x="31" y="27"/>
                </a:cubicBezTo>
                <a:cubicBezTo>
                  <a:pt x="31" y="27"/>
                  <a:pt x="31" y="28"/>
                  <a:pt x="31" y="28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7"/>
                  <a:pt x="28" y="26"/>
                  <a:pt x="28" y="25"/>
                </a:cubicBezTo>
                <a:cubicBezTo>
                  <a:pt x="29" y="25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7"/>
                  <a:pt x="3" y="10"/>
                </a:cubicBezTo>
                <a:cubicBezTo>
                  <a:pt x="7" y="1"/>
                  <a:pt x="15" y="0"/>
                  <a:pt x="24" y="2"/>
                </a:cubicBezTo>
                <a:cubicBezTo>
                  <a:pt x="36" y="4"/>
                  <a:pt x="42" y="1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6" y="28"/>
                  <a:pt x="37" y="31"/>
                  <a:pt x="37" y="33"/>
                </a:cubicBezTo>
                <a:cubicBezTo>
                  <a:pt x="37" y="34"/>
                  <a:pt x="35" y="35"/>
                  <a:pt x="35" y="34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6"/>
                  <a:pt x="31" y="35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2"/>
                  <a:pt x="29" y="32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28" y="37"/>
                  <a:pt x="27" y="36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7"/>
                  <a:pt x="24" y="37"/>
                </a:cubicBezTo>
                <a:cubicBezTo>
                  <a:pt x="23" y="36"/>
                  <a:pt x="23" y="35"/>
                  <a:pt x="23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4"/>
                  <a:pt x="11" y="24"/>
                  <a:pt x="11" y="28"/>
                </a:cubicBezTo>
                <a:cubicBezTo>
                  <a:pt x="11" y="32"/>
                  <a:pt x="11" y="33"/>
                  <a:pt x="6" y="29"/>
                </a:cubicBezTo>
                <a:close/>
                <a:moveTo>
                  <a:pt x="22" y="19"/>
                </a:moveTo>
                <a:cubicBezTo>
                  <a:pt x="24" y="19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2" name="Freeform 93"/>
          <p:cNvSpPr>
            <a:spLocks noEditPoints="1"/>
          </p:cNvSpPr>
          <p:nvPr/>
        </p:nvSpPr>
        <p:spPr bwMode="auto">
          <a:xfrm>
            <a:off x="131292" y="5557364"/>
            <a:ext cx="479425" cy="436563"/>
          </a:xfrm>
          <a:custGeom>
            <a:avLst/>
            <a:gdLst>
              <a:gd name="T0" fmla="*/ 32 w 41"/>
              <a:gd name="T1" fmla="*/ 17 h 37"/>
              <a:gd name="T2" fmla="*/ 35 w 41"/>
              <a:gd name="T3" fmla="*/ 21 h 37"/>
              <a:gd name="T4" fmla="*/ 32 w 41"/>
              <a:gd name="T5" fmla="*/ 25 h 37"/>
              <a:gd name="T6" fmla="*/ 29 w 41"/>
              <a:gd name="T7" fmla="*/ 21 h 37"/>
              <a:gd name="T8" fmla="*/ 32 w 41"/>
              <a:gd name="T9" fmla="*/ 17 h 37"/>
              <a:gd name="T10" fmla="*/ 29 w 41"/>
              <a:gd name="T11" fmla="*/ 25 h 37"/>
              <a:gd name="T12" fmla="*/ 31 w 41"/>
              <a:gd name="T13" fmla="*/ 27 h 37"/>
              <a:gd name="T14" fmla="*/ 31 w 41"/>
              <a:gd name="T15" fmla="*/ 28 h 37"/>
              <a:gd name="T16" fmla="*/ 27 w 41"/>
              <a:gd name="T17" fmla="*/ 29 h 37"/>
              <a:gd name="T18" fmla="*/ 27 w 41"/>
              <a:gd name="T19" fmla="*/ 28 h 37"/>
              <a:gd name="T20" fmla="*/ 28 w 41"/>
              <a:gd name="T21" fmla="*/ 25 h 37"/>
              <a:gd name="T22" fmla="*/ 29 w 41"/>
              <a:gd name="T23" fmla="*/ 25 h 37"/>
              <a:gd name="T24" fmla="*/ 6 w 41"/>
              <a:gd name="T25" fmla="*/ 29 h 37"/>
              <a:gd name="T26" fmla="*/ 3 w 41"/>
              <a:gd name="T27" fmla="*/ 10 h 37"/>
              <a:gd name="T28" fmla="*/ 23 w 41"/>
              <a:gd name="T29" fmla="*/ 2 h 37"/>
              <a:gd name="T30" fmla="*/ 36 w 41"/>
              <a:gd name="T31" fmla="*/ 24 h 37"/>
              <a:gd name="T32" fmla="*/ 36 w 41"/>
              <a:gd name="T33" fmla="*/ 26 h 37"/>
              <a:gd name="T34" fmla="*/ 37 w 41"/>
              <a:gd name="T35" fmla="*/ 33 h 37"/>
              <a:gd name="T36" fmla="*/ 34 w 41"/>
              <a:gd name="T37" fmla="*/ 33 h 37"/>
              <a:gd name="T38" fmla="*/ 33 w 41"/>
              <a:gd name="T39" fmla="*/ 31 h 37"/>
              <a:gd name="T40" fmla="*/ 33 w 41"/>
              <a:gd name="T41" fmla="*/ 31 h 37"/>
              <a:gd name="T42" fmla="*/ 33 w 41"/>
              <a:gd name="T43" fmla="*/ 34 h 37"/>
              <a:gd name="T44" fmla="*/ 31 w 41"/>
              <a:gd name="T45" fmla="*/ 34 h 37"/>
              <a:gd name="T46" fmla="*/ 30 w 41"/>
              <a:gd name="T47" fmla="*/ 32 h 37"/>
              <a:gd name="T48" fmla="*/ 29 w 41"/>
              <a:gd name="T49" fmla="*/ 32 h 37"/>
              <a:gd name="T50" fmla="*/ 29 w 41"/>
              <a:gd name="T51" fmla="*/ 35 h 37"/>
              <a:gd name="T52" fmla="*/ 27 w 41"/>
              <a:gd name="T53" fmla="*/ 35 h 37"/>
              <a:gd name="T54" fmla="*/ 26 w 41"/>
              <a:gd name="T55" fmla="*/ 33 h 37"/>
              <a:gd name="T56" fmla="*/ 26 w 41"/>
              <a:gd name="T57" fmla="*/ 33 h 37"/>
              <a:gd name="T58" fmla="*/ 26 w 41"/>
              <a:gd name="T59" fmla="*/ 36 h 37"/>
              <a:gd name="T60" fmla="*/ 24 w 41"/>
              <a:gd name="T61" fmla="*/ 36 h 37"/>
              <a:gd name="T62" fmla="*/ 22 w 41"/>
              <a:gd name="T63" fmla="*/ 34 h 37"/>
              <a:gd name="T64" fmla="*/ 21 w 41"/>
              <a:gd name="T65" fmla="*/ 34 h 37"/>
              <a:gd name="T66" fmla="*/ 12 w 41"/>
              <a:gd name="T67" fmla="*/ 28 h 37"/>
              <a:gd name="T68" fmla="*/ 11 w 41"/>
              <a:gd name="T69" fmla="*/ 28 h 37"/>
              <a:gd name="T70" fmla="*/ 6 w 41"/>
              <a:gd name="T71" fmla="*/ 29 h 37"/>
              <a:gd name="T72" fmla="*/ 22 w 41"/>
              <a:gd name="T73" fmla="*/ 19 h 37"/>
              <a:gd name="T74" fmla="*/ 26 w 41"/>
              <a:gd name="T75" fmla="*/ 23 h 37"/>
              <a:gd name="T76" fmla="*/ 22 w 41"/>
              <a:gd name="T77" fmla="*/ 28 h 37"/>
              <a:gd name="T78" fmla="*/ 18 w 41"/>
              <a:gd name="T79" fmla="*/ 23 h 37"/>
              <a:gd name="T80" fmla="*/ 22 w 41"/>
              <a:gd name="T81" fmla="*/ 19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37">
                <a:moveTo>
                  <a:pt x="32" y="17"/>
                </a:moveTo>
                <a:cubicBezTo>
                  <a:pt x="34" y="17"/>
                  <a:pt x="35" y="19"/>
                  <a:pt x="35" y="21"/>
                </a:cubicBezTo>
                <a:cubicBezTo>
                  <a:pt x="35" y="23"/>
                  <a:pt x="34" y="25"/>
                  <a:pt x="32" y="25"/>
                </a:cubicBezTo>
                <a:cubicBezTo>
                  <a:pt x="31" y="25"/>
                  <a:pt x="29" y="23"/>
                  <a:pt x="29" y="21"/>
                </a:cubicBezTo>
                <a:cubicBezTo>
                  <a:pt x="29" y="19"/>
                  <a:pt x="31" y="17"/>
                  <a:pt x="32" y="17"/>
                </a:cubicBezTo>
                <a:close/>
                <a:moveTo>
                  <a:pt x="29" y="25"/>
                </a:moveTo>
                <a:cubicBezTo>
                  <a:pt x="30" y="26"/>
                  <a:pt x="30" y="26"/>
                  <a:pt x="31" y="27"/>
                </a:cubicBezTo>
                <a:cubicBezTo>
                  <a:pt x="31" y="27"/>
                  <a:pt x="31" y="28"/>
                  <a:pt x="31" y="28"/>
                </a:cubicBezTo>
                <a:cubicBezTo>
                  <a:pt x="29" y="28"/>
                  <a:pt x="28" y="28"/>
                  <a:pt x="27" y="29"/>
                </a:cubicBezTo>
                <a:cubicBezTo>
                  <a:pt x="27" y="29"/>
                  <a:pt x="27" y="29"/>
                  <a:pt x="27" y="28"/>
                </a:cubicBezTo>
                <a:cubicBezTo>
                  <a:pt x="27" y="27"/>
                  <a:pt x="27" y="26"/>
                  <a:pt x="28" y="25"/>
                </a:cubicBezTo>
                <a:cubicBezTo>
                  <a:pt x="28" y="25"/>
                  <a:pt x="29" y="25"/>
                  <a:pt x="29" y="25"/>
                </a:cubicBezTo>
                <a:close/>
                <a:moveTo>
                  <a:pt x="6" y="29"/>
                </a:moveTo>
                <a:cubicBezTo>
                  <a:pt x="0" y="25"/>
                  <a:pt x="0" y="16"/>
                  <a:pt x="3" y="10"/>
                </a:cubicBezTo>
                <a:cubicBezTo>
                  <a:pt x="6" y="1"/>
                  <a:pt x="15" y="0"/>
                  <a:pt x="23" y="2"/>
                </a:cubicBezTo>
                <a:cubicBezTo>
                  <a:pt x="36" y="4"/>
                  <a:pt x="41" y="15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36" y="28"/>
                  <a:pt x="37" y="31"/>
                  <a:pt x="37" y="33"/>
                </a:cubicBezTo>
                <a:cubicBezTo>
                  <a:pt x="37" y="34"/>
                  <a:pt x="35" y="34"/>
                  <a:pt x="34" y="33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3" y="30"/>
                  <a:pt x="33" y="31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1" y="35"/>
                  <a:pt x="31" y="34"/>
                </a:cubicBezTo>
                <a:cubicBezTo>
                  <a:pt x="30" y="32"/>
                  <a:pt x="30" y="32"/>
                  <a:pt x="30" y="32"/>
                </a:cubicBezTo>
                <a:cubicBezTo>
                  <a:pt x="29" y="31"/>
                  <a:pt x="29" y="31"/>
                  <a:pt x="29" y="32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6"/>
                  <a:pt x="28" y="36"/>
                  <a:pt x="27" y="35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7"/>
                  <a:pt x="24" y="37"/>
                  <a:pt x="24" y="36"/>
                </a:cubicBezTo>
                <a:cubicBezTo>
                  <a:pt x="23" y="36"/>
                  <a:pt x="23" y="35"/>
                  <a:pt x="22" y="34"/>
                </a:cubicBezTo>
                <a:cubicBezTo>
                  <a:pt x="22" y="34"/>
                  <a:pt x="22" y="33"/>
                  <a:pt x="21" y="34"/>
                </a:cubicBezTo>
                <a:cubicBezTo>
                  <a:pt x="15" y="35"/>
                  <a:pt x="12" y="34"/>
                  <a:pt x="12" y="28"/>
                </a:cubicBezTo>
                <a:cubicBezTo>
                  <a:pt x="12" y="24"/>
                  <a:pt x="11" y="24"/>
                  <a:pt x="11" y="28"/>
                </a:cubicBezTo>
                <a:cubicBezTo>
                  <a:pt x="10" y="32"/>
                  <a:pt x="11" y="32"/>
                  <a:pt x="6" y="29"/>
                </a:cubicBezTo>
                <a:close/>
                <a:moveTo>
                  <a:pt x="22" y="19"/>
                </a:moveTo>
                <a:cubicBezTo>
                  <a:pt x="24" y="19"/>
                  <a:pt x="26" y="21"/>
                  <a:pt x="26" y="23"/>
                </a:cubicBezTo>
                <a:cubicBezTo>
                  <a:pt x="26" y="26"/>
                  <a:pt x="24" y="28"/>
                  <a:pt x="22" y="28"/>
                </a:cubicBezTo>
                <a:cubicBezTo>
                  <a:pt x="20" y="28"/>
                  <a:pt x="18" y="26"/>
                  <a:pt x="18" y="23"/>
                </a:cubicBezTo>
                <a:cubicBezTo>
                  <a:pt x="18" y="21"/>
                  <a:pt x="20" y="19"/>
                  <a:pt x="22" y="19"/>
                </a:cubicBezTo>
                <a:close/>
              </a:path>
            </a:pathLst>
          </a:custGeom>
          <a:solidFill>
            <a:srgbClr val="AAD4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3" name="Freeform 94"/>
          <p:cNvSpPr>
            <a:spLocks/>
          </p:cNvSpPr>
          <p:nvPr/>
        </p:nvSpPr>
        <p:spPr bwMode="auto">
          <a:xfrm>
            <a:off x="153517" y="5581176"/>
            <a:ext cx="387350" cy="365125"/>
          </a:xfrm>
          <a:custGeom>
            <a:avLst/>
            <a:gdLst>
              <a:gd name="T0" fmla="*/ 6 w 33"/>
              <a:gd name="T1" fmla="*/ 29 h 31"/>
              <a:gd name="T2" fmla="*/ 2 w 33"/>
              <a:gd name="T3" fmla="*/ 10 h 31"/>
              <a:gd name="T4" fmla="*/ 23 w 33"/>
              <a:gd name="T5" fmla="*/ 1 h 31"/>
              <a:gd name="T6" fmla="*/ 33 w 33"/>
              <a:gd name="T7" fmla="*/ 6 h 31"/>
              <a:gd name="T8" fmla="*/ 20 w 33"/>
              <a:gd name="T9" fmla="*/ 19 h 31"/>
              <a:gd name="T10" fmla="*/ 19 w 33"/>
              <a:gd name="T11" fmla="*/ 20 h 31"/>
              <a:gd name="T12" fmla="*/ 12 w 33"/>
              <a:gd name="T13" fmla="*/ 27 h 31"/>
              <a:gd name="T14" fmla="*/ 11 w 33"/>
              <a:gd name="T15" fmla="*/ 28 h 31"/>
              <a:gd name="T16" fmla="*/ 11 w 33"/>
              <a:gd name="T17" fmla="*/ 28 h 31"/>
              <a:gd name="T18" fmla="*/ 9 w 33"/>
              <a:gd name="T19" fmla="*/ 31 h 31"/>
              <a:gd name="T20" fmla="*/ 6 w 33"/>
              <a:gd name="T21" fmla="*/ 2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1">
                <a:moveTo>
                  <a:pt x="6" y="29"/>
                </a:moveTo>
                <a:cubicBezTo>
                  <a:pt x="0" y="25"/>
                  <a:pt x="0" y="16"/>
                  <a:pt x="2" y="10"/>
                </a:cubicBezTo>
                <a:cubicBezTo>
                  <a:pt x="6" y="1"/>
                  <a:pt x="15" y="0"/>
                  <a:pt x="23" y="1"/>
                </a:cubicBezTo>
                <a:cubicBezTo>
                  <a:pt x="27" y="2"/>
                  <a:pt x="31" y="4"/>
                  <a:pt x="33" y="6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19" y="20"/>
                  <a:pt x="19" y="20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3"/>
                  <a:pt x="11" y="24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7" y="30"/>
                  <a:pt x="6" y="29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4" name="Freeform 95"/>
          <p:cNvSpPr>
            <a:spLocks noEditPoints="1"/>
          </p:cNvSpPr>
          <p:nvPr/>
        </p:nvSpPr>
        <p:spPr bwMode="auto">
          <a:xfrm>
            <a:off x="259880" y="5652614"/>
            <a:ext cx="361950" cy="363538"/>
          </a:xfrm>
          <a:custGeom>
            <a:avLst/>
            <a:gdLst>
              <a:gd name="T0" fmla="*/ 24 w 31"/>
              <a:gd name="T1" fmla="*/ 0 h 31"/>
              <a:gd name="T2" fmla="*/ 27 w 31"/>
              <a:gd name="T3" fmla="*/ 18 h 31"/>
              <a:gd name="T4" fmla="*/ 27 w 31"/>
              <a:gd name="T5" fmla="*/ 20 h 31"/>
              <a:gd name="T6" fmla="*/ 28 w 31"/>
              <a:gd name="T7" fmla="*/ 27 h 31"/>
              <a:gd name="T8" fmla="*/ 25 w 31"/>
              <a:gd name="T9" fmla="*/ 27 h 31"/>
              <a:gd name="T10" fmla="*/ 24 w 31"/>
              <a:gd name="T11" fmla="*/ 25 h 31"/>
              <a:gd name="T12" fmla="*/ 24 w 31"/>
              <a:gd name="T13" fmla="*/ 25 h 31"/>
              <a:gd name="T14" fmla="*/ 24 w 31"/>
              <a:gd name="T15" fmla="*/ 28 h 31"/>
              <a:gd name="T16" fmla="*/ 22 w 31"/>
              <a:gd name="T17" fmla="*/ 28 h 31"/>
              <a:gd name="T18" fmla="*/ 21 w 31"/>
              <a:gd name="T19" fmla="*/ 26 h 31"/>
              <a:gd name="T20" fmla="*/ 20 w 31"/>
              <a:gd name="T21" fmla="*/ 26 h 31"/>
              <a:gd name="T22" fmla="*/ 20 w 31"/>
              <a:gd name="T23" fmla="*/ 29 h 31"/>
              <a:gd name="T24" fmla="*/ 18 w 31"/>
              <a:gd name="T25" fmla="*/ 29 h 31"/>
              <a:gd name="T26" fmla="*/ 17 w 31"/>
              <a:gd name="T27" fmla="*/ 27 h 31"/>
              <a:gd name="T28" fmla="*/ 17 w 31"/>
              <a:gd name="T29" fmla="*/ 27 h 31"/>
              <a:gd name="T30" fmla="*/ 17 w 31"/>
              <a:gd name="T31" fmla="*/ 30 h 31"/>
              <a:gd name="T32" fmla="*/ 15 w 31"/>
              <a:gd name="T33" fmla="*/ 30 h 31"/>
              <a:gd name="T34" fmla="*/ 13 w 31"/>
              <a:gd name="T35" fmla="*/ 28 h 31"/>
              <a:gd name="T36" fmla="*/ 12 w 31"/>
              <a:gd name="T37" fmla="*/ 27 h 31"/>
              <a:gd name="T38" fmla="*/ 3 w 31"/>
              <a:gd name="T39" fmla="*/ 22 h 31"/>
              <a:gd name="T40" fmla="*/ 3 w 31"/>
              <a:gd name="T41" fmla="*/ 21 h 31"/>
              <a:gd name="T42" fmla="*/ 10 w 31"/>
              <a:gd name="T43" fmla="*/ 14 h 31"/>
              <a:gd name="T44" fmla="*/ 9 w 31"/>
              <a:gd name="T45" fmla="*/ 17 h 31"/>
              <a:gd name="T46" fmla="*/ 13 w 31"/>
              <a:gd name="T47" fmla="*/ 22 h 31"/>
              <a:gd name="T48" fmla="*/ 17 w 31"/>
              <a:gd name="T49" fmla="*/ 17 h 31"/>
              <a:gd name="T50" fmla="*/ 13 w 31"/>
              <a:gd name="T51" fmla="*/ 12 h 31"/>
              <a:gd name="T52" fmla="*/ 11 w 31"/>
              <a:gd name="T53" fmla="*/ 13 h 31"/>
              <a:gd name="T54" fmla="*/ 24 w 31"/>
              <a:gd name="T55" fmla="*/ 0 h 31"/>
              <a:gd name="T56" fmla="*/ 2 w 31"/>
              <a:gd name="T57" fmla="*/ 22 h 31"/>
              <a:gd name="T58" fmla="*/ 0 w 31"/>
              <a:gd name="T59" fmla="*/ 25 h 31"/>
              <a:gd name="T60" fmla="*/ 2 w 31"/>
              <a:gd name="T61" fmla="*/ 22 h 31"/>
              <a:gd name="T62" fmla="*/ 23 w 31"/>
              <a:gd name="T63" fmla="*/ 11 h 31"/>
              <a:gd name="T64" fmla="*/ 26 w 31"/>
              <a:gd name="T65" fmla="*/ 15 h 31"/>
              <a:gd name="T66" fmla="*/ 23 w 31"/>
              <a:gd name="T67" fmla="*/ 19 h 31"/>
              <a:gd name="T68" fmla="*/ 20 w 31"/>
              <a:gd name="T69" fmla="*/ 15 h 31"/>
              <a:gd name="T70" fmla="*/ 23 w 31"/>
              <a:gd name="T71" fmla="*/ 11 h 31"/>
              <a:gd name="T72" fmla="*/ 20 w 31"/>
              <a:gd name="T73" fmla="*/ 19 h 31"/>
              <a:gd name="T74" fmla="*/ 22 w 31"/>
              <a:gd name="T75" fmla="*/ 21 h 31"/>
              <a:gd name="T76" fmla="*/ 22 w 31"/>
              <a:gd name="T77" fmla="*/ 22 h 31"/>
              <a:gd name="T78" fmla="*/ 18 w 31"/>
              <a:gd name="T79" fmla="*/ 23 h 31"/>
              <a:gd name="T80" fmla="*/ 18 w 31"/>
              <a:gd name="T81" fmla="*/ 22 h 31"/>
              <a:gd name="T82" fmla="*/ 19 w 31"/>
              <a:gd name="T83" fmla="*/ 19 h 31"/>
              <a:gd name="T84" fmla="*/ 20 w 31"/>
              <a:gd name="T85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" h="31">
                <a:moveTo>
                  <a:pt x="24" y="0"/>
                </a:moveTo>
                <a:cubicBezTo>
                  <a:pt x="29" y="5"/>
                  <a:pt x="31" y="12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7" y="22"/>
                  <a:pt x="28" y="25"/>
                  <a:pt x="28" y="27"/>
                </a:cubicBezTo>
                <a:cubicBezTo>
                  <a:pt x="28" y="28"/>
                  <a:pt x="26" y="28"/>
                  <a:pt x="25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4"/>
                  <a:pt x="24" y="24"/>
                  <a:pt x="24" y="25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9"/>
                  <a:pt x="22" y="29"/>
                  <a:pt x="22" y="28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5"/>
                  <a:pt x="20" y="25"/>
                  <a:pt x="20" y="26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30"/>
                  <a:pt x="19" y="30"/>
                  <a:pt x="18" y="29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5" y="31"/>
                  <a:pt x="15" y="30"/>
                </a:cubicBezTo>
                <a:cubicBezTo>
                  <a:pt x="14" y="30"/>
                  <a:pt x="14" y="29"/>
                  <a:pt x="13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6" y="29"/>
                  <a:pt x="3" y="28"/>
                  <a:pt x="3" y="22"/>
                </a:cubicBezTo>
                <a:cubicBezTo>
                  <a:pt x="3" y="21"/>
                  <a:pt x="3" y="21"/>
                  <a:pt x="3" y="21"/>
                </a:cubicBezTo>
                <a:cubicBezTo>
                  <a:pt x="10" y="14"/>
                  <a:pt x="10" y="14"/>
                  <a:pt x="10" y="14"/>
                </a:cubicBezTo>
                <a:cubicBezTo>
                  <a:pt x="9" y="15"/>
                  <a:pt x="9" y="16"/>
                  <a:pt x="9" y="17"/>
                </a:cubicBezTo>
                <a:cubicBezTo>
                  <a:pt x="9" y="20"/>
                  <a:pt x="11" y="22"/>
                  <a:pt x="13" y="22"/>
                </a:cubicBezTo>
                <a:cubicBezTo>
                  <a:pt x="15" y="22"/>
                  <a:pt x="17" y="20"/>
                  <a:pt x="17" y="17"/>
                </a:cubicBezTo>
                <a:cubicBezTo>
                  <a:pt x="17" y="15"/>
                  <a:pt x="15" y="12"/>
                  <a:pt x="13" y="12"/>
                </a:cubicBezTo>
                <a:cubicBezTo>
                  <a:pt x="12" y="12"/>
                  <a:pt x="12" y="13"/>
                  <a:pt x="11" y="13"/>
                </a:cubicBezTo>
                <a:lnTo>
                  <a:pt x="24" y="0"/>
                </a:lnTo>
                <a:close/>
                <a:moveTo>
                  <a:pt x="2" y="22"/>
                </a:moveTo>
                <a:cubicBezTo>
                  <a:pt x="1" y="25"/>
                  <a:pt x="1" y="26"/>
                  <a:pt x="0" y="25"/>
                </a:cubicBezTo>
                <a:lnTo>
                  <a:pt x="2" y="22"/>
                </a:lnTo>
                <a:close/>
                <a:moveTo>
                  <a:pt x="23" y="11"/>
                </a:moveTo>
                <a:cubicBezTo>
                  <a:pt x="25" y="11"/>
                  <a:pt x="26" y="13"/>
                  <a:pt x="26" y="15"/>
                </a:cubicBezTo>
                <a:cubicBezTo>
                  <a:pt x="26" y="17"/>
                  <a:pt x="25" y="19"/>
                  <a:pt x="23" y="19"/>
                </a:cubicBezTo>
                <a:cubicBezTo>
                  <a:pt x="22" y="19"/>
                  <a:pt x="20" y="17"/>
                  <a:pt x="20" y="15"/>
                </a:cubicBezTo>
                <a:cubicBezTo>
                  <a:pt x="20" y="12"/>
                  <a:pt x="22" y="11"/>
                  <a:pt x="23" y="11"/>
                </a:cubicBezTo>
                <a:close/>
                <a:moveTo>
                  <a:pt x="20" y="19"/>
                </a:moveTo>
                <a:cubicBezTo>
                  <a:pt x="20" y="20"/>
                  <a:pt x="21" y="20"/>
                  <a:pt x="22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0" y="22"/>
                  <a:pt x="19" y="22"/>
                  <a:pt x="18" y="23"/>
                </a:cubicBezTo>
                <a:cubicBezTo>
                  <a:pt x="18" y="23"/>
                  <a:pt x="17" y="23"/>
                  <a:pt x="18" y="22"/>
                </a:cubicBezTo>
                <a:cubicBezTo>
                  <a:pt x="18" y="21"/>
                  <a:pt x="18" y="20"/>
                  <a:pt x="19" y="19"/>
                </a:cubicBezTo>
                <a:cubicBezTo>
                  <a:pt x="19" y="18"/>
                  <a:pt x="20" y="19"/>
                  <a:pt x="20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5" name="Freeform 96"/>
          <p:cNvSpPr>
            <a:spLocks/>
          </p:cNvSpPr>
          <p:nvPr/>
        </p:nvSpPr>
        <p:spPr bwMode="auto">
          <a:xfrm>
            <a:off x="142405" y="3698401"/>
            <a:ext cx="444500" cy="44767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6" name="Freeform 97"/>
          <p:cNvSpPr>
            <a:spLocks/>
          </p:cNvSpPr>
          <p:nvPr/>
        </p:nvSpPr>
        <p:spPr bwMode="auto">
          <a:xfrm>
            <a:off x="188442" y="3839689"/>
            <a:ext cx="398463" cy="306388"/>
          </a:xfrm>
          <a:custGeom>
            <a:avLst/>
            <a:gdLst>
              <a:gd name="T0" fmla="*/ 34 w 34"/>
              <a:gd name="T1" fmla="*/ 11 h 26"/>
              <a:gd name="T2" fmla="*/ 34 w 34"/>
              <a:gd name="T3" fmla="*/ 20 h 26"/>
              <a:gd name="T4" fmla="*/ 28 w 34"/>
              <a:gd name="T5" fmla="*/ 26 h 26"/>
              <a:gd name="T6" fmla="*/ 21 w 34"/>
              <a:gd name="T7" fmla="*/ 26 h 26"/>
              <a:gd name="T8" fmla="*/ 0 w 34"/>
              <a:gd name="T9" fmla="*/ 5 h 26"/>
              <a:gd name="T10" fmla="*/ 4 w 34"/>
              <a:gd name="T11" fmla="*/ 2 h 26"/>
              <a:gd name="T12" fmla="*/ 12 w 34"/>
              <a:gd name="T13" fmla="*/ 0 h 26"/>
              <a:gd name="T14" fmla="*/ 21 w 34"/>
              <a:gd name="T15" fmla="*/ 9 h 26"/>
              <a:gd name="T16" fmla="*/ 23 w 34"/>
              <a:gd name="T17" fmla="*/ 6 h 26"/>
              <a:gd name="T18" fmla="*/ 29 w 34"/>
              <a:gd name="T19" fmla="*/ 6 h 26"/>
              <a:gd name="T20" fmla="*/ 34 w 34"/>
              <a:gd name="T2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6">
                <a:moveTo>
                  <a:pt x="34" y="11"/>
                </a:moveTo>
                <a:cubicBezTo>
                  <a:pt x="34" y="20"/>
                  <a:pt x="34" y="20"/>
                  <a:pt x="34" y="20"/>
                </a:cubicBezTo>
                <a:cubicBezTo>
                  <a:pt x="34" y="23"/>
                  <a:pt x="32" y="26"/>
                  <a:pt x="28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0" y="5"/>
                  <a:pt x="0" y="5"/>
                  <a:pt x="0" y="5"/>
                </a:cubicBezTo>
                <a:cubicBezTo>
                  <a:pt x="4" y="2"/>
                  <a:pt x="4" y="2"/>
                  <a:pt x="4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21" y="9"/>
                  <a:pt x="21" y="9"/>
                  <a:pt x="21" y="9"/>
                </a:cubicBezTo>
                <a:cubicBezTo>
                  <a:pt x="23" y="6"/>
                  <a:pt x="23" y="6"/>
                  <a:pt x="23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4" y="11"/>
                  <a:pt x="34" y="11"/>
                  <a:pt x="34" y="11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7" name="Freeform 98"/>
          <p:cNvSpPr>
            <a:spLocks/>
          </p:cNvSpPr>
          <p:nvPr/>
        </p:nvSpPr>
        <p:spPr bwMode="auto">
          <a:xfrm>
            <a:off x="188442" y="3828576"/>
            <a:ext cx="363538" cy="176213"/>
          </a:xfrm>
          <a:custGeom>
            <a:avLst/>
            <a:gdLst>
              <a:gd name="T0" fmla="*/ 0 w 31"/>
              <a:gd name="T1" fmla="*/ 5 h 15"/>
              <a:gd name="T2" fmla="*/ 12 w 31"/>
              <a:gd name="T3" fmla="*/ 1 h 15"/>
              <a:gd name="T4" fmla="*/ 12 w 31"/>
              <a:gd name="T5" fmla="*/ 2 h 15"/>
              <a:gd name="T6" fmla="*/ 14 w 31"/>
              <a:gd name="T7" fmla="*/ 9 h 15"/>
              <a:gd name="T8" fmla="*/ 14 w 31"/>
              <a:gd name="T9" fmla="*/ 9 h 15"/>
              <a:gd name="T10" fmla="*/ 15 w 31"/>
              <a:gd name="T11" fmla="*/ 8 h 15"/>
              <a:gd name="T12" fmla="*/ 15 w 31"/>
              <a:gd name="T13" fmla="*/ 8 h 15"/>
              <a:gd name="T14" fmla="*/ 17 w 31"/>
              <a:gd name="T15" fmla="*/ 8 h 15"/>
              <a:gd name="T16" fmla="*/ 18 w 31"/>
              <a:gd name="T17" fmla="*/ 9 h 15"/>
              <a:gd name="T18" fmla="*/ 17 w 31"/>
              <a:gd name="T19" fmla="*/ 10 h 15"/>
              <a:gd name="T20" fmla="*/ 18 w 31"/>
              <a:gd name="T21" fmla="*/ 10 h 15"/>
              <a:gd name="T22" fmla="*/ 23 w 31"/>
              <a:gd name="T23" fmla="*/ 4 h 15"/>
              <a:gd name="T24" fmla="*/ 23 w 31"/>
              <a:gd name="T25" fmla="*/ 4 h 15"/>
              <a:gd name="T26" fmla="*/ 31 w 31"/>
              <a:gd name="T27" fmla="*/ 9 h 15"/>
              <a:gd name="T28" fmla="*/ 30 w 31"/>
              <a:gd name="T29" fmla="*/ 10 h 15"/>
              <a:gd name="T30" fmla="*/ 24 w 31"/>
              <a:gd name="T31" fmla="*/ 11 h 15"/>
              <a:gd name="T32" fmla="*/ 23 w 31"/>
              <a:gd name="T33" fmla="*/ 11 h 15"/>
              <a:gd name="T34" fmla="*/ 21 w 31"/>
              <a:gd name="T35" fmla="*/ 13 h 15"/>
              <a:gd name="T36" fmla="*/ 20 w 31"/>
              <a:gd name="T37" fmla="*/ 13 h 15"/>
              <a:gd name="T38" fmla="*/ 15 w 31"/>
              <a:gd name="T39" fmla="*/ 14 h 15"/>
              <a:gd name="T40" fmla="*/ 14 w 31"/>
              <a:gd name="T41" fmla="*/ 14 h 15"/>
              <a:gd name="T42" fmla="*/ 10 w 31"/>
              <a:gd name="T43" fmla="*/ 11 h 15"/>
              <a:gd name="T44" fmla="*/ 10 w 31"/>
              <a:gd name="T45" fmla="*/ 11 h 15"/>
              <a:gd name="T46" fmla="*/ 7 w 31"/>
              <a:gd name="T47" fmla="*/ 8 h 15"/>
              <a:gd name="T48" fmla="*/ 6 w 31"/>
              <a:gd name="T49" fmla="*/ 8 h 15"/>
              <a:gd name="T50" fmla="*/ 0 w 31"/>
              <a:gd name="T51" fmla="*/ 6 h 15"/>
              <a:gd name="T52" fmla="*/ 0 w 31"/>
              <a:gd name="T53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" h="15">
                <a:moveTo>
                  <a:pt x="0" y="5"/>
                </a:moveTo>
                <a:cubicBezTo>
                  <a:pt x="2" y="2"/>
                  <a:pt x="7" y="0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5"/>
                  <a:pt x="12" y="8"/>
                  <a:pt x="14" y="9"/>
                </a:cubicBezTo>
                <a:cubicBezTo>
                  <a:pt x="14" y="10"/>
                  <a:pt x="14" y="10"/>
                  <a:pt x="14" y="9"/>
                </a:cubicBezTo>
                <a:cubicBezTo>
                  <a:pt x="15" y="9"/>
                  <a:pt x="15" y="8"/>
                  <a:pt x="15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6" y="8"/>
                  <a:pt x="16" y="9"/>
                  <a:pt x="17" y="8"/>
                </a:cubicBezTo>
                <a:cubicBezTo>
                  <a:pt x="18" y="8"/>
                  <a:pt x="18" y="8"/>
                  <a:pt x="18" y="9"/>
                </a:cubicBezTo>
                <a:cubicBezTo>
                  <a:pt x="17" y="9"/>
                  <a:pt x="17" y="10"/>
                  <a:pt x="17" y="10"/>
                </a:cubicBezTo>
                <a:cubicBezTo>
                  <a:pt x="17" y="10"/>
                  <a:pt x="17" y="11"/>
                  <a:pt x="18" y="10"/>
                </a:cubicBezTo>
                <a:cubicBezTo>
                  <a:pt x="20" y="9"/>
                  <a:pt x="22" y="7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7" y="5"/>
                  <a:pt x="30" y="7"/>
                  <a:pt x="31" y="9"/>
                </a:cubicBezTo>
                <a:cubicBezTo>
                  <a:pt x="31" y="10"/>
                  <a:pt x="31" y="10"/>
                  <a:pt x="30" y="10"/>
                </a:cubicBezTo>
                <a:cubicBezTo>
                  <a:pt x="28" y="8"/>
                  <a:pt x="25" y="8"/>
                  <a:pt x="24" y="11"/>
                </a:cubicBezTo>
                <a:cubicBezTo>
                  <a:pt x="24" y="11"/>
                  <a:pt x="24" y="11"/>
                  <a:pt x="23" y="11"/>
                </a:cubicBezTo>
                <a:cubicBezTo>
                  <a:pt x="22" y="11"/>
                  <a:pt x="21" y="12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8" y="12"/>
                  <a:pt x="16" y="13"/>
                  <a:pt x="15" y="14"/>
                </a:cubicBezTo>
                <a:cubicBezTo>
                  <a:pt x="14" y="15"/>
                  <a:pt x="14" y="15"/>
                  <a:pt x="14" y="14"/>
                </a:cubicBezTo>
                <a:cubicBezTo>
                  <a:pt x="13" y="12"/>
                  <a:pt x="12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9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6"/>
                  <a:pt x="3" y="6"/>
                  <a:pt x="0" y="6"/>
                </a:cubicBezTo>
                <a:cubicBezTo>
                  <a:pt x="0" y="6"/>
                  <a:pt x="0" y="6"/>
                  <a:pt x="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8" name="Oval 99"/>
          <p:cNvSpPr>
            <a:spLocks noChangeArrowheads="1"/>
          </p:cNvSpPr>
          <p:nvPr/>
        </p:nvSpPr>
        <p:spPr bwMode="auto">
          <a:xfrm>
            <a:off x="1980730" y="4298476"/>
            <a:ext cx="490538" cy="495300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9" name="Freeform 100"/>
          <p:cNvSpPr>
            <a:spLocks/>
          </p:cNvSpPr>
          <p:nvPr/>
        </p:nvSpPr>
        <p:spPr bwMode="auto">
          <a:xfrm>
            <a:off x="2144242" y="4404839"/>
            <a:ext cx="327025" cy="388938"/>
          </a:xfrm>
          <a:custGeom>
            <a:avLst/>
            <a:gdLst>
              <a:gd name="T0" fmla="*/ 28 w 28"/>
              <a:gd name="T1" fmla="*/ 12 h 33"/>
              <a:gd name="T2" fmla="*/ 7 w 28"/>
              <a:gd name="T3" fmla="*/ 33 h 33"/>
              <a:gd name="T4" fmla="*/ 6 w 28"/>
              <a:gd name="T5" fmla="*/ 33 h 33"/>
              <a:gd name="T6" fmla="*/ 0 w 28"/>
              <a:gd name="T7" fmla="*/ 27 h 33"/>
              <a:gd name="T8" fmla="*/ 1 w 28"/>
              <a:gd name="T9" fmla="*/ 27 h 33"/>
              <a:gd name="T10" fmla="*/ 0 w 28"/>
              <a:gd name="T11" fmla="*/ 10 h 33"/>
              <a:gd name="T12" fmla="*/ 7 w 28"/>
              <a:gd name="T13" fmla="*/ 1 h 33"/>
              <a:gd name="T14" fmla="*/ 18 w 28"/>
              <a:gd name="T15" fmla="*/ 0 h 33"/>
              <a:gd name="T16" fmla="*/ 28 w 28"/>
              <a:gd name="T17" fmla="*/ 10 h 33"/>
              <a:gd name="T18" fmla="*/ 28 w 28"/>
              <a:gd name="T1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33">
                <a:moveTo>
                  <a:pt x="28" y="12"/>
                </a:moveTo>
                <a:cubicBezTo>
                  <a:pt x="28" y="24"/>
                  <a:pt x="19" y="33"/>
                  <a:pt x="7" y="33"/>
                </a:cubicBezTo>
                <a:cubicBezTo>
                  <a:pt x="7" y="33"/>
                  <a:pt x="7" y="33"/>
                  <a:pt x="6" y="33"/>
                </a:cubicBez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1"/>
                  <a:pt x="7" y="1"/>
                  <a:pt x="7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0" name="Freeform 101"/>
          <p:cNvSpPr>
            <a:spLocks noEditPoints="1"/>
          </p:cNvSpPr>
          <p:nvPr/>
        </p:nvSpPr>
        <p:spPr bwMode="auto">
          <a:xfrm>
            <a:off x="2109317" y="4357214"/>
            <a:ext cx="246063" cy="365125"/>
          </a:xfrm>
          <a:custGeom>
            <a:avLst/>
            <a:gdLst>
              <a:gd name="T0" fmla="*/ 4 w 21"/>
              <a:gd name="T1" fmla="*/ 31 h 31"/>
              <a:gd name="T2" fmla="*/ 15 w 21"/>
              <a:gd name="T3" fmla="*/ 31 h 31"/>
              <a:gd name="T4" fmla="*/ 16 w 21"/>
              <a:gd name="T5" fmla="*/ 31 h 31"/>
              <a:gd name="T6" fmla="*/ 21 w 21"/>
              <a:gd name="T7" fmla="*/ 4 h 31"/>
              <a:gd name="T8" fmla="*/ 20 w 21"/>
              <a:gd name="T9" fmla="*/ 4 h 31"/>
              <a:gd name="T10" fmla="*/ 11 w 21"/>
              <a:gd name="T11" fmla="*/ 0 h 31"/>
              <a:gd name="T12" fmla="*/ 11 w 21"/>
              <a:gd name="T13" fmla="*/ 0 h 31"/>
              <a:gd name="T14" fmla="*/ 0 w 21"/>
              <a:gd name="T15" fmla="*/ 13 h 31"/>
              <a:gd name="T16" fmla="*/ 0 w 21"/>
              <a:gd name="T17" fmla="*/ 13 h 31"/>
              <a:gd name="T18" fmla="*/ 3 w 21"/>
              <a:gd name="T19" fmla="*/ 31 h 31"/>
              <a:gd name="T20" fmla="*/ 4 w 21"/>
              <a:gd name="T21" fmla="*/ 31 h 31"/>
              <a:gd name="T22" fmla="*/ 9 w 21"/>
              <a:gd name="T23" fmla="*/ 10 h 31"/>
              <a:gd name="T24" fmla="*/ 11 w 21"/>
              <a:gd name="T25" fmla="*/ 10 h 31"/>
              <a:gd name="T26" fmla="*/ 11 w 21"/>
              <a:gd name="T27" fmla="*/ 11 h 31"/>
              <a:gd name="T28" fmla="*/ 11 w 21"/>
              <a:gd name="T29" fmla="*/ 14 h 31"/>
              <a:gd name="T30" fmla="*/ 12 w 21"/>
              <a:gd name="T31" fmla="*/ 15 h 31"/>
              <a:gd name="T32" fmla="*/ 15 w 21"/>
              <a:gd name="T33" fmla="*/ 15 h 31"/>
              <a:gd name="T34" fmla="*/ 15 w 21"/>
              <a:gd name="T35" fmla="*/ 15 h 31"/>
              <a:gd name="T36" fmla="*/ 15 w 21"/>
              <a:gd name="T37" fmla="*/ 17 h 31"/>
              <a:gd name="T38" fmla="*/ 15 w 21"/>
              <a:gd name="T39" fmla="*/ 17 h 31"/>
              <a:gd name="T40" fmla="*/ 12 w 21"/>
              <a:gd name="T41" fmla="*/ 17 h 31"/>
              <a:gd name="T42" fmla="*/ 11 w 21"/>
              <a:gd name="T43" fmla="*/ 18 h 31"/>
              <a:gd name="T44" fmla="*/ 11 w 21"/>
              <a:gd name="T45" fmla="*/ 27 h 31"/>
              <a:gd name="T46" fmla="*/ 11 w 21"/>
              <a:gd name="T47" fmla="*/ 28 h 31"/>
              <a:gd name="T48" fmla="*/ 9 w 21"/>
              <a:gd name="T49" fmla="*/ 28 h 31"/>
              <a:gd name="T50" fmla="*/ 8 w 21"/>
              <a:gd name="T51" fmla="*/ 27 h 31"/>
              <a:gd name="T52" fmla="*/ 8 w 21"/>
              <a:gd name="T53" fmla="*/ 18 h 31"/>
              <a:gd name="T54" fmla="*/ 8 w 21"/>
              <a:gd name="T55" fmla="*/ 17 h 31"/>
              <a:gd name="T56" fmla="*/ 5 w 21"/>
              <a:gd name="T57" fmla="*/ 17 h 31"/>
              <a:gd name="T58" fmla="*/ 4 w 21"/>
              <a:gd name="T59" fmla="*/ 17 h 31"/>
              <a:gd name="T60" fmla="*/ 4 w 21"/>
              <a:gd name="T61" fmla="*/ 15 h 31"/>
              <a:gd name="T62" fmla="*/ 5 w 21"/>
              <a:gd name="T63" fmla="*/ 15 h 31"/>
              <a:gd name="T64" fmla="*/ 8 w 21"/>
              <a:gd name="T65" fmla="*/ 15 h 31"/>
              <a:gd name="T66" fmla="*/ 8 w 21"/>
              <a:gd name="T67" fmla="*/ 14 h 31"/>
              <a:gd name="T68" fmla="*/ 8 w 21"/>
              <a:gd name="T69" fmla="*/ 11 h 31"/>
              <a:gd name="T70" fmla="*/ 9 w 21"/>
              <a:gd name="T71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31">
                <a:moveTo>
                  <a:pt x="4" y="31"/>
                </a:move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0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4" y="31"/>
                  <a:pt x="4" y="31"/>
                </a:cubicBezTo>
                <a:close/>
                <a:moveTo>
                  <a:pt x="9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5"/>
                  <a:pt x="12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8"/>
                  <a:pt x="11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9" y="10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1" name="Oval 102"/>
          <p:cNvSpPr>
            <a:spLocks noChangeArrowheads="1"/>
          </p:cNvSpPr>
          <p:nvPr/>
        </p:nvSpPr>
        <p:spPr bwMode="auto">
          <a:xfrm>
            <a:off x="2601442" y="4922364"/>
            <a:ext cx="490538" cy="4937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2" name="Freeform 103"/>
          <p:cNvSpPr>
            <a:spLocks/>
          </p:cNvSpPr>
          <p:nvPr/>
        </p:nvSpPr>
        <p:spPr bwMode="auto">
          <a:xfrm>
            <a:off x="2658592" y="5063651"/>
            <a:ext cx="433388" cy="352425"/>
          </a:xfrm>
          <a:custGeom>
            <a:avLst/>
            <a:gdLst>
              <a:gd name="T0" fmla="*/ 37 w 37"/>
              <a:gd name="T1" fmla="*/ 9 h 30"/>
              <a:gd name="T2" fmla="*/ 16 w 37"/>
              <a:gd name="T3" fmla="*/ 30 h 30"/>
              <a:gd name="T4" fmla="*/ 14 w 37"/>
              <a:gd name="T5" fmla="*/ 30 h 30"/>
              <a:gd name="T6" fmla="*/ 2 w 37"/>
              <a:gd name="T7" fmla="*/ 17 h 30"/>
              <a:gd name="T8" fmla="*/ 2 w 37"/>
              <a:gd name="T9" fmla="*/ 17 h 30"/>
              <a:gd name="T10" fmla="*/ 0 w 37"/>
              <a:gd name="T11" fmla="*/ 15 h 30"/>
              <a:gd name="T12" fmla="*/ 7 w 37"/>
              <a:gd name="T13" fmla="*/ 13 h 30"/>
              <a:gd name="T14" fmla="*/ 0 w 37"/>
              <a:gd name="T15" fmla="*/ 6 h 30"/>
              <a:gd name="T16" fmla="*/ 4 w 37"/>
              <a:gd name="T17" fmla="*/ 0 h 30"/>
              <a:gd name="T18" fmla="*/ 10 w 37"/>
              <a:gd name="T19" fmla="*/ 6 h 30"/>
              <a:gd name="T20" fmla="*/ 21 w 37"/>
              <a:gd name="T21" fmla="*/ 0 h 30"/>
              <a:gd name="T22" fmla="*/ 26 w 37"/>
              <a:gd name="T23" fmla="*/ 5 h 30"/>
              <a:gd name="T24" fmla="*/ 31 w 37"/>
              <a:gd name="T25" fmla="*/ 0 h 30"/>
              <a:gd name="T26" fmla="*/ 37 w 37"/>
              <a:gd name="T27" fmla="*/ 6 h 30"/>
              <a:gd name="T28" fmla="*/ 37 w 37"/>
              <a:gd name="T29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7" h="30">
                <a:moveTo>
                  <a:pt x="37" y="9"/>
                </a:moveTo>
                <a:cubicBezTo>
                  <a:pt x="37" y="20"/>
                  <a:pt x="28" y="30"/>
                  <a:pt x="16" y="30"/>
                </a:cubicBezTo>
                <a:cubicBezTo>
                  <a:pt x="15" y="30"/>
                  <a:pt x="15" y="30"/>
                  <a:pt x="14" y="30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6"/>
                  <a:pt x="0" y="6"/>
                  <a:pt x="0" y="6"/>
                </a:cubicBezTo>
                <a:cubicBezTo>
                  <a:pt x="4" y="0"/>
                  <a:pt x="4" y="0"/>
                  <a:pt x="4" y="0"/>
                </a:cubicBezTo>
                <a:cubicBezTo>
                  <a:pt x="10" y="6"/>
                  <a:pt x="10" y="6"/>
                  <a:pt x="10" y="6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5"/>
                  <a:pt x="26" y="5"/>
                  <a:pt x="26" y="5"/>
                </a:cubicBezTo>
                <a:cubicBezTo>
                  <a:pt x="31" y="0"/>
                  <a:pt x="31" y="0"/>
                  <a:pt x="31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8"/>
                  <a:pt x="37" y="9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3" name="Freeform 104"/>
          <p:cNvSpPr>
            <a:spLocks noEditPoints="1"/>
          </p:cNvSpPr>
          <p:nvPr/>
        </p:nvSpPr>
        <p:spPr bwMode="auto">
          <a:xfrm>
            <a:off x="2647480" y="5039839"/>
            <a:ext cx="398463" cy="258763"/>
          </a:xfrm>
          <a:custGeom>
            <a:avLst/>
            <a:gdLst>
              <a:gd name="T0" fmla="*/ 2 w 34"/>
              <a:gd name="T1" fmla="*/ 17 h 22"/>
              <a:gd name="T2" fmla="*/ 7 w 34"/>
              <a:gd name="T3" fmla="*/ 14 h 22"/>
              <a:gd name="T4" fmla="*/ 9 w 34"/>
              <a:gd name="T5" fmla="*/ 13 h 22"/>
              <a:gd name="T6" fmla="*/ 10 w 34"/>
              <a:gd name="T7" fmla="*/ 15 h 22"/>
              <a:gd name="T8" fmla="*/ 6 w 34"/>
              <a:gd name="T9" fmla="*/ 18 h 22"/>
              <a:gd name="T10" fmla="*/ 23 w 34"/>
              <a:gd name="T11" fmla="*/ 14 h 22"/>
              <a:gd name="T12" fmla="*/ 21 w 34"/>
              <a:gd name="T13" fmla="*/ 17 h 22"/>
              <a:gd name="T14" fmla="*/ 20 w 34"/>
              <a:gd name="T15" fmla="*/ 18 h 22"/>
              <a:gd name="T16" fmla="*/ 20 w 34"/>
              <a:gd name="T17" fmla="*/ 16 h 22"/>
              <a:gd name="T18" fmla="*/ 18 w 34"/>
              <a:gd name="T19" fmla="*/ 16 h 22"/>
              <a:gd name="T20" fmla="*/ 18 w 34"/>
              <a:gd name="T21" fmla="*/ 17 h 22"/>
              <a:gd name="T22" fmla="*/ 17 w 34"/>
              <a:gd name="T23" fmla="*/ 18 h 22"/>
              <a:gd name="T24" fmla="*/ 17 w 34"/>
              <a:gd name="T25" fmla="*/ 16 h 22"/>
              <a:gd name="T26" fmla="*/ 16 w 34"/>
              <a:gd name="T27" fmla="*/ 17 h 22"/>
              <a:gd name="T28" fmla="*/ 15 w 34"/>
              <a:gd name="T29" fmla="*/ 18 h 22"/>
              <a:gd name="T30" fmla="*/ 15 w 34"/>
              <a:gd name="T31" fmla="*/ 16 h 22"/>
              <a:gd name="T32" fmla="*/ 14 w 34"/>
              <a:gd name="T33" fmla="*/ 17 h 22"/>
              <a:gd name="T34" fmla="*/ 14 w 34"/>
              <a:gd name="T35" fmla="*/ 18 h 22"/>
              <a:gd name="T36" fmla="*/ 13 w 34"/>
              <a:gd name="T37" fmla="*/ 16 h 22"/>
              <a:gd name="T38" fmla="*/ 9 w 34"/>
              <a:gd name="T39" fmla="*/ 12 h 22"/>
              <a:gd name="T40" fmla="*/ 25 w 34"/>
              <a:gd name="T41" fmla="*/ 12 h 22"/>
              <a:gd name="T42" fmla="*/ 19 w 34"/>
              <a:gd name="T43" fmla="*/ 19 h 22"/>
              <a:gd name="T44" fmla="*/ 18 w 34"/>
              <a:gd name="T45" fmla="*/ 19 h 22"/>
              <a:gd name="T46" fmla="*/ 17 w 34"/>
              <a:gd name="T47" fmla="*/ 18 h 22"/>
              <a:gd name="T48" fmla="*/ 17 w 34"/>
              <a:gd name="T49" fmla="*/ 19 h 22"/>
              <a:gd name="T50" fmla="*/ 16 w 34"/>
              <a:gd name="T51" fmla="*/ 18 h 22"/>
              <a:gd name="T52" fmla="*/ 15 w 34"/>
              <a:gd name="T53" fmla="*/ 19 h 22"/>
              <a:gd name="T54" fmla="*/ 14 w 34"/>
              <a:gd name="T55" fmla="*/ 19 h 22"/>
              <a:gd name="T56" fmla="*/ 14 w 34"/>
              <a:gd name="T57" fmla="*/ 18 h 22"/>
              <a:gd name="T58" fmla="*/ 17 w 34"/>
              <a:gd name="T59" fmla="*/ 21 h 22"/>
              <a:gd name="T60" fmla="*/ 21 w 34"/>
              <a:gd name="T61" fmla="*/ 18 h 22"/>
              <a:gd name="T62" fmla="*/ 20 w 34"/>
              <a:gd name="T63" fmla="*/ 19 h 22"/>
              <a:gd name="T64" fmla="*/ 16 w 34"/>
              <a:gd name="T65" fmla="*/ 10 h 22"/>
              <a:gd name="T66" fmla="*/ 16 w 34"/>
              <a:gd name="T67" fmla="*/ 10 h 22"/>
              <a:gd name="T68" fmla="*/ 18 w 34"/>
              <a:gd name="T69" fmla="*/ 10 h 22"/>
              <a:gd name="T70" fmla="*/ 8 w 34"/>
              <a:gd name="T71" fmla="*/ 9 h 22"/>
              <a:gd name="T72" fmla="*/ 4 w 34"/>
              <a:gd name="T73" fmla="*/ 8 h 22"/>
              <a:gd name="T74" fmla="*/ 2 w 34"/>
              <a:gd name="T75" fmla="*/ 4 h 22"/>
              <a:gd name="T76" fmla="*/ 8 w 34"/>
              <a:gd name="T77" fmla="*/ 5 h 22"/>
              <a:gd name="T78" fmla="*/ 9 w 34"/>
              <a:gd name="T79" fmla="*/ 7 h 22"/>
              <a:gd name="T80" fmla="*/ 8 w 34"/>
              <a:gd name="T81" fmla="*/ 9 h 22"/>
              <a:gd name="T82" fmla="*/ 27 w 34"/>
              <a:gd name="T83" fmla="*/ 5 h 22"/>
              <a:gd name="T84" fmla="*/ 32 w 34"/>
              <a:gd name="T85" fmla="*/ 4 h 22"/>
              <a:gd name="T86" fmla="*/ 31 w 34"/>
              <a:gd name="T87" fmla="*/ 8 h 22"/>
              <a:gd name="T88" fmla="*/ 28 w 34"/>
              <a:gd name="T89" fmla="*/ 7 h 22"/>
              <a:gd name="T90" fmla="*/ 25 w 34"/>
              <a:gd name="T91" fmla="*/ 8 h 22"/>
              <a:gd name="T92" fmla="*/ 25 w 34"/>
              <a:gd name="T93" fmla="*/ 6 h 22"/>
              <a:gd name="T94" fmla="*/ 28 w 34"/>
              <a:gd name="T95" fmla="*/ 14 h 22"/>
              <a:gd name="T96" fmla="*/ 31 w 34"/>
              <a:gd name="T97" fmla="*/ 14 h 22"/>
              <a:gd name="T98" fmla="*/ 32 w 34"/>
              <a:gd name="T99" fmla="*/ 18 h 22"/>
              <a:gd name="T100" fmla="*/ 27 w 34"/>
              <a:gd name="T101" fmla="*/ 17 h 22"/>
              <a:gd name="T102" fmla="*/ 23 w 34"/>
              <a:gd name="T103" fmla="*/ 15 h 22"/>
              <a:gd name="T104" fmla="*/ 26 w 34"/>
              <a:gd name="T105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4" h="22">
                <a:moveTo>
                  <a:pt x="2" y="18"/>
                </a:moveTo>
                <a:cubicBezTo>
                  <a:pt x="2" y="17"/>
                  <a:pt x="2" y="17"/>
                  <a:pt x="2" y="17"/>
                </a:cubicBezTo>
                <a:cubicBezTo>
                  <a:pt x="0" y="16"/>
                  <a:pt x="1" y="12"/>
                  <a:pt x="4" y="14"/>
                </a:cubicBezTo>
                <a:cubicBezTo>
                  <a:pt x="5" y="14"/>
                  <a:pt x="6" y="14"/>
                  <a:pt x="7" y="14"/>
                </a:cubicBezTo>
                <a:cubicBezTo>
                  <a:pt x="7" y="14"/>
                  <a:pt x="8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10" y="14"/>
                  <a:pt x="10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9" y="16"/>
                  <a:pt x="8" y="16"/>
                  <a:pt x="8" y="16"/>
                </a:cubicBezTo>
                <a:cubicBezTo>
                  <a:pt x="7" y="17"/>
                  <a:pt x="6" y="17"/>
                  <a:pt x="6" y="18"/>
                </a:cubicBezTo>
                <a:cubicBezTo>
                  <a:pt x="5" y="21"/>
                  <a:pt x="2" y="20"/>
                  <a:pt x="2" y="18"/>
                </a:cubicBezTo>
                <a:close/>
                <a:moveTo>
                  <a:pt x="23" y="14"/>
                </a:moveTo>
                <a:cubicBezTo>
                  <a:pt x="22" y="14"/>
                  <a:pt x="21" y="15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17"/>
                  <a:pt x="21" y="18"/>
                  <a:pt x="21" y="18"/>
                </a:cubicBezTo>
                <a:cubicBezTo>
                  <a:pt x="21" y="18"/>
                  <a:pt x="20" y="18"/>
                  <a:pt x="20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20" y="17"/>
                  <a:pt x="20" y="17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8"/>
                  <a:pt x="18" y="18"/>
                </a:cubicBezTo>
                <a:cubicBezTo>
                  <a:pt x="18" y="18"/>
                  <a:pt x="17" y="18"/>
                  <a:pt x="17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6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8"/>
                  <a:pt x="16" y="18"/>
                </a:cubicBezTo>
                <a:cubicBezTo>
                  <a:pt x="16" y="18"/>
                  <a:pt x="16" y="18"/>
                  <a:pt x="15" y="18"/>
                </a:cubicBezTo>
                <a:cubicBezTo>
                  <a:pt x="15" y="18"/>
                  <a:pt x="15" y="17"/>
                  <a:pt x="15" y="17"/>
                </a:cubicBezTo>
                <a:cubicBezTo>
                  <a:pt x="15" y="17"/>
                  <a:pt x="15" y="17"/>
                  <a:pt x="15" y="16"/>
                </a:cubicBezTo>
                <a:cubicBezTo>
                  <a:pt x="15" y="16"/>
                  <a:pt x="14" y="16"/>
                  <a:pt x="14" y="16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4"/>
                  <a:pt x="11" y="14"/>
                </a:cubicBezTo>
                <a:cubicBezTo>
                  <a:pt x="10" y="14"/>
                  <a:pt x="9" y="13"/>
                  <a:pt x="9" y="12"/>
                </a:cubicBezTo>
                <a:cubicBezTo>
                  <a:pt x="9" y="4"/>
                  <a:pt x="11" y="0"/>
                  <a:pt x="17" y="0"/>
                </a:cubicBezTo>
                <a:cubicBezTo>
                  <a:pt x="23" y="1"/>
                  <a:pt x="25" y="4"/>
                  <a:pt x="25" y="12"/>
                </a:cubicBezTo>
                <a:cubicBezTo>
                  <a:pt x="25" y="13"/>
                  <a:pt x="24" y="14"/>
                  <a:pt x="23" y="14"/>
                </a:cubicBezTo>
                <a:close/>
                <a:moveTo>
                  <a:pt x="19" y="19"/>
                </a:move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8"/>
                  <a:pt x="17" y="18"/>
                </a:cubicBezTo>
                <a:cubicBezTo>
                  <a:pt x="17" y="18"/>
                  <a:pt x="17" y="18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5" y="18"/>
                </a:cubicBezTo>
                <a:cubicBezTo>
                  <a:pt x="15" y="18"/>
                  <a:pt x="15" y="18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3" y="21"/>
                  <a:pt x="13" y="21"/>
                  <a:pt x="17" y="21"/>
                </a:cubicBezTo>
                <a:cubicBezTo>
                  <a:pt x="21" y="21"/>
                  <a:pt x="21" y="20"/>
                  <a:pt x="21" y="19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0" y="18"/>
                  <a:pt x="20" y="18"/>
                </a:cubicBezTo>
                <a:cubicBezTo>
                  <a:pt x="20" y="18"/>
                  <a:pt x="20" y="18"/>
                  <a:pt x="20" y="19"/>
                </a:cubicBezTo>
                <a:cubicBezTo>
                  <a:pt x="20" y="19"/>
                  <a:pt x="20" y="19"/>
                  <a:pt x="19" y="19"/>
                </a:cubicBezTo>
                <a:close/>
                <a:moveTo>
                  <a:pt x="16" y="10"/>
                </a:moveTo>
                <a:cubicBezTo>
                  <a:pt x="16" y="13"/>
                  <a:pt x="11" y="13"/>
                  <a:pt x="11" y="10"/>
                </a:cubicBezTo>
                <a:cubicBezTo>
                  <a:pt x="11" y="7"/>
                  <a:pt x="16" y="7"/>
                  <a:pt x="16" y="10"/>
                </a:cubicBezTo>
                <a:close/>
                <a:moveTo>
                  <a:pt x="23" y="10"/>
                </a:moveTo>
                <a:cubicBezTo>
                  <a:pt x="23" y="13"/>
                  <a:pt x="18" y="13"/>
                  <a:pt x="18" y="10"/>
                </a:cubicBezTo>
                <a:cubicBezTo>
                  <a:pt x="18" y="7"/>
                  <a:pt x="23" y="7"/>
                  <a:pt x="23" y="10"/>
                </a:cubicBezTo>
                <a:close/>
                <a:moveTo>
                  <a:pt x="8" y="9"/>
                </a:moveTo>
                <a:cubicBezTo>
                  <a:pt x="8" y="8"/>
                  <a:pt x="8" y="8"/>
                  <a:pt x="7" y="8"/>
                </a:cubicBezTo>
                <a:cubicBezTo>
                  <a:pt x="6" y="8"/>
                  <a:pt x="5" y="7"/>
                  <a:pt x="4" y="8"/>
                </a:cubicBezTo>
                <a:cubicBezTo>
                  <a:pt x="1" y="9"/>
                  <a:pt x="0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5" y="0"/>
                  <a:pt x="6" y="3"/>
                </a:cubicBezTo>
                <a:cubicBezTo>
                  <a:pt x="6" y="4"/>
                  <a:pt x="7" y="5"/>
                  <a:pt x="8" y="5"/>
                </a:cubicBezTo>
                <a:cubicBezTo>
                  <a:pt x="8" y="5"/>
                  <a:pt x="8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9" y="9"/>
                  <a:pt x="9" y="9"/>
                  <a:pt x="8" y="9"/>
                </a:cubicBezTo>
                <a:close/>
                <a:moveTo>
                  <a:pt x="25" y="6"/>
                </a:moveTo>
                <a:cubicBezTo>
                  <a:pt x="26" y="5"/>
                  <a:pt x="26" y="5"/>
                  <a:pt x="27" y="5"/>
                </a:cubicBezTo>
                <a:cubicBezTo>
                  <a:pt x="27" y="5"/>
                  <a:pt x="28" y="4"/>
                  <a:pt x="28" y="3"/>
                </a:cubicBezTo>
                <a:cubicBezTo>
                  <a:pt x="29" y="0"/>
                  <a:pt x="33" y="1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4" y="5"/>
                  <a:pt x="34" y="8"/>
                  <a:pt x="31" y="8"/>
                </a:cubicBezTo>
                <a:cubicBezTo>
                  <a:pt x="31" y="8"/>
                  <a:pt x="30" y="7"/>
                  <a:pt x="30" y="7"/>
                </a:cubicBezTo>
                <a:cubicBezTo>
                  <a:pt x="29" y="7"/>
                  <a:pt x="28" y="7"/>
                  <a:pt x="28" y="7"/>
                </a:cubicBezTo>
                <a:cubicBezTo>
                  <a:pt x="27" y="7"/>
                  <a:pt x="27" y="8"/>
                  <a:pt x="26" y="8"/>
                </a:cubicBezTo>
                <a:cubicBezTo>
                  <a:pt x="26" y="8"/>
                  <a:pt x="25" y="8"/>
                  <a:pt x="25" y="8"/>
                </a:cubicBezTo>
                <a:cubicBezTo>
                  <a:pt x="25" y="7"/>
                  <a:pt x="25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lose/>
                <a:moveTo>
                  <a:pt x="26" y="13"/>
                </a:moveTo>
                <a:cubicBezTo>
                  <a:pt x="26" y="14"/>
                  <a:pt x="27" y="14"/>
                  <a:pt x="28" y="14"/>
                </a:cubicBezTo>
                <a:cubicBezTo>
                  <a:pt x="28" y="14"/>
                  <a:pt x="29" y="15"/>
                  <a:pt x="30" y="14"/>
                </a:cubicBezTo>
                <a:cubicBezTo>
                  <a:pt x="30" y="14"/>
                  <a:pt x="31" y="14"/>
                  <a:pt x="31" y="14"/>
                </a:cubicBezTo>
                <a:cubicBezTo>
                  <a:pt x="34" y="14"/>
                  <a:pt x="34" y="17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20"/>
                  <a:pt x="29" y="22"/>
                  <a:pt x="28" y="19"/>
                </a:cubicBezTo>
                <a:cubicBezTo>
                  <a:pt x="28" y="17"/>
                  <a:pt x="27" y="17"/>
                  <a:pt x="27" y="17"/>
                </a:cubicBezTo>
                <a:cubicBezTo>
                  <a:pt x="26" y="16"/>
                  <a:pt x="25" y="16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5"/>
                  <a:pt x="25" y="14"/>
                  <a:pt x="25" y="14"/>
                </a:cubicBezTo>
                <a:cubicBezTo>
                  <a:pt x="25" y="13"/>
                  <a:pt x="26" y="13"/>
                  <a:pt x="26" y="13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4" name="Oval 105"/>
          <p:cNvSpPr>
            <a:spLocks noChangeArrowheads="1"/>
          </p:cNvSpPr>
          <p:nvPr/>
        </p:nvSpPr>
        <p:spPr bwMode="auto">
          <a:xfrm>
            <a:off x="1360017" y="6170139"/>
            <a:ext cx="492125" cy="49371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5" name="Freeform 106"/>
          <p:cNvSpPr>
            <a:spLocks/>
          </p:cNvSpPr>
          <p:nvPr/>
        </p:nvSpPr>
        <p:spPr bwMode="auto">
          <a:xfrm>
            <a:off x="1464792" y="6252689"/>
            <a:ext cx="387350" cy="411163"/>
          </a:xfrm>
          <a:custGeom>
            <a:avLst/>
            <a:gdLst>
              <a:gd name="T0" fmla="*/ 33 w 33"/>
              <a:gd name="T1" fmla="*/ 14 h 35"/>
              <a:gd name="T2" fmla="*/ 12 w 33"/>
              <a:gd name="T3" fmla="*/ 35 h 35"/>
              <a:gd name="T4" fmla="*/ 9 w 33"/>
              <a:gd name="T5" fmla="*/ 35 h 35"/>
              <a:gd name="T6" fmla="*/ 0 w 33"/>
              <a:gd name="T7" fmla="*/ 26 h 35"/>
              <a:gd name="T8" fmla="*/ 1 w 33"/>
              <a:gd name="T9" fmla="*/ 12 h 35"/>
              <a:gd name="T10" fmla="*/ 0 w 33"/>
              <a:gd name="T11" fmla="*/ 1 h 35"/>
              <a:gd name="T12" fmla="*/ 3 w 33"/>
              <a:gd name="T13" fmla="*/ 5 h 35"/>
              <a:gd name="T14" fmla="*/ 5 w 33"/>
              <a:gd name="T15" fmla="*/ 4 h 35"/>
              <a:gd name="T16" fmla="*/ 6 w 33"/>
              <a:gd name="T17" fmla="*/ 0 h 35"/>
              <a:gd name="T18" fmla="*/ 9 w 33"/>
              <a:gd name="T19" fmla="*/ 3 h 35"/>
              <a:gd name="T20" fmla="*/ 10 w 33"/>
              <a:gd name="T21" fmla="*/ 4 h 35"/>
              <a:gd name="T22" fmla="*/ 24 w 33"/>
              <a:gd name="T23" fmla="*/ 5 h 35"/>
              <a:gd name="T24" fmla="*/ 25 w 33"/>
              <a:gd name="T25" fmla="*/ 1 h 35"/>
              <a:gd name="T26" fmla="*/ 33 w 33"/>
              <a:gd name="T27" fmla="*/ 10 h 35"/>
              <a:gd name="T28" fmla="*/ 33 w 33"/>
              <a:gd name="T29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5">
                <a:moveTo>
                  <a:pt x="33" y="14"/>
                </a:moveTo>
                <a:cubicBezTo>
                  <a:pt x="33" y="25"/>
                  <a:pt x="24" y="35"/>
                  <a:pt x="12" y="35"/>
                </a:cubicBezTo>
                <a:cubicBezTo>
                  <a:pt x="11" y="35"/>
                  <a:pt x="10" y="35"/>
                  <a:pt x="9" y="35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"/>
                  <a:pt x="0" y="1"/>
                  <a:pt x="0" y="1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6" y="0"/>
                  <a:pt x="6" y="0"/>
                  <a:pt x="6" y="0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1"/>
                  <a:pt x="25" y="1"/>
                  <a:pt x="25" y="1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1"/>
                  <a:pt x="33" y="12"/>
                  <a:pt x="33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6" name="Freeform 107"/>
          <p:cNvSpPr>
            <a:spLocks noEditPoints="1"/>
          </p:cNvSpPr>
          <p:nvPr/>
        </p:nvSpPr>
        <p:spPr bwMode="auto">
          <a:xfrm>
            <a:off x="1464792" y="6239989"/>
            <a:ext cx="293688" cy="317500"/>
          </a:xfrm>
          <a:custGeom>
            <a:avLst/>
            <a:gdLst>
              <a:gd name="T0" fmla="*/ 25 w 25"/>
              <a:gd name="T1" fmla="*/ 25 h 27"/>
              <a:gd name="T2" fmla="*/ 22 w 25"/>
              <a:gd name="T3" fmla="*/ 4 h 27"/>
              <a:gd name="T4" fmla="*/ 9 w 25"/>
              <a:gd name="T5" fmla="*/ 4 h 27"/>
              <a:gd name="T6" fmla="*/ 5 w 25"/>
              <a:gd name="T7" fmla="*/ 2 h 27"/>
              <a:gd name="T8" fmla="*/ 0 w 25"/>
              <a:gd name="T9" fmla="*/ 3 h 27"/>
              <a:gd name="T10" fmla="*/ 11 w 25"/>
              <a:gd name="T11" fmla="*/ 16 h 27"/>
              <a:gd name="T12" fmla="*/ 9 w 25"/>
              <a:gd name="T13" fmla="*/ 15 h 27"/>
              <a:gd name="T14" fmla="*/ 14 w 25"/>
              <a:gd name="T15" fmla="*/ 16 h 27"/>
              <a:gd name="T16" fmla="*/ 22 w 25"/>
              <a:gd name="T17" fmla="*/ 16 h 27"/>
              <a:gd name="T18" fmla="*/ 15 w 25"/>
              <a:gd name="T19" fmla="*/ 22 h 27"/>
              <a:gd name="T20" fmla="*/ 16 w 25"/>
              <a:gd name="T21" fmla="*/ 22 h 27"/>
              <a:gd name="T22" fmla="*/ 17 w 25"/>
              <a:gd name="T23" fmla="*/ 22 h 27"/>
              <a:gd name="T24" fmla="*/ 18 w 25"/>
              <a:gd name="T25" fmla="*/ 23 h 27"/>
              <a:gd name="T26" fmla="*/ 20 w 25"/>
              <a:gd name="T27" fmla="*/ 23 h 27"/>
              <a:gd name="T28" fmla="*/ 21 w 25"/>
              <a:gd name="T29" fmla="*/ 23 h 27"/>
              <a:gd name="T30" fmla="*/ 22 w 25"/>
              <a:gd name="T31" fmla="*/ 24 h 27"/>
              <a:gd name="T32" fmla="*/ 22 w 25"/>
              <a:gd name="T33" fmla="*/ 24 h 27"/>
              <a:gd name="T34" fmla="*/ 23 w 25"/>
              <a:gd name="T35" fmla="*/ 25 h 27"/>
              <a:gd name="T36" fmla="*/ 22 w 25"/>
              <a:gd name="T37" fmla="*/ 26 h 27"/>
              <a:gd name="T38" fmla="*/ 21 w 25"/>
              <a:gd name="T39" fmla="*/ 25 h 27"/>
              <a:gd name="T40" fmla="*/ 19 w 25"/>
              <a:gd name="T41" fmla="*/ 26 h 27"/>
              <a:gd name="T42" fmla="*/ 19 w 25"/>
              <a:gd name="T43" fmla="*/ 24 h 27"/>
              <a:gd name="T44" fmla="*/ 18 w 25"/>
              <a:gd name="T45" fmla="*/ 25 h 27"/>
              <a:gd name="T46" fmla="*/ 17 w 25"/>
              <a:gd name="T47" fmla="*/ 24 h 27"/>
              <a:gd name="T48" fmla="*/ 15 w 25"/>
              <a:gd name="T49" fmla="*/ 24 h 27"/>
              <a:gd name="T50" fmla="*/ 15 w 25"/>
              <a:gd name="T51" fmla="*/ 23 h 27"/>
              <a:gd name="T52" fmla="*/ 9 w 25"/>
              <a:gd name="T53" fmla="*/ 26 h 27"/>
              <a:gd name="T54" fmla="*/ 13 w 25"/>
              <a:gd name="T55" fmla="*/ 26 h 27"/>
              <a:gd name="T56" fmla="*/ 2 w 25"/>
              <a:gd name="T57" fmla="*/ 11 h 27"/>
              <a:gd name="T58" fmla="*/ 3 w 25"/>
              <a:gd name="T59" fmla="*/ 10 h 27"/>
              <a:gd name="T60" fmla="*/ 4 w 25"/>
              <a:gd name="T61" fmla="*/ 10 h 27"/>
              <a:gd name="T62" fmla="*/ 5 w 25"/>
              <a:gd name="T63" fmla="*/ 9 h 27"/>
              <a:gd name="T64" fmla="*/ 6 w 25"/>
              <a:gd name="T65" fmla="*/ 10 h 27"/>
              <a:gd name="T66" fmla="*/ 7 w 25"/>
              <a:gd name="T67" fmla="*/ 8 h 27"/>
              <a:gd name="T68" fmla="*/ 9 w 25"/>
              <a:gd name="T69" fmla="*/ 9 h 27"/>
              <a:gd name="T70" fmla="*/ 9 w 25"/>
              <a:gd name="T71" fmla="*/ 7 h 27"/>
              <a:gd name="T72" fmla="*/ 10 w 25"/>
              <a:gd name="T73" fmla="*/ 8 h 27"/>
              <a:gd name="T74" fmla="*/ 11 w 25"/>
              <a:gd name="T75" fmla="*/ 7 h 27"/>
              <a:gd name="T76" fmla="*/ 12 w 25"/>
              <a:gd name="T77" fmla="*/ 8 h 27"/>
              <a:gd name="T78" fmla="*/ 13 w 25"/>
              <a:gd name="T79" fmla="*/ 6 h 27"/>
              <a:gd name="T80" fmla="*/ 15 w 25"/>
              <a:gd name="T81" fmla="*/ 7 h 27"/>
              <a:gd name="T82" fmla="*/ 14 w 25"/>
              <a:gd name="T83" fmla="*/ 9 h 27"/>
              <a:gd name="T84" fmla="*/ 13 w 25"/>
              <a:gd name="T85" fmla="*/ 9 h 27"/>
              <a:gd name="T86" fmla="*/ 12 w 25"/>
              <a:gd name="T87" fmla="*/ 9 h 27"/>
              <a:gd name="T88" fmla="*/ 11 w 25"/>
              <a:gd name="T89" fmla="*/ 9 h 27"/>
              <a:gd name="T90" fmla="*/ 10 w 25"/>
              <a:gd name="T91" fmla="*/ 10 h 27"/>
              <a:gd name="T92" fmla="*/ 10 w 25"/>
              <a:gd name="T93" fmla="*/ 10 h 27"/>
              <a:gd name="T94" fmla="*/ 8 w 25"/>
              <a:gd name="T95" fmla="*/ 10 h 27"/>
              <a:gd name="T96" fmla="*/ 7 w 25"/>
              <a:gd name="T97" fmla="*/ 11 h 27"/>
              <a:gd name="T98" fmla="*/ 6 w 25"/>
              <a:gd name="T99" fmla="*/ 11 h 27"/>
              <a:gd name="T100" fmla="*/ 5 w 25"/>
              <a:gd name="T101" fmla="*/ 11 h 27"/>
              <a:gd name="T102" fmla="*/ 4 w 25"/>
              <a:gd name="T103" fmla="*/ 12 h 27"/>
              <a:gd name="T104" fmla="*/ 3 w 25"/>
              <a:gd name="T105" fmla="*/ 12 h 27"/>
              <a:gd name="T106" fmla="*/ 2 w 25"/>
              <a:gd name="T107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" h="27">
                <a:moveTo>
                  <a:pt x="2" y="27"/>
                </a:moveTo>
                <a:cubicBezTo>
                  <a:pt x="23" y="27"/>
                  <a:pt x="23" y="27"/>
                  <a:pt x="23" y="27"/>
                </a:cubicBezTo>
                <a:cubicBezTo>
                  <a:pt x="24" y="27"/>
                  <a:pt x="25" y="26"/>
                  <a:pt x="25" y="25"/>
                </a:cubicBezTo>
                <a:cubicBezTo>
                  <a:pt x="25" y="19"/>
                  <a:pt x="25" y="10"/>
                  <a:pt x="25" y="3"/>
                </a:cubicBezTo>
                <a:cubicBezTo>
                  <a:pt x="25" y="2"/>
                  <a:pt x="25" y="2"/>
                  <a:pt x="24" y="3"/>
                </a:cubicBezTo>
                <a:cubicBezTo>
                  <a:pt x="24" y="4"/>
                  <a:pt x="23" y="4"/>
                  <a:pt x="22" y="4"/>
                </a:cubicBezTo>
                <a:cubicBezTo>
                  <a:pt x="19" y="4"/>
                  <a:pt x="15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7" y="4"/>
                </a:cubicBezTo>
                <a:cubicBezTo>
                  <a:pt x="6" y="4"/>
                  <a:pt x="6" y="3"/>
                  <a:pt x="6" y="2"/>
                </a:cubicBezTo>
                <a:cubicBezTo>
                  <a:pt x="6" y="0"/>
                  <a:pt x="5" y="0"/>
                  <a:pt x="5" y="2"/>
                </a:cubicBezTo>
                <a:cubicBezTo>
                  <a:pt x="4" y="4"/>
                  <a:pt x="4" y="4"/>
                  <a:pt x="3" y="4"/>
                </a:cubicBezTo>
                <a:cubicBezTo>
                  <a:pt x="2" y="4"/>
                  <a:pt x="1" y="4"/>
                  <a:pt x="0" y="3"/>
                </a:cubicBezTo>
                <a:cubicBezTo>
                  <a:pt x="0" y="2"/>
                  <a:pt x="0" y="2"/>
                  <a:pt x="0" y="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2" y="27"/>
                </a:cubicBezTo>
                <a:close/>
                <a:moveTo>
                  <a:pt x="11" y="16"/>
                </a:moveTo>
                <a:cubicBezTo>
                  <a:pt x="10" y="22"/>
                  <a:pt x="3" y="22"/>
                  <a:pt x="2" y="16"/>
                </a:cubicBezTo>
                <a:cubicBezTo>
                  <a:pt x="2" y="15"/>
                  <a:pt x="2" y="15"/>
                  <a:pt x="4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5"/>
                  <a:pt x="11" y="15"/>
                  <a:pt x="11" y="16"/>
                </a:cubicBezTo>
                <a:close/>
                <a:moveTo>
                  <a:pt x="22" y="16"/>
                </a:moveTo>
                <a:cubicBezTo>
                  <a:pt x="21" y="22"/>
                  <a:pt x="14" y="22"/>
                  <a:pt x="14" y="16"/>
                </a:cubicBezTo>
                <a:cubicBezTo>
                  <a:pt x="14" y="15"/>
                  <a:pt x="14" y="15"/>
                  <a:pt x="15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2" y="15"/>
                  <a:pt x="22" y="15"/>
                  <a:pt x="22" y="16"/>
                </a:cubicBezTo>
                <a:close/>
                <a:moveTo>
                  <a:pt x="15" y="22"/>
                </a:move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6" y="22"/>
                  <a:pt x="16" y="21"/>
                </a:cubicBezTo>
                <a:cubicBezTo>
                  <a:pt x="16" y="21"/>
                  <a:pt x="16" y="21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3"/>
                  <a:pt x="16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20" y="24"/>
                  <a:pt x="20" y="24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0" y="24"/>
                  <a:pt x="20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2" y="24"/>
                </a:cubicBezTo>
                <a:cubicBezTo>
                  <a:pt x="22" y="24"/>
                  <a:pt x="22" y="23"/>
                  <a:pt x="22" y="23"/>
                </a:cubicBezTo>
                <a:cubicBezTo>
                  <a:pt x="22" y="23"/>
                  <a:pt x="23" y="23"/>
                  <a:pt x="22" y="23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3" y="24"/>
                  <a:pt x="23" y="25"/>
                  <a:pt x="23" y="25"/>
                </a:cubicBezTo>
                <a:cubicBezTo>
                  <a:pt x="24" y="25"/>
                  <a:pt x="23" y="25"/>
                  <a:pt x="23" y="25"/>
                </a:cubicBezTo>
                <a:cubicBezTo>
                  <a:pt x="23" y="25"/>
                  <a:pt x="23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7"/>
                  <a:pt x="21" y="27"/>
                  <a:pt x="21" y="26"/>
                </a:cubicBezTo>
                <a:cubicBezTo>
                  <a:pt x="21" y="26"/>
                  <a:pt x="21" y="26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0" y="25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9" y="25"/>
                  <a:pt x="19" y="26"/>
                </a:cubicBezTo>
                <a:cubicBezTo>
                  <a:pt x="19" y="26"/>
                  <a:pt x="18" y="26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7" y="26"/>
                  <a:pt x="17" y="25"/>
                </a:cubicBezTo>
                <a:cubicBezTo>
                  <a:pt x="17" y="25"/>
                  <a:pt x="17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6" y="23"/>
                  <a:pt x="16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6" y="24"/>
                  <a:pt x="15" y="24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4" y="23"/>
                  <a:pt x="14" y="23"/>
                </a:cubicBezTo>
                <a:cubicBezTo>
                  <a:pt x="14" y="23"/>
                  <a:pt x="14" y="22"/>
                  <a:pt x="15" y="22"/>
                </a:cubicBezTo>
                <a:close/>
                <a:moveTo>
                  <a:pt x="9" y="26"/>
                </a:moveTo>
                <a:cubicBezTo>
                  <a:pt x="9" y="26"/>
                  <a:pt x="9" y="25"/>
                  <a:pt x="9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5"/>
                  <a:pt x="14" y="26"/>
                  <a:pt x="13" y="26"/>
                </a:cubicBezTo>
                <a:cubicBezTo>
                  <a:pt x="9" y="26"/>
                  <a:pt x="9" y="26"/>
                  <a:pt x="9" y="26"/>
                </a:cubicBezTo>
                <a:close/>
                <a:moveTo>
                  <a:pt x="2" y="11"/>
                </a:move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3" y="10"/>
                  <a:pt x="2" y="10"/>
                  <a:pt x="2" y="10"/>
                </a:cubicBezTo>
                <a:cubicBezTo>
                  <a:pt x="2" y="10"/>
                  <a:pt x="3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4" y="11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9"/>
                </a:cubicBezTo>
                <a:cubicBezTo>
                  <a:pt x="5" y="9"/>
                  <a:pt x="5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8" y="9"/>
                </a:cubicBez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9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7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2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15" y="8"/>
                  <a:pt x="14" y="8"/>
                  <a:pt x="14" y="8"/>
                </a:cubicBezTo>
                <a:cubicBezTo>
                  <a:pt x="14" y="8"/>
                  <a:pt x="14" y="8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10"/>
                  <a:pt x="12" y="10"/>
                </a:cubicBezTo>
                <a:cubicBezTo>
                  <a:pt x="12" y="10"/>
                  <a:pt x="11" y="10"/>
                  <a:pt x="11" y="10"/>
                </a:cubicBezTo>
                <a:cubicBezTo>
                  <a:pt x="11" y="10"/>
                  <a:pt x="11" y="10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9"/>
                  <a:pt x="9" y="10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2"/>
                  <a:pt x="6" y="12"/>
                </a:cubicBezTo>
                <a:cubicBezTo>
                  <a:pt x="6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1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" y="11"/>
                  <a:pt x="2" y="11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7" name="Oval 108"/>
          <p:cNvSpPr>
            <a:spLocks noChangeArrowheads="1"/>
          </p:cNvSpPr>
          <p:nvPr/>
        </p:nvSpPr>
        <p:spPr bwMode="auto">
          <a:xfrm>
            <a:off x="739305" y="4922364"/>
            <a:ext cx="492125" cy="493713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8" name="Freeform 109"/>
          <p:cNvSpPr>
            <a:spLocks/>
          </p:cNvSpPr>
          <p:nvPr/>
        </p:nvSpPr>
        <p:spPr bwMode="auto">
          <a:xfrm>
            <a:off x="867892" y="5004914"/>
            <a:ext cx="363538" cy="411163"/>
          </a:xfrm>
          <a:custGeom>
            <a:avLst/>
            <a:gdLst>
              <a:gd name="T0" fmla="*/ 31 w 31"/>
              <a:gd name="T1" fmla="*/ 14 h 35"/>
              <a:gd name="T2" fmla="*/ 13 w 31"/>
              <a:gd name="T3" fmla="*/ 35 h 35"/>
              <a:gd name="T4" fmla="*/ 2 w 31"/>
              <a:gd name="T5" fmla="*/ 24 h 35"/>
              <a:gd name="T6" fmla="*/ 0 w 31"/>
              <a:gd name="T7" fmla="*/ 16 h 35"/>
              <a:gd name="T8" fmla="*/ 2 w 31"/>
              <a:gd name="T9" fmla="*/ 8 h 35"/>
              <a:gd name="T10" fmla="*/ 13 w 31"/>
              <a:gd name="T11" fmla="*/ 6 h 35"/>
              <a:gd name="T12" fmla="*/ 22 w 31"/>
              <a:gd name="T13" fmla="*/ 0 h 35"/>
              <a:gd name="T14" fmla="*/ 31 w 31"/>
              <a:gd name="T15" fmla="*/ 10 h 35"/>
              <a:gd name="T16" fmla="*/ 31 w 31"/>
              <a:gd name="T17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35">
                <a:moveTo>
                  <a:pt x="31" y="14"/>
                </a:moveTo>
                <a:cubicBezTo>
                  <a:pt x="31" y="24"/>
                  <a:pt x="23" y="33"/>
                  <a:pt x="13" y="35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8"/>
                  <a:pt x="2" y="8"/>
                  <a:pt x="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22" y="0"/>
                  <a:pt x="22" y="0"/>
                  <a:pt x="22" y="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1"/>
                  <a:pt x="31" y="12"/>
                  <a:pt x="31" y="1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9" name="Freeform 110"/>
          <p:cNvSpPr>
            <a:spLocks noEditPoints="1"/>
          </p:cNvSpPr>
          <p:nvPr/>
        </p:nvSpPr>
        <p:spPr bwMode="auto">
          <a:xfrm>
            <a:off x="856780" y="5004914"/>
            <a:ext cx="268288" cy="317500"/>
          </a:xfrm>
          <a:custGeom>
            <a:avLst/>
            <a:gdLst>
              <a:gd name="T0" fmla="*/ 21 w 23"/>
              <a:gd name="T1" fmla="*/ 27 h 27"/>
              <a:gd name="T2" fmla="*/ 11 w 23"/>
              <a:gd name="T3" fmla="*/ 27 h 27"/>
              <a:gd name="T4" fmla="*/ 0 w 23"/>
              <a:gd name="T5" fmla="*/ 16 h 27"/>
              <a:gd name="T6" fmla="*/ 0 w 23"/>
              <a:gd name="T7" fmla="*/ 2 h 27"/>
              <a:gd name="T8" fmla="*/ 1 w 23"/>
              <a:gd name="T9" fmla="*/ 1 h 27"/>
              <a:gd name="T10" fmla="*/ 21 w 23"/>
              <a:gd name="T11" fmla="*/ 1 h 27"/>
              <a:gd name="T12" fmla="*/ 23 w 23"/>
              <a:gd name="T13" fmla="*/ 2 h 27"/>
              <a:gd name="T14" fmla="*/ 23 w 23"/>
              <a:gd name="T15" fmla="*/ 26 h 27"/>
              <a:gd name="T16" fmla="*/ 21 w 23"/>
              <a:gd name="T17" fmla="*/ 27 h 27"/>
              <a:gd name="T18" fmla="*/ 11 w 23"/>
              <a:gd name="T19" fmla="*/ 13 h 27"/>
              <a:gd name="T20" fmla="*/ 12 w 23"/>
              <a:gd name="T21" fmla="*/ 18 h 27"/>
              <a:gd name="T22" fmla="*/ 11 w 23"/>
              <a:gd name="T23" fmla="*/ 18 h 27"/>
              <a:gd name="T24" fmla="*/ 11 w 23"/>
              <a:gd name="T25" fmla="*/ 13 h 27"/>
              <a:gd name="T26" fmla="*/ 6 w 23"/>
              <a:gd name="T27" fmla="*/ 9 h 27"/>
              <a:gd name="T28" fmla="*/ 9 w 23"/>
              <a:gd name="T29" fmla="*/ 12 h 27"/>
              <a:gd name="T30" fmla="*/ 6 w 23"/>
              <a:gd name="T31" fmla="*/ 15 h 27"/>
              <a:gd name="T32" fmla="*/ 3 w 23"/>
              <a:gd name="T33" fmla="*/ 12 h 27"/>
              <a:gd name="T34" fmla="*/ 6 w 23"/>
              <a:gd name="T35" fmla="*/ 9 h 27"/>
              <a:gd name="T36" fmla="*/ 17 w 23"/>
              <a:gd name="T37" fmla="*/ 9 h 27"/>
              <a:gd name="T38" fmla="*/ 20 w 23"/>
              <a:gd name="T39" fmla="*/ 12 h 27"/>
              <a:gd name="T40" fmla="*/ 17 w 23"/>
              <a:gd name="T41" fmla="*/ 15 h 27"/>
              <a:gd name="T42" fmla="*/ 14 w 23"/>
              <a:gd name="T43" fmla="*/ 12 h 27"/>
              <a:gd name="T44" fmla="*/ 17 w 23"/>
              <a:gd name="T45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27">
                <a:moveTo>
                  <a:pt x="21" y="27"/>
                </a:moveTo>
                <a:cubicBezTo>
                  <a:pt x="18" y="27"/>
                  <a:pt x="15" y="27"/>
                  <a:pt x="11" y="27"/>
                </a:cubicBezTo>
                <a:cubicBezTo>
                  <a:pt x="5" y="27"/>
                  <a:pt x="0" y="22"/>
                  <a:pt x="0" y="16"/>
                </a:cubicBezTo>
                <a:cubicBezTo>
                  <a:pt x="0" y="10"/>
                  <a:pt x="0" y="7"/>
                  <a:pt x="0" y="2"/>
                </a:cubicBezTo>
                <a:cubicBezTo>
                  <a:pt x="0" y="0"/>
                  <a:pt x="0" y="0"/>
                  <a:pt x="1" y="1"/>
                </a:cubicBezTo>
                <a:cubicBezTo>
                  <a:pt x="8" y="5"/>
                  <a:pt x="15" y="5"/>
                  <a:pt x="21" y="1"/>
                </a:cubicBezTo>
                <a:cubicBezTo>
                  <a:pt x="23" y="0"/>
                  <a:pt x="23" y="0"/>
                  <a:pt x="23" y="2"/>
                </a:cubicBezTo>
                <a:cubicBezTo>
                  <a:pt x="23" y="10"/>
                  <a:pt x="23" y="17"/>
                  <a:pt x="23" y="26"/>
                </a:cubicBezTo>
                <a:cubicBezTo>
                  <a:pt x="23" y="27"/>
                  <a:pt x="23" y="27"/>
                  <a:pt x="21" y="27"/>
                </a:cubicBezTo>
                <a:close/>
                <a:moveTo>
                  <a:pt x="11" y="13"/>
                </a:moveTo>
                <a:cubicBezTo>
                  <a:pt x="14" y="13"/>
                  <a:pt x="14" y="16"/>
                  <a:pt x="12" y="18"/>
                </a:cubicBezTo>
                <a:cubicBezTo>
                  <a:pt x="11" y="19"/>
                  <a:pt x="11" y="19"/>
                  <a:pt x="11" y="18"/>
                </a:cubicBezTo>
                <a:cubicBezTo>
                  <a:pt x="8" y="16"/>
                  <a:pt x="9" y="13"/>
                  <a:pt x="11" y="13"/>
                </a:cubicBezTo>
                <a:close/>
                <a:moveTo>
                  <a:pt x="6" y="9"/>
                </a:moveTo>
                <a:cubicBezTo>
                  <a:pt x="7" y="9"/>
                  <a:pt x="9" y="10"/>
                  <a:pt x="9" y="12"/>
                </a:cubicBezTo>
                <a:cubicBezTo>
                  <a:pt x="9" y="13"/>
                  <a:pt x="7" y="15"/>
                  <a:pt x="6" y="15"/>
                </a:cubicBezTo>
                <a:cubicBezTo>
                  <a:pt x="4" y="15"/>
                  <a:pt x="3" y="13"/>
                  <a:pt x="3" y="12"/>
                </a:cubicBezTo>
                <a:cubicBezTo>
                  <a:pt x="3" y="10"/>
                  <a:pt x="4" y="9"/>
                  <a:pt x="6" y="9"/>
                </a:cubicBezTo>
                <a:close/>
                <a:moveTo>
                  <a:pt x="17" y="9"/>
                </a:moveTo>
                <a:cubicBezTo>
                  <a:pt x="19" y="9"/>
                  <a:pt x="20" y="10"/>
                  <a:pt x="20" y="12"/>
                </a:cubicBezTo>
                <a:cubicBezTo>
                  <a:pt x="20" y="13"/>
                  <a:pt x="19" y="15"/>
                  <a:pt x="17" y="15"/>
                </a:cubicBezTo>
                <a:cubicBezTo>
                  <a:pt x="15" y="15"/>
                  <a:pt x="14" y="13"/>
                  <a:pt x="14" y="12"/>
                </a:cubicBezTo>
                <a:cubicBezTo>
                  <a:pt x="14" y="10"/>
                  <a:pt x="15" y="9"/>
                  <a:pt x="17" y="9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0" name="Freeform 111"/>
          <p:cNvSpPr>
            <a:spLocks/>
          </p:cNvSpPr>
          <p:nvPr/>
        </p:nvSpPr>
        <p:spPr bwMode="auto">
          <a:xfrm>
            <a:off x="763117" y="6193951"/>
            <a:ext cx="444500" cy="44608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1" name="Freeform 112"/>
          <p:cNvSpPr>
            <a:spLocks/>
          </p:cNvSpPr>
          <p:nvPr/>
        </p:nvSpPr>
        <p:spPr bwMode="auto">
          <a:xfrm>
            <a:off x="821855" y="6276501"/>
            <a:ext cx="385763" cy="363538"/>
          </a:xfrm>
          <a:custGeom>
            <a:avLst/>
            <a:gdLst>
              <a:gd name="T0" fmla="*/ 33 w 33"/>
              <a:gd name="T1" fmla="*/ 11 h 31"/>
              <a:gd name="T2" fmla="*/ 33 w 33"/>
              <a:gd name="T3" fmla="*/ 25 h 31"/>
              <a:gd name="T4" fmla="*/ 27 w 33"/>
              <a:gd name="T5" fmla="*/ 31 h 31"/>
              <a:gd name="T6" fmla="*/ 6 w 33"/>
              <a:gd name="T7" fmla="*/ 31 h 31"/>
              <a:gd name="T8" fmla="*/ 0 w 33"/>
              <a:gd name="T9" fmla="*/ 25 h 31"/>
              <a:gd name="T10" fmla="*/ 5 w 33"/>
              <a:gd name="T11" fmla="*/ 23 h 31"/>
              <a:gd name="T12" fmla="*/ 10 w 33"/>
              <a:gd name="T13" fmla="*/ 14 h 31"/>
              <a:gd name="T14" fmla="*/ 18 w 33"/>
              <a:gd name="T15" fmla="*/ 12 h 31"/>
              <a:gd name="T16" fmla="*/ 19 w 33"/>
              <a:gd name="T17" fmla="*/ 10 h 31"/>
              <a:gd name="T18" fmla="*/ 23 w 33"/>
              <a:gd name="T19" fmla="*/ 0 h 31"/>
              <a:gd name="T20" fmla="*/ 33 w 33"/>
              <a:gd name="T21" fmla="*/ 1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1">
                <a:moveTo>
                  <a:pt x="33" y="11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8"/>
                  <a:pt x="31" y="31"/>
                  <a:pt x="27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10" y="14"/>
                  <a:pt x="10" y="14"/>
                  <a:pt x="10" y="14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0"/>
                  <a:pt x="23" y="0"/>
                  <a:pt x="23" y="0"/>
                </a:cubicBezTo>
                <a:cubicBezTo>
                  <a:pt x="33" y="11"/>
                  <a:pt x="33" y="11"/>
                  <a:pt x="33" y="11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2" name="Freeform 113"/>
          <p:cNvSpPr>
            <a:spLocks/>
          </p:cNvSpPr>
          <p:nvPr/>
        </p:nvSpPr>
        <p:spPr bwMode="auto">
          <a:xfrm>
            <a:off x="809155" y="6263801"/>
            <a:ext cx="352425" cy="306388"/>
          </a:xfrm>
          <a:custGeom>
            <a:avLst/>
            <a:gdLst>
              <a:gd name="T0" fmla="*/ 25 w 30"/>
              <a:gd name="T1" fmla="*/ 20 h 26"/>
              <a:gd name="T2" fmla="*/ 25 w 30"/>
              <a:gd name="T3" fmla="*/ 5 h 26"/>
              <a:gd name="T4" fmla="*/ 20 w 30"/>
              <a:gd name="T5" fmla="*/ 0 h 26"/>
              <a:gd name="T6" fmla="*/ 11 w 30"/>
              <a:gd name="T7" fmla="*/ 0 h 26"/>
              <a:gd name="T8" fmla="*/ 9 w 30"/>
              <a:gd name="T9" fmla="*/ 0 h 26"/>
              <a:gd name="T10" fmla="*/ 9 w 30"/>
              <a:gd name="T11" fmla="*/ 1 h 26"/>
              <a:gd name="T12" fmla="*/ 18 w 30"/>
              <a:gd name="T13" fmla="*/ 13 h 26"/>
              <a:gd name="T14" fmla="*/ 18 w 30"/>
              <a:gd name="T15" fmla="*/ 13 h 26"/>
              <a:gd name="T16" fmla="*/ 7 w 30"/>
              <a:gd name="T17" fmla="*/ 2 h 26"/>
              <a:gd name="T18" fmla="*/ 6 w 30"/>
              <a:gd name="T19" fmla="*/ 3 h 26"/>
              <a:gd name="T20" fmla="*/ 5 w 30"/>
              <a:gd name="T21" fmla="*/ 5 h 26"/>
              <a:gd name="T22" fmla="*/ 5 w 30"/>
              <a:gd name="T23" fmla="*/ 21 h 26"/>
              <a:gd name="T24" fmla="*/ 5 w 30"/>
              <a:gd name="T25" fmla="*/ 21 h 26"/>
              <a:gd name="T26" fmla="*/ 1 w 30"/>
              <a:gd name="T27" fmla="*/ 21 h 26"/>
              <a:gd name="T28" fmla="*/ 0 w 30"/>
              <a:gd name="T29" fmla="*/ 22 h 26"/>
              <a:gd name="T30" fmla="*/ 0 w 30"/>
              <a:gd name="T31" fmla="*/ 25 h 26"/>
              <a:gd name="T32" fmla="*/ 1 w 30"/>
              <a:gd name="T33" fmla="*/ 26 h 26"/>
              <a:gd name="T34" fmla="*/ 30 w 30"/>
              <a:gd name="T35" fmla="*/ 26 h 26"/>
              <a:gd name="T36" fmla="*/ 30 w 30"/>
              <a:gd name="T37" fmla="*/ 25 h 26"/>
              <a:gd name="T38" fmla="*/ 30 w 30"/>
              <a:gd name="T39" fmla="*/ 22 h 26"/>
              <a:gd name="T40" fmla="*/ 30 w 30"/>
              <a:gd name="T41" fmla="*/ 21 h 26"/>
              <a:gd name="T42" fmla="*/ 22 w 30"/>
              <a:gd name="T43" fmla="*/ 21 h 26"/>
              <a:gd name="T44" fmla="*/ 21 w 30"/>
              <a:gd name="T45" fmla="*/ 21 h 26"/>
              <a:gd name="T46" fmla="*/ 18 w 30"/>
              <a:gd name="T47" fmla="*/ 15 h 26"/>
              <a:gd name="T48" fmla="*/ 18 w 30"/>
              <a:gd name="T49" fmla="*/ 15 h 26"/>
              <a:gd name="T50" fmla="*/ 25 w 30"/>
              <a:gd name="T51" fmla="*/ 20 h 26"/>
              <a:gd name="T52" fmla="*/ 25 w 30"/>
              <a:gd name="T53" fmla="*/ 2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" h="26">
                <a:moveTo>
                  <a:pt x="25" y="20"/>
                </a:move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3" y="0"/>
                  <a:pt x="2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0"/>
                  <a:pt x="9" y="0"/>
                  <a:pt x="9" y="0"/>
                </a:cubicBezTo>
                <a:cubicBezTo>
                  <a:pt x="9" y="0"/>
                  <a:pt x="8" y="1"/>
                  <a:pt x="9" y="1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3"/>
                </a:cubicBezTo>
                <a:cubicBezTo>
                  <a:pt x="6" y="3"/>
                  <a:pt x="5" y="4"/>
                  <a:pt x="5" y="5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0" y="22"/>
                  <a:pt x="0" y="2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1" y="26"/>
                  <a:pt x="1" y="26"/>
                </a:cubicBezTo>
                <a:cubicBezTo>
                  <a:pt x="30" y="26"/>
                  <a:pt x="30" y="26"/>
                  <a:pt x="30" y="26"/>
                </a:cubicBezTo>
                <a:cubicBezTo>
                  <a:pt x="30" y="26"/>
                  <a:pt x="30" y="25"/>
                  <a:pt x="30" y="25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1"/>
                  <a:pt x="30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1" y="21"/>
                  <a:pt x="21" y="21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0"/>
                  <a:pt x="25" y="20"/>
                </a:cubicBez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3" name="Oval 114"/>
          <p:cNvSpPr>
            <a:spLocks noChangeArrowheads="1"/>
          </p:cNvSpPr>
          <p:nvPr/>
        </p:nvSpPr>
        <p:spPr bwMode="auto">
          <a:xfrm>
            <a:off x="1360017" y="3674589"/>
            <a:ext cx="492125" cy="495300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4" name="Freeform 115"/>
          <p:cNvSpPr>
            <a:spLocks/>
          </p:cNvSpPr>
          <p:nvPr/>
        </p:nvSpPr>
        <p:spPr bwMode="auto">
          <a:xfrm>
            <a:off x="1464792" y="3780951"/>
            <a:ext cx="387350" cy="388938"/>
          </a:xfrm>
          <a:custGeom>
            <a:avLst/>
            <a:gdLst>
              <a:gd name="T0" fmla="*/ 33 w 33"/>
              <a:gd name="T1" fmla="*/ 12 h 33"/>
              <a:gd name="T2" fmla="*/ 12 w 33"/>
              <a:gd name="T3" fmla="*/ 33 h 33"/>
              <a:gd name="T4" fmla="*/ 12 w 33"/>
              <a:gd name="T5" fmla="*/ 33 h 33"/>
              <a:gd name="T6" fmla="*/ 5 w 33"/>
              <a:gd name="T7" fmla="*/ 26 h 33"/>
              <a:gd name="T8" fmla="*/ 6 w 33"/>
              <a:gd name="T9" fmla="*/ 26 h 33"/>
              <a:gd name="T10" fmla="*/ 0 w 33"/>
              <a:gd name="T11" fmla="*/ 19 h 33"/>
              <a:gd name="T12" fmla="*/ 1 w 33"/>
              <a:gd name="T13" fmla="*/ 17 h 33"/>
              <a:gd name="T14" fmla="*/ 1 w 33"/>
              <a:gd name="T15" fmla="*/ 6 h 33"/>
              <a:gd name="T16" fmla="*/ 23 w 33"/>
              <a:gd name="T17" fmla="*/ 0 h 33"/>
              <a:gd name="T18" fmla="*/ 33 w 33"/>
              <a:gd name="T19" fmla="*/ 11 h 33"/>
              <a:gd name="T20" fmla="*/ 33 w 33"/>
              <a:gd name="T2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33" y="12"/>
                </a:moveTo>
                <a:cubicBezTo>
                  <a:pt x="33" y="24"/>
                  <a:pt x="24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6"/>
                  <a:pt x="1" y="6"/>
                  <a:pt x="1" y="6"/>
                </a:cubicBezTo>
                <a:cubicBezTo>
                  <a:pt x="23" y="0"/>
                  <a:pt x="23" y="0"/>
                  <a:pt x="23" y="0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5" name="Freeform 116"/>
          <p:cNvSpPr>
            <a:spLocks noEditPoints="1"/>
          </p:cNvSpPr>
          <p:nvPr/>
        </p:nvSpPr>
        <p:spPr bwMode="auto">
          <a:xfrm>
            <a:off x="1440980" y="3746026"/>
            <a:ext cx="339725" cy="341313"/>
          </a:xfrm>
          <a:custGeom>
            <a:avLst/>
            <a:gdLst>
              <a:gd name="T0" fmla="*/ 28 w 29"/>
              <a:gd name="T1" fmla="*/ 19 h 29"/>
              <a:gd name="T2" fmla="*/ 24 w 29"/>
              <a:gd name="T3" fmla="*/ 23 h 29"/>
              <a:gd name="T4" fmla="*/ 21 w 29"/>
              <a:gd name="T5" fmla="*/ 26 h 29"/>
              <a:gd name="T6" fmla="*/ 21 w 29"/>
              <a:gd name="T7" fmla="*/ 29 h 29"/>
              <a:gd name="T8" fmla="*/ 21 w 29"/>
              <a:gd name="T9" fmla="*/ 29 h 29"/>
              <a:gd name="T10" fmla="*/ 19 w 29"/>
              <a:gd name="T11" fmla="*/ 29 h 29"/>
              <a:gd name="T12" fmla="*/ 19 w 29"/>
              <a:gd name="T13" fmla="*/ 29 h 29"/>
              <a:gd name="T14" fmla="*/ 19 w 29"/>
              <a:gd name="T15" fmla="*/ 27 h 29"/>
              <a:gd name="T16" fmla="*/ 18 w 29"/>
              <a:gd name="T17" fmla="*/ 26 h 29"/>
              <a:gd name="T18" fmla="*/ 16 w 29"/>
              <a:gd name="T19" fmla="*/ 26 h 29"/>
              <a:gd name="T20" fmla="*/ 16 w 29"/>
              <a:gd name="T21" fmla="*/ 27 h 29"/>
              <a:gd name="T22" fmla="*/ 16 w 29"/>
              <a:gd name="T23" fmla="*/ 29 h 29"/>
              <a:gd name="T24" fmla="*/ 15 w 29"/>
              <a:gd name="T25" fmla="*/ 29 h 29"/>
              <a:gd name="T26" fmla="*/ 14 w 29"/>
              <a:gd name="T27" fmla="*/ 29 h 29"/>
              <a:gd name="T28" fmla="*/ 14 w 29"/>
              <a:gd name="T29" fmla="*/ 29 h 29"/>
              <a:gd name="T30" fmla="*/ 14 w 29"/>
              <a:gd name="T31" fmla="*/ 27 h 29"/>
              <a:gd name="T32" fmla="*/ 13 w 29"/>
              <a:gd name="T33" fmla="*/ 27 h 29"/>
              <a:gd name="T34" fmla="*/ 13 w 29"/>
              <a:gd name="T35" fmla="*/ 29 h 29"/>
              <a:gd name="T36" fmla="*/ 12 w 29"/>
              <a:gd name="T37" fmla="*/ 29 h 29"/>
              <a:gd name="T38" fmla="*/ 11 w 29"/>
              <a:gd name="T39" fmla="*/ 29 h 29"/>
              <a:gd name="T40" fmla="*/ 11 w 29"/>
              <a:gd name="T41" fmla="*/ 29 h 29"/>
              <a:gd name="T42" fmla="*/ 11 w 29"/>
              <a:gd name="T43" fmla="*/ 27 h 29"/>
              <a:gd name="T44" fmla="*/ 10 w 29"/>
              <a:gd name="T45" fmla="*/ 27 h 29"/>
              <a:gd name="T46" fmla="*/ 10 w 29"/>
              <a:gd name="T47" fmla="*/ 29 h 29"/>
              <a:gd name="T48" fmla="*/ 9 w 29"/>
              <a:gd name="T49" fmla="*/ 29 h 29"/>
              <a:gd name="T50" fmla="*/ 8 w 29"/>
              <a:gd name="T51" fmla="*/ 29 h 29"/>
              <a:gd name="T52" fmla="*/ 7 w 29"/>
              <a:gd name="T53" fmla="*/ 29 h 29"/>
              <a:gd name="T54" fmla="*/ 7 w 29"/>
              <a:gd name="T55" fmla="*/ 26 h 29"/>
              <a:gd name="T56" fmla="*/ 4 w 29"/>
              <a:gd name="T57" fmla="*/ 23 h 29"/>
              <a:gd name="T58" fmla="*/ 0 w 29"/>
              <a:gd name="T59" fmla="*/ 19 h 29"/>
              <a:gd name="T60" fmla="*/ 14 w 29"/>
              <a:gd name="T61" fmla="*/ 0 h 29"/>
              <a:gd name="T62" fmla="*/ 28 w 29"/>
              <a:gd name="T63" fmla="*/ 19 h 29"/>
              <a:gd name="T64" fmla="*/ 12 w 29"/>
              <a:gd name="T65" fmla="*/ 16 h 29"/>
              <a:gd name="T66" fmla="*/ 4 w 29"/>
              <a:gd name="T67" fmla="*/ 16 h 29"/>
              <a:gd name="T68" fmla="*/ 12 w 29"/>
              <a:gd name="T69" fmla="*/ 16 h 29"/>
              <a:gd name="T70" fmla="*/ 24 w 29"/>
              <a:gd name="T71" fmla="*/ 16 h 29"/>
              <a:gd name="T72" fmla="*/ 16 w 29"/>
              <a:gd name="T73" fmla="*/ 16 h 29"/>
              <a:gd name="T74" fmla="*/ 24 w 29"/>
              <a:gd name="T75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9">
                <a:moveTo>
                  <a:pt x="28" y="19"/>
                </a:moveTo>
                <a:cubicBezTo>
                  <a:pt x="28" y="22"/>
                  <a:pt x="26" y="23"/>
                  <a:pt x="24" y="23"/>
                </a:cubicBezTo>
                <a:cubicBezTo>
                  <a:pt x="22" y="23"/>
                  <a:pt x="21" y="24"/>
                  <a:pt x="21" y="26"/>
                </a:cubicBezTo>
                <a:cubicBezTo>
                  <a:pt x="21" y="27"/>
                  <a:pt x="21" y="28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6"/>
                  <a:pt x="19" y="26"/>
                  <a:pt x="18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7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6"/>
                  <a:pt x="13" y="26"/>
                  <a:pt x="13" y="27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2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0" y="26"/>
                  <a:pt x="10" y="27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29"/>
                  <a:pt x="9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8"/>
                  <a:pt x="7" y="27"/>
                  <a:pt x="7" y="26"/>
                </a:cubicBezTo>
                <a:cubicBezTo>
                  <a:pt x="7" y="24"/>
                  <a:pt x="7" y="23"/>
                  <a:pt x="4" y="23"/>
                </a:cubicBezTo>
                <a:cubicBezTo>
                  <a:pt x="2" y="23"/>
                  <a:pt x="0" y="22"/>
                  <a:pt x="0" y="19"/>
                </a:cubicBezTo>
                <a:cubicBezTo>
                  <a:pt x="0" y="7"/>
                  <a:pt x="0" y="0"/>
                  <a:pt x="14" y="0"/>
                </a:cubicBezTo>
                <a:cubicBezTo>
                  <a:pt x="29" y="0"/>
                  <a:pt x="28" y="7"/>
                  <a:pt x="28" y="19"/>
                </a:cubicBezTo>
                <a:close/>
                <a:moveTo>
                  <a:pt x="12" y="16"/>
                </a:moveTo>
                <a:cubicBezTo>
                  <a:pt x="12" y="21"/>
                  <a:pt x="4" y="21"/>
                  <a:pt x="4" y="16"/>
                </a:cubicBezTo>
                <a:cubicBezTo>
                  <a:pt x="4" y="11"/>
                  <a:pt x="12" y="11"/>
                  <a:pt x="12" y="16"/>
                </a:cubicBezTo>
                <a:close/>
                <a:moveTo>
                  <a:pt x="24" y="16"/>
                </a:moveTo>
                <a:cubicBezTo>
                  <a:pt x="24" y="21"/>
                  <a:pt x="16" y="21"/>
                  <a:pt x="16" y="16"/>
                </a:cubicBezTo>
                <a:cubicBezTo>
                  <a:pt x="16" y="11"/>
                  <a:pt x="24" y="11"/>
                  <a:pt x="24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6" name="Oval 117"/>
          <p:cNvSpPr>
            <a:spLocks noChangeArrowheads="1"/>
          </p:cNvSpPr>
          <p:nvPr/>
        </p:nvSpPr>
        <p:spPr bwMode="auto">
          <a:xfrm>
            <a:off x="118592" y="6170139"/>
            <a:ext cx="492125" cy="493713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7" name="Freeform 118"/>
          <p:cNvSpPr>
            <a:spLocks/>
          </p:cNvSpPr>
          <p:nvPr/>
        </p:nvSpPr>
        <p:spPr bwMode="auto">
          <a:xfrm>
            <a:off x="201142" y="6311426"/>
            <a:ext cx="409575" cy="352425"/>
          </a:xfrm>
          <a:custGeom>
            <a:avLst/>
            <a:gdLst>
              <a:gd name="T0" fmla="*/ 35 w 35"/>
              <a:gd name="T1" fmla="*/ 10 h 30"/>
              <a:gd name="T2" fmla="*/ 14 w 35"/>
              <a:gd name="T3" fmla="*/ 30 h 30"/>
              <a:gd name="T4" fmla="*/ 13 w 35"/>
              <a:gd name="T5" fmla="*/ 30 h 30"/>
              <a:gd name="T6" fmla="*/ 0 w 35"/>
              <a:gd name="T7" fmla="*/ 17 h 30"/>
              <a:gd name="T8" fmla="*/ 8 w 35"/>
              <a:gd name="T9" fmla="*/ 11 h 30"/>
              <a:gd name="T10" fmla="*/ 0 w 35"/>
              <a:gd name="T11" fmla="*/ 4 h 30"/>
              <a:gd name="T12" fmla="*/ 5 w 35"/>
              <a:gd name="T13" fmla="*/ 0 h 30"/>
              <a:gd name="T14" fmla="*/ 14 w 35"/>
              <a:gd name="T15" fmla="*/ 0 h 30"/>
              <a:gd name="T16" fmla="*/ 17 w 35"/>
              <a:gd name="T17" fmla="*/ 3 h 30"/>
              <a:gd name="T18" fmla="*/ 18 w 35"/>
              <a:gd name="T19" fmla="*/ 3 h 30"/>
              <a:gd name="T20" fmla="*/ 24 w 35"/>
              <a:gd name="T21" fmla="*/ 9 h 30"/>
              <a:gd name="T22" fmla="*/ 26 w 35"/>
              <a:gd name="T23" fmla="*/ 8 h 30"/>
              <a:gd name="T24" fmla="*/ 31 w 35"/>
              <a:gd name="T25" fmla="*/ 6 h 30"/>
              <a:gd name="T26" fmla="*/ 35 w 35"/>
              <a:gd name="T27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30">
                <a:moveTo>
                  <a:pt x="35" y="10"/>
                </a:moveTo>
                <a:cubicBezTo>
                  <a:pt x="35" y="21"/>
                  <a:pt x="26" y="30"/>
                  <a:pt x="14" y="30"/>
                </a:cubicBezTo>
                <a:cubicBezTo>
                  <a:pt x="14" y="30"/>
                  <a:pt x="13" y="30"/>
                  <a:pt x="13" y="30"/>
                </a:cubicBezTo>
                <a:cubicBezTo>
                  <a:pt x="0" y="17"/>
                  <a:pt x="0" y="17"/>
                  <a:pt x="0" y="17"/>
                </a:cubicBezTo>
                <a:cubicBezTo>
                  <a:pt x="8" y="11"/>
                  <a:pt x="8" y="11"/>
                  <a:pt x="8" y="11"/>
                </a:cubicBezTo>
                <a:cubicBezTo>
                  <a:pt x="0" y="4"/>
                  <a:pt x="0" y="4"/>
                  <a:pt x="0" y="4"/>
                </a:cubicBezTo>
                <a:cubicBezTo>
                  <a:pt x="5" y="0"/>
                  <a:pt x="5" y="0"/>
                  <a:pt x="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24" y="9"/>
                  <a:pt x="24" y="9"/>
                  <a:pt x="24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31" y="6"/>
                  <a:pt x="31" y="6"/>
                  <a:pt x="31" y="6"/>
                </a:cubicBezTo>
                <a:cubicBezTo>
                  <a:pt x="35" y="10"/>
                  <a:pt x="35" y="10"/>
                  <a:pt x="35" y="10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8" name="Freeform 119"/>
          <p:cNvSpPr>
            <a:spLocks noEditPoints="1"/>
          </p:cNvSpPr>
          <p:nvPr/>
        </p:nvSpPr>
        <p:spPr bwMode="auto">
          <a:xfrm>
            <a:off x="188442" y="6287614"/>
            <a:ext cx="387350" cy="234950"/>
          </a:xfrm>
          <a:custGeom>
            <a:avLst/>
            <a:gdLst>
              <a:gd name="T0" fmla="*/ 32 w 33"/>
              <a:gd name="T1" fmla="*/ 10 h 20"/>
              <a:gd name="T2" fmla="*/ 29 w 33"/>
              <a:gd name="T3" fmla="*/ 15 h 20"/>
              <a:gd name="T4" fmla="*/ 27 w 33"/>
              <a:gd name="T5" fmla="*/ 14 h 20"/>
              <a:gd name="T6" fmla="*/ 28 w 33"/>
              <a:gd name="T7" fmla="*/ 15 h 20"/>
              <a:gd name="T8" fmla="*/ 27 w 33"/>
              <a:gd name="T9" fmla="*/ 16 h 20"/>
              <a:gd name="T10" fmla="*/ 26 w 33"/>
              <a:gd name="T11" fmla="*/ 14 h 20"/>
              <a:gd name="T12" fmla="*/ 26 w 33"/>
              <a:gd name="T13" fmla="*/ 16 h 20"/>
              <a:gd name="T14" fmla="*/ 21 w 33"/>
              <a:gd name="T15" fmla="*/ 17 h 20"/>
              <a:gd name="T16" fmla="*/ 21 w 33"/>
              <a:gd name="T17" fmla="*/ 16 h 20"/>
              <a:gd name="T18" fmla="*/ 21 w 33"/>
              <a:gd name="T19" fmla="*/ 17 h 20"/>
              <a:gd name="T20" fmla="*/ 7 w 33"/>
              <a:gd name="T21" fmla="*/ 19 h 20"/>
              <a:gd name="T22" fmla="*/ 7 w 33"/>
              <a:gd name="T23" fmla="*/ 18 h 20"/>
              <a:gd name="T24" fmla="*/ 6 w 33"/>
              <a:gd name="T25" fmla="*/ 19 h 20"/>
              <a:gd name="T26" fmla="*/ 4 w 33"/>
              <a:gd name="T27" fmla="*/ 20 h 20"/>
              <a:gd name="T28" fmla="*/ 5 w 33"/>
              <a:gd name="T29" fmla="*/ 18 h 20"/>
              <a:gd name="T30" fmla="*/ 3 w 33"/>
              <a:gd name="T31" fmla="*/ 19 h 20"/>
              <a:gd name="T32" fmla="*/ 2 w 33"/>
              <a:gd name="T33" fmla="*/ 19 h 20"/>
              <a:gd name="T34" fmla="*/ 7 w 33"/>
              <a:gd name="T35" fmla="*/ 14 h 20"/>
              <a:gd name="T36" fmla="*/ 9 w 33"/>
              <a:gd name="T37" fmla="*/ 7 h 20"/>
              <a:gd name="T38" fmla="*/ 2 w 33"/>
              <a:gd name="T39" fmla="*/ 6 h 20"/>
              <a:gd name="T40" fmla="*/ 5 w 33"/>
              <a:gd name="T41" fmla="*/ 1 h 20"/>
              <a:gd name="T42" fmla="*/ 16 w 33"/>
              <a:gd name="T43" fmla="*/ 3 h 20"/>
              <a:gd name="T44" fmla="*/ 24 w 33"/>
              <a:gd name="T45" fmla="*/ 10 h 20"/>
              <a:gd name="T46" fmla="*/ 14 w 33"/>
              <a:gd name="T47" fmla="*/ 8 h 20"/>
              <a:gd name="T48" fmla="*/ 15 w 33"/>
              <a:gd name="T49" fmla="*/ 10 h 20"/>
              <a:gd name="T50" fmla="*/ 16 w 33"/>
              <a:gd name="T51" fmla="*/ 9 h 20"/>
              <a:gd name="T52" fmla="*/ 16 w 33"/>
              <a:gd name="T53" fmla="*/ 7 h 20"/>
              <a:gd name="T54" fmla="*/ 14 w 33"/>
              <a:gd name="T55" fmla="*/ 8 h 20"/>
              <a:gd name="T56" fmla="*/ 16 w 33"/>
              <a:gd name="T57" fmla="*/ 7 h 20"/>
              <a:gd name="T58" fmla="*/ 17 w 33"/>
              <a:gd name="T59" fmla="*/ 9 h 20"/>
              <a:gd name="T60" fmla="*/ 15 w 33"/>
              <a:gd name="T61" fmla="*/ 11 h 20"/>
              <a:gd name="T62" fmla="*/ 13 w 33"/>
              <a:gd name="T63" fmla="*/ 8 h 20"/>
              <a:gd name="T64" fmla="*/ 14 w 33"/>
              <a:gd name="T65" fmla="*/ 8 h 20"/>
              <a:gd name="T66" fmla="*/ 16 w 33"/>
              <a:gd name="T67" fmla="*/ 8 h 20"/>
              <a:gd name="T68" fmla="*/ 16 w 33"/>
              <a:gd name="T69" fmla="*/ 10 h 20"/>
              <a:gd name="T70" fmla="*/ 14 w 33"/>
              <a:gd name="T71" fmla="*/ 10 h 20"/>
              <a:gd name="T72" fmla="*/ 14 w 33"/>
              <a:gd name="T73" fmla="*/ 8 h 20"/>
              <a:gd name="T74" fmla="*/ 8 w 33"/>
              <a:gd name="T75" fmla="*/ 12 h 20"/>
              <a:gd name="T76" fmla="*/ 13 w 33"/>
              <a:gd name="T77" fmla="*/ 10 h 20"/>
              <a:gd name="T78" fmla="*/ 13 w 33"/>
              <a:gd name="T79" fmla="*/ 9 h 20"/>
              <a:gd name="T80" fmla="*/ 9 w 33"/>
              <a:gd name="T81" fmla="*/ 10 h 20"/>
              <a:gd name="T82" fmla="*/ 21 w 33"/>
              <a:gd name="T83" fmla="*/ 9 h 20"/>
              <a:gd name="T84" fmla="*/ 20 w 33"/>
              <a:gd name="T85" fmla="*/ 7 h 20"/>
              <a:gd name="T86" fmla="*/ 17 w 33"/>
              <a:gd name="T87" fmla="*/ 7 h 20"/>
              <a:gd name="T88" fmla="*/ 18 w 33"/>
              <a:gd name="T89" fmla="*/ 9 h 20"/>
              <a:gd name="T90" fmla="*/ 21 w 33"/>
              <a:gd name="T91" fmla="*/ 9 h 20"/>
              <a:gd name="T92" fmla="*/ 21 w 33"/>
              <a:gd name="T93" fmla="*/ 14 h 20"/>
              <a:gd name="T94" fmla="*/ 28 w 33"/>
              <a:gd name="T95" fmla="*/ 11 h 20"/>
              <a:gd name="T96" fmla="*/ 10 w 33"/>
              <a:gd name="T97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20">
                <a:moveTo>
                  <a:pt x="30" y="8"/>
                </a:moveTo>
                <a:cubicBezTo>
                  <a:pt x="32" y="7"/>
                  <a:pt x="33" y="8"/>
                  <a:pt x="32" y="10"/>
                </a:cubicBezTo>
                <a:cubicBezTo>
                  <a:pt x="32" y="12"/>
                  <a:pt x="31" y="13"/>
                  <a:pt x="29" y="14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4"/>
                  <a:pt x="28" y="14"/>
                  <a:pt x="27" y="14"/>
                </a:cubicBezTo>
                <a:cubicBezTo>
                  <a:pt x="27" y="13"/>
                  <a:pt x="27" y="14"/>
                  <a:pt x="27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6"/>
                  <a:pt x="28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6" y="14"/>
                  <a:pt x="26" y="14"/>
                </a:cubicBezTo>
                <a:cubicBezTo>
                  <a:pt x="26" y="14"/>
                  <a:pt x="25" y="14"/>
                  <a:pt x="26" y="14"/>
                </a:cubicBezTo>
                <a:cubicBezTo>
                  <a:pt x="26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7"/>
                  <a:pt x="23" y="17"/>
                  <a:pt x="22" y="17"/>
                </a:cubicBezTo>
                <a:cubicBezTo>
                  <a:pt x="22" y="17"/>
                  <a:pt x="21" y="17"/>
                  <a:pt x="21" y="17"/>
                </a:cubicBezTo>
                <a:cubicBezTo>
                  <a:pt x="21" y="17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9" y="18"/>
                  <a:pt x="18" y="18"/>
                  <a:pt x="16" y="18"/>
                </a:cubicBezTo>
                <a:cubicBezTo>
                  <a:pt x="14" y="18"/>
                  <a:pt x="10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9"/>
                  <a:pt x="6" y="19"/>
                  <a:pt x="6" y="19"/>
                </a:cubicBezTo>
                <a:cubicBezTo>
                  <a:pt x="6" y="19"/>
                  <a:pt x="6" y="19"/>
                  <a:pt x="6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9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9"/>
                  <a:pt x="3" y="19"/>
                </a:cubicBezTo>
                <a:cubicBezTo>
                  <a:pt x="3" y="19"/>
                  <a:pt x="3" y="20"/>
                  <a:pt x="3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19"/>
                  <a:pt x="0" y="18"/>
                  <a:pt x="1" y="17"/>
                </a:cubicBezTo>
                <a:cubicBezTo>
                  <a:pt x="3" y="16"/>
                  <a:pt x="5" y="15"/>
                  <a:pt x="7" y="14"/>
                </a:cubicBezTo>
                <a:cubicBezTo>
                  <a:pt x="8" y="13"/>
                  <a:pt x="8" y="13"/>
                  <a:pt x="8" y="11"/>
                </a:cubicBezTo>
                <a:cubicBezTo>
                  <a:pt x="8" y="9"/>
                  <a:pt x="9" y="9"/>
                  <a:pt x="9" y="7"/>
                </a:cubicBezTo>
                <a:cubicBezTo>
                  <a:pt x="9" y="6"/>
                  <a:pt x="9" y="4"/>
                  <a:pt x="7" y="4"/>
                </a:cubicBezTo>
                <a:cubicBezTo>
                  <a:pt x="5" y="4"/>
                  <a:pt x="5" y="6"/>
                  <a:pt x="2" y="6"/>
                </a:cubicBezTo>
                <a:cubicBezTo>
                  <a:pt x="1" y="6"/>
                  <a:pt x="1" y="6"/>
                  <a:pt x="2" y="5"/>
                </a:cubicBezTo>
                <a:cubicBezTo>
                  <a:pt x="4" y="4"/>
                  <a:pt x="3" y="2"/>
                  <a:pt x="5" y="1"/>
                </a:cubicBezTo>
                <a:cubicBezTo>
                  <a:pt x="6" y="1"/>
                  <a:pt x="7" y="1"/>
                  <a:pt x="9" y="1"/>
                </a:cubicBezTo>
                <a:cubicBezTo>
                  <a:pt x="11" y="2"/>
                  <a:pt x="13" y="0"/>
                  <a:pt x="16" y="3"/>
                </a:cubicBezTo>
                <a:cubicBezTo>
                  <a:pt x="17" y="4"/>
                  <a:pt x="18" y="3"/>
                  <a:pt x="20" y="6"/>
                </a:cubicBezTo>
                <a:cubicBezTo>
                  <a:pt x="21" y="8"/>
                  <a:pt x="20" y="10"/>
                  <a:pt x="24" y="10"/>
                </a:cubicBezTo>
                <a:cubicBezTo>
                  <a:pt x="26" y="10"/>
                  <a:pt x="28" y="9"/>
                  <a:pt x="30" y="8"/>
                </a:cubicBezTo>
                <a:close/>
                <a:moveTo>
                  <a:pt x="14" y="8"/>
                </a:moveTo>
                <a:cubicBezTo>
                  <a:pt x="14" y="9"/>
                  <a:pt x="14" y="9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6" y="10"/>
                  <a:pt x="17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8"/>
                  <a:pt x="15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4" y="7"/>
                </a:moveTo>
                <a:cubicBezTo>
                  <a:pt x="15" y="7"/>
                  <a:pt x="15" y="7"/>
                  <a:pt x="16" y="7"/>
                </a:cubicBezTo>
                <a:cubicBezTo>
                  <a:pt x="16" y="7"/>
                  <a:pt x="17" y="7"/>
                  <a:pt x="17" y="7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5" y="11"/>
                  <a:pt x="15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3" y="9"/>
                  <a:pt x="13" y="9"/>
                  <a:pt x="13" y="8"/>
                </a:cubicBezTo>
                <a:cubicBezTo>
                  <a:pt x="13" y="8"/>
                  <a:pt x="13" y="7"/>
                  <a:pt x="14" y="7"/>
                </a:cubicBezTo>
                <a:close/>
                <a:moveTo>
                  <a:pt x="14" y="8"/>
                </a:moveTo>
                <a:cubicBezTo>
                  <a:pt x="15" y="7"/>
                  <a:pt x="15" y="7"/>
                  <a:pt x="16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8" y="10"/>
                </a:move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2"/>
                  <a:pt x="9" y="12"/>
                </a:cubicBezTo>
                <a:cubicBezTo>
                  <a:pt x="10" y="11"/>
                  <a:pt x="12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8"/>
                  <a:pt x="13" y="8"/>
                  <a:pt x="12" y="8"/>
                </a:cubicBezTo>
                <a:cubicBezTo>
                  <a:pt x="11" y="9"/>
                  <a:pt x="10" y="9"/>
                  <a:pt x="9" y="10"/>
                </a:cubicBezTo>
                <a:cubicBezTo>
                  <a:pt x="8" y="10"/>
                  <a:pt x="8" y="10"/>
                  <a:pt x="8" y="10"/>
                </a:cubicBezTo>
                <a:close/>
                <a:moveTo>
                  <a:pt x="21" y="9"/>
                </a:moveTo>
                <a:cubicBezTo>
                  <a:pt x="21" y="8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7"/>
                  <a:pt x="18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20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lose/>
                <a:moveTo>
                  <a:pt x="10" y="16"/>
                </a:moveTo>
                <a:cubicBezTo>
                  <a:pt x="14" y="15"/>
                  <a:pt x="18" y="14"/>
                  <a:pt x="21" y="14"/>
                </a:cubicBezTo>
                <a:cubicBezTo>
                  <a:pt x="24" y="13"/>
                  <a:pt x="26" y="12"/>
                  <a:pt x="28" y="11"/>
                </a:cubicBezTo>
                <a:cubicBezTo>
                  <a:pt x="29" y="10"/>
                  <a:pt x="29" y="10"/>
                  <a:pt x="28" y="11"/>
                </a:cubicBezTo>
                <a:cubicBezTo>
                  <a:pt x="26" y="12"/>
                  <a:pt x="24" y="13"/>
                  <a:pt x="22" y="14"/>
                </a:cubicBezTo>
                <a:cubicBezTo>
                  <a:pt x="17" y="15"/>
                  <a:pt x="14" y="15"/>
                  <a:pt x="10" y="16"/>
                </a:cubicBezTo>
                <a:cubicBezTo>
                  <a:pt x="9" y="16"/>
                  <a:pt x="8" y="16"/>
                  <a:pt x="10" y="16"/>
                </a:cubicBez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9" name="Oval 120"/>
          <p:cNvSpPr>
            <a:spLocks noChangeArrowheads="1"/>
          </p:cNvSpPr>
          <p:nvPr/>
        </p:nvSpPr>
        <p:spPr bwMode="auto">
          <a:xfrm>
            <a:off x="1360017" y="4298476"/>
            <a:ext cx="492125" cy="495300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0" name="Freeform 121"/>
          <p:cNvSpPr>
            <a:spLocks/>
          </p:cNvSpPr>
          <p:nvPr/>
        </p:nvSpPr>
        <p:spPr bwMode="auto">
          <a:xfrm>
            <a:off x="1453680" y="4404839"/>
            <a:ext cx="398463" cy="388938"/>
          </a:xfrm>
          <a:custGeom>
            <a:avLst/>
            <a:gdLst>
              <a:gd name="T0" fmla="*/ 34 w 34"/>
              <a:gd name="T1" fmla="*/ 12 h 33"/>
              <a:gd name="T2" fmla="*/ 13 w 34"/>
              <a:gd name="T3" fmla="*/ 33 h 33"/>
              <a:gd name="T4" fmla="*/ 13 w 34"/>
              <a:gd name="T5" fmla="*/ 33 h 33"/>
              <a:gd name="T6" fmla="*/ 0 w 34"/>
              <a:gd name="T7" fmla="*/ 20 h 33"/>
              <a:gd name="T8" fmla="*/ 2 w 34"/>
              <a:gd name="T9" fmla="*/ 7 h 33"/>
              <a:gd name="T10" fmla="*/ 5 w 34"/>
              <a:gd name="T11" fmla="*/ 0 h 33"/>
              <a:gd name="T12" fmla="*/ 10 w 34"/>
              <a:gd name="T13" fmla="*/ 5 h 33"/>
              <a:gd name="T14" fmla="*/ 13 w 34"/>
              <a:gd name="T15" fmla="*/ 4 h 33"/>
              <a:gd name="T16" fmla="*/ 13 w 34"/>
              <a:gd name="T17" fmla="*/ 1 h 33"/>
              <a:gd name="T18" fmla="*/ 17 w 34"/>
              <a:gd name="T19" fmla="*/ 4 h 33"/>
              <a:gd name="T20" fmla="*/ 18 w 34"/>
              <a:gd name="T21" fmla="*/ 4 h 33"/>
              <a:gd name="T22" fmla="*/ 20 w 34"/>
              <a:gd name="T23" fmla="*/ 6 h 33"/>
              <a:gd name="T24" fmla="*/ 23 w 34"/>
              <a:gd name="T25" fmla="*/ 5 h 33"/>
              <a:gd name="T26" fmla="*/ 26 w 34"/>
              <a:gd name="T27" fmla="*/ 3 h 33"/>
              <a:gd name="T28" fmla="*/ 34 w 34"/>
              <a:gd name="T29" fmla="*/ 11 h 33"/>
              <a:gd name="T30" fmla="*/ 34 w 34"/>
              <a:gd name="T3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3">
                <a:moveTo>
                  <a:pt x="34" y="12"/>
                </a:moveTo>
                <a:cubicBezTo>
                  <a:pt x="34" y="24"/>
                  <a:pt x="25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7"/>
                  <a:pt x="2" y="7"/>
                  <a:pt x="2" y="7"/>
                </a:cubicBezTo>
                <a:cubicBezTo>
                  <a:pt x="5" y="0"/>
                  <a:pt x="5" y="0"/>
                  <a:pt x="5" y="0"/>
                </a:cubicBezTo>
                <a:cubicBezTo>
                  <a:pt x="10" y="5"/>
                  <a:pt x="10" y="5"/>
                  <a:pt x="10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"/>
                  <a:pt x="13" y="1"/>
                  <a:pt x="13" y="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20" y="6"/>
                  <a:pt x="20" y="6"/>
                  <a:pt x="20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3"/>
                  <a:pt x="26" y="3"/>
                  <a:pt x="26" y="3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2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1" name="Freeform 122"/>
          <p:cNvSpPr>
            <a:spLocks noEditPoints="1"/>
          </p:cNvSpPr>
          <p:nvPr/>
        </p:nvSpPr>
        <p:spPr bwMode="auto">
          <a:xfrm>
            <a:off x="1418755" y="4404839"/>
            <a:ext cx="385763" cy="269875"/>
          </a:xfrm>
          <a:custGeom>
            <a:avLst/>
            <a:gdLst>
              <a:gd name="T0" fmla="*/ 11 w 33"/>
              <a:gd name="T1" fmla="*/ 23 h 23"/>
              <a:gd name="T2" fmla="*/ 6 w 33"/>
              <a:gd name="T3" fmla="*/ 1 h 23"/>
              <a:gd name="T4" fmla="*/ 7 w 33"/>
              <a:gd name="T5" fmla="*/ 6 h 23"/>
              <a:gd name="T6" fmla="*/ 21 w 33"/>
              <a:gd name="T7" fmla="*/ 11 h 23"/>
              <a:gd name="T8" fmla="*/ 32 w 33"/>
              <a:gd name="T9" fmla="*/ 13 h 23"/>
              <a:gd name="T10" fmla="*/ 31 w 33"/>
              <a:gd name="T11" fmla="*/ 16 h 23"/>
              <a:gd name="T12" fmla="*/ 32 w 33"/>
              <a:gd name="T13" fmla="*/ 18 h 23"/>
              <a:gd name="T14" fmla="*/ 29 w 33"/>
              <a:gd name="T15" fmla="*/ 18 h 23"/>
              <a:gd name="T16" fmla="*/ 28 w 33"/>
              <a:gd name="T17" fmla="*/ 19 h 23"/>
              <a:gd name="T18" fmla="*/ 26 w 33"/>
              <a:gd name="T19" fmla="*/ 17 h 23"/>
              <a:gd name="T20" fmla="*/ 25 w 33"/>
              <a:gd name="T21" fmla="*/ 16 h 23"/>
              <a:gd name="T22" fmla="*/ 26 w 33"/>
              <a:gd name="T23" fmla="*/ 14 h 23"/>
              <a:gd name="T24" fmla="*/ 27 w 33"/>
              <a:gd name="T25" fmla="*/ 12 h 23"/>
              <a:gd name="T26" fmla="*/ 29 w 33"/>
              <a:gd name="T27" fmla="*/ 13 h 23"/>
              <a:gd name="T28" fmla="*/ 32 w 33"/>
              <a:gd name="T29" fmla="*/ 13 h 23"/>
              <a:gd name="T30" fmla="*/ 27 w 33"/>
              <a:gd name="T31" fmla="*/ 3 h 23"/>
              <a:gd name="T32" fmla="*/ 29 w 33"/>
              <a:gd name="T33" fmla="*/ 3 h 23"/>
              <a:gd name="T34" fmla="*/ 29 w 33"/>
              <a:gd name="T35" fmla="*/ 5 h 23"/>
              <a:gd name="T36" fmla="*/ 30 w 33"/>
              <a:gd name="T37" fmla="*/ 6 h 23"/>
              <a:gd name="T38" fmla="*/ 28 w 33"/>
              <a:gd name="T39" fmla="*/ 7 h 23"/>
              <a:gd name="T40" fmla="*/ 27 w 33"/>
              <a:gd name="T41" fmla="*/ 9 h 23"/>
              <a:gd name="T42" fmla="*/ 26 w 33"/>
              <a:gd name="T43" fmla="*/ 7 h 23"/>
              <a:gd name="T44" fmla="*/ 24 w 33"/>
              <a:gd name="T45" fmla="*/ 6 h 23"/>
              <a:gd name="T46" fmla="*/ 25 w 33"/>
              <a:gd name="T47" fmla="*/ 5 h 23"/>
              <a:gd name="T48" fmla="*/ 25 w 33"/>
              <a:gd name="T49" fmla="*/ 3 h 23"/>
              <a:gd name="T50" fmla="*/ 17 w 33"/>
              <a:gd name="T51" fmla="*/ 2 h 23"/>
              <a:gd name="T52" fmla="*/ 18 w 33"/>
              <a:gd name="T53" fmla="*/ 4 h 23"/>
              <a:gd name="T54" fmla="*/ 20 w 33"/>
              <a:gd name="T55" fmla="*/ 5 h 23"/>
              <a:gd name="T56" fmla="*/ 19 w 33"/>
              <a:gd name="T57" fmla="*/ 7 h 23"/>
              <a:gd name="T58" fmla="*/ 19 w 33"/>
              <a:gd name="T59" fmla="*/ 9 h 23"/>
              <a:gd name="T60" fmla="*/ 16 w 33"/>
              <a:gd name="T61" fmla="*/ 9 h 23"/>
              <a:gd name="T62" fmla="*/ 14 w 33"/>
              <a:gd name="T63" fmla="*/ 9 h 23"/>
              <a:gd name="T64" fmla="*/ 13 w 33"/>
              <a:gd name="T65" fmla="*/ 6 h 23"/>
              <a:gd name="T66" fmla="*/ 13 w 33"/>
              <a:gd name="T67" fmla="*/ 4 h 23"/>
              <a:gd name="T68" fmla="*/ 15 w 33"/>
              <a:gd name="T69" fmla="*/ 3 h 23"/>
              <a:gd name="T70" fmla="*/ 17 w 33"/>
              <a:gd name="T71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23">
                <a:moveTo>
                  <a:pt x="23" y="12"/>
                </a:moveTo>
                <a:cubicBezTo>
                  <a:pt x="23" y="18"/>
                  <a:pt x="18" y="23"/>
                  <a:pt x="11" y="23"/>
                </a:cubicBezTo>
                <a:cubicBezTo>
                  <a:pt x="5" y="23"/>
                  <a:pt x="0" y="18"/>
                  <a:pt x="0" y="12"/>
                </a:cubicBezTo>
                <a:cubicBezTo>
                  <a:pt x="0" y="7"/>
                  <a:pt x="2" y="3"/>
                  <a:pt x="6" y="1"/>
                </a:cubicBezTo>
                <a:cubicBezTo>
                  <a:pt x="8" y="0"/>
                  <a:pt x="8" y="0"/>
                  <a:pt x="7" y="2"/>
                </a:cubicBezTo>
                <a:cubicBezTo>
                  <a:pt x="7" y="3"/>
                  <a:pt x="7" y="5"/>
                  <a:pt x="7" y="6"/>
                </a:cubicBezTo>
                <a:cubicBezTo>
                  <a:pt x="7" y="11"/>
                  <a:pt x="10" y="14"/>
                  <a:pt x="15" y="14"/>
                </a:cubicBezTo>
                <a:cubicBezTo>
                  <a:pt x="18" y="14"/>
                  <a:pt x="20" y="13"/>
                  <a:pt x="21" y="11"/>
                </a:cubicBezTo>
                <a:cubicBezTo>
                  <a:pt x="23" y="10"/>
                  <a:pt x="23" y="10"/>
                  <a:pt x="23" y="12"/>
                </a:cubicBezTo>
                <a:close/>
                <a:moveTo>
                  <a:pt x="32" y="13"/>
                </a:moveTo>
                <a:cubicBezTo>
                  <a:pt x="31" y="14"/>
                  <a:pt x="31" y="14"/>
                  <a:pt x="31" y="15"/>
                </a:cubicBezTo>
                <a:cubicBezTo>
                  <a:pt x="31" y="15"/>
                  <a:pt x="31" y="15"/>
                  <a:pt x="31" y="16"/>
                </a:cubicBezTo>
                <a:cubicBezTo>
                  <a:pt x="32" y="16"/>
                  <a:pt x="32" y="16"/>
                  <a:pt x="32" y="17"/>
                </a:cubicBezTo>
                <a:cubicBezTo>
                  <a:pt x="33" y="17"/>
                  <a:pt x="33" y="18"/>
                  <a:pt x="32" y="18"/>
                </a:cubicBezTo>
                <a:cubicBezTo>
                  <a:pt x="31" y="18"/>
                  <a:pt x="31" y="18"/>
                  <a:pt x="30" y="18"/>
                </a:cubicBezTo>
                <a:cubicBezTo>
                  <a:pt x="30" y="18"/>
                  <a:pt x="30" y="18"/>
                  <a:pt x="29" y="18"/>
                </a:cubicBezTo>
                <a:cubicBezTo>
                  <a:pt x="29" y="19"/>
                  <a:pt x="29" y="19"/>
                  <a:pt x="29" y="20"/>
                </a:cubicBezTo>
                <a:cubicBezTo>
                  <a:pt x="28" y="21"/>
                  <a:pt x="28" y="21"/>
                  <a:pt x="28" y="19"/>
                </a:cubicBezTo>
                <a:cubicBezTo>
                  <a:pt x="27" y="19"/>
                  <a:pt x="27" y="18"/>
                  <a:pt x="27" y="18"/>
                </a:cubicBezTo>
                <a:cubicBezTo>
                  <a:pt x="27" y="17"/>
                  <a:pt x="27" y="17"/>
                  <a:pt x="26" y="17"/>
                </a:cubicBezTo>
                <a:cubicBezTo>
                  <a:pt x="26" y="17"/>
                  <a:pt x="25" y="17"/>
                  <a:pt x="25" y="17"/>
                </a:cubicBezTo>
                <a:cubicBezTo>
                  <a:pt x="24" y="17"/>
                  <a:pt x="24" y="16"/>
                  <a:pt x="25" y="16"/>
                </a:cubicBezTo>
                <a:cubicBezTo>
                  <a:pt x="25" y="16"/>
                  <a:pt x="25" y="15"/>
                  <a:pt x="26" y="15"/>
                </a:cubicBezTo>
                <a:cubicBezTo>
                  <a:pt x="26" y="15"/>
                  <a:pt x="26" y="15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6" y="11"/>
                  <a:pt x="26" y="11"/>
                  <a:pt x="27" y="12"/>
                </a:cubicBezTo>
                <a:cubicBezTo>
                  <a:pt x="27" y="12"/>
                  <a:pt x="28" y="13"/>
                  <a:pt x="28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3"/>
                  <a:pt x="31" y="12"/>
                </a:cubicBezTo>
                <a:cubicBezTo>
                  <a:pt x="32" y="12"/>
                  <a:pt x="32" y="12"/>
                  <a:pt x="32" y="13"/>
                </a:cubicBezTo>
                <a:close/>
                <a:moveTo>
                  <a:pt x="26" y="2"/>
                </a:moveTo>
                <a:cubicBezTo>
                  <a:pt x="26" y="3"/>
                  <a:pt x="26" y="3"/>
                  <a:pt x="27" y="3"/>
                </a:cubicBezTo>
                <a:cubicBezTo>
                  <a:pt x="27" y="4"/>
                  <a:pt x="27" y="4"/>
                  <a:pt x="27" y="3"/>
                </a:cubicBezTo>
                <a:cubicBezTo>
                  <a:pt x="28" y="3"/>
                  <a:pt x="28" y="3"/>
                  <a:pt x="29" y="3"/>
                </a:cubicBezTo>
                <a:cubicBezTo>
                  <a:pt x="29" y="2"/>
                  <a:pt x="30" y="3"/>
                  <a:pt x="29" y="4"/>
                </a:cubicBezTo>
                <a:cubicBezTo>
                  <a:pt x="29" y="4"/>
                  <a:pt x="29" y="4"/>
                  <a:pt x="29" y="5"/>
                </a:cubicBezTo>
                <a:cubicBezTo>
                  <a:pt x="29" y="5"/>
                  <a:pt x="29" y="5"/>
                  <a:pt x="29" y="6"/>
                </a:cubicBezTo>
                <a:cubicBezTo>
                  <a:pt x="29" y="6"/>
                  <a:pt x="29" y="6"/>
                  <a:pt x="30" y="6"/>
                </a:cubicBezTo>
                <a:cubicBezTo>
                  <a:pt x="30" y="7"/>
                  <a:pt x="30" y="7"/>
                  <a:pt x="29" y="7"/>
                </a:cubicBezTo>
                <a:cubicBezTo>
                  <a:pt x="29" y="7"/>
                  <a:pt x="28" y="7"/>
                  <a:pt x="28" y="7"/>
                </a:cubicBezTo>
                <a:cubicBezTo>
                  <a:pt x="28" y="7"/>
                  <a:pt x="28" y="7"/>
                  <a:pt x="27" y="8"/>
                </a:cubicBezTo>
                <a:cubicBezTo>
                  <a:pt x="27" y="8"/>
                  <a:pt x="27" y="8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8"/>
                  <a:pt x="26" y="8"/>
                  <a:pt x="26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4" y="7"/>
                  <a:pt x="24" y="7"/>
                  <a:pt x="24" y="6"/>
                </a:cubicBezTo>
                <a:cubicBezTo>
                  <a:pt x="23" y="6"/>
                  <a:pt x="23" y="6"/>
                  <a:pt x="23" y="5"/>
                </a:cubicBezTo>
                <a:cubicBezTo>
                  <a:pt x="24" y="5"/>
                  <a:pt x="24" y="5"/>
                  <a:pt x="25" y="5"/>
                </a:cubicBezTo>
                <a:cubicBezTo>
                  <a:pt x="25" y="5"/>
                  <a:pt x="25" y="5"/>
                  <a:pt x="25" y="4"/>
                </a:cubicBezTo>
                <a:cubicBezTo>
                  <a:pt x="25" y="4"/>
                  <a:pt x="25" y="3"/>
                  <a:pt x="25" y="3"/>
                </a:cubicBezTo>
                <a:cubicBezTo>
                  <a:pt x="25" y="2"/>
                  <a:pt x="25" y="2"/>
                  <a:pt x="26" y="2"/>
                </a:cubicBezTo>
                <a:close/>
                <a:moveTo>
                  <a:pt x="17" y="2"/>
                </a:moveTo>
                <a:cubicBezTo>
                  <a:pt x="17" y="2"/>
                  <a:pt x="17" y="3"/>
                  <a:pt x="17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4"/>
                  <a:pt x="21" y="4"/>
                  <a:pt x="20" y="5"/>
                </a:cubicBezTo>
                <a:cubicBezTo>
                  <a:pt x="20" y="5"/>
                  <a:pt x="20" y="6"/>
                  <a:pt x="19" y="6"/>
                </a:cubicBezTo>
                <a:cubicBezTo>
                  <a:pt x="19" y="6"/>
                  <a:pt x="19" y="6"/>
                  <a:pt x="19" y="7"/>
                </a:cubicBezTo>
                <a:cubicBezTo>
                  <a:pt x="19" y="8"/>
                  <a:pt x="19" y="8"/>
                  <a:pt x="20" y="9"/>
                </a:cubicBezTo>
                <a:cubicBezTo>
                  <a:pt x="20" y="10"/>
                  <a:pt x="20" y="10"/>
                  <a:pt x="19" y="9"/>
                </a:cubicBezTo>
                <a:cubicBezTo>
                  <a:pt x="18" y="9"/>
                  <a:pt x="18" y="9"/>
                  <a:pt x="17" y="9"/>
                </a:cubicBezTo>
                <a:cubicBezTo>
                  <a:pt x="17" y="8"/>
                  <a:pt x="17" y="8"/>
                  <a:pt x="16" y="9"/>
                </a:cubicBezTo>
                <a:cubicBezTo>
                  <a:pt x="16" y="9"/>
                  <a:pt x="15" y="9"/>
                  <a:pt x="15" y="10"/>
                </a:cubicBezTo>
                <a:cubicBezTo>
                  <a:pt x="14" y="10"/>
                  <a:pt x="13" y="10"/>
                  <a:pt x="14" y="9"/>
                </a:cubicBezTo>
                <a:cubicBezTo>
                  <a:pt x="14" y="8"/>
                  <a:pt x="14" y="8"/>
                  <a:pt x="14" y="7"/>
                </a:cubicBezTo>
                <a:cubicBezTo>
                  <a:pt x="14" y="7"/>
                  <a:pt x="14" y="7"/>
                  <a:pt x="13" y="6"/>
                </a:cubicBezTo>
                <a:cubicBezTo>
                  <a:pt x="13" y="6"/>
                  <a:pt x="13" y="6"/>
                  <a:pt x="12" y="6"/>
                </a:cubicBezTo>
                <a:cubicBezTo>
                  <a:pt x="11" y="5"/>
                  <a:pt x="11" y="4"/>
                  <a:pt x="13" y="4"/>
                </a:cubicBezTo>
                <a:cubicBezTo>
                  <a:pt x="13" y="4"/>
                  <a:pt x="14" y="4"/>
                  <a:pt x="14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6" y="1"/>
                  <a:pt x="16" y="1"/>
                  <a:pt x="17" y="2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2" name="Oval 123"/>
          <p:cNvSpPr>
            <a:spLocks noChangeArrowheads="1"/>
          </p:cNvSpPr>
          <p:nvPr/>
        </p:nvSpPr>
        <p:spPr bwMode="auto">
          <a:xfrm>
            <a:off x="739305" y="5546251"/>
            <a:ext cx="492125" cy="493713"/>
          </a:xfrm>
          <a:prstGeom prst="ellipse">
            <a:avLst/>
          </a:prstGeom>
          <a:solidFill>
            <a:srgbClr val="73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3" name="Freeform 124"/>
          <p:cNvSpPr>
            <a:spLocks/>
          </p:cNvSpPr>
          <p:nvPr/>
        </p:nvSpPr>
        <p:spPr bwMode="auto">
          <a:xfrm>
            <a:off x="867892" y="5639914"/>
            <a:ext cx="328613" cy="354013"/>
          </a:xfrm>
          <a:custGeom>
            <a:avLst/>
            <a:gdLst>
              <a:gd name="T0" fmla="*/ 28 w 28"/>
              <a:gd name="T1" fmla="*/ 24 h 30"/>
              <a:gd name="T2" fmla="*/ 22 w 28"/>
              <a:gd name="T3" fmla="*/ 30 h 30"/>
              <a:gd name="T4" fmla="*/ 14 w 28"/>
              <a:gd name="T5" fmla="*/ 23 h 30"/>
              <a:gd name="T6" fmla="*/ 14 w 28"/>
              <a:gd name="T7" fmla="*/ 20 h 30"/>
              <a:gd name="T8" fmla="*/ 0 w 28"/>
              <a:gd name="T9" fmla="*/ 7 h 30"/>
              <a:gd name="T10" fmla="*/ 1 w 28"/>
              <a:gd name="T11" fmla="*/ 0 h 30"/>
              <a:gd name="T12" fmla="*/ 12 w 28"/>
              <a:gd name="T13" fmla="*/ 12 h 30"/>
              <a:gd name="T14" fmla="*/ 12 w 28"/>
              <a:gd name="T15" fmla="*/ 11 h 30"/>
              <a:gd name="T16" fmla="*/ 19 w 28"/>
              <a:gd name="T17" fmla="*/ 18 h 30"/>
              <a:gd name="T18" fmla="*/ 21 w 28"/>
              <a:gd name="T19" fmla="*/ 17 h 30"/>
              <a:gd name="T20" fmla="*/ 28 w 28"/>
              <a:gd name="T21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30">
                <a:moveTo>
                  <a:pt x="28" y="24"/>
                </a:moveTo>
                <a:cubicBezTo>
                  <a:pt x="27" y="27"/>
                  <a:pt x="24" y="29"/>
                  <a:pt x="22" y="30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0"/>
                  <a:pt x="14" y="20"/>
                  <a:pt x="14" y="20"/>
                </a:cubicBezTo>
                <a:cubicBezTo>
                  <a:pt x="0" y="7"/>
                  <a:pt x="0" y="7"/>
                  <a:pt x="0" y="7"/>
                </a:cubicBezTo>
                <a:cubicBezTo>
                  <a:pt x="1" y="0"/>
                  <a:pt x="1" y="0"/>
                  <a:pt x="1" y="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9" y="18"/>
                  <a:pt x="19" y="18"/>
                  <a:pt x="19" y="18"/>
                </a:cubicBezTo>
                <a:cubicBezTo>
                  <a:pt x="21" y="17"/>
                  <a:pt x="21" y="17"/>
                  <a:pt x="21" y="17"/>
                </a:cubicBezTo>
                <a:cubicBezTo>
                  <a:pt x="28" y="24"/>
                  <a:pt x="28" y="24"/>
                  <a:pt x="28" y="24"/>
                </a:cubicBezTo>
                <a:close/>
              </a:path>
            </a:pathLst>
          </a:custGeom>
          <a:solidFill>
            <a:srgbClr val="470D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4" name="Freeform 125"/>
          <p:cNvSpPr>
            <a:spLocks noEditPoints="1"/>
          </p:cNvSpPr>
          <p:nvPr/>
        </p:nvSpPr>
        <p:spPr bwMode="auto">
          <a:xfrm>
            <a:off x="832967" y="5639914"/>
            <a:ext cx="315913" cy="306388"/>
          </a:xfrm>
          <a:custGeom>
            <a:avLst/>
            <a:gdLst>
              <a:gd name="T0" fmla="*/ 4 w 27"/>
              <a:gd name="T1" fmla="*/ 1 h 26"/>
              <a:gd name="T2" fmla="*/ 13 w 27"/>
              <a:gd name="T3" fmla="*/ 11 h 26"/>
              <a:gd name="T4" fmla="*/ 13 w 27"/>
              <a:gd name="T5" fmla="*/ 11 h 26"/>
              <a:gd name="T6" fmla="*/ 12 w 27"/>
              <a:gd name="T7" fmla="*/ 11 h 26"/>
              <a:gd name="T8" fmla="*/ 12 w 27"/>
              <a:gd name="T9" fmla="*/ 12 h 26"/>
              <a:gd name="T10" fmla="*/ 12 w 27"/>
              <a:gd name="T11" fmla="*/ 12 h 26"/>
              <a:gd name="T12" fmla="*/ 11 w 27"/>
              <a:gd name="T13" fmla="*/ 12 h 26"/>
              <a:gd name="T14" fmla="*/ 0 w 27"/>
              <a:gd name="T15" fmla="*/ 2 h 26"/>
              <a:gd name="T16" fmla="*/ 4 w 27"/>
              <a:gd name="T17" fmla="*/ 1 h 26"/>
              <a:gd name="T18" fmla="*/ 13 w 27"/>
              <a:gd name="T19" fmla="*/ 11 h 26"/>
              <a:gd name="T20" fmla="*/ 13 w 27"/>
              <a:gd name="T21" fmla="*/ 11 h 26"/>
              <a:gd name="T22" fmla="*/ 15 w 27"/>
              <a:gd name="T23" fmla="*/ 11 h 26"/>
              <a:gd name="T24" fmla="*/ 16 w 27"/>
              <a:gd name="T25" fmla="*/ 12 h 26"/>
              <a:gd name="T26" fmla="*/ 16 w 27"/>
              <a:gd name="T27" fmla="*/ 13 h 26"/>
              <a:gd name="T28" fmla="*/ 14 w 27"/>
              <a:gd name="T29" fmla="*/ 16 h 26"/>
              <a:gd name="T30" fmla="*/ 13 w 27"/>
              <a:gd name="T31" fmla="*/ 16 h 26"/>
              <a:gd name="T32" fmla="*/ 12 w 27"/>
              <a:gd name="T33" fmla="*/ 15 h 26"/>
              <a:gd name="T34" fmla="*/ 11 w 27"/>
              <a:gd name="T35" fmla="*/ 13 h 26"/>
              <a:gd name="T36" fmla="*/ 12 w 27"/>
              <a:gd name="T37" fmla="*/ 12 h 26"/>
              <a:gd name="T38" fmla="*/ 12 w 27"/>
              <a:gd name="T39" fmla="*/ 12 h 26"/>
              <a:gd name="T40" fmla="*/ 12 w 27"/>
              <a:gd name="T41" fmla="*/ 12 h 26"/>
              <a:gd name="T42" fmla="*/ 13 w 27"/>
              <a:gd name="T43" fmla="*/ 11 h 26"/>
              <a:gd name="T44" fmla="*/ 17 w 27"/>
              <a:gd name="T45" fmla="*/ 13 h 26"/>
              <a:gd name="T46" fmla="*/ 27 w 27"/>
              <a:gd name="T47" fmla="*/ 22 h 26"/>
              <a:gd name="T48" fmla="*/ 26 w 27"/>
              <a:gd name="T49" fmla="*/ 22 h 26"/>
              <a:gd name="T50" fmla="*/ 26 w 27"/>
              <a:gd name="T51" fmla="*/ 21 h 26"/>
              <a:gd name="T52" fmla="*/ 25 w 27"/>
              <a:gd name="T53" fmla="*/ 22 h 26"/>
              <a:gd name="T54" fmla="*/ 26 w 27"/>
              <a:gd name="T55" fmla="*/ 24 h 26"/>
              <a:gd name="T56" fmla="*/ 26 w 27"/>
              <a:gd name="T57" fmla="*/ 25 h 26"/>
              <a:gd name="T58" fmla="*/ 24 w 27"/>
              <a:gd name="T59" fmla="*/ 23 h 26"/>
              <a:gd name="T60" fmla="*/ 23 w 27"/>
              <a:gd name="T61" fmla="*/ 23 h 26"/>
              <a:gd name="T62" fmla="*/ 24 w 27"/>
              <a:gd name="T63" fmla="*/ 24 h 26"/>
              <a:gd name="T64" fmla="*/ 24 w 27"/>
              <a:gd name="T65" fmla="*/ 24 h 26"/>
              <a:gd name="T66" fmla="*/ 23 w 27"/>
              <a:gd name="T67" fmla="*/ 24 h 26"/>
              <a:gd name="T68" fmla="*/ 23 w 27"/>
              <a:gd name="T69" fmla="*/ 24 h 26"/>
              <a:gd name="T70" fmla="*/ 24 w 27"/>
              <a:gd name="T71" fmla="*/ 25 h 26"/>
              <a:gd name="T72" fmla="*/ 24 w 27"/>
              <a:gd name="T73" fmla="*/ 25 h 26"/>
              <a:gd name="T74" fmla="*/ 14 w 27"/>
              <a:gd name="T75" fmla="*/ 16 h 26"/>
              <a:gd name="T76" fmla="*/ 14 w 27"/>
              <a:gd name="T77" fmla="*/ 16 h 26"/>
              <a:gd name="T78" fmla="*/ 17 w 27"/>
              <a:gd name="T79" fmla="*/ 13 h 26"/>
              <a:gd name="T80" fmla="*/ 17 w 27"/>
              <a:gd name="T81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" h="26">
                <a:moveTo>
                  <a:pt x="4" y="1"/>
                </a:moveTo>
                <a:cubicBezTo>
                  <a:pt x="6" y="9"/>
                  <a:pt x="9" y="6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7" y="7"/>
                  <a:pt x="6" y="12"/>
                  <a:pt x="0" y="2"/>
                </a:cubicBezTo>
                <a:cubicBezTo>
                  <a:pt x="0" y="1"/>
                  <a:pt x="3" y="0"/>
                  <a:pt x="4" y="1"/>
                </a:cubicBezTo>
                <a:close/>
                <a:moveTo>
                  <a:pt x="13" y="11"/>
                </a:move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5" y="11"/>
                  <a:pt x="15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5"/>
                  <a:pt x="12" y="15"/>
                  <a:pt x="12" y="15"/>
                </a:cubicBezTo>
                <a:cubicBezTo>
                  <a:pt x="11" y="14"/>
                  <a:pt x="10" y="13"/>
                  <a:pt x="11" y="13"/>
                </a:cubicBezTo>
                <a:cubicBezTo>
                  <a:pt x="11" y="13"/>
                  <a:pt x="12" y="13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3" y="11"/>
                </a:cubicBezTo>
                <a:close/>
                <a:moveTo>
                  <a:pt x="17" y="13"/>
                </a:moveTo>
                <a:cubicBezTo>
                  <a:pt x="22" y="14"/>
                  <a:pt x="27" y="17"/>
                  <a:pt x="27" y="22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6" y="22"/>
                  <a:pt x="26" y="21"/>
                </a:cubicBezTo>
                <a:cubicBezTo>
                  <a:pt x="24" y="20"/>
                  <a:pt x="24" y="20"/>
                  <a:pt x="25" y="22"/>
                </a:cubicBezTo>
                <a:cubicBezTo>
                  <a:pt x="26" y="23"/>
                  <a:pt x="26" y="24"/>
                  <a:pt x="26" y="24"/>
                </a:cubicBezTo>
                <a:cubicBezTo>
                  <a:pt x="26" y="25"/>
                  <a:pt x="26" y="25"/>
                  <a:pt x="26" y="25"/>
                </a:cubicBezTo>
                <a:cubicBezTo>
                  <a:pt x="25" y="24"/>
                  <a:pt x="25" y="24"/>
                  <a:pt x="24" y="23"/>
                </a:cubicBezTo>
                <a:cubicBezTo>
                  <a:pt x="22" y="22"/>
                  <a:pt x="22" y="22"/>
                  <a:pt x="23" y="23"/>
                </a:cubicBezTo>
                <a:cubicBezTo>
                  <a:pt x="23" y="23"/>
                  <a:pt x="24" y="24"/>
                  <a:pt x="24" y="24"/>
                </a:cubicBezTo>
                <a:cubicBezTo>
                  <a:pt x="24" y="24"/>
                  <a:pt x="25" y="24"/>
                  <a:pt x="24" y="24"/>
                </a:cubicBezTo>
                <a:cubicBezTo>
                  <a:pt x="24" y="24"/>
                  <a:pt x="24" y="24"/>
                  <a:pt x="23" y="24"/>
                </a:cubicBezTo>
                <a:cubicBezTo>
                  <a:pt x="22" y="23"/>
                  <a:pt x="22" y="23"/>
                  <a:pt x="23" y="24"/>
                </a:cubicBezTo>
                <a:cubicBezTo>
                  <a:pt x="23" y="24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19" y="26"/>
                  <a:pt x="15" y="22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5"/>
                  <a:pt x="16" y="14"/>
                  <a:pt x="17" y="13"/>
                </a:cubicBezTo>
                <a:cubicBezTo>
                  <a:pt x="17" y="13"/>
                  <a:pt x="17" y="13"/>
                  <a:pt x="17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5" name="Oval 126"/>
          <p:cNvSpPr>
            <a:spLocks noChangeArrowheads="1"/>
          </p:cNvSpPr>
          <p:nvPr/>
        </p:nvSpPr>
        <p:spPr bwMode="auto">
          <a:xfrm>
            <a:off x="1980730" y="5546251"/>
            <a:ext cx="490538" cy="49371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6" name="Freeform 127"/>
          <p:cNvSpPr>
            <a:spLocks/>
          </p:cNvSpPr>
          <p:nvPr/>
        </p:nvSpPr>
        <p:spPr bwMode="auto">
          <a:xfrm>
            <a:off x="2050580" y="5604989"/>
            <a:ext cx="420688" cy="434975"/>
          </a:xfrm>
          <a:custGeom>
            <a:avLst/>
            <a:gdLst>
              <a:gd name="T0" fmla="*/ 36 w 36"/>
              <a:gd name="T1" fmla="*/ 16 h 37"/>
              <a:gd name="T2" fmla="*/ 15 w 36"/>
              <a:gd name="T3" fmla="*/ 37 h 37"/>
              <a:gd name="T4" fmla="*/ 14 w 36"/>
              <a:gd name="T5" fmla="*/ 37 h 37"/>
              <a:gd name="T6" fmla="*/ 4 w 36"/>
              <a:gd name="T7" fmla="*/ 27 h 37"/>
              <a:gd name="T8" fmla="*/ 3 w 36"/>
              <a:gd name="T9" fmla="*/ 25 h 37"/>
              <a:gd name="T10" fmla="*/ 0 w 36"/>
              <a:gd name="T11" fmla="*/ 18 h 37"/>
              <a:gd name="T12" fmla="*/ 1 w 36"/>
              <a:gd name="T13" fmla="*/ 10 h 37"/>
              <a:gd name="T14" fmla="*/ 4 w 36"/>
              <a:gd name="T15" fmla="*/ 6 h 37"/>
              <a:gd name="T16" fmla="*/ 8 w 36"/>
              <a:gd name="T17" fmla="*/ 2 h 37"/>
              <a:gd name="T18" fmla="*/ 15 w 36"/>
              <a:gd name="T19" fmla="*/ 0 h 37"/>
              <a:gd name="T20" fmla="*/ 16 w 36"/>
              <a:gd name="T21" fmla="*/ 0 h 37"/>
              <a:gd name="T22" fmla="*/ 21 w 36"/>
              <a:gd name="T23" fmla="*/ 1 h 37"/>
              <a:gd name="T24" fmla="*/ 26 w 36"/>
              <a:gd name="T25" fmla="*/ 5 h 37"/>
              <a:gd name="T26" fmla="*/ 36 w 36"/>
              <a:gd name="T27" fmla="*/ 14 h 37"/>
              <a:gd name="T28" fmla="*/ 36 w 36"/>
              <a:gd name="T29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37">
                <a:moveTo>
                  <a:pt x="36" y="16"/>
                </a:moveTo>
                <a:cubicBezTo>
                  <a:pt x="36" y="27"/>
                  <a:pt x="27" y="37"/>
                  <a:pt x="15" y="37"/>
                </a:cubicBezTo>
                <a:cubicBezTo>
                  <a:pt x="15" y="37"/>
                  <a:pt x="14" y="37"/>
                  <a:pt x="14" y="3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5"/>
                  <a:pt x="3" y="25"/>
                  <a:pt x="3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6"/>
                  <a:pt x="4" y="6"/>
                  <a:pt x="4" y="6"/>
                </a:cubicBezTo>
                <a:cubicBezTo>
                  <a:pt x="8" y="2"/>
                  <a:pt x="8" y="2"/>
                  <a:pt x="8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26" y="5"/>
                  <a:pt x="26" y="5"/>
                  <a:pt x="26" y="5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6" y="15"/>
                  <a:pt x="36" y="1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7" name="Freeform 128"/>
          <p:cNvSpPr>
            <a:spLocks noEditPoints="1"/>
          </p:cNvSpPr>
          <p:nvPr/>
        </p:nvSpPr>
        <p:spPr bwMode="auto">
          <a:xfrm>
            <a:off x="2039467" y="5604989"/>
            <a:ext cx="374650" cy="376238"/>
          </a:xfrm>
          <a:custGeom>
            <a:avLst/>
            <a:gdLst>
              <a:gd name="T0" fmla="*/ 0 w 32"/>
              <a:gd name="T1" fmla="*/ 16 h 32"/>
              <a:gd name="T2" fmla="*/ 21 w 32"/>
              <a:gd name="T3" fmla="*/ 16 h 32"/>
              <a:gd name="T4" fmla="*/ 22 w 32"/>
              <a:gd name="T5" fmla="*/ 10 h 32"/>
              <a:gd name="T6" fmla="*/ 23 w 32"/>
              <a:gd name="T7" fmla="*/ 10 h 32"/>
              <a:gd name="T8" fmla="*/ 23 w 32"/>
              <a:gd name="T9" fmla="*/ 10 h 32"/>
              <a:gd name="T10" fmla="*/ 10 w 32"/>
              <a:gd name="T11" fmla="*/ 8 h 32"/>
              <a:gd name="T12" fmla="*/ 12 w 32"/>
              <a:gd name="T13" fmla="*/ 17 h 32"/>
              <a:gd name="T14" fmla="*/ 13 w 32"/>
              <a:gd name="T15" fmla="*/ 22 h 32"/>
              <a:gd name="T16" fmla="*/ 14 w 32"/>
              <a:gd name="T17" fmla="*/ 23 h 32"/>
              <a:gd name="T18" fmla="*/ 14 w 32"/>
              <a:gd name="T19" fmla="*/ 26 h 32"/>
              <a:gd name="T20" fmla="*/ 11 w 32"/>
              <a:gd name="T21" fmla="*/ 22 h 32"/>
              <a:gd name="T22" fmla="*/ 10 w 32"/>
              <a:gd name="T23" fmla="*/ 17 h 32"/>
              <a:gd name="T24" fmla="*/ 7 w 32"/>
              <a:gd name="T25" fmla="*/ 22 h 32"/>
              <a:gd name="T26" fmla="*/ 5 w 32"/>
              <a:gd name="T27" fmla="*/ 23 h 32"/>
              <a:gd name="T28" fmla="*/ 9 w 32"/>
              <a:gd name="T29" fmla="*/ 18 h 32"/>
              <a:gd name="T30" fmla="*/ 3 w 32"/>
              <a:gd name="T31" fmla="*/ 18 h 32"/>
              <a:gd name="T32" fmla="*/ 10 w 32"/>
              <a:gd name="T33" fmla="*/ 16 h 32"/>
              <a:gd name="T34" fmla="*/ 13 w 32"/>
              <a:gd name="T35" fmla="*/ 16 h 32"/>
              <a:gd name="T36" fmla="*/ 10 w 32"/>
              <a:gd name="T37" fmla="*/ 14 h 32"/>
              <a:gd name="T38" fmla="*/ 10 w 32"/>
              <a:gd name="T39" fmla="*/ 13 h 32"/>
              <a:gd name="T40" fmla="*/ 11 w 32"/>
              <a:gd name="T41" fmla="*/ 14 h 32"/>
              <a:gd name="T42" fmla="*/ 13 w 32"/>
              <a:gd name="T43" fmla="*/ 15 h 32"/>
              <a:gd name="T44" fmla="*/ 27 w 32"/>
              <a:gd name="T45" fmla="*/ 22 h 32"/>
              <a:gd name="T46" fmla="*/ 26 w 32"/>
              <a:gd name="T47" fmla="*/ 25 h 32"/>
              <a:gd name="T48" fmla="*/ 25 w 32"/>
              <a:gd name="T49" fmla="*/ 24 h 32"/>
              <a:gd name="T50" fmla="*/ 14 w 32"/>
              <a:gd name="T51" fmla="*/ 30 h 32"/>
              <a:gd name="T52" fmla="*/ 19 w 32"/>
              <a:gd name="T53" fmla="*/ 27 h 32"/>
              <a:gd name="T54" fmla="*/ 21 w 32"/>
              <a:gd name="T55" fmla="*/ 26 h 32"/>
              <a:gd name="T56" fmla="*/ 21 w 32"/>
              <a:gd name="T57" fmla="*/ 24 h 32"/>
              <a:gd name="T58" fmla="*/ 18 w 32"/>
              <a:gd name="T59" fmla="*/ 21 h 32"/>
              <a:gd name="T60" fmla="*/ 21 w 32"/>
              <a:gd name="T61" fmla="*/ 24 h 32"/>
              <a:gd name="T62" fmla="*/ 25 w 32"/>
              <a:gd name="T63" fmla="*/ 20 h 32"/>
              <a:gd name="T64" fmla="*/ 29 w 32"/>
              <a:gd name="T65" fmla="*/ 14 h 32"/>
              <a:gd name="T66" fmla="*/ 31 w 32"/>
              <a:gd name="T67" fmla="*/ 17 h 32"/>
              <a:gd name="T68" fmla="*/ 30 w 32"/>
              <a:gd name="T69" fmla="*/ 15 h 32"/>
              <a:gd name="T70" fmla="*/ 29 w 32"/>
              <a:gd name="T71" fmla="*/ 18 h 32"/>
              <a:gd name="T72" fmla="*/ 29 w 32"/>
              <a:gd name="T73" fmla="*/ 23 h 32"/>
              <a:gd name="T74" fmla="*/ 29 w 32"/>
              <a:gd name="T75" fmla="*/ 21 h 32"/>
              <a:gd name="T76" fmla="*/ 28 w 32"/>
              <a:gd name="T77" fmla="*/ 19 h 32"/>
              <a:gd name="T78" fmla="*/ 28 w 32"/>
              <a:gd name="T79" fmla="*/ 18 h 32"/>
              <a:gd name="T80" fmla="*/ 29 w 32"/>
              <a:gd name="T81" fmla="*/ 15 h 32"/>
              <a:gd name="T82" fmla="*/ 22 w 32"/>
              <a:gd name="T83" fmla="*/ 4 h 32"/>
              <a:gd name="T84" fmla="*/ 12 w 32"/>
              <a:gd name="T85" fmla="*/ 2 h 32"/>
              <a:gd name="T86" fmla="*/ 17 w 32"/>
              <a:gd name="T87" fmla="*/ 1 h 32"/>
              <a:gd name="T88" fmla="*/ 20 w 32"/>
              <a:gd name="T89" fmla="*/ 2 h 32"/>
              <a:gd name="T90" fmla="*/ 26 w 32"/>
              <a:gd name="T91" fmla="*/ 5 h 32"/>
              <a:gd name="T92" fmla="*/ 27 w 32"/>
              <a:gd name="T93" fmla="*/ 7 h 32"/>
              <a:gd name="T94" fmla="*/ 22 w 32"/>
              <a:gd name="T95" fmla="*/ 4 h 32"/>
              <a:gd name="T96" fmla="*/ 22 w 32"/>
              <a:gd name="T97" fmla="*/ 5 h 32"/>
              <a:gd name="T98" fmla="*/ 8 w 32"/>
              <a:gd name="T99" fmla="*/ 7 h 32"/>
              <a:gd name="T100" fmla="*/ 11 w 32"/>
              <a:gd name="T101" fmla="*/ 5 h 32"/>
              <a:gd name="T102" fmla="*/ 3 w 32"/>
              <a:gd name="T103" fmla="*/ 8 h 32"/>
              <a:gd name="T104" fmla="*/ 17 w 32"/>
              <a:gd name="T105" fmla="*/ 6 h 32"/>
              <a:gd name="T106" fmla="*/ 21 w 32"/>
              <a:gd name="T107" fmla="*/ 5 h 32"/>
              <a:gd name="T108" fmla="*/ 21 w 32"/>
              <a:gd name="T109" fmla="*/ 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25" y="0"/>
                  <a:pt x="32" y="7"/>
                  <a:pt x="32" y="16"/>
                </a:cubicBezTo>
                <a:cubicBezTo>
                  <a:pt x="32" y="25"/>
                  <a:pt x="25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lose/>
                <a:moveTo>
                  <a:pt x="21" y="8"/>
                </a:moveTo>
                <a:cubicBezTo>
                  <a:pt x="23" y="8"/>
                  <a:pt x="25" y="10"/>
                  <a:pt x="25" y="12"/>
                </a:cubicBezTo>
                <a:cubicBezTo>
                  <a:pt x="25" y="14"/>
                  <a:pt x="23" y="16"/>
                  <a:pt x="21" y="16"/>
                </a:cubicBezTo>
                <a:cubicBezTo>
                  <a:pt x="20" y="16"/>
                  <a:pt x="18" y="14"/>
                  <a:pt x="18" y="12"/>
                </a:cubicBezTo>
                <a:cubicBezTo>
                  <a:pt x="18" y="10"/>
                  <a:pt x="20" y="8"/>
                  <a:pt x="21" y="8"/>
                </a:cubicBezTo>
                <a:close/>
                <a:moveTo>
                  <a:pt x="21" y="9"/>
                </a:moveTo>
                <a:cubicBezTo>
                  <a:pt x="21" y="9"/>
                  <a:pt x="22" y="9"/>
                  <a:pt x="22" y="10"/>
                </a:cubicBezTo>
                <a:cubicBezTo>
                  <a:pt x="22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9"/>
                  <a:pt x="21" y="9"/>
                  <a:pt x="21" y="9"/>
                </a:cubicBezTo>
                <a:close/>
                <a:moveTo>
                  <a:pt x="23" y="10"/>
                </a:moveTo>
                <a:cubicBezTo>
                  <a:pt x="24" y="10"/>
                  <a:pt x="24" y="10"/>
                  <a:pt x="24" y="11"/>
                </a:cubicBezTo>
                <a:cubicBezTo>
                  <a:pt x="24" y="12"/>
                  <a:pt x="24" y="12"/>
                  <a:pt x="23" y="12"/>
                </a:cubicBezTo>
                <a:cubicBezTo>
                  <a:pt x="22" y="12"/>
                  <a:pt x="22" y="12"/>
                  <a:pt x="22" y="11"/>
                </a:cubicBezTo>
                <a:cubicBezTo>
                  <a:pt x="22" y="10"/>
                  <a:pt x="22" y="10"/>
                  <a:pt x="23" y="10"/>
                </a:cubicBezTo>
                <a:close/>
                <a:moveTo>
                  <a:pt x="10" y="8"/>
                </a:moveTo>
                <a:cubicBezTo>
                  <a:pt x="12" y="8"/>
                  <a:pt x="13" y="10"/>
                  <a:pt x="11" y="11"/>
                </a:cubicBezTo>
                <a:cubicBezTo>
                  <a:pt x="10" y="11"/>
                  <a:pt x="10" y="11"/>
                  <a:pt x="10" y="10"/>
                </a:cubicBezTo>
                <a:cubicBezTo>
                  <a:pt x="12" y="9"/>
                  <a:pt x="12" y="8"/>
                  <a:pt x="10" y="8"/>
                </a:cubicBezTo>
                <a:cubicBezTo>
                  <a:pt x="9" y="8"/>
                  <a:pt x="9" y="8"/>
                  <a:pt x="10" y="8"/>
                </a:cubicBezTo>
                <a:close/>
                <a:moveTo>
                  <a:pt x="13" y="16"/>
                </a:moveTo>
                <a:cubicBezTo>
                  <a:pt x="13" y="16"/>
                  <a:pt x="13" y="16"/>
                  <a:pt x="12" y="16"/>
                </a:cubicBezTo>
                <a:cubicBezTo>
                  <a:pt x="12" y="16"/>
                  <a:pt x="12" y="16"/>
                  <a:pt x="12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2" y="18"/>
                  <a:pt x="12" y="19"/>
                  <a:pt x="12" y="20"/>
                </a:cubicBezTo>
                <a:cubicBezTo>
                  <a:pt x="12" y="20"/>
                  <a:pt x="11" y="21"/>
                  <a:pt x="11" y="22"/>
                </a:cubicBezTo>
                <a:cubicBezTo>
                  <a:pt x="12" y="22"/>
                  <a:pt x="12" y="22"/>
                  <a:pt x="13" y="22"/>
                </a:cubicBezTo>
                <a:cubicBezTo>
                  <a:pt x="13" y="22"/>
                  <a:pt x="14" y="22"/>
                  <a:pt x="14" y="22"/>
                </a:cubicBezTo>
                <a:cubicBezTo>
                  <a:pt x="16" y="22"/>
                  <a:pt x="16" y="23"/>
                  <a:pt x="17" y="24"/>
                </a:cubicBezTo>
                <a:cubicBezTo>
                  <a:pt x="18" y="24"/>
                  <a:pt x="17" y="24"/>
                  <a:pt x="17" y="24"/>
                </a:cubicBezTo>
                <a:cubicBezTo>
                  <a:pt x="16" y="23"/>
                  <a:pt x="16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2" y="23"/>
                  <a:pt x="12" y="23"/>
                  <a:pt x="13" y="23"/>
                </a:cubicBezTo>
                <a:cubicBezTo>
                  <a:pt x="13" y="23"/>
                  <a:pt x="13" y="24"/>
                  <a:pt x="14" y="24"/>
                </a:cubicBezTo>
                <a:cubicBezTo>
                  <a:pt x="14" y="25"/>
                  <a:pt x="14" y="25"/>
                  <a:pt x="14" y="26"/>
                </a:cubicBezTo>
                <a:cubicBezTo>
                  <a:pt x="14" y="27"/>
                  <a:pt x="14" y="27"/>
                  <a:pt x="14" y="26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2" y="23"/>
                  <a:pt x="11" y="23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1" y="19"/>
                  <a:pt x="11" y="18"/>
                  <a:pt x="11" y="18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0" y="18"/>
                  <a:pt x="10" y="19"/>
                  <a:pt x="10" y="19"/>
                </a:cubicBezTo>
                <a:cubicBezTo>
                  <a:pt x="10" y="20"/>
                  <a:pt x="9" y="20"/>
                  <a:pt x="9" y="20"/>
                </a:cubicBezTo>
                <a:cubicBezTo>
                  <a:pt x="8" y="21"/>
                  <a:pt x="8" y="21"/>
                  <a:pt x="7" y="22"/>
                </a:cubicBezTo>
                <a:cubicBezTo>
                  <a:pt x="7" y="23"/>
                  <a:pt x="6" y="22"/>
                  <a:pt x="6" y="23"/>
                </a:cubicBezTo>
                <a:cubicBezTo>
                  <a:pt x="6" y="23"/>
                  <a:pt x="6" y="24"/>
                  <a:pt x="6" y="24"/>
                </a:cubicBezTo>
                <a:cubicBezTo>
                  <a:pt x="6" y="24"/>
                  <a:pt x="6" y="25"/>
                  <a:pt x="6" y="24"/>
                </a:cubicBezTo>
                <a:cubicBezTo>
                  <a:pt x="5" y="24"/>
                  <a:pt x="5" y="23"/>
                  <a:pt x="5" y="23"/>
                </a:cubicBezTo>
                <a:cubicBezTo>
                  <a:pt x="6" y="22"/>
                  <a:pt x="6" y="23"/>
                  <a:pt x="7" y="21"/>
                </a:cubicBezTo>
                <a:cubicBezTo>
                  <a:pt x="7" y="20"/>
                  <a:pt x="8" y="20"/>
                  <a:pt x="9" y="20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7" y="18"/>
                  <a:pt x="7" y="19"/>
                  <a:pt x="5" y="18"/>
                </a:cubicBezTo>
                <a:cubicBezTo>
                  <a:pt x="5" y="17"/>
                  <a:pt x="4" y="17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4" y="16"/>
                  <a:pt x="5" y="17"/>
                  <a:pt x="6" y="17"/>
                </a:cubicBezTo>
                <a:cubicBezTo>
                  <a:pt x="7" y="18"/>
                  <a:pt x="7" y="18"/>
                  <a:pt x="9" y="18"/>
                </a:cubicBezTo>
                <a:cubicBezTo>
                  <a:pt x="9" y="17"/>
                  <a:pt x="9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lose/>
                <a:moveTo>
                  <a:pt x="13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0" y="14"/>
                </a:cubicBezTo>
                <a:cubicBezTo>
                  <a:pt x="9" y="13"/>
                  <a:pt x="7" y="13"/>
                  <a:pt x="6" y="12"/>
                </a:cubicBezTo>
                <a:cubicBezTo>
                  <a:pt x="5" y="12"/>
                  <a:pt x="5" y="12"/>
                  <a:pt x="6" y="12"/>
                </a:cubicBezTo>
                <a:cubicBezTo>
                  <a:pt x="7" y="12"/>
                  <a:pt x="8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0" y="12"/>
                  <a:pt x="10" y="12"/>
                </a:cubicBezTo>
                <a:cubicBezTo>
                  <a:pt x="10" y="12"/>
                  <a:pt x="10" y="13"/>
                  <a:pt x="10" y="13"/>
                </a:cubicBezTo>
                <a:cubicBezTo>
                  <a:pt x="10" y="14"/>
                  <a:pt x="10" y="14"/>
                  <a:pt x="11" y="14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3" y="14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lose/>
                <a:moveTo>
                  <a:pt x="26" y="19"/>
                </a:moveTo>
                <a:cubicBezTo>
                  <a:pt x="26" y="20"/>
                  <a:pt x="26" y="21"/>
                  <a:pt x="26" y="21"/>
                </a:cubicBezTo>
                <a:cubicBezTo>
                  <a:pt x="26" y="21"/>
                  <a:pt x="26" y="22"/>
                  <a:pt x="27" y="22"/>
                </a:cubicBezTo>
                <a:cubicBezTo>
                  <a:pt x="27" y="23"/>
                  <a:pt x="27" y="25"/>
                  <a:pt x="26" y="25"/>
                </a:cubicBezTo>
                <a:cubicBezTo>
                  <a:pt x="25" y="27"/>
                  <a:pt x="25" y="27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7"/>
                  <a:pt x="25" y="26"/>
                  <a:pt x="26" y="25"/>
                </a:cubicBezTo>
                <a:cubicBezTo>
                  <a:pt x="26" y="25"/>
                  <a:pt x="27" y="23"/>
                  <a:pt x="26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4"/>
                </a:cubicBezTo>
                <a:cubicBezTo>
                  <a:pt x="23" y="25"/>
                  <a:pt x="23" y="25"/>
                  <a:pt x="22" y="27"/>
                </a:cubicBezTo>
                <a:cubicBezTo>
                  <a:pt x="20" y="29"/>
                  <a:pt x="20" y="30"/>
                  <a:pt x="17" y="30"/>
                </a:cubicBezTo>
                <a:cubicBezTo>
                  <a:pt x="16" y="30"/>
                  <a:pt x="15" y="31"/>
                  <a:pt x="14" y="30"/>
                </a:cubicBezTo>
                <a:cubicBezTo>
                  <a:pt x="13" y="30"/>
                  <a:pt x="14" y="29"/>
                  <a:pt x="14" y="30"/>
                </a:cubicBezTo>
                <a:cubicBezTo>
                  <a:pt x="15" y="30"/>
                  <a:pt x="16" y="30"/>
                  <a:pt x="17" y="30"/>
                </a:cubicBezTo>
                <a:cubicBezTo>
                  <a:pt x="19" y="29"/>
                  <a:pt x="20" y="28"/>
                  <a:pt x="21" y="27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6"/>
                  <a:pt x="19" y="27"/>
                  <a:pt x="19" y="27"/>
                </a:cubicBezTo>
                <a:cubicBezTo>
                  <a:pt x="18" y="27"/>
                  <a:pt x="17" y="27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6"/>
                  <a:pt x="18" y="26"/>
                  <a:pt x="19" y="26"/>
                </a:cubicBezTo>
                <a:cubicBezTo>
                  <a:pt x="19" y="26"/>
                  <a:pt x="20" y="26"/>
                  <a:pt x="21" y="26"/>
                </a:cubicBezTo>
                <a:cubicBezTo>
                  <a:pt x="22" y="26"/>
                  <a:pt x="22" y="26"/>
                  <a:pt x="22" y="25"/>
                </a:cubicBezTo>
                <a:cubicBezTo>
                  <a:pt x="23" y="25"/>
                  <a:pt x="23" y="25"/>
                  <a:pt x="22" y="25"/>
                </a:cubicBezTo>
                <a:cubicBezTo>
                  <a:pt x="22" y="25"/>
                  <a:pt x="21" y="25"/>
                  <a:pt x="21" y="25"/>
                </a:cubicBezTo>
                <a:cubicBezTo>
                  <a:pt x="20" y="25"/>
                  <a:pt x="20" y="24"/>
                  <a:pt x="21" y="24"/>
                </a:cubicBezTo>
                <a:cubicBezTo>
                  <a:pt x="21" y="23"/>
                  <a:pt x="21" y="23"/>
                  <a:pt x="20" y="23"/>
                </a:cubicBezTo>
                <a:cubicBezTo>
                  <a:pt x="20" y="23"/>
                  <a:pt x="20" y="22"/>
                  <a:pt x="19" y="22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1"/>
                  <a:pt x="17" y="21"/>
                  <a:pt x="18" y="21"/>
                </a:cubicBezTo>
                <a:cubicBezTo>
                  <a:pt x="18" y="21"/>
                  <a:pt x="19" y="21"/>
                  <a:pt x="19" y="22"/>
                </a:cubicBezTo>
                <a:cubicBezTo>
                  <a:pt x="20" y="22"/>
                  <a:pt x="20" y="22"/>
                  <a:pt x="21" y="22"/>
                </a:cubicBezTo>
                <a:cubicBezTo>
                  <a:pt x="21" y="22"/>
                  <a:pt x="22" y="23"/>
                  <a:pt x="21" y="24"/>
                </a:cubicBezTo>
                <a:cubicBezTo>
                  <a:pt x="20" y="24"/>
                  <a:pt x="21" y="24"/>
                  <a:pt x="21" y="24"/>
                </a:cubicBezTo>
                <a:cubicBezTo>
                  <a:pt x="22" y="24"/>
                  <a:pt x="22" y="24"/>
                  <a:pt x="23" y="24"/>
                </a:cubicBezTo>
                <a:cubicBezTo>
                  <a:pt x="24" y="24"/>
                  <a:pt x="24" y="23"/>
                  <a:pt x="25" y="23"/>
                </a:cubicBezTo>
                <a:cubicBezTo>
                  <a:pt x="26" y="21"/>
                  <a:pt x="26" y="21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19"/>
                </a:cubicBezTo>
                <a:cubicBezTo>
                  <a:pt x="25" y="19"/>
                  <a:pt x="25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lose/>
                <a:moveTo>
                  <a:pt x="29" y="14"/>
                </a:moveTo>
                <a:cubicBezTo>
                  <a:pt x="29" y="14"/>
                  <a:pt x="29" y="15"/>
                  <a:pt x="30" y="14"/>
                </a:cubicBezTo>
                <a:cubicBezTo>
                  <a:pt x="30" y="14"/>
                  <a:pt x="30" y="14"/>
                  <a:pt x="31" y="14"/>
                </a:cubicBezTo>
                <a:cubicBezTo>
                  <a:pt x="32" y="14"/>
                  <a:pt x="32" y="15"/>
                  <a:pt x="32" y="16"/>
                </a:cubicBezTo>
                <a:cubicBezTo>
                  <a:pt x="32" y="17"/>
                  <a:pt x="32" y="17"/>
                  <a:pt x="31" y="17"/>
                </a:cubicBezTo>
                <a:cubicBezTo>
                  <a:pt x="31" y="18"/>
                  <a:pt x="31" y="18"/>
                  <a:pt x="31" y="17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9" y="17"/>
                  <a:pt x="29" y="18"/>
                  <a:pt x="29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30" y="19"/>
                </a:cubicBezTo>
                <a:cubicBezTo>
                  <a:pt x="31" y="20"/>
                  <a:pt x="30" y="21"/>
                  <a:pt x="30" y="22"/>
                </a:cubicBezTo>
                <a:cubicBezTo>
                  <a:pt x="30" y="22"/>
                  <a:pt x="29" y="23"/>
                  <a:pt x="29" y="23"/>
                </a:cubicBezTo>
                <a:cubicBezTo>
                  <a:pt x="29" y="23"/>
                  <a:pt x="29" y="24"/>
                  <a:pt x="29" y="24"/>
                </a:cubicBezTo>
                <a:cubicBezTo>
                  <a:pt x="29" y="24"/>
                  <a:pt x="28" y="24"/>
                  <a:pt x="28" y="24"/>
                </a:cubicBezTo>
                <a:cubicBezTo>
                  <a:pt x="28" y="24"/>
                  <a:pt x="29" y="23"/>
                  <a:pt x="29" y="23"/>
                </a:cubicBezTo>
                <a:cubicBezTo>
                  <a:pt x="29" y="22"/>
                  <a:pt x="29" y="22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9" y="20"/>
                  <a:pt x="29" y="19"/>
                </a:cubicBezTo>
                <a:cubicBezTo>
                  <a:pt x="29" y="19"/>
                  <a:pt x="28" y="19"/>
                  <a:pt x="28" y="19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19"/>
                  <a:pt x="27" y="20"/>
                  <a:pt x="27" y="20"/>
                </a:cubicBezTo>
                <a:cubicBezTo>
                  <a:pt x="27" y="21"/>
                  <a:pt x="27" y="20"/>
                  <a:pt x="27" y="20"/>
                </a:cubicBezTo>
                <a:cubicBezTo>
                  <a:pt x="27" y="19"/>
                  <a:pt x="27" y="19"/>
                  <a:pt x="28" y="18"/>
                </a:cubicBezTo>
                <a:cubicBezTo>
                  <a:pt x="29" y="17"/>
                  <a:pt x="28" y="18"/>
                  <a:pt x="29" y="17"/>
                </a:cubicBezTo>
                <a:cubicBezTo>
                  <a:pt x="29" y="17"/>
                  <a:pt x="29" y="16"/>
                  <a:pt x="29" y="1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lose/>
                <a:moveTo>
                  <a:pt x="22" y="5"/>
                </a:moveTo>
                <a:cubicBezTo>
                  <a:pt x="22" y="5"/>
                  <a:pt x="22" y="4"/>
                  <a:pt x="22" y="4"/>
                </a:cubicBezTo>
                <a:cubicBezTo>
                  <a:pt x="22" y="3"/>
                  <a:pt x="21" y="3"/>
                  <a:pt x="19" y="3"/>
                </a:cubicBezTo>
                <a:cubicBezTo>
                  <a:pt x="19" y="3"/>
                  <a:pt x="19" y="3"/>
                  <a:pt x="18" y="2"/>
                </a:cubicBezTo>
                <a:cubicBezTo>
                  <a:pt x="17" y="2"/>
                  <a:pt x="16" y="2"/>
                  <a:pt x="15" y="2"/>
                </a:cubicBezTo>
                <a:cubicBezTo>
                  <a:pt x="14" y="2"/>
                  <a:pt x="13" y="2"/>
                  <a:pt x="12" y="2"/>
                </a:cubicBezTo>
                <a:cubicBezTo>
                  <a:pt x="12" y="3"/>
                  <a:pt x="11" y="2"/>
                  <a:pt x="12" y="2"/>
                </a:cubicBezTo>
                <a:cubicBezTo>
                  <a:pt x="13" y="1"/>
                  <a:pt x="14" y="1"/>
                  <a:pt x="15" y="1"/>
                </a:cubicBezTo>
                <a:cubicBezTo>
                  <a:pt x="16" y="1"/>
                  <a:pt x="16" y="1"/>
                  <a:pt x="17" y="2"/>
                </a:cubicBezTo>
                <a:cubicBezTo>
                  <a:pt x="18" y="2"/>
                  <a:pt x="18" y="2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0"/>
                  <a:pt x="17" y="0"/>
                </a:cubicBezTo>
                <a:cubicBezTo>
                  <a:pt x="17" y="0"/>
                  <a:pt x="18" y="1"/>
                  <a:pt x="18" y="1"/>
                </a:cubicBezTo>
                <a:cubicBezTo>
                  <a:pt x="19" y="2"/>
                  <a:pt x="20" y="2"/>
                  <a:pt x="20" y="2"/>
                </a:cubicBezTo>
                <a:cubicBezTo>
                  <a:pt x="21" y="2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2"/>
                  <a:pt x="25" y="3"/>
                  <a:pt x="25" y="4"/>
                </a:cubicBezTo>
                <a:cubicBezTo>
                  <a:pt x="25" y="5"/>
                  <a:pt x="25" y="5"/>
                  <a:pt x="26" y="5"/>
                </a:cubicBezTo>
                <a:cubicBezTo>
                  <a:pt x="27" y="6"/>
                  <a:pt x="27" y="6"/>
                  <a:pt x="28" y="6"/>
                </a:cubicBezTo>
                <a:cubicBezTo>
                  <a:pt x="28" y="7"/>
                  <a:pt x="29" y="7"/>
                  <a:pt x="29" y="8"/>
                </a:cubicBezTo>
                <a:cubicBezTo>
                  <a:pt x="29" y="8"/>
                  <a:pt x="29" y="8"/>
                  <a:pt x="28" y="8"/>
                </a:cubicBezTo>
                <a:cubicBezTo>
                  <a:pt x="28" y="7"/>
                  <a:pt x="28" y="7"/>
                  <a:pt x="27" y="7"/>
                </a:cubicBezTo>
                <a:cubicBezTo>
                  <a:pt x="27" y="6"/>
                  <a:pt x="26" y="6"/>
                  <a:pt x="26" y="6"/>
                </a:cubicBezTo>
                <a:cubicBezTo>
                  <a:pt x="25" y="5"/>
                  <a:pt x="24" y="5"/>
                  <a:pt x="24" y="4"/>
                </a:cubicBezTo>
                <a:cubicBezTo>
                  <a:pt x="24" y="3"/>
                  <a:pt x="23" y="3"/>
                  <a:pt x="23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5"/>
                  <a:pt x="22" y="5"/>
                </a:cubicBezTo>
                <a:close/>
                <a:moveTo>
                  <a:pt x="17" y="6"/>
                </a:moveTo>
                <a:cubicBezTo>
                  <a:pt x="16" y="5"/>
                  <a:pt x="15" y="5"/>
                  <a:pt x="13" y="4"/>
                </a:cubicBezTo>
                <a:cubicBezTo>
                  <a:pt x="13" y="4"/>
                  <a:pt x="12" y="4"/>
                  <a:pt x="12" y="4"/>
                </a:cubicBezTo>
                <a:cubicBezTo>
                  <a:pt x="10" y="5"/>
                  <a:pt x="10" y="6"/>
                  <a:pt x="8" y="7"/>
                </a:cubicBezTo>
                <a:cubicBezTo>
                  <a:pt x="7" y="7"/>
                  <a:pt x="7" y="8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7"/>
                  <a:pt x="6" y="7"/>
                  <a:pt x="8" y="6"/>
                </a:cubicBezTo>
                <a:cubicBezTo>
                  <a:pt x="9" y="6"/>
                  <a:pt x="10" y="5"/>
                  <a:pt x="11" y="5"/>
                </a:cubicBezTo>
                <a:cubicBezTo>
                  <a:pt x="11" y="4"/>
                  <a:pt x="11" y="4"/>
                  <a:pt x="10" y="4"/>
                </a:cubicBezTo>
                <a:cubicBezTo>
                  <a:pt x="8" y="5"/>
                  <a:pt x="7" y="5"/>
                  <a:pt x="5" y="7"/>
                </a:cubicBezTo>
                <a:cubicBezTo>
                  <a:pt x="5" y="7"/>
                  <a:pt x="4" y="8"/>
                  <a:pt x="4" y="9"/>
                </a:cubicBezTo>
                <a:cubicBezTo>
                  <a:pt x="4" y="9"/>
                  <a:pt x="3" y="9"/>
                  <a:pt x="3" y="8"/>
                </a:cubicBezTo>
                <a:cubicBezTo>
                  <a:pt x="4" y="8"/>
                  <a:pt x="4" y="7"/>
                  <a:pt x="5" y="6"/>
                </a:cubicBezTo>
                <a:cubicBezTo>
                  <a:pt x="6" y="5"/>
                  <a:pt x="7" y="4"/>
                  <a:pt x="9" y="4"/>
                </a:cubicBezTo>
                <a:cubicBezTo>
                  <a:pt x="10" y="4"/>
                  <a:pt x="11" y="3"/>
                  <a:pt x="12" y="4"/>
                </a:cubicBezTo>
                <a:cubicBezTo>
                  <a:pt x="14" y="4"/>
                  <a:pt x="16" y="4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lose/>
                <a:moveTo>
                  <a:pt x="21" y="5"/>
                </a:moveTo>
                <a:cubicBezTo>
                  <a:pt x="25" y="5"/>
                  <a:pt x="28" y="9"/>
                  <a:pt x="28" y="13"/>
                </a:cubicBezTo>
                <a:cubicBezTo>
                  <a:pt x="28" y="17"/>
                  <a:pt x="25" y="21"/>
                  <a:pt x="21" y="21"/>
                </a:cubicBezTo>
                <a:cubicBezTo>
                  <a:pt x="17" y="21"/>
                  <a:pt x="13" y="17"/>
                  <a:pt x="13" y="13"/>
                </a:cubicBezTo>
                <a:cubicBezTo>
                  <a:pt x="13" y="9"/>
                  <a:pt x="17" y="5"/>
                  <a:pt x="21" y="5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8" name="Oval 129"/>
          <p:cNvSpPr>
            <a:spLocks noChangeArrowheads="1"/>
          </p:cNvSpPr>
          <p:nvPr/>
        </p:nvSpPr>
        <p:spPr bwMode="auto">
          <a:xfrm>
            <a:off x="1980730" y="6170139"/>
            <a:ext cx="490538" cy="493713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9" name="Freeform 130"/>
          <p:cNvSpPr>
            <a:spLocks/>
          </p:cNvSpPr>
          <p:nvPr/>
        </p:nvSpPr>
        <p:spPr bwMode="auto">
          <a:xfrm>
            <a:off x="2061692" y="6252689"/>
            <a:ext cx="409575" cy="411163"/>
          </a:xfrm>
          <a:custGeom>
            <a:avLst/>
            <a:gdLst>
              <a:gd name="T0" fmla="*/ 35 w 35"/>
              <a:gd name="T1" fmla="*/ 14 h 35"/>
              <a:gd name="T2" fmla="*/ 16 w 35"/>
              <a:gd name="T3" fmla="*/ 35 h 35"/>
              <a:gd name="T4" fmla="*/ 11 w 35"/>
              <a:gd name="T5" fmla="*/ 30 h 35"/>
              <a:gd name="T6" fmla="*/ 11 w 35"/>
              <a:gd name="T7" fmla="*/ 29 h 35"/>
              <a:gd name="T8" fmla="*/ 9 w 35"/>
              <a:gd name="T9" fmla="*/ 26 h 35"/>
              <a:gd name="T10" fmla="*/ 8 w 35"/>
              <a:gd name="T11" fmla="*/ 23 h 35"/>
              <a:gd name="T12" fmla="*/ 8 w 35"/>
              <a:gd name="T13" fmla="*/ 18 h 35"/>
              <a:gd name="T14" fmla="*/ 0 w 35"/>
              <a:gd name="T15" fmla="*/ 10 h 35"/>
              <a:gd name="T16" fmla="*/ 0 w 35"/>
              <a:gd name="T17" fmla="*/ 10 h 35"/>
              <a:gd name="T18" fmla="*/ 5 w 35"/>
              <a:gd name="T19" fmla="*/ 13 h 35"/>
              <a:gd name="T20" fmla="*/ 9 w 35"/>
              <a:gd name="T21" fmla="*/ 12 h 35"/>
              <a:gd name="T22" fmla="*/ 8 w 35"/>
              <a:gd name="T23" fmla="*/ 11 h 35"/>
              <a:gd name="T24" fmla="*/ 7 w 35"/>
              <a:gd name="T25" fmla="*/ 9 h 35"/>
              <a:gd name="T26" fmla="*/ 5 w 35"/>
              <a:gd name="T27" fmla="*/ 6 h 35"/>
              <a:gd name="T28" fmla="*/ 3 w 35"/>
              <a:gd name="T29" fmla="*/ 1 h 35"/>
              <a:gd name="T30" fmla="*/ 3 w 35"/>
              <a:gd name="T31" fmla="*/ 0 h 35"/>
              <a:gd name="T32" fmla="*/ 11 w 35"/>
              <a:gd name="T33" fmla="*/ 8 h 35"/>
              <a:gd name="T34" fmla="*/ 12 w 35"/>
              <a:gd name="T35" fmla="*/ 5 h 35"/>
              <a:gd name="T36" fmla="*/ 13 w 35"/>
              <a:gd name="T37" fmla="*/ 2 h 35"/>
              <a:gd name="T38" fmla="*/ 17 w 35"/>
              <a:gd name="T39" fmla="*/ 7 h 35"/>
              <a:gd name="T40" fmla="*/ 17 w 35"/>
              <a:gd name="T41" fmla="*/ 5 h 35"/>
              <a:gd name="T42" fmla="*/ 16 w 35"/>
              <a:gd name="T43" fmla="*/ 3 h 35"/>
              <a:gd name="T44" fmla="*/ 16 w 35"/>
              <a:gd name="T45" fmla="*/ 2 h 35"/>
              <a:gd name="T46" fmla="*/ 22 w 35"/>
              <a:gd name="T47" fmla="*/ 9 h 35"/>
              <a:gd name="T48" fmla="*/ 24 w 35"/>
              <a:gd name="T49" fmla="*/ 6 h 35"/>
              <a:gd name="T50" fmla="*/ 25 w 35"/>
              <a:gd name="T51" fmla="*/ 2 h 35"/>
              <a:gd name="T52" fmla="*/ 26 w 35"/>
              <a:gd name="T53" fmla="*/ 0 h 35"/>
              <a:gd name="T54" fmla="*/ 35 w 35"/>
              <a:gd name="T55" fmla="*/ 10 h 35"/>
              <a:gd name="T56" fmla="*/ 35 w 35"/>
              <a:gd name="T57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35" y="14"/>
                </a:moveTo>
                <a:cubicBezTo>
                  <a:pt x="35" y="25"/>
                  <a:pt x="27" y="34"/>
                  <a:pt x="16" y="3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29"/>
                  <a:pt x="11" y="29"/>
                  <a:pt x="11" y="29"/>
                </a:cubicBezTo>
                <a:cubicBezTo>
                  <a:pt x="9" y="26"/>
                  <a:pt x="9" y="26"/>
                  <a:pt x="9" y="26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18"/>
                  <a:pt x="8" y="18"/>
                  <a:pt x="8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9"/>
                  <a:pt x="7" y="9"/>
                  <a:pt x="7" y="9"/>
                </a:cubicBezTo>
                <a:cubicBezTo>
                  <a:pt x="5" y="6"/>
                  <a:pt x="5" y="6"/>
                  <a:pt x="5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2"/>
                  <a:pt x="13" y="2"/>
                  <a:pt x="13" y="2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22" y="9"/>
                  <a:pt x="22" y="9"/>
                  <a:pt x="22" y="9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2"/>
                  <a:pt x="25" y="2"/>
                  <a:pt x="25" y="2"/>
                </a:cubicBezTo>
                <a:cubicBezTo>
                  <a:pt x="26" y="0"/>
                  <a:pt x="26" y="0"/>
                  <a:pt x="26" y="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2"/>
                  <a:pt x="35" y="1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0" name="Freeform 131"/>
          <p:cNvSpPr>
            <a:spLocks/>
          </p:cNvSpPr>
          <p:nvPr/>
        </p:nvSpPr>
        <p:spPr bwMode="auto">
          <a:xfrm>
            <a:off x="2061692" y="6252689"/>
            <a:ext cx="339725" cy="352425"/>
          </a:xfrm>
          <a:custGeom>
            <a:avLst/>
            <a:gdLst>
              <a:gd name="T0" fmla="*/ 19 w 29"/>
              <a:gd name="T1" fmla="*/ 17 h 30"/>
              <a:gd name="T2" fmla="*/ 20 w 29"/>
              <a:gd name="T3" fmla="*/ 17 h 30"/>
              <a:gd name="T4" fmla="*/ 18 w 29"/>
              <a:gd name="T5" fmla="*/ 30 h 30"/>
              <a:gd name="T6" fmla="*/ 21 w 29"/>
              <a:gd name="T7" fmla="*/ 15 h 30"/>
              <a:gd name="T8" fmla="*/ 19 w 29"/>
              <a:gd name="T9" fmla="*/ 13 h 30"/>
              <a:gd name="T10" fmla="*/ 23 w 29"/>
              <a:gd name="T11" fmla="*/ 13 h 30"/>
              <a:gd name="T12" fmla="*/ 28 w 29"/>
              <a:gd name="T13" fmla="*/ 10 h 30"/>
              <a:gd name="T14" fmla="*/ 22 w 29"/>
              <a:gd name="T15" fmla="*/ 12 h 30"/>
              <a:gd name="T16" fmla="*/ 19 w 29"/>
              <a:gd name="T17" fmla="*/ 12 h 30"/>
              <a:gd name="T18" fmla="*/ 21 w 29"/>
              <a:gd name="T19" fmla="*/ 10 h 30"/>
              <a:gd name="T20" fmla="*/ 25 w 29"/>
              <a:gd name="T21" fmla="*/ 0 h 30"/>
              <a:gd name="T22" fmla="*/ 19 w 29"/>
              <a:gd name="T23" fmla="*/ 11 h 30"/>
              <a:gd name="T24" fmla="*/ 17 w 29"/>
              <a:gd name="T25" fmla="*/ 11 h 30"/>
              <a:gd name="T26" fmla="*/ 16 w 29"/>
              <a:gd name="T27" fmla="*/ 2 h 30"/>
              <a:gd name="T28" fmla="*/ 17 w 29"/>
              <a:gd name="T29" fmla="*/ 9 h 30"/>
              <a:gd name="T30" fmla="*/ 16 w 29"/>
              <a:gd name="T31" fmla="*/ 10 h 30"/>
              <a:gd name="T32" fmla="*/ 15 w 29"/>
              <a:gd name="T33" fmla="*/ 9 h 30"/>
              <a:gd name="T34" fmla="*/ 13 w 29"/>
              <a:gd name="T35" fmla="*/ 9 h 30"/>
              <a:gd name="T36" fmla="*/ 13 w 29"/>
              <a:gd name="T37" fmla="*/ 9 h 30"/>
              <a:gd name="T38" fmla="*/ 12 w 29"/>
              <a:gd name="T39" fmla="*/ 10 h 30"/>
              <a:gd name="T40" fmla="*/ 13 w 29"/>
              <a:gd name="T41" fmla="*/ 3 h 30"/>
              <a:gd name="T42" fmla="*/ 11 w 29"/>
              <a:gd name="T43" fmla="*/ 10 h 30"/>
              <a:gd name="T44" fmla="*/ 11 w 29"/>
              <a:gd name="T45" fmla="*/ 11 h 30"/>
              <a:gd name="T46" fmla="*/ 8 w 29"/>
              <a:gd name="T47" fmla="*/ 10 h 30"/>
              <a:gd name="T48" fmla="*/ 3 w 29"/>
              <a:gd name="T49" fmla="*/ 1 h 30"/>
              <a:gd name="T50" fmla="*/ 9 w 29"/>
              <a:gd name="T51" fmla="*/ 11 h 30"/>
              <a:gd name="T52" fmla="*/ 10 w 29"/>
              <a:gd name="T53" fmla="*/ 12 h 30"/>
              <a:gd name="T54" fmla="*/ 5 w 29"/>
              <a:gd name="T55" fmla="*/ 12 h 30"/>
              <a:gd name="T56" fmla="*/ 0 w 29"/>
              <a:gd name="T57" fmla="*/ 10 h 30"/>
              <a:gd name="T58" fmla="*/ 7 w 29"/>
              <a:gd name="T59" fmla="*/ 13 h 30"/>
              <a:gd name="T60" fmla="*/ 10 w 29"/>
              <a:gd name="T61" fmla="*/ 13 h 30"/>
              <a:gd name="T62" fmla="*/ 7 w 29"/>
              <a:gd name="T63" fmla="*/ 17 h 30"/>
              <a:gd name="T64" fmla="*/ 11 w 29"/>
              <a:gd name="T65" fmla="*/ 30 h 30"/>
              <a:gd name="T66" fmla="*/ 8 w 29"/>
              <a:gd name="T67" fmla="*/ 16 h 30"/>
              <a:gd name="T68" fmla="*/ 14 w 29"/>
              <a:gd name="T6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" h="30">
                <a:moveTo>
                  <a:pt x="14" y="23"/>
                </a:moveTo>
                <a:cubicBezTo>
                  <a:pt x="18" y="23"/>
                  <a:pt x="19" y="20"/>
                  <a:pt x="19" y="17"/>
                </a:cubicBezTo>
                <a:cubicBezTo>
                  <a:pt x="19" y="16"/>
                  <a:pt x="20" y="16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21" y="21"/>
                  <a:pt x="20" y="26"/>
                  <a:pt x="17" y="30"/>
                </a:cubicBezTo>
                <a:cubicBezTo>
                  <a:pt x="17" y="30"/>
                  <a:pt x="17" y="30"/>
                  <a:pt x="18" y="30"/>
                </a:cubicBezTo>
                <a:cubicBezTo>
                  <a:pt x="20" y="27"/>
                  <a:pt x="21" y="21"/>
                  <a:pt x="21" y="17"/>
                </a:cubicBezTo>
                <a:cubicBezTo>
                  <a:pt x="21" y="16"/>
                  <a:pt x="21" y="16"/>
                  <a:pt x="21" y="15"/>
                </a:cubicBezTo>
                <a:cubicBezTo>
                  <a:pt x="20" y="15"/>
                  <a:pt x="19" y="14"/>
                  <a:pt x="19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20" y="13"/>
                  <a:pt x="21" y="13"/>
                  <a:pt x="22" y="13"/>
                </a:cubicBezTo>
                <a:cubicBezTo>
                  <a:pt x="22" y="13"/>
                  <a:pt x="23" y="13"/>
                  <a:pt x="23" y="13"/>
                </a:cubicBezTo>
                <a:cubicBezTo>
                  <a:pt x="25" y="13"/>
                  <a:pt x="27" y="12"/>
                  <a:pt x="28" y="10"/>
                </a:cubicBezTo>
                <a:cubicBezTo>
                  <a:pt x="29" y="10"/>
                  <a:pt x="28" y="10"/>
                  <a:pt x="28" y="10"/>
                </a:cubicBezTo>
                <a:cubicBezTo>
                  <a:pt x="27" y="11"/>
                  <a:pt x="25" y="12"/>
                  <a:pt x="23" y="12"/>
                </a:cubicBezTo>
                <a:cubicBezTo>
                  <a:pt x="23" y="12"/>
                  <a:pt x="23" y="12"/>
                  <a:pt x="22" y="12"/>
                </a:cubicBezTo>
                <a:cubicBezTo>
                  <a:pt x="21" y="12"/>
                  <a:pt x="20" y="12"/>
                  <a:pt x="19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2"/>
                  <a:pt x="19" y="11"/>
                  <a:pt x="20" y="11"/>
                </a:cubicBezTo>
                <a:cubicBezTo>
                  <a:pt x="20" y="11"/>
                  <a:pt x="21" y="11"/>
                  <a:pt x="21" y="10"/>
                </a:cubicBezTo>
                <a:cubicBezTo>
                  <a:pt x="23" y="8"/>
                  <a:pt x="25" y="4"/>
                  <a:pt x="26" y="1"/>
                </a:cubicBezTo>
                <a:cubicBezTo>
                  <a:pt x="26" y="0"/>
                  <a:pt x="25" y="0"/>
                  <a:pt x="25" y="0"/>
                </a:cubicBezTo>
                <a:cubicBezTo>
                  <a:pt x="24" y="4"/>
                  <a:pt x="23" y="7"/>
                  <a:pt x="21" y="10"/>
                </a:cubicBezTo>
                <a:cubicBezTo>
                  <a:pt x="20" y="10"/>
                  <a:pt x="20" y="10"/>
                  <a:pt x="19" y="11"/>
                </a:cubicBezTo>
                <a:cubicBezTo>
                  <a:pt x="19" y="11"/>
                  <a:pt x="18" y="11"/>
                  <a:pt x="1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0"/>
                  <a:pt x="18" y="10"/>
                </a:cubicBezTo>
                <a:cubicBezTo>
                  <a:pt x="18" y="7"/>
                  <a:pt x="17" y="4"/>
                  <a:pt x="16" y="2"/>
                </a:cubicBezTo>
                <a:cubicBezTo>
                  <a:pt x="16" y="2"/>
                  <a:pt x="15" y="3"/>
                  <a:pt x="16" y="3"/>
                </a:cubicBezTo>
                <a:cubicBezTo>
                  <a:pt x="17" y="5"/>
                  <a:pt x="17" y="7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1"/>
                  <a:pt x="16" y="10"/>
                </a:cubicBezTo>
                <a:cubicBezTo>
                  <a:pt x="16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10"/>
                  <a:pt x="14" y="10"/>
                  <a:pt x="13" y="9"/>
                </a:cubicBezTo>
                <a:cubicBezTo>
                  <a:pt x="13" y="9"/>
                  <a:pt x="13" y="9"/>
                  <a:pt x="14" y="9"/>
                </a:cubicBezTo>
                <a:cubicBezTo>
                  <a:pt x="14" y="9"/>
                  <a:pt x="14" y="9"/>
                  <a:pt x="13" y="9"/>
                </a:cubicBezTo>
                <a:cubicBezTo>
                  <a:pt x="13" y="9"/>
                  <a:pt x="13" y="9"/>
                  <a:pt x="13" y="10"/>
                </a:cubicBezTo>
                <a:cubicBezTo>
                  <a:pt x="13" y="11"/>
                  <a:pt x="12" y="10"/>
                  <a:pt x="12" y="10"/>
                </a:cubicBezTo>
                <a:cubicBezTo>
                  <a:pt x="11" y="10"/>
                  <a:pt x="11" y="10"/>
                  <a:pt x="11" y="9"/>
                </a:cubicBezTo>
                <a:cubicBezTo>
                  <a:pt x="11" y="7"/>
                  <a:pt x="11" y="5"/>
                  <a:pt x="13" y="3"/>
                </a:cubicBezTo>
                <a:cubicBezTo>
                  <a:pt x="13" y="3"/>
                  <a:pt x="13" y="2"/>
                  <a:pt x="12" y="2"/>
                </a:cubicBezTo>
                <a:cubicBezTo>
                  <a:pt x="11" y="4"/>
                  <a:pt x="11" y="7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6" y="7"/>
                  <a:pt x="4" y="4"/>
                  <a:pt x="3" y="0"/>
                </a:cubicBezTo>
                <a:cubicBezTo>
                  <a:pt x="3" y="0"/>
                  <a:pt x="3" y="0"/>
                  <a:pt x="3" y="1"/>
                </a:cubicBezTo>
                <a:cubicBezTo>
                  <a:pt x="4" y="4"/>
                  <a:pt x="5" y="8"/>
                  <a:pt x="7" y="10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2"/>
                  <a:pt x="10" y="12"/>
                </a:cubicBezTo>
                <a:cubicBezTo>
                  <a:pt x="11" y="12"/>
                  <a:pt x="11" y="12"/>
                  <a:pt x="10" y="12"/>
                </a:cubicBezTo>
                <a:cubicBezTo>
                  <a:pt x="9" y="12"/>
                  <a:pt x="8" y="12"/>
                  <a:pt x="7" y="12"/>
                </a:cubicBezTo>
                <a:cubicBezTo>
                  <a:pt x="6" y="12"/>
                  <a:pt x="6" y="12"/>
                  <a:pt x="5" y="12"/>
                </a:cubicBezTo>
                <a:cubicBezTo>
                  <a:pt x="3" y="12"/>
                  <a:pt x="2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2"/>
                  <a:pt x="3" y="13"/>
                  <a:pt x="5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8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4"/>
                  <a:pt x="8" y="15"/>
                  <a:pt x="8" y="15"/>
                </a:cubicBezTo>
                <a:cubicBezTo>
                  <a:pt x="7" y="16"/>
                  <a:pt x="7" y="16"/>
                  <a:pt x="7" y="17"/>
                </a:cubicBezTo>
                <a:cubicBezTo>
                  <a:pt x="7" y="21"/>
                  <a:pt x="8" y="27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8" y="26"/>
                  <a:pt x="8" y="21"/>
                  <a:pt x="8" y="17"/>
                </a:cubicBezTo>
                <a:cubicBezTo>
                  <a:pt x="8" y="17"/>
                  <a:pt x="8" y="16"/>
                  <a:pt x="8" y="16"/>
                </a:cubicBezTo>
                <a:cubicBezTo>
                  <a:pt x="9" y="16"/>
                  <a:pt x="9" y="16"/>
                  <a:pt x="9" y="17"/>
                </a:cubicBezTo>
                <a:cubicBezTo>
                  <a:pt x="9" y="20"/>
                  <a:pt x="10" y="23"/>
                  <a:pt x="14" y="23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1" name="Oval 132"/>
          <p:cNvSpPr>
            <a:spLocks noChangeArrowheads="1"/>
          </p:cNvSpPr>
          <p:nvPr/>
        </p:nvSpPr>
        <p:spPr bwMode="auto">
          <a:xfrm>
            <a:off x="2601442" y="5546251"/>
            <a:ext cx="490538" cy="493713"/>
          </a:xfrm>
          <a:prstGeom prst="ellipse">
            <a:avLst/>
          </a:pr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2" name="Freeform 133"/>
          <p:cNvSpPr>
            <a:spLocks/>
          </p:cNvSpPr>
          <p:nvPr/>
        </p:nvSpPr>
        <p:spPr bwMode="auto">
          <a:xfrm>
            <a:off x="2682405" y="5639914"/>
            <a:ext cx="409575" cy="400050"/>
          </a:xfrm>
          <a:custGeom>
            <a:avLst/>
            <a:gdLst>
              <a:gd name="T0" fmla="*/ 35 w 35"/>
              <a:gd name="T1" fmla="*/ 13 h 34"/>
              <a:gd name="T2" fmla="*/ 14 w 35"/>
              <a:gd name="T3" fmla="*/ 34 h 34"/>
              <a:gd name="T4" fmla="*/ 11 w 35"/>
              <a:gd name="T5" fmla="*/ 34 h 34"/>
              <a:gd name="T6" fmla="*/ 2 w 35"/>
              <a:gd name="T7" fmla="*/ 25 h 34"/>
              <a:gd name="T8" fmla="*/ 0 w 35"/>
              <a:gd name="T9" fmla="*/ 18 h 34"/>
              <a:gd name="T10" fmla="*/ 0 w 35"/>
              <a:gd name="T11" fmla="*/ 11 h 34"/>
              <a:gd name="T12" fmla="*/ 6 w 35"/>
              <a:gd name="T13" fmla="*/ 4 h 34"/>
              <a:gd name="T14" fmla="*/ 24 w 35"/>
              <a:gd name="T15" fmla="*/ 0 h 34"/>
              <a:gd name="T16" fmla="*/ 35 w 35"/>
              <a:gd name="T17" fmla="*/ 11 h 34"/>
              <a:gd name="T18" fmla="*/ 35 w 35"/>
              <a:gd name="T1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4">
                <a:moveTo>
                  <a:pt x="35" y="13"/>
                </a:moveTo>
                <a:cubicBezTo>
                  <a:pt x="35" y="24"/>
                  <a:pt x="26" y="34"/>
                  <a:pt x="14" y="34"/>
                </a:cubicBezTo>
                <a:cubicBezTo>
                  <a:pt x="13" y="34"/>
                  <a:pt x="12" y="34"/>
                  <a:pt x="11" y="34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6" y="4"/>
                  <a:pt x="6" y="4"/>
                  <a:pt x="6" y="4"/>
                </a:cubicBezTo>
                <a:cubicBezTo>
                  <a:pt x="24" y="0"/>
                  <a:pt x="24" y="0"/>
                  <a:pt x="24" y="0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2"/>
                  <a:pt x="35" y="12"/>
                  <a:pt x="35" y="13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3" name="Freeform 134"/>
          <p:cNvSpPr>
            <a:spLocks noEditPoints="1"/>
          </p:cNvSpPr>
          <p:nvPr/>
        </p:nvSpPr>
        <p:spPr bwMode="auto">
          <a:xfrm>
            <a:off x="2658592" y="5570064"/>
            <a:ext cx="468313" cy="423863"/>
          </a:xfrm>
          <a:custGeom>
            <a:avLst/>
            <a:gdLst>
              <a:gd name="T0" fmla="*/ 17 w 40"/>
              <a:gd name="T1" fmla="*/ 3 h 36"/>
              <a:gd name="T2" fmla="*/ 1 w 40"/>
              <a:gd name="T3" fmla="*/ 23 h 36"/>
              <a:gd name="T4" fmla="*/ 19 w 40"/>
              <a:gd name="T5" fmla="*/ 35 h 36"/>
              <a:gd name="T6" fmla="*/ 17 w 40"/>
              <a:gd name="T7" fmla="*/ 3 h 36"/>
              <a:gd name="T8" fmla="*/ 13 w 40"/>
              <a:gd name="T9" fmla="*/ 21 h 36"/>
              <a:gd name="T10" fmla="*/ 5 w 40"/>
              <a:gd name="T11" fmla="*/ 18 h 36"/>
              <a:gd name="T12" fmla="*/ 4 w 40"/>
              <a:gd name="T13" fmla="*/ 18 h 36"/>
              <a:gd name="T14" fmla="*/ 8 w 40"/>
              <a:gd name="T15" fmla="*/ 24 h 36"/>
              <a:gd name="T16" fmla="*/ 13 w 40"/>
              <a:gd name="T17" fmla="*/ 22 h 36"/>
              <a:gd name="T18" fmla="*/ 13 w 40"/>
              <a:gd name="T19" fmla="*/ 21 h 36"/>
              <a:gd name="T20" fmla="*/ 18 w 40"/>
              <a:gd name="T21" fmla="*/ 21 h 36"/>
              <a:gd name="T22" fmla="*/ 27 w 40"/>
              <a:gd name="T23" fmla="*/ 18 h 36"/>
              <a:gd name="T24" fmla="*/ 28 w 40"/>
              <a:gd name="T25" fmla="*/ 18 h 36"/>
              <a:gd name="T26" fmla="*/ 24 w 40"/>
              <a:gd name="T27" fmla="*/ 24 h 36"/>
              <a:gd name="T28" fmla="*/ 18 w 40"/>
              <a:gd name="T29" fmla="*/ 22 h 36"/>
              <a:gd name="T30" fmla="*/ 18 w 40"/>
              <a:gd name="T31" fmla="*/ 21 h 36"/>
              <a:gd name="T32" fmla="*/ 25 w 40"/>
              <a:gd name="T33" fmla="*/ 26 h 36"/>
              <a:gd name="T34" fmla="*/ 22 w 40"/>
              <a:gd name="T35" fmla="*/ 27 h 36"/>
              <a:gd name="T36" fmla="*/ 22 w 40"/>
              <a:gd name="T37" fmla="*/ 28 h 36"/>
              <a:gd name="T38" fmla="*/ 22 w 40"/>
              <a:gd name="T39" fmla="*/ 28 h 36"/>
              <a:gd name="T40" fmla="*/ 20 w 40"/>
              <a:gd name="T41" fmla="*/ 29 h 36"/>
              <a:gd name="T42" fmla="*/ 19 w 40"/>
              <a:gd name="T43" fmla="*/ 28 h 36"/>
              <a:gd name="T44" fmla="*/ 19 w 40"/>
              <a:gd name="T45" fmla="*/ 28 h 36"/>
              <a:gd name="T46" fmla="*/ 19 w 40"/>
              <a:gd name="T47" fmla="*/ 28 h 36"/>
              <a:gd name="T48" fmla="*/ 16 w 40"/>
              <a:gd name="T49" fmla="*/ 28 h 36"/>
              <a:gd name="T50" fmla="*/ 16 w 40"/>
              <a:gd name="T51" fmla="*/ 29 h 36"/>
              <a:gd name="T52" fmla="*/ 16 w 40"/>
              <a:gd name="T53" fmla="*/ 29 h 36"/>
              <a:gd name="T54" fmla="*/ 15 w 40"/>
              <a:gd name="T55" fmla="*/ 30 h 36"/>
              <a:gd name="T56" fmla="*/ 13 w 40"/>
              <a:gd name="T57" fmla="*/ 30 h 36"/>
              <a:gd name="T58" fmla="*/ 13 w 40"/>
              <a:gd name="T59" fmla="*/ 29 h 36"/>
              <a:gd name="T60" fmla="*/ 13 w 40"/>
              <a:gd name="T61" fmla="*/ 28 h 36"/>
              <a:gd name="T62" fmla="*/ 13 w 40"/>
              <a:gd name="T63" fmla="*/ 28 h 36"/>
              <a:gd name="T64" fmla="*/ 12 w 40"/>
              <a:gd name="T65" fmla="*/ 28 h 36"/>
              <a:gd name="T66" fmla="*/ 12 w 40"/>
              <a:gd name="T67" fmla="*/ 28 h 36"/>
              <a:gd name="T68" fmla="*/ 12 w 40"/>
              <a:gd name="T69" fmla="*/ 29 h 36"/>
              <a:gd name="T70" fmla="*/ 11 w 40"/>
              <a:gd name="T71" fmla="*/ 29 h 36"/>
              <a:gd name="T72" fmla="*/ 9 w 40"/>
              <a:gd name="T73" fmla="*/ 29 h 36"/>
              <a:gd name="T74" fmla="*/ 9 w 40"/>
              <a:gd name="T75" fmla="*/ 28 h 36"/>
              <a:gd name="T76" fmla="*/ 9 w 40"/>
              <a:gd name="T77" fmla="*/ 28 h 36"/>
              <a:gd name="T78" fmla="*/ 9 w 40"/>
              <a:gd name="T79" fmla="*/ 27 h 36"/>
              <a:gd name="T80" fmla="*/ 7 w 40"/>
              <a:gd name="T81" fmla="*/ 26 h 36"/>
              <a:gd name="T82" fmla="*/ 6 w 40"/>
              <a:gd name="T83" fmla="*/ 27 h 36"/>
              <a:gd name="T84" fmla="*/ 16 w 40"/>
              <a:gd name="T85" fmla="*/ 32 h 36"/>
              <a:gd name="T86" fmla="*/ 16 w 40"/>
              <a:gd name="T87" fmla="*/ 32 h 36"/>
              <a:gd name="T88" fmla="*/ 16 w 40"/>
              <a:gd name="T89" fmla="*/ 30 h 36"/>
              <a:gd name="T90" fmla="*/ 17 w 40"/>
              <a:gd name="T91" fmla="*/ 30 h 36"/>
              <a:gd name="T92" fmla="*/ 18 w 40"/>
              <a:gd name="T93" fmla="*/ 30 h 36"/>
              <a:gd name="T94" fmla="*/ 19 w 40"/>
              <a:gd name="T95" fmla="*/ 30 h 36"/>
              <a:gd name="T96" fmla="*/ 19 w 40"/>
              <a:gd name="T97" fmla="*/ 31 h 36"/>
              <a:gd name="T98" fmla="*/ 19 w 40"/>
              <a:gd name="T99" fmla="*/ 32 h 36"/>
              <a:gd name="T100" fmla="*/ 26 w 40"/>
              <a:gd name="T101" fmla="*/ 26 h 36"/>
              <a:gd name="T102" fmla="*/ 25 w 40"/>
              <a:gd name="T103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" h="36">
                <a:moveTo>
                  <a:pt x="17" y="3"/>
                </a:moveTo>
                <a:cubicBezTo>
                  <a:pt x="2" y="5"/>
                  <a:pt x="0" y="14"/>
                  <a:pt x="1" y="23"/>
                </a:cubicBezTo>
                <a:cubicBezTo>
                  <a:pt x="1" y="32"/>
                  <a:pt x="10" y="36"/>
                  <a:pt x="19" y="35"/>
                </a:cubicBezTo>
                <a:cubicBezTo>
                  <a:pt x="40" y="32"/>
                  <a:pt x="32" y="0"/>
                  <a:pt x="17" y="3"/>
                </a:cubicBezTo>
                <a:close/>
                <a:moveTo>
                  <a:pt x="13" y="21"/>
                </a:moveTo>
                <a:cubicBezTo>
                  <a:pt x="10" y="20"/>
                  <a:pt x="8" y="18"/>
                  <a:pt x="5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2" y="21"/>
                  <a:pt x="4" y="24"/>
                  <a:pt x="8" y="24"/>
                </a:cubicBezTo>
                <a:cubicBezTo>
                  <a:pt x="10" y="24"/>
                  <a:pt x="12" y="23"/>
                  <a:pt x="13" y="22"/>
                </a:cubicBezTo>
                <a:cubicBezTo>
                  <a:pt x="14" y="22"/>
                  <a:pt x="14" y="22"/>
                  <a:pt x="13" y="21"/>
                </a:cubicBezTo>
                <a:close/>
                <a:moveTo>
                  <a:pt x="18" y="21"/>
                </a:moveTo>
                <a:cubicBezTo>
                  <a:pt x="21" y="20"/>
                  <a:pt x="24" y="18"/>
                  <a:pt x="27" y="18"/>
                </a:cubicBezTo>
                <a:cubicBezTo>
                  <a:pt x="27" y="18"/>
                  <a:pt x="27" y="18"/>
                  <a:pt x="28" y="18"/>
                </a:cubicBezTo>
                <a:cubicBezTo>
                  <a:pt x="29" y="21"/>
                  <a:pt x="27" y="24"/>
                  <a:pt x="24" y="24"/>
                </a:cubicBezTo>
                <a:cubicBezTo>
                  <a:pt x="21" y="24"/>
                  <a:pt x="20" y="23"/>
                  <a:pt x="18" y="22"/>
                </a:cubicBezTo>
                <a:cubicBezTo>
                  <a:pt x="17" y="22"/>
                  <a:pt x="17" y="21"/>
                  <a:pt x="18" y="21"/>
                </a:cubicBezTo>
                <a:close/>
                <a:moveTo>
                  <a:pt x="25" y="26"/>
                </a:moveTo>
                <a:cubicBezTo>
                  <a:pt x="24" y="26"/>
                  <a:pt x="23" y="27"/>
                  <a:pt x="22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1" y="29"/>
                  <a:pt x="20" y="29"/>
                  <a:pt x="20" y="29"/>
                </a:cubicBezTo>
                <a:cubicBezTo>
                  <a:pt x="20" y="29"/>
                  <a:pt x="19" y="29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7" y="28"/>
                  <a:pt x="16" y="28"/>
                </a:cubicBezTo>
                <a:cubicBezTo>
                  <a:pt x="16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5" y="30"/>
                  <a:pt x="15" y="30"/>
                </a:cubicBezTo>
                <a:cubicBezTo>
                  <a:pt x="15" y="30"/>
                  <a:pt x="14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1" y="29"/>
                  <a:pt x="11" y="29"/>
                </a:cubicBezTo>
                <a:cubicBezTo>
                  <a:pt x="10" y="29"/>
                  <a:pt x="10" y="29"/>
                  <a:pt x="9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7" y="27"/>
                  <a:pt x="7" y="26"/>
                </a:cubicBezTo>
                <a:cubicBezTo>
                  <a:pt x="6" y="26"/>
                  <a:pt x="6" y="26"/>
                  <a:pt x="6" y="27"/>
                </a:cubicBezTo>
                <a:cubicBezTo>
                  <a:pt x="8" y="30"/>
                  <a:pt x="12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1"/>
                  <a:pt x="16" y="31"/>
                  <a:pt x="16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8" y="30"/>
                  <a:pt x="18" y="30"/>
                </a:cubicBezTo>
                <a:cubicBezTo>
                  <a:pt x="18" y="30"/>
                  <a:pt x="19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22" y="31"/>
                  <a:pt x="24" y="29"/>
                  <a:pt x="26" y="26"/>
                </a:cubicBezTo>
                <a:cubicBezTo>
                  <a:pt x="26" y="26"/>
                  <a:pt x="26" y="26"/>
                  <a:pt x="25" y="26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4" name="Oval 135"/>
          <p:cNvSpPr>
            <a:spLocks noChangeArrowheads="1"/>
          </p:cNvSpPr>
          <p:nvPr/>
        </p:nvSpPr>
        <p:spPr bwMode="auto">
          <a:xfrm>
            <a:off x="2601442" y="3674589"/>
            <a:ext cx="490538" cy="495300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5" name="Freeform 136"/>
          <p:cNvSpPr>
            <a:spLocks/>
          </p:cNvSpPr>
          <p:nvPr/>
        </p:nvSpPr>
        <p:spPr bwMode="auto">
          <a:xfrm>
            <a:off x="2671292" y="3804764"/>
            <a:ext cx="420688" cy="365125"/>
          </a:xfrm>
          <a:custGeom>
            <a:avLst/>
            <a:gdLst>
              <a:gd name="T0" fmla="*/ 36 w 36"/>
              <a:gd name="T1" fmla="*/ 10 h 31"/>
              <a:gd name="T2" fmla="*/ 15 w 36"/>
              <a:gd name="T3" fmla="*/ 31 h 31"/>
              <a:gd name="T4" fmla="*/ 13 w 36"/>
              <a:gd name="T5" fmla="*/ 31 h 31"/>
              <a:gd name="T6" fmla="*/ 1 w 36"/>
              <a:gd name="T7" fmla="*/ 18 h 31"/>
              <a:gd name="T8" fmla="*/ 1 w 36"/>
              <a:gd name="T9" fmla="*/ 17 h 31"/>
              <a:gd name="T10" fmla="*/ 3 w 36"/>
              <a:gd name="T11" fmla="*/ 16 h 31"/>
              <a:gd name="T12" fmla="*/ 3 w 36"/>
              <a:gd name="T13" fmla="*/ 14 h 31"/>
              <a:gd name="T14" fmla="*/ 5 w 36"/>
              <a:gd name="T15" fmla="*/ 13 h 31"/>
              <a:gd name="T16" fmla="*/ 0 w 36"/>
              <a:gd name="T17" fmla="*/ 8 h 31"/>
              <a:gd name="T18" fmla="*/ 1 w 36"/>
              <a:gd name="T19" fmla="*/ 7 h 31"/>
              <a:gd name="T20" fmla="*/ 0 w 36"/>
              <a:gd name="T21" fmla="*/ 6 h 31"/>
              <a:gd name="T22" fmla="*/ 0 w 36"/>
              <a:gd name="T23" fmla="*/ 6 h 31"/>
              <a:gd name="T24" fmla="*/ 2 w 36"/>
              <a:gd name="T25" fmla="*/ 6 h 31"/>
              <a:gd name="T26" fmla="*/ 4 w 36"/>
              <a:gd name="T27" fmla="*/ 8 h 31"/>
              <a:gd name="T28" fmla="*/ 8 w 36"/>
              <a:gd name="T29" fmla="*/ 9 h 31"/>
              <a:gd name="T30" fmla="*/ 7 w 36"/>
              <a:gd name="T31" fmla="*/ 8 h 31"/>
              <a:gd name="T32" fmla="*/ 8 w 36"/>
              <a:gd name="T33" fmla="*/ 8 h 31"/>
              <a:gd name="T34" fmla="*/ 7 w 36"/>
              <a:gd name="T35" fmla="*/ 7 h 31"/>
              <a:gd name="T36" fmla="*/ 9 w 36"/>
              <a:gd name="T37" fmla="*/ 6 h 31"/>
              <a:gd name="T38" fmla="*/ 8 w 36"/>
              <a:gd name="T39" fmla="*/ 5 h 31"/>
              <a:gd name="T40" fmla="*/ 10 w 36"/>
              <a:gd name="T41" fmla="*/ 5 h 31"/>
              <a:gd name="T42" fmla="*/ 8 w 36"/>
              <a:gd name="T43" fmla="*/ 3 h 31"/>
              <a:gd name="T44" fmla="*/ 10 w 36"/>
              <a:gd name="T45" fmla="*/ 3 h 31"/>
              <a:gd name="T46" fmla="*/ 12 w 36"/>
              <a:gd name="T47" fmla="*/ 2 h 31"/>
              <a:gd name="T48" fmla="*/ 12 w 36"/>
              <a:gd name="T49" fmla="*/ 0 h 31"/>
              <a:gd name="T50" fmla="*/ 13 w 36"/>
              <a:gd name="T51" fmla="*/ 2 h 31"/>
              <a:gd name="T52" fmla="*/ 14 w 36"/>
              <a:gd name="T53" fmla="*/ 2 h 31"/>
              <a:gd name="T54" fmla="*/ 13 w 36"/>
              <a:gd name="T55" fmla="*/ 0 h 31"/>
              <a:gd name="T56" fmla="*/ 14 w 36"/>
              <a:gd name="T57" fmla="*/ 0 h 31"/>
              <a:gd name="T58" fmla="*/ 16 w 36"/>
              <a:gd name="T59" fmla="*/ 2 h 31"/>
              <a:gd name="T60" fmla="*/ 16 w 36"/>
              <a:gd name="T61" fmla="*/ 2 h 31"/>
              <a:gd name="T62" fmla="*/ 16 w 36"/>
              <a:gd name="T63" fmla="*/ 1 h 31"/>
              <a:gd name="T64" fmla="*/ 16 w 36"/>
              <a:gd name="T65" fmla="*/ 0 h 31"/>
              <a:gd name="T66" fmla="*/ 18 w 36"/>
              <a:gd name="T67" fmla="*/ 2 h 31"/>
              <a:gd name="T68" fmla="*/ 19 w 36"/>
              <a:gd name="T69" fmla="*/ 1 h 31"/>
              <a:gd name="T70" fmla="*/ 21 w 36"/>
              <a:gd name="T71" fmla="*/ 2 h 31"/>
              <a:gd name="T72" fmla="*/ 21 w 36"/>
              <a:gd name="T73" fmla="*/ 2 h 31"/>
              <a:gd name="T74" fmla="*/ 22 w 36"/>
              <a:gd name="T75" fmla="*/ 4 h 31"/>
              <a:gd name="T76" fmla="*/ 23 w 36"/>
              <a:gd name="T77" fmla="*/ 3 h 31"/>
              <a:gd name="T78" fmla="*/ 24 w 36"/>
              <a:gd name="T79" fmla="*/ 5 h 31"/>
              <a:gd name="T80" fmla="*/ 28 w 36"/>
              <a:gd name="T81" fmla="*/ 5 h 31"/>
              <a:gd name="T82" fmla="*/ 31 w 36"/>
              <a:gd name="T83" fmla="*/ 5 h 31"/>
              <a:gd name="T84" fmla="*/ 32 w 36"/>
              <a:gd name="T85" fmla="*/ 4 h 31"/>
              <a:gd name="T86" fmla="*/ 34 w 36"/>
              <a:gd name="T87" fmla="*/ 3 h 31"/>
              <a:gd name="T88" fmla="*/ 36 w 36"/>
              <a:gd name="T89" fmla="*/ 5 h 31"/>
              <a:gd name="T90" fmla="*/ 36 w 36"/>
              <a:gd name="T91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1">
                <a:moveTo>
                  <a:pt x="36" y="10"/>
                </a:moveTo>
                <a:cubicBezTo>
                  <a:pt x="36" y="22"/>
                  <a:pt x="27" y="31"/>
                  <a:pt x="15" y="31"/>
                </a:cubicBezTo>
                <a:cubicBezTo>
                  <a:pt x="15" y="31"/>
                  <a:pt x="14" y="31"/>
                  <a:pt x="13" y="31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0" y="8"/>
                  <a:pt x="0" y="8"/>
                  <a:pt x="0" y="8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4" y="8"/>
                  <a:pt x="4" y="8"/>
                  <a:pt x="4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4"/>
                  <a:pt x="22" y="4"/>
                  <a:pt x="22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5"/>
                  <a:pt x="24" y="5"/>
                  <a:pt x="24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31" y="5"/>
                  <a:pt x="31" y="5"/>
                </a:cubicBezTo>
                <a:cubicBezTo>
                  <a:pt x="31" y="5"/>
                  <a:pt x="32" y="4"/>
                  <a:pt x="32" y="4"/>
                </a:cubicBezTo>
                <a:cubicBezTo>
                  <a:pt x="34" y="3"/>
                  <a:pt x="34" y="3"/>
                  <a:pt x="34" y="3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6"/>
                  <a:pt x="36" y="8"/>
                  <a:pt x="36" y="10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6" name="Freeform 137"/>
          <p:cNvSpPr>
            <a:spLocks noEditPoints="1"/>
          </p:cNvSpPr>
          <p:nvPr/>
        </p:nvSpPr>
        <p:spPr bwMode="auto">
          <a:xfrm>
            <a:off x="2658592" y="3793651"/>
            <a:ext cx="411163" cy="280988"/>
          </a:xfrm>
          <a:custGeom>
            <a:avLst/>
            <a:gdLst>
              <a:gd name="T0" fmla="*/ 17 w 35"/>
              <a:gd name="T1" fmla="*/ 1 h 24"/>
              <a:gd name="T2" fmla="*/ 19 w 35"/>
              <a:gd name="T3" fmla="*/ 2 h 24"/>
              <a:gd name="T4" fmla="*/ 21 w 35"/>
              <a:gd name="T5" fmla="*/ 4 h 24"/>
              <a:gd name="T6" fmla="*/ 22 w 35"/>
              <a:gd name="T7" fmla="*/ 5 h 24"/>
              <a:gd name="T8" fmla="*/ 23 w 35"/>
              <a:gd name="T9" fmla="*/ 6 h 24"/>
              <a:gd name="T10" fmla="*/ 31 w 35"/>
              <a:gd name="T11" fmla="*/ 5 h 24"/>
              <a:gd name="T12" fmla="*/ 33 w 35"/>
              <a:gd name="T13" fmla="*/ 5 h 24"/>
              <a:gd name="T14" fmla="*/ 32 w 35"/>
              <a:gd name="T15" fmla="*/ 7 h 24"/>
              <a:gd name="T16" fmla="*/ 23 w 35"/>
              <a:gd name="T17" fmla="*/ 9 h 24"/>
              <a:gd name="T18" fmla="*/ 24 w 35"/>
              <a:gd name="T19" fmla="*/ 10 h 24"/>
              <a:gd name="T20" fmla="*/ 25 w 35"/>
              <a:gd name="T21" fmla="*/ 12 h 24"/>
              <a:gd name="T22" fmla="*/ 28 w 35"/>
              <a:gd name="T23" fmla="*/ 14 h 24"/>
              <a:gd name="T24" fmla="*/ 30 w 35"/>
              <a:gd name="T25" fmla="*/ 16 h 24"/>
              <a:gd name="T26" fmla="*/ 28 w 35"/>
              <a:gd name="T27" fmla="*/ 16 h 24"/>
              <a:gd name="T28" fmla="*/ 23 w 35"/>
              <a:gd name="T29" fmla="*/ 14 h 24"/>
              <a:gd name="T30" fmla="*/ 23 w 35"/>
              <a:gd name="T31" fmla="*/ 15 h 24"/>
              <a:gd name="T32" fmla="*/ 19 w 35"/>
              <a:gd name="T33" fmla="*/ 24 h 24"/>
              <a:gd name="T34" fmla="*/ 17 w 35"/>
              <a:gd name="T35" fmla="*/ 21 h 24"/>
              <a:gd name="T36" fmla="*/ 21 w 35"/>
              <a:gd name="T37" fmla="*/ 16 h 24"/>
              <a:gd name="T38" fmla="*/ 20 w 35"/>
              <a:gd name="T39" fmla="*/ 17 h 24"/>
              <a:gd name="T40" fmla="*/ 18 w 35"/>
              <a:gd name="T41" fmla="*/ 18 h 24"/>
              <a:gd name="T42" fmla="*/ 15 w 35"/>
              <a:gd name="T43" fmla="*/ 18 h 24"/>
              <a:gd name="T44" fmla="*/ 13 w 35"/>
              <a:gd name="T45" fmla="*/ 17 h 24"/>
              <a:gd name="T46" fmla="*/ 10 w 35"/>
              <a:gd name="T47" fmla="*/ 19 h 24"/>
              <a:gd name="T48" fmla="*/ 15 w 35"/>
              <a:gd name="T49" fmla="*/ 22 h 24"/>
              <a:gd name="T50" fmla="*/ 12 w 35"/>
              <a:gd name="T51" fmla="*/ 22 h 24"/>
              <a:gd name="T52" fmla="*/ 12 w 35"/>
              <a:gd name="T53" fmla="*/ 16 h 24"/>
              <a:gd name="T54" fmla="*/ 10 w 35"/>
              <a:gd name="T55" fmla="*/ 16 h 24"/>
              <a:gd name="T56" fmla="*/ 9 w 35"/>
              <a:gd name="T57" fmla="*/ 15 h 24"/>
              <a:gd name="T58" fmla="*/ 6 w 35"/>
              <a:gd name="T59" fmla="*/ 15 h 24"/>
              <a:gd name="T60" fmla="*/ 4 w 35"/>
              <a:gd name="T61" fmla="*/ 19 h 24"/>
              <a:gd name="T62" fmla="*/ 4 w 35"/>
              <a:gd name="T63" fmla="*/ 16 h 24"/>
              <a:gd name="T64" fmla="*/ 9 w 35"/>
              <a:gd name="T65" fmla="*/ 12 h 24"/>
              <a:gd name="T66" fmla="*/ 9 w 35"/>
              <a:gd name="T67" fmla="*/ 11 h 24"/>
              <a:gd name="T68" fmla="*/ 2 w 35"/>
              <a:gd name="T69" fmla="*/ 9 h 24"/>
              <a:gd name="T70" fmla="*/ 2 w 35"/>
              <a:gd name="T71" fmla="*/ 7 h 24"/>
              <a:gd name="T72" fmla="*/ 7 w 35"/>
              <a:gd name="T73" fmla="*/ 9 h 24"/>
              <a:gd name="T74" fmla="*/ 8 w 35"/>
              <a:gd name="T75" fmla="*/ 9 h 24"/>
              <a:gd name="T76" fmla="*/ 9 w 35"/>
              <a:gd name="T77" fmla="*/ 8 h 24"/>
              <a:gd name="T78" fmla="*/ 10 w 35"/>
              <a:gd name="T79" fmla="*/ 7 h 24"/>
              <a:gd name="T80" fmla="*/ 10 w 35"/>
              <a:gd name="T81" fmla="*/ 5 h 24"/>
              <a:gd name="T82" fmla="*/ 10 w 35"/>
              <a:gd name="T83" fmla="*/ 3 h 24"/>
              <a:gd name="T84" fmla="*/ 12 w 35"/>
              <a:gd name="T85" fmla="*/ 2 h 24"/>
              <a:gd name="T86" fmla="*/ 14 w 35"/>
              <a:gd name="T87" fmla="*/ 2 h 24"/>
              <a:gd name="T88" fmla="*/ 17 w 35"/>
              <a:gd name="T89" fmla="*/ 3 h 24"/>
              <a:gd name="T90" fmla="*/ 20 w 35"/>
              <a:gd name="T91" fmla="*/ 12 h 24"/>
              <a:gd name="T92" fmla="*/ 11 w 35"/>
              <a:gd name="T93" fmla="*/ 10 h 24"/>
              <a:gd name="T94" fmla="*/ 16 w 35"/>
              <a:gd name="T95" fmla="*/ 11 h 24"/>
              <a:gd name="T96" fmla="*/ 14 w 35"/>
              <a:gd name="T97" fmla="*/ 14 h 24"/>
              <a:gd name="T98" fmla="*/ 16 w 35"/>
              <a:gd name="T99" fmla="*/ 14 h 24"/>
              <a:gd name="T100" fmla="*/ 17 w 35"/>
              <a:gd name="T101" fmla="*/ 15 h 24"/>
              <a:gd name="T102" fmla="*/ 18 w 35"/>
              <a:gd name="T103" fmla="*/ 14 h 24"/>
              <a:gd name="T104" fmla="*/ 19 w 35"/>
              <a:gd name="T105" fmla="*/ 14 h 24"/>
              <a:gd name="T106" fmla="*/ 20 w 35"/>
              <a:gd name="T107" fmla="*/ 13 h 24"/>
              <a:gd name="T108" fmla="*/ 17 w 35"/>
              <a:gd name="T109" fmla="*/ 16 h 24"/>
              <a:gd name="T110" fmla="*/ 16 w 35"/>
              <a:gd name="T111" fmla="*/ 15 h 24"/>
              <a:gd name="T112" fmla="*/ 12 w 35"/>
              <a:gd name="T113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24">
                <a:moveTo>
                  <a:pt x="17" y="3"/>
                </a:moveTo>
                <a:cubicBezTo>
                  <a:pt x="17" y="3"/>
                  <a:pt x="17" y="3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1"/>
                  <a:pt x="17" y="1"/>
                  <a:pt x="17" y="1"/>
                </a:cubicBezTo>
                <a:cubicBezTo>
                  <a:pt x="18" y="1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20" y="1"/>
                  <a:pt x="20" y="2"/>
                </a:cubicBezTo>
                <a:cubicBezTo>
                  <a:pt x="20" y="2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4" y="4"/>
                  <a:pt x="24" y="5"/>
                  <a:pt x="24" y="5"/>
                </a:cubicBezTo>
                <a:cubicBezTo>
                  <a:pt x="23" y="5"/>
                  <a:pt x="23" y="6"/>
                  <a:pt x="23" y="6"/>
                </a:cubicBezTo>
                <a:cubicBezTo>
                  <a:pt x="23" y="6"/>
                  <a:pt x="22" y="6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6"/>
                  <a:pt x="25" y="6"/>
                  <a:pt x="26" y="5"/>
                </a:cubicBezTo>
                <a:cubicBezTo>
                  <a:pt x="28" y="5"/>
                  <a:pt x="29" y="5"/>
                  <a:pt x="31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3" y="4"/>
                  <a:pt x="34" y="4"/>
                  <a:pt x="34" y="4"/>
                </a:cubicBezTo>
                <a:cubicBezTo>
                  <a:pt x="35" y="4"/>
                  <a:pt x="35" y="5"/>
                  <a:pt x="34" y="5"/>
                </a:cubicBezTo>
                <a:cubicBezTo>
                  <a:pt x="34" y="5"/>
                  <a:pt x="33" y="5"/>
                  <a:pt x="33" y="5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7"/>
                </a:cubicBezTo>
                <a:cubicBezTo>
                  <a:pt x="34" y="7"/>
                  <a:pt x="34" y="8"/>
                  <a:pt x="33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6"/>
                  <a:pt x="32" y="6"/>
                  <a:pt x="31" y="6"/>
                </a:cubicBezTo>
                <a:cubicBezTo>
                  <a:pt x="30" y="6"/>
                  <a:pt x="28" y="6"/>
                  <a:pt x="26" y="6"/>
                </a:cubicBezTo>
                <a:cubicBezTo>
                  <a:pt x="25" y="6"/>
                  <a:pt x="25" y="7"/>
                  <a:pt x="24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1"/>
                  <a:pt x="25" y="11"/>
                </a:cubicBezTo>
                <a:cubicBezTo>
                  <a:pt x="26" y="11"/>
                  <a:pt x="26" y="12"/>
                  <a:pt x="25" y="12"/>
                </a:cubicBezTo>
                <a:cubicBezTo>
                  <a:pt x="25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4" y="12"/>
                  <a:pt x="24" y="12"/>
                </a:cubicBezTo>
                <a:cubicBezTo>
                  <a:pt x="26" y="13"/>
                  <a:pt x="27" y="13"/>
                  <a:pt x="28" y="14"/>
                </a:cubicBezTo>
                <a:cubicBezTo>
                  <a:pt x="29" y="15"/>
                  <a:pt x="29" y="15"/>
                  <a:pt x="29" y="15"/>
                </a:cubicBezTo>
                <a:cubicBezTo>
                  <a:pt x="30" y="15"/>
                  <a:pt x="31" y="15"/>
                  <a:pt x="31" y="16"/>
                </a:cubicBezTo>
                <a:cubicBezTo>
                  <a:pt x="31" y="17"/>
                  <a:pt x="30" y="17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8"/>
                  <a:pt x="28" y="18"/>
                  <a:pt x="28" y="17"/>
                </a:cubicBezTo>
                <a:cubicBezTo>
                  <a:pt x="28" y="17"/>
                  <a:pt x="28" y="17"/>
                  <a:pt x="28" y="16"/>
                </a:cubicBezTo>
                <a:cubicBezTo>
                  <a:pt x="28" y="16"/>
                  <a:pt x="28" y="15"/>
                  <a:pt x="28" y="15"/>
                </a:cubicBezTo>
                <a:cubicBezTo>
                  <a:pt x="27" y="14"/>
                  <a:pt x="25" y="13"/>
                  <a:pt x="24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5"/>
                  <a:pt x="23" y="15"/>
                  <a:pt x="23" y="15"/>
                </a:cubicBezTo>
                <a:cubicBezTo>
                  <a:pt x="23" y="14"/>
                  <a:pt x="23" y="14"/>
                  <a:pt x="22" y="15"/>
                </a:cubicBezTo>
                <a:cubicBezTo>
                  <a:pt x="22" y="15"/>
                  <a:pt x="22" y="15"/>
                  <a:pt x="23" y="15"/>
                </a:cubicBezTo>
                <a:cubicBezTo>
                  <a:pt x="23" y="16"/>
                  <a:pt x="24" y="17"/>
                  <a:pt x="23" y="19"/>
                </a:cubicBezTo>
                <a:cubicBezTo>
                  <a:pt x="23" y="20"/>
                  <a:pt x="22" y="20"/>
                  <a:pt x="21" y="21"/>
                </a:cubicBezTo>
                <a:cubicBezTo>
                  <a:pt x="20" y="22"/>
                  <a:pt x="20" y="21"/>
                  <a:pt x="20" y="23"/>
                </a:cubicBezTo>
                <a:cubicBezTo>
                  <a:pt x="19" y="23"/>
                  <a:pt x="19" y="23"/>
                  <a:pt x="19" y="24"/>
                </a:cubicBezTo>
                <a:cubicBezTo>
                  <a:pt x="19" y="24"/>
                  <a:pt x="18" y="23"/>
                  <a:pt x="18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9" y="21"/>
                  <a:pt x="18" y="21"/>
                  <a:pt x="18" y="21"/>
                </a:cubicBezTo>
                <a:cubicBezTo>
                  <a:pt x="17" y="22"/>
                  <a:pt x="17" y="21"/>
                  <a:pt x="17" y="21"/>
                </a:cubicBezTo>
                <a:cubicBezTo>
                  <a:pt x="18" y="20"/>
                  <a:pt x="19" y="21"/>
                  <a:pt x="20" y="20"/>
                </a:cubicBezTo>
                <a:cubicBezTo>
                  <a:pt x="21" y="20"/>
                  <a:pt x="22" y="19"/>
                  <a:pt x="22" y="18"/>
                </a:cubicBezTo>
                <a:cubicBezTo>
                  <a:pt x="23" y="17"/>
                  <a:pt x="22" y="17"/>
                  <a:pt x="22" y="16"/>
                </a:cubicBezTo>
                <a:cubicBezTo>
                  <a:pt x="22" y="16"/>
                  <a:pt x="21" y="16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21" y="17"/>
                  <a:pt x="21" y="18"/>
                  <a:pt x="21" y="18"/>
                </a:cubicBezTo>
                <a:cubicBezTo>
                  <a:pt x="21" y="19"/>
                  <a:pt x="20" y="19"/>
                  <a:pt x="20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20" y="17"/>
                  <a:pt x="20" y="17"/>
                  <a:pt x="19" y="17"/>
                </a:cubicBezTo>
                <a:cubicBezTo>
                  <a:pt x="18" y="17"/>
                  <a:pt x="18" y="17"/>
                  <a:pt x="19" y="18"/>
                </a:cubicBezTo>
                <a:cubicBezTo>
                  <a:pt x="19" y="18"/>
                  <a:pt x="19" y="19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7"/>
                  <a:pt x="16" y="18"/>
                </a:cubicBezTo>
                <a:cubicBezTo>
                  <a:pt x="17" y="18"/>
                  <a:pt x="16" y="19"/>
                  <a:pt x="16" y="18"/>
                </a:cubicBezTo>
                <a:cubicBezTo>
                  <a:pt x="16" y="18"/>
                  <a:pt x="15" y="18"/>
                  <a:pt x="15" y="18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4" y="17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3" y="18"/>
                  <a:pt x="13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13" y="17"/>
                  <a:pt x="13" y="17"/>
                  <a:pt x="12" y="17"/>
                </a:cubicBezTo>
                <a:cubicBezTo>
                  <a:pt x="12" y="17"/>
                  <a:pt x="11" y="18"/>
                  <a:pt x="10" y="18"/>
                </a:cubicBezTo>
                <a:cubicBezTo>
                  <a:pt x="10" y="18"/>
                  <a:pt x="10" y="19"/>
                  <a:pt x="10" y="19"/>
                </a:cubicBezTo>
                <a:cubicBezTo>
                  <a:pt x="11" y="20"/>
                  <a:pt x="12" y="21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6" y="21"/>
                  <a:pt x="16" y="22"/>
                  <a:pt x="15" y="22"/>
                </a:cubicBezTo>
                <a:cubicBezTo>
                  <a:pt x="13" y="22"/>
                  <a:pt x="14" y="23"/>
                  <a:pt x="14" y="23"/>
                </a:cubicBezTo>
                <a:cubicBezTo>
                  <a:pt x="14" y="23"/>
                  <a:pt x="15" y="24"/>
                  <a:pt x="14" y="24"/>
                </a:cubicBezTo>
                <a:cubicBezTo>
                  <a:pt x="14" y="24"/>
                  <a:pt x="13" y="24"/>
                  <a:pt x="13" y="23"/>
                </a:cubicBezTo>
                <a:cubicBezTo>
                  <a:pt x="13" y="22"/>
                  <a:pt x="13" y="22"/>
                  <a:pt x="12" y="22"/>
                </a:cubicBezTo>
                <a:cubicBezTo>
                  <a:pt x="11" y="21"/>
                  <a:pt x="10" y="20"/>
                  <a:pt x="9" y="19"/>
                </a:cubicBezTo>
                <a:cubicBezTo>
                  <a:pt x="9" y="18"/>
                  <a:pt x="9" y="18"/>
                  <a:pt x="10" y="17"/>
                </a:cubicBezTo>
                <a:cubicBezTo>
                  <a:pt x="10" y="17"/>
                  <a:pt x="11" y="17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0" y="17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6"/>
                  <a:pt x="9" y="15"/>
                  <a:pt x="9" y="15"/>
                </a:cubicBezTo>
                <a:cubicBezTo>
                  <a:pt x="9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8" y="14"/>
                  <a:pt x="7" y="14"/>
                  <a:pt x="6" y="15"/>
                </a:cubicBezTo>
                <a:cubicBezTo>
                  <a:pt x="4" y="15"/>
                  <a:pt x="5" y="16"/>
                  <a:pt x="4" y="17"/>
                </a:cubicBezTo>
                <a:cubicBezTo>
                  <a:pt x="4" y="17"/>
                  <a:pt x="4" y="17"/>
                  <a:pt x="5" y="18"/>
                </a:cubicBezTo>
                <a:cubicBezTo>
                  <a:pt x="5" y="18"/>
                  <a:pt x="5" y="19"/>
                  <a:pt x="5" y="20"/>
                </a:cubicBezTo>
                <a:cubicBezTo>
                  <a:pt x="4" y="20"/>
                  <a:pt x="3" y="20"/>
                  <a:pt x="4" y="19"/>
                </a:cubicBezTo>
                <a:cubicBezTo>
                  <a:pt x="4" y="17"/>
                  <a:pt x="2" y="18"/>
                  <a:pt x="3" y="19"/>
                </a:cubicBezTo>
                <a:cubicBezTo>
                  <a:pt x="3" y="20"/>
                  <a:pt x="2" y="20"/>
                  <a:pt x="2" y="19"/>
                </a:cubicBezTo>
                <a:cubicBezTo>
                  <a:pt x="2" y="18"/>
                  <a:pt x="2" y="18"/>
                  <a:pt x="3" y="17"/>
                </a:cubicBezTo>
                <a:cubicBezTo>
                  <a:pt x="3" y="17"/>
                  <a:pt x="3" y="17"/>
                  <a:pt x="4" y="16"/>
                </a:cubicBezTo>
                <a:cubicBezTo>
                  <a:pt x="4" y="15"/>
                  <a:pt x="4" y="14"/>
                  <a:pt x="5" y="14"/>
                </a:cubicBezTo>
                <a:cubicBezTo>
                  <a:pt x="7" y="14"/>
                  <a:pt x="8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3"/>
                  <a:pt x="7" y="12"/>
                  <a:pt x="8" y="12"/>
                </a:cubicBezTo>
                <a:cubicBezTo>
                  <a:pt x="8" y="12"/>
                  <a:pt x="9" y="12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7" y="11"/>
                  <a:pt x="6" y="10"/>
                </a:cubicBezTo>
                <a:cubicBezTo>
                  <a:pt x="5" y="9"/>
                  <a:pt x="5" y="9"/>
                  <a:pt x="4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9"/>
                  <a:pt x="0" y="9"/>
                  <a:pt x="1" y="9"/>
                </a:cubicBezTo>
                <a:cubicBezTo>
                  <a:pt x="1" y="8"/>
                  <a:pt x="1" y="8"/>
                  <a:pt x="2" y="8"/>
                </a:cubicBezTo>
                <a:cubicBezTo>
                  <a:pt x="3" y="8"/>
                  <a:pt x="2" y="7"/>
                  <a:pt x="2" y="7"/>
                </a:cubicBezTo>
                <a:cubicBezTo>
                  <a:pt x="1" y="8"/>
                  <a:pt x="1" y="7"/>
                  <a:pt x="1" y="7"/>
                </a:cubicBezTo>
                <a:cubicBezTo>
                  <a:pt x="2" y="6"/>
                  <a:pt x="3" y="7"/>
                  <a:pt x="3" y="7"/>
                </a:cubicBezTo>
                <a:cubicBezTo>
                  <a:pt x="3" y="8"/>
                  <a:pt x="3" y="8"/>
                  <a:pt x="4" y="8"/>
                </a:cubicBezTo>
                <a:cubicBezTo>
                  <a:pt x="5" y="8"/>
                  <a:pt x="5" y="9"/>
                  <a:pt x="7" y="9"/>
                </a:cubicBezTo>
                <a:cubicBezTo>
                  <a:pt x="7" y="10"/>
                  <a:pt x="8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8" y="9"/>
                  <a:pt x="8" y="9"/>
                </a:cubicBezTo>
                <a:cubicBezTo>
                  <a:pt x="8" y="9"/>
                  <a:pt x="8" y="8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8" y="8"/>
                  <a:pt x="8" y="8"/>
                </a:cubicBezTo>
                <a:cubicBezTo>
                  <a:pt x="7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1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3"/>
                  <a:pt x="14" y="3"/>
                  <a:pt x="14" y="3"/>
                </a:cubicBezTo>
                <a:cubicBezTo>
                  <a:pt x="15" y="2"/>
                  <a:pt x="15" y="2"/>
                  <a:pt x="14" y="2"/>
                </a:cubicBezTo>
                <a:cubicBezTo>
                  <a:pt x="14" y="2"/>
                  <a:pt x="14" y="2"/>
                  <a:pt x="14" y="1"/>
                </a:cubicBezTo>
                <a:cubicBezTo>
                  <a:pt x="13" y="1"/>
                  <a:pt x="14" y="0"/>
                  <a:pt x="14" y="1"/>
                </a:cubicBezTo>
                <a:cubicBezTo>
                  <a:pt x="15" y="1"/>
                  <a:pt x="15" y="1"/>
                  <a:pt x="16" y="2"/>
                </a:cubicBezTo>
                <a:cubicBezTo>
                  <a:pt x="16" y="2"/>
                  <a:pt x="16" y="3"/>
                  <a:pt x="17" y="3"/>
                </a:cubicBezTo>
                <a:close/>
                <a:moveTo>
                  <a:pt x="18" y="11"/>
                </a:moveTo>
                <a:cubicBezTo>
                  <a:pt x="19" y="10"/>
                  <a:pt x="20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2"/>
                  <a:pt x="20" y="12"/>
                </a:cubicBezTo>
                <a:cubicBezTo>
                  <a:pt x="19" y="12"/>
                  <a:pt x="19" y="12"/>
                  <a:pt x="18" y="11"/>
                </a:cubicBezTo>
                <a:cubicBezTo>
                  <a:pt x="17" y="11"/>
                  <a:pt x="17" y="11"/>
                  <a:pt x="18" y="11"/>
                </a:cubicBezTo>
                <a:close/>
                <a:moveTo>
                  <a:pt x="16" y="11"/>
                </a:moveTo>
                <a:cubicBezTo>
                  <a:pt x="14" y="11"/>
                  <a:pt x="13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3"/>
                  <a:pt x="13" y="13"/>
                </a:cubicBezTo>
                <a:cubicBezTo>
                  <a:pt x="14" y="12"/>
                  <a:pt x="15" y="12"/>
                  <a:pt x="16" y="11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12" y="14"/>
                </a:move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4"/>
                  <a:pt x="16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5"/>
                  <a:pt x="19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4" y="16"/>
                  <a:pt x="13" y="15"/>
                  <a:pt x="12" y="14"/>
                </a:cubicBezTo>
                <a:cubicBezTo>
                  <a:pt x="12" y="13"/>
                  <a:pt x="12" y="13"/>
                  <a:pt x="12" y="14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7" name="Freeform 138"/>
          <p:cNvSpPr>
            <a:spLocks/>
          </p:cNvSpPr>
          <p:nvPr/>
        </p:nvSpPr>
        <p:spPr bwMode="auto">
          <a:xfrm>
            <a:off x="2623667" y="4322289"/>
            <a:ext cx="446088" cy="44767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8" name="Freeform 139"/>
          <p:cNvSpPr>
            <a:spLocks/>
          </p:cNvSpPr>
          <p:nvPr/>
        </p:nvSpPr>
        <p:spPr bwMode="auto">
          <a:xfrm>
            <a:off x="2741142" y="4404839"/>
            <a:ext cx="328613" cy="365125"/>
          </a:xfrm>
          <a:custGeom>
            <a:avLst/>
            <a:gdLst>
              <a:gd name="T0" fmla="*/ 28 w 28"/>
              <a:gd name="T1" fmla="*/ 12 h 31"/>
              <a:gd name="T2" fmla="*/ 28 w 28"/>
              <a:gd name="T3" fmla="*/ 25 h 31"/>
              <a:gd name="T4" fmla="*/ 22 w 28"/>
              <a:gd name="T5" fmla="*/ 31 h 31"/>
              <a:gd name="T6" fmla="*/ 7 w 28"/>
              <a:gd name="T7" fmla="*/ 31 h 31"/>
              <a:gd name="T8" fmla="*/ 1 w 28"/>
              <a:gd name="T9" fmla="*/ 24 h 31"/>
              <a:gd name="T10" fmla="*/ 0 w 28"/>
              <a:gd name="T11" fmla="*/ 10 h 31"/>
              <a:gd name="T12" fmla="*/ 3 w 28"/>
              <a:gd name="T13" fmla="*/ 2 h 31"/>
              <a:gd name="T14" fmla="*/ 15 w 28"/>
              <a:gd name="T15" fmla="*/ 0 h 31"/>
              <a:gd name="T16" fmla="*/ 28 w 28"/>
              <a:gd name="T17" fmla="*/ 1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31">
                <a:moveTo>
                  <a:pt x="28" y="12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8"/>
                  <a:pt x="25" y="31"/>
                  <a:pt x="22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10"/>
                  <a:pt x="0" y="10"/>
                  <a:pt x="0" y="10"/>
                </a:cubicBezTo>
                <a:cubicBezTo>
                  <a:pt x="3" y="2"/>
                  <a:pt x="3" y="2"/>
                  <a:pt x="3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28" y="12"/>
                  <a:pt x="28" y="12"/>
                  <a:pt x="28" y="12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9" name="Freeform 140"/>
          <p:cNvSpPr>
            <a:spLocks noEditPoints="1"/>
          </p:cNvSpPr>
          <p:nvPr/>
        </p:nvSpPr>
        <p:spPr bwMode="auto">
          <a:xfrm>
            <a:off x="2706217" y="4322289"/>
            <a:ext cx="280988" cy="412750"/>
          </a:xfrm>
          <a:custGeom>
            <a:avLst/>
            <a:gdLst>
              <a:gd name="T0" fmla="*/ 2 w 24"/>
              <a:gd name="T1" fmla="*/ 17 h 35"/>
              <a:gd name="T2" fmla="*/ 8 w 24"/>
              <a:gd name="T3" fmla="*/ 31 h 35"/>
              <a:gd name="T4" fmla="*/ 10 w 24"/>
              <a:gd name="T5" fmla="*/ 32 h 35"/>
              <a:gd name="T6" fmla="*/ 14 w 24"/>
              <a:gd name="T7" fmla="*/ 32 h 35"/>
              <a:gd name="T8" fmla="*/ 16 w 24"/>
              <a:gd name="T9" fmla="*/ 31 h 35"/>
              <a:gd name="T10" fmla="*/ 23 w 24"/>
              <a:gd name="T11" fmla="*/ 17 h 35"/>
              <a:gd name="T12" fmla="*/ 2 w 24"/>
              <a:gd name="T13" fmla="*/ 17 h 35"/>
              <a:gd name="T14" fmla="*/ 16 w 24"/>
              <a:gd name="T15" fmla="*/ 12 h 35"/>
              <a:gd name="T16" fmla="*/ 18 w 24"/>
              <a:gd name="T17" fmla="*/ 14 h 35"/>
              <a:gd name="T18" fmla="*/ 16 w 24"/>
              <a:gd name="T19" fmla="*/ 16 h 35"/>
              <a:gd name="T20" fmla="*/ 13 w 24"/>
              <a:gd name="T21" fmla="*/ 14 h 35"/>
              <a:gd name="T22" fmla="*/ 16 w 24"/>
              <a:gd name="T23" fmla="*/ 12 h 35"/>
              <a:gd name="T24" fmla="*/ 9 w 24"/>
              <a:gd name="T25" fmla="*/ 12 h 35"/>
              <a:gd name="T26" fmla="*/ 11 w 24"/>
              <a:gd name="T27" fmla="*/ 14 h 35"/>
              <a:gd name="T28" fmla="*/ 9 w 24"/>
              <a:gd name="T29" fmla="*/ 16 h 35"/>
              <a:gd name="T30" fmla="*/ 7 w 24"/>
              <a:gd name="T31" fmla="*/ 14 h 35"/>
              <a:gd name="T32" fmla="*/ 9 w 24"/>
              <a:gd name="T33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35">
                <a:moveTo>
                  <a:pt x="2" y="17"/>
                </a:moveTo>
                <a:cubicBezTo>
                  <a:pt x="0" y="30"/>
                  <a:pt x="5" y="35"/>
                  <a:pt x="8" y="31"/>
                </a:cubicBezTo>
                <a:cubicBezTo>
                  <a:pt x="9" y="30"/>
                  <a:pt x="9" y="31"/>
                  <a:pt x="10" y="32"/>
                </a:cubicBezTo>
                <a:cubicBezTo>
                  <a:pt x="11" y="34"/>
                  <a:pt x="13" y="34"/>
                  <a:pt x="14" y="32"/>
                </a:cubicBezTo>
                <a:cubicBezTo>
                  <a:pt x="15" y="31"/>
                  <a:pt x="15" y="30"/>
                  <a:pt x="16" y="31"/>
                </a:cubicBezTo>
                <a:cubicBezTo>
                  <a:pt x="20" y="35"/>
                  <a:pt x="24" y="30"/>
                  <a:pt x="23" y="17"/>
                </a:cubicBezTo>
                <a:cubicBezTo>
                  <a:pt x="21" y="0"/>
                  <a:pt x="3" y="0"/>
                  <a:pt x="2" y="17"/>
                </a:cubicBezTo>
                <a:close/>
                <a:moveTo>
                  <a:pt x="16" y="12"/>
                </a:moveTo>
                <a:cubicBezTo>
                  <a:pt x="17" y="12"/>
                  <a:pt x="18" y="13"/>
                  <a:pt x="18" y="14"/>
                </a:cubicBezTo>
                <a:cubicBezTo>
                  <a:pt x="18" y="15"/>
                  <a:pt x="17" y="16"/>
                  <a:pt x="16" y="16"/>
                </a:cubicBezTo>
                <a:cubicBezTo>
                  <a:pt x="14" y="16"/>
                  <a:pt x="13" y="15"/>
                  <a:pt x="13" y="14"/>
                </a:cubicBezTo>
                <a:cubicBezTo>
                  <a:pt x="13" y="13"/>
                  <a:pt x="14" y="12"/>
                  <a:pt x="16" y="12"/>
                </a:cubicBezTo>
                <a:close/>
                <a:moveTo>
                  <a:pt x="9" y="12"/>
                </a:moveTo>
                <a:cubicBezTo>
                  <a:pt x="10" y="12"/>
                  <a:pt x="11" y="13"/>
                  <a:pt x="11" y="14"/>
                </a:cubicBezTo>
                <a:cubicBezTo>
                  <a:pt x="11" y="15"/>
                  <a:pt x="10" y="16"/>
                  <a:pt x="9" y="16"/>
                </a:cubicBezTo>
                <a:cubicBezTo>
                  <a:pt x="7" y="16"/>
                  <a:pt x="7" y="15"/>
                  <a:pt x="7" y="14"/>
                </a:cubicBezTo>
                <a:cubicBezTo>
                  <a:pt x="7" y="13"/>
                  <a:pt x="7" y="12"/>
                  <a:pt x="9" y="12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0" name="Oval 141"/>
          <p:cNvSpPr>
            <a:spLocks noChangeArrowheads="1"/>
          </p:cNvSpPr>
          <p:nvPr/>
        </p:nvSpPr>
        <p:spPr bwMode="auto">
          <a:xfrm>
            <a:off x="118592" y="4298476"/>
            <a:ext cx="492125" cy="495300"/>
          </a:xfrm>
          <a:prstGeom prst="ellipse">
            <a:avLst/>
          </a:pr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1" name="Freeform 142"/>
          <p:cNvSpPr>
            <a:spLocks/>
          </p:cNvSpPr>
          <p:nvPr/>
        </p:nvSpPr>
        <p:spPr bwMode="auto">
          <a:xfrm>
            <a:off x="224955" y="4393726"/>
            <a:ext cx="385763" cy="400050"/>
          </a:xfrm>
          <a:custGeom>
            <a:avLst/>
            <a:gdLst>
              <a:gd name="T0" fmla="*/ 33 w 33"/>
              <a:gd name="T1" fmla="*/ 13 h 34"/>
              <a:gd name="T2" fmla="*/ 12 w 33"/>
              <a:gd name="T3" fmla="*/ 34 h 34"/>
              <a:gd name="T4" fmla="*/ 9 w 33"/>
              <a:gd name="T5" fmla="*/ 34 h 34"/>
              <a:gd name="T6" fmla="*/ 1 w 33"/>
              <a:gd name="T7" fmla="*/ 25 h 34"/>
              <a:gd name="T8" fmla="*/ 0 w 33"/>
              <a:gd name="T9" fmla="*/ 11 h 34"/>
              <a:gd name="T10" fmla="*/ 0 w 33"/>
              <a:gd name="T11" fmla="*/ 9 h 34"/>
              <a:gd name="T12" fmla="*/ 0 w 33"/>
              <a:gd name="T13" fmla="*/ 4 h 34"/>
              <a:gd name="T14" fmla="*/ 2 w 33"/>
              <a:gd name="T15" fmla="*/ 6 h 34"/>
              <a:gd name="T16" fmla="*/ 2 w 33"/>
              <a:gd name="T17" fmla="*/ 6 h 34"/>
              <a:gd name="T18" fmla="*/ 1 w 33"/>
              <a:gd name="T19" fmla="*/ 5 h 34"/>
              <a:gd name="T20" fmla="*/ 1 w 33"/>
              <a:gd name="T21" fmla="*/ 4 h 34"/>
              <a:gd name="T22" fmla="*/ 4 w 33"/>
              <a:gd name="T23" fmla="*/ 0 h 34"/>
              <a:gd name="T24" fmla="*/ 24 w 33"/>
              <a:gd name="T25" fmla="*/ 0 h 34"/>
              <a:gd name="T26" fmla="*/ 33 w 33"/>
              <a:gd name="T27" fmla="*/ 9 h 34"/>
              <a:gd name="T28" fmla="*/ 33 w 33"/>
              <a:gd name="T2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4">
                <a:moveTo>
                  <a:pt x="33" y="13"/>
                </a:moveTo>
                <a:cubicBezTo>
                  <a:pt x="33" y="25"/>
                  <a:pt x="24" y="34"/>
                  <a:pt x="12" y="34"/>
                </a:cubicBezTo>
                <a:cubicBezTo>
                  <a:pt x="11" y="34"/>
                  <a:pt x="10" y="34"/>
                  <a:pt x="9" y="34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0" y="4"/>
                  <a:pt x="0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4" y="0"/>
                  <a:pt x="4" y="0"/>
                  <a:pt x="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10"/>
                  <a:pt x="33" y="12"/>
                  <a:pt x="33" y="13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2" name="Freeform 143"/>
          <p:cNvSpPr>
            <a:spLocks noEditPoints="1"/>
          </p:cNvSpPr>
          <p:nvPr/>
        </p:nvSpPr>
        <p:spPr bwMode="auto">
          <a:xfrm>
            <a:off x="224955" y="4393726"/>
            <a:ext cx="292100" cy="304800"/>
          </a:xfrm>
          <a:custGeom>
            <a:avLst/>
            <a:gdLst>
              <a:gd name="T0" fmla="*/ 0 w 25"/>
              <a:gd name="T1" fmla="*/ 1 h 26"/>
              <a:gd name="T2" fmla="*/ 3 w 25"/>
              <a:gd name="T3" fmla="*/ 4 h 26"/>
              <a:gd name="T4" fmla="*/ 6 w 25"/>
              <a:gd name="T5" fmla="*/ 5 h 26"/>
              <a:gd name="T6" fmla="*/ 23 w 25"/>
              <a:gd name="T7" fmla="*/ 5 h 26"/>
              <a:gd name="T8" fmla="*/ 2 w 25"/>
              <a:gd name="T9" fmla="*/ 26 h 26"/>
              <a:gd name="T10" fmla="*/ 24 w 25"/>
              <a:gd name="T11" fmla="*/ 5 h 26"/>
              <a:gd name="T12" fmla="*/ 6 w 25"/>
              <a:gd name="T13" fmla="*/ 5 h 26"/>
              <a:gd name="T14" fmla="*/ 2 w 25"/>
              <a:gd name="T15" fmla="*/ 6 h 26"/>
              <a:gd name="T16" fmla="*/ 2 w 25"/>
              <a:gd name="T17" fmla="*/ 26 h 26"/>
              <a:gd name="T18" fmla="*/ 21 w 25"/>
              <a:gd name="T19" fmla="*/ 14 h 26"/>
              <a:gd name="T20" fmla="*/ 16 w 25"/>
              <a:gd name="T21" fmla="*/ 21 h 26"/>
              <a:gd name="T22" fmla="*/ 16 w 25"/>
              <a:gd name="T23" fmla="*/ 21 h 26"/>
              <a:gd name="T24" fmla="*/ 18 w 25"/>
              <a:gd name="T25" fmla="*/ 20 h 26"/>
              <a:gd name="T26" fmla="*/ 20 w 25"/>
              <a:gd name="T27" fmla="*/ 22 h 26"/>
              <a:gd name="T28" fmla="*/ 21 w 25"/>
              <a:gd name="T29" fmla="*/ 23 h 26"/>
              <a:gd name="T30" fmla="*/ 22 w 25"/>
              <a:gd name="T31" fmla="*/ 22 h 26"/>
              <a:gd name="T32" fmla="*/ 23 w 25"/>
              <a:gd name="T33" fmla="*/ 24 h 26"/>
              <a:gd name="T34" fmla="*/ 21 w 25"/>
              <a:gd name="T35" fmla="*/ 25 h 26"/>
              <a:gd name="T36" fmla="*/ 20 w 25"/>
              <a:gd name="T37" fmla="*/ 23 h 26"/>
              <a:gd name="T38" fmla="*/ 19 w 25"/>
              <a:gd name="T39" fmla="*/ 23 h 26"/>
              <a:gd name="T40" fmla="*/ 17 w 25"/>
              <a:gd name="T41" fmla="*/ 24 h 26"/>
              <a:gd name="T42" fmla="*/ 16 w 25"/>
              <a:gd name="T43" fmla="*/ 22 h 26"/>
              <a:gd name="T44" fmla="*/ 15 w 25"/>
              <a:gd name="T45" fmla="*/ 22 h 26"/>
              <a:gd name="T46" fmla="*/ 9 w 25"/>
              <a:gd name="T47" fmla="*/ 23 h 26"/>
              <a:gd name="T48" fmla="*/ 1 w 25"/>
              <a:gd name="T49" fmla="*/ 9 h 26"/>
              <a:gd name="T50" fmla="*/ 2 w 25"/>
              <a:gd name="T51" fmla="*/ 8 h 26"/>
              <a:gd name="T52" fmla="*/ 3 w 25"/>
              <a:gd name="T53" fmla="*/ 8 h 26"/>
              <a:gd name="T54" fmla="*/ 5 w 25"/>
              <a:gd name="T55" fmla="*/ 9 h 26"/>
              <a:gd name="T56" fmla="*/ 7 w 25"/>
              <a:gd name="T57" fmla="*/ 8 h 26"/>
              <a:gd name="T58" fmla="*/ 8 w 25"/>
              <a:gd name="T59" fmla="*/ 8 h 26"/>
              <a:gd name="T60" fmla="*/ 9 w 25"/>
              <a:gd name="T61" fmla="*/ 9 h 26"/>
              <a:gd name="T62" fmla="*/ 12 w 25"/>
              <a:gd name="T63" fmla="*/ 8 h 26"/>
              <a:gd name="T64" fmla="*/ 14 w 25"/>
              <a:gd name="T65" fmla="*/ 8 h 26"/>
              <a:gd name="T66" fmla="*/ 15 w 25"/>
              <a:gd name="T67" fmla="*/ 9 h 26"/>
              <a:gd name="T68" fmla="*/ 17 w 25"/>
              <a:gd name="T69" fmla="*/ 8 h 26"/>
              <a:gd name="T70" fmla="*/ 18 w 25"/>
              <a:gd name="T71" fmla="*/ 8 h 26"/>
              <a:gd name="T72" fmla="*/ 19 w 25"/>
              <a:gd name="T73" fmla="*/ 9 h 26"/>
              <a:gd name="T74" fmla="*/ 21 w 25"/>
              <a:gd name="T75" fmla="*/ 8 h 26"/>
              <a:gd name="T76" fmla="*/ 22 w 25"/>
              <a:gd name="T77" fmla="*/ 8 h 26"/>
              <a:gd name="T78" fmla="*/ 23 w 25"/>
              <a:gd name="T79" fmla="*/ 9 h 26"/>
              <a:gd name="T80" fmla="*/ 23 w 25"/>
              <a:gd name="T81" fmla="*/ 10 h 26"/>
              <a:gd name="T82" fmla="*/ 22 w 25"/>
              <a:gd name="T83" fmla="*/ 10 h 26"/>
              <a:gd name="T84" fmla="*/ 20 w 25"/>
              <a:gd name="T85" fmla="*/ 11 h 26"/>
              <a:gd name="T86" fmla="*/ 19 w 25"/>
              <a:gd name="T87" fmla="*/ 10 h 26"/>
              <a:gd name="T88" fmla="*/ 18 w 25"/>
              <a:gd name="T89" fmla="*/ 10 h 26"/>
              <a:gd name="T90" fmla="*/ 16 w 25"/>
              <a:gd name="T91" fmla="*/ 11 h 26"/>
              <a:gd name="T92" fmla="*/ 15 w 25"/>
              <a:gd name="T93" fmla="*/ 10 h 26"/>
              <a:gd name="T94" fmla="*/ 13 w 25"/>
              <a:gd name="T95" fmla="*/ 10 h 26"/>
              <a:gd name="T96" fmla="*/ 12 w 25"/>
              <a:gd name="T97" fmla="*/ 11 h 26"/>
              <a:gd name="T98" fmla="*/ 8 w 25"/>
              <a:gd name="T99" fmla="*/ 10 h 26"/>
              <a:gd name="T100" fmla="*/ 7 w 25"/>
              <a:gd name="T101" fmla="*/ 10 h 26"/>
              <a:gd name="T102" fmla="*/ 5 w 25"/>
              <a:gd name="T103" fmla="*/ 11 h 26"/>
              <a:gd name="T104" fmla="*/ 4 w 25"/>
              <a:gd name="T105" fmla="*/ 10 h 26"/>
              <a:gd name="T106" fmla="*/ 3 w 25"/>
              <a:gd name="T107" fmla="*/ 10 h 26"/>
              <a:gd name="T108" fmla="*/ 1 w 25"/>
              <a:gd name="T109" fmla="*/ 11 h 26"/>
              <a:gd name="T110" fmla="*/ 1 w 25"/>
              <a:gd name="T111" fmla="*/ 9 h 26"/>
              <a:gd name="T112" fmla="*/ 10 w 25"/>
              <a:gd name="T113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26">
                <a:moveTo>
                  <a:pt x="25" y="1"/>
                </a:moveTo>
                <a:cubicBezTo>
                  <a:pt x="24" y="0"/>
                  <a:pt x="23" y="0"/>
                  <a:pt x="23" y="0"/>
                </a:cubicBezTo>
                <a:cubicBezTo>
                  <a:pt x="16" y="0"/>
                  <a:pt x="9" y="0"/>
                  <a:pt x="2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3" y="4"/>
                </a:cubicBezTo>
                <a:cubicBezTo>
                  <a:pt x="4" y="3"/>
                  <a:pt x="4" y="3"/>
                  <a:pt x="4" y="2"/>
                </a:cubicBezTo>
                <a:cubicBezTo>
                  <a:pt x="4" y="1"/>
                  <a:pt x="4" y="1"/>
                  <a:pt x="5" y="2"/>
                </a:cubicBezTo>
                <a:cubicBezTo>
                  <a:pt x="5" y="3"/>
                  <a:pt x="5" y="3"/>
                  <a:pt x="5" y="4"/>
                </a:cubicBezTo>
                <a:cubicBezTo>
                  <a:pt x="5" y="5"/>
                  <a:pt x="5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3"/>
                  <a:pt x="6" y="3"/>
                  <a:pt x="7" y="4"/>
                </a:cubicBezTo>
                <a:cubicBezTo>
                  <a:pt x="7" y="5"/>
                  <a:pt x="7" y="5"/>
                  <a:pt x="8" y="5"/>
                </a:cubicBezTo>
                <a:cubicBezTo>
                  <a:pt x="13" y="5"/>
                  <a:pt x="18" y="5"/>
                  <a:pt x="23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5" y="2"/>
                  <a:pt x="25" y="2"/>
                  <a:pt x="25" y="1"/>
                </a:cubicBezTo>
                <a:close/>
                <a:moveTo>
                  <a:pt x="2" y="26"/>
                </a:moveTo>
                <a:cubicBezTo>
                  <a:pt x="23" y="26"/>
                  <a:pt x="23" y="26"/>
                  <a:pt x="23" y="26"/>
                </a:cubicBezTo>
                <a:cubicBezTo>
                  <a:pt x="24" y="26"/>
                  <a:pt x="25" y="25"/>
                  <a:pt x="25" y="24"/>
                </a:cubicBezTo>
                <a:cubicBezTo>
                  <a:pt x="25" y="18"/>
                  <a:pt x="25" y="11"/>
                  <a:pt x="25" y="5"/>
                </a:cubicBezTo>
                <a:cubicBezTo>
                  <a:pt x="25" y="4"/>
                  <a:pt x="25" y="4"/>
                  <a:pt x="24" y="5"/>
                </a:cubicBezTo>
                <a:cubicBezTo>
                  <a:pt x="24" y="5"/>
                  <a:pt x="24" y="6"/>
                  <a:pt x="23" y="6"/>
                </a:cubicBezTo>
                <a:cubicBezTo>
                  <a:pt x="18" y="6"/>
                  <a:pt x="13" y="6"/>
                  <a:pt x="8" y="6"/>
                </a:cubicBezTo>
                <a:cubicBezTo>
                  <a:pt x="7" y="6"/>
                  <a:pt x="7" y="6"/>
                  <a:pt x="7" y="5"/>
                </a:cubicBezTo>
                <a:cubicBezTo>
                  <a:pt x="7" y="5"/>
                  <a:pt x="6" y="5"/>
                  <a:pt x="6" y="5"/>
                </a:cubicBezTo>
                <a:cubicBezTo>
                  <a:pt x="6" y="5"/>
                  <a:pt x="6" y="6"/>
                  <a:pt x="6" y="6"/>
                </a:cubicBezTo>
                <a:cubicBezTo>
                  <a:pt x="4" y="6"/>
                  <a:pt x="4" y="5"/>
                  <a:pt x="4" y="4"/>
                </a:cubicBezTo>
                <a:cubicBezTo>
                  <a:pt x="4" y="3"/>
                  <a:pt x="4" y="3"/>
                  <a:pt x="4" y="4"/>
                </a:cubicBezTo>
                <a:cubicBezTo>
                  <a:pt x="3" y="5"/>
                  <a:pt x="3" y="6"/>
                  <a:pt x="2" y="6"/>
                </a:cubicBezTo>
                <a:cubicBezTo>
                  <a:pt x="1" y="6"/>
                  <a:pt x="1" y="5"/>
                  <a:pt x="0" y="5"/>
                </a:cubicBezTo>
                <a:cubicBezTo>
                  <a:pt x="0" y="4"/>
                  <a:pt x="0" y="4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6"/>
                  <a:pt x="2" y="26"/>
                </a:cubicBezTo>
                <a:close/>
                <a:moveTo>
                  <a:pt x="22" y="15"/>
                </a:moveTo>
                <a:cubicBezTo>
                  <a:pt x="21" y="21"/>
                  <a:pt x="14" y="21"/>
                  <a:pt x="14" y="15"/>
                </a:cubicBezTo>
                <a:cubicBezTo>
                  <a:pt x="14" y="14"/>
                  <a:pt x="14" y="14"/>
                  <a:pt x="15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2" y="14"/>
                  <a:pt x="22" y="14"/>
                  <a:pt x="22" y="15"/>
                </a:cubicBezTo>
                <a:close/>
                <a:moveTo>
                  <a:pt x="15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6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7" y="20"/>
                  <a:pt x="16" y="20"/>
                </a:cubicBezTo>
                <a:cubicBezTo>
                  <a:pt x="16" y="20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1"/>
                  <a:pt x="17" y="21"/>
                </a:cubicBezTo>
                <a:cubicBezTo>
                  <a:pt x="17" y="21"/>
                  <a:pt x="17" y="21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1"/>
                  <a:pt x="21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0" y="22"/>
                  <a:pt x="20" y="22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2" y="23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1"/>
                  <a:pt x="23" y="22"/>
                  <a:pt x="22" y="22"/>
                </a:cubicBezTo>
                <a:cubicBezTo>
                  <a:pt x="22" y="22"/>
                  <a:pt x="22" y="22"/>
                  <a:pt x="22" y="23"/>
                </a:cubicBezTo>
                <a:cubicBezTo>
                  <a:pt x="22" y="23"/>
                  <a:pt x="22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4" y="23"/>
                  <a:pt x="23" y="24"/>
                  <a:pt x="23" y="24"/>
                </a:cubicBezTo>
                <a:cubicBezTo>
                  <a:pt x="23" y="24"/>
                  <a:pt x="23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5"/>
                  <a:pt x="22" y="25"/>
                </a:cubicBezTo>
                <a:cubicBezTo>
                  <a:pt x="22" y="25"/>
                  <a:pt x="21" y="25"/>
                  <a:pt x="21" y="25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3"/>
                  <a:pt x="21" y="23"/>
                </a:cubicBezTo>
                <a:cubicBezTo>
                  <a:pt x="21" y="23"/>
                  <a:pt x="21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4"/>
                  <a:pt x="19" y="24"/>
                  <a:pt x="19" y="24"/>
                </a:cubicBezTo>
                <a:cubicBezTo>
                  <a:pt x="19" y="25"/>
                  <a:pt x="18" y="24"/>
                  <a:pt x="19" y="24"/>
                </a:cubicBezTo>
                <a:cubicBezTo>
                  <a:pt x="19" y="24"/>
                  <a:pt x="19" y="24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4"/>
                  <a:pt x="18" y="24"/>
                </a:cubicBezTo>
                <a:cubicBezTo>
                  <a:pt x="18" y="25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4"/>
                  <a:pt x="15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4" y="21"/>
                  <a:pt x="15" y="21"/>
                </a:cubicBezTo>
                <a:close/>
                <a:moveTo>
                  <a:pt x="9" y="24"/>
                </a:moveTo>
                <a:cubicBezTo>
                  <a:pt x="9" y="24"/>
                  <a:pt x="9" y="23"/>
                  <a:pt x="9" y="23"/>
                </a:cubicBezTo>
                <a:cubicBezTo>
                  <a:pt x="13" y="24"/>
                  <a:pt x="13" y="24"/>
                  <a:pt x="13" y="24"/>
                </a:cubicBezTo>
                <a:cubicBezTo>
                  <a:pt x="14" y="24"/>
                  <a:pt x="14" y="24"/>
                  <a:pt x="13" y="24"/>
                </a:cubicBezTo>
                <a:cubicBezTo>
                  <a:pt x="9" y="24"/>
                  <a:pt x="9" y="24"/>
                  <a:pt x="9" y="24"/>
                </a:cubicBezTo>
                <a:close/>
                <a:moveTo>
                  <a:pt x="1" y="9"/>
                </a:move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7"/>
                  <a:pt x="4" y="7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9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9"/>
                  <a:pt x="9" y="9"/>
                  <a:pt x="9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7"/>
                  <a:pt x="12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8"/>
                  <a:pt x="14" y="8"/>
                  <a:pt x="14" y="7"/>
                </a:cubicBezTo>
                <a:cubicBezTo>
                  <a:pt x="14" y="7"/>
                  <a:pt x="15" y="7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8" y="9"/>
                  <a:pt x="18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1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2" y="9"/>
                  <a:pt x="22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2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9"/>
                  <a:pt x="25" y="10"/>
                  <a:pt x="24" y="10"/>
                </a:cubicBezTo>
                <a:cubicBezTo>
                  <a:pt x="24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1"/>
                </a:cubicBezTo>
                <a:cubicBezTo>
                  <a:pt x="23" y="11"/>
                  <a:pt x="22" y="11"/>
                  <a:pt x="22" y="11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1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0"/>
                  <a:pt x="16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2"/>
                  <a:pt x="14" y="11"/>
                  <a:pt x="14" y="11"/>
                </a:cubicBezTo>
                <a:cubicBezTo>
                  <a:pt x="14" y="11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1" y="10"/>
                </a:cubicBezTo>
                <a:cubicBezTo>
                  <a:pt x="11" y="10"/>
                  <a:pt x="10" y="10"/>
                  <a:pt x="9" y="10"/>
                </a:cubicBezTo>
                <a:cubicBezTo>
                  <a:pt x="9" y="10"/>
                  <a:pt x="8" y="10"/>
                  <a:pt x="8" y="10"/>
                </a:cubicBezTo>
                <a:cubicBezTo>
                  <a:pt x="9" y="10"/>
                  <a:pt x="9" y="10"/>
                  <a:pt x="9" y="11"/>
                </a:cubicBezTo>
                <a:cubicBezTo>
                  <a:pt x="9" y="11"/>
                  <a:pt x="8" y="11"/>
                  <a:pt x="8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1"/>
                  <a:pt x="5" y="11"/>
                  <a:pt x="5" y="11"/>
                </a:cubicBezTo>
                <a:cubicBezTo>
                  <a:pt x="5" y="11"/>
                  <a:pt x="5" y="10"/>
                  <a:pt x="6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1"/>
                  <a:pt x="4" y="11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1"/>
                </a:cubicBezTo>
                <a:cubicBezTo>
                  <a:pt x="2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1" y="9"/>
                </a:cubicBezTo>
                <a:close/>
                <a:moveTo>
                  <a:pt x="11" y="15"/>
                </a:moveTo>
                <a:cubicBezTo>
                  <a:pt x="10" y="21"/>
                  <a:pt x="3" y="21"/>
                  <a:pt x="3" y="15"/>
                </a:cubicBezTo>
                <a:cubicBezTo>
                  <a:pt x="2" y="14"/>
                  <a:pt x="3" y="14"/>
                  <a:pt x="4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4"/>
                  <a:pt x="11" y="14"/>
                  <a:pt x="11" y="15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3" name="Freeform 144"/>
          <p:cNvSpPr>
            <a:spLocks/>
          </p:cNvSpPr>
          <p:nvPr/>
        </p:nvSpPr>
        <p:spPr bwMode="auto">
          <a:xfrm>
            <a:off x="1383830" y="5570064"/>
            <a:ext cx="444500" cy="446088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2043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4" name="Freeform 145"/>
          <p:cNvSpPr>
            <a:spLocks/>
          </p:cNvSpPr>
          <p:nvPr/>
        </p:nvSpPr>
        <p:spPr bwMode="auto">
          <a:xfrm>
            <a:off x="1558455" y="5639914"/>
            <a:ext cx="269875" cy="376238"/>
          </a:xfrm>
          <a:custGeom>
            <a:avLst/>
            <a:gdLst>
              <a:gd name="T0" fmla="*/ 23 w 23"/>
              <a:gd name="T1" fmla="*/ 15 h 32"/>
              <a:gd name="T2" fmla="*/ 23 w 23"/>
              <a:gd name="T3" fmla="*/ 26 h 32"/>
              <a:gd name="T4" fmla="*/ 17 w 23"/>
              <a:gd name="T5" fmla="*/ 32 h 32"/>
              <a:gd name="T6" fmla="*/ 5 w 23"/>
              <a:gd name="T7" fmla="*/ 32 h 32"/>
              <a:gd name="T8" fmla="*/ 0 w 23"/>
              <a:gd name="T9" fmla="*/ 26 h 32"/>
              <a:gd name="T10" fmla="*/ 2 w 23"/>
              <a:gd name="T11" fmla="*/ 6 h 32"/>
              <a:gd name="T12" fmla="*/ 2 w 23"/>
              <a:gd name="T13" fmla="*/ 0 h 32"/>
              <a:gd name="T14" fmla="*/ 7 w 23"/>
              <a:gd name="T15" fmla="*/ 0 h 32"/>
              <a:gd name="T16" fmla="*/ 15 w 23"/>
              <a:gd name="T17" fmla="*/ 8 h 32"/>
              <a:gd name="T18" fmla="*/ 15 w 23"/>
              <a:gd name="T19" fmla="*/ 7 h 32"/>
              <a:gd name="T20" fmla="*/ 23 w 23"/>
              <a:gd name="T21" fmla="*/ 1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2">
                <a:moveTo>
                  <a:pt x="23" y="15"/>
                </a:moveTo>
                <a:cubicBezTo>
                  <a:pt x="23" y="26"/>
                  <a:pt x="23" y="26"/>
                  <a:pt x="23" y="26"/>
                </a:cubicBezTo>
                <a:cubicBezTo>
                  <a:pt x="23" y="29"/>
                  <a:pt x="21" y="32"/>
                  <a:pt x="17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6"/>
                  <a:pt x="2" y="6"/>
                  <a:pt x="2" y="6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23" y="15"/>
                  <a:pt x="23" y="15"/>
                  <a:pt x="23" y="15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5" name="Freeform 146"/>
          <p:cNvSpPr>
            <a:spLocks noEditPoints="1"/>
          </p:cNvSpPr>
          <p:nvPr/>
        </p:nvSpPr>
        <p:spPr bwMode="auto">
          <a:xfrm>
            <a:off x="1547342" y="5628801"/>
            <a:ext cx="198438" cy="328613"/>
          </a:xfrm>
          <a:custGeom>
            <a:avLst/>
            <a:gdLst>
              <a:gd name="T0" fmla="*/ 9 w 17"/>
              <a:gd name="T1" fmla="*/ 12 h 28"/>
              <a:gd name="T2" fmla="*/ 10 w 17"/>
              <a:gd name="T3" fmla="*/ 12 h 28"/>
              <a:gd name="T4" fmla="*/ 15 w 17"/>
              <a:gd name="T5" fmla="*/ 12 h 28"/>
              <a:gd name="T6" fmla="*/ 15 w 17"/>
              <a:gd name="T7" fmla="*/ 16 h 28"/>
              <a:gd name="T8" fmla="*/ 10 w 17"/>
              <a:gd name="T9" fmla="*/ 16 h 28"/>
              <a:gd name="T10" fmla="*/ 9 w 17"/>
              <a:gd name="T11" fmla="*/ 17 h 28"/>
              <a:gd name="T12" fmla="*/ 9 w 17"/>
              <a:gd name="T13" fmla="*/ 26 h 28"/>
              <a:gd name="T14" fmla="*/ 5 w 17"/>
              <a:gd name="T15" fmla="*/ 26 h 28"/>
              <a:gd name="T16" fmla="*/ 5 w 17"/>
              <a:gd name="T17" fmla="*/ 21 h 28"/>
              <a:gd name="T18" fmla="*/ 4 w 17"/>
              <a:gd name="T19" fmla="*/ 20 h 28"/>
              <a:gd name="T20" fmla="*/ 4 w 17"/>
              <a:gd name="T21" fmla="*/ 21 h 28"/>
              <a:gd name="T22" fmla="*/ 4 w 17"/>
              <a:gd name="T23" fmla="*/ 26 h 28"/>
              <a:gd name="T24" fmla="*/ 0 w 17"/>
              <a:gd name="T25" fmla="*/ 26 h 28"/>
              <a:gd name="T26" fmla="*/ 0 w 17"/>
              <a:gd name="T27" fmla="*/ 9 h 28"/>
              <a:gd name="T28" fmla="*/ 1 w 17"/>
              <a:gd name="T29" fmla="*/ 8 h 28"/>
              <a:gd name="T30" fmla="*/ 1 w 17"/>
              <a:gd name="T31" fmla="*/ 7 h 28"/>
              <a:gd name="T32" fmla="*/ 0 w 17"/>
              <a:gd name="T33" fmla="*/ 5 h 28"/>
              <a:gd name="T34" fmla="*/ 0 w 17"/>
              <a:gd name="T35" fmla="*/ 3 h 28"/>
              <a:gd name="T36" fmla="*/ 3 w 17"/>
              <a:gd name="T37" fmla="*/ 0 h 28"/>
              <a:gd name="T38" fmla="*/ 5 w 17"/>
              <a:gd name="T39" fmla="*/ 0 h 28"/>
              <a:gd name="T40" fmla="*/ 9 w 17"/>
              <a:gd name="T41" fmla="*/ 3 h 28"/>
              <a:gd name="T42" fmla="*/ 9 w 17"/>
              <a:gd name="T43" fmla="*/ 4 h 28"/>
              <a:gd name="T44" fmla="*/ 8 w 17"/>
              <a:gd name="T45" fmla="*/ 4 h 28"/>
              <a:gd name="T46" fmla="*/ 7 w 17"/>
              <a:gd name="T47" fmla="*/ 4 h 28"/>
              <a:gd name="T48" fmla="*/ 7 w 17"/>
              <a:gd name="T49" fmla="*/ 6 h 28"/>
              <a:gd name="T50" fmla="*/ 8 w 17"/>
              <a:gd name="T51" fmla="*/ 6 h 28"/>
              <a:gd name="T52" fmla="*/ 8 w 17"/>
              <a:gd name="T53" fmla="*/ 6 h 28"/>
              <a:gd name="T54" fmla="*/ 8 w 17"/>
              <a:gd name="T55" fmla="*/ 7 h 28"/>
              <a:gd name="T56" fmla="*/ 9 w 17"/>
              <a:gd name="T57" fmla="*/ 8 h 28"/>
              <a:gd name="T58" fmla="*/ 15 w 17"/>
              <a:gd name="T59" fmla="*/ 8 h 28"/>
              <a:gd name="T60" fmla="*/ 15 w 17"/>
              <a:gd name="T61" fmla="*/ 11 h 28"/>
              <a:gd name="T62" fmla="*/ 10 w 17"/>
              <a:gd name="T63" fmla="*/ 11 h 28"/>
              <a:gd name="T64" fmla="*/ 9 w 17"/>
              <a:gd name="T65" fmla="*/ 12 h 28"/>
              <a:gd name="T66" fmla="*/ 7 w 17"/>
              <a:gd name="T67" fmla="*/ 3 h 28"/>
              <a:gd name="T68" fmla="*/ 7 w 17"/>
              <a:gd name="T69" fmla="*/ 3 h 28"/>
              <a:gd name="T70" fmla="*/ 7 w 17"/>
              <a:gd name="T71" fmla="*/ 3 h 28"/>
              <a:gd name="T72" fmla="*/ 6 w 17"/>
              <a:gd name="T73" fmla="*/ 3 h 28"/>
              <a:gd name="T74" fmla="*/ 6 w 17"/>
              <a:gd name="T75" fmla="*/ 3 h 28"/>
              <a:gd name="T76" fmla="*/ 6 w 17"/>
              <a:gd name="T77" fmla="*/ 3 h 28"/>
              <a:gd name="T78" fmla="*/ 6 w 17"/>
              <a:gd name="T79" fmla="*/ 3 h 28"/>
              <a:gd name="T80" fmla="*/ 6 w 17"/>
              <a:gd name="T81" fmla="*/ 2 h 28"/>
              <a:gd name="T82" fmla="*/ 6 w 17"/>
              <a:gd name="T83" fmla="*/ 2 h 28"/>
              <a:gd name="T84" fmla="*/ 6 w 17"/>
              <a:gd name="T85" fmla="*/ 2 h 28"/>
              <a:gd name="T86" fmla="*/ 6 w 17"/>
              <a:gd name="T87" fmla="*/ 2 h 28"/>
              <a:gd name="T88" fmla="*/ 7 w 17"/>
              <a:gd name="T89" fmla="*/ 2 h 28"/>
              <a:gd name="T90" fmla="*/ 7 w 17"/>
              <a:gd name="T91" fmla="*/ 2 h 28"/>
              <a:gd name="T92" fmla="*/ 7 w 17"/>
              <a:gd name="T93" fmla="*/ 2 h 28"/>
              <a:gd name="T94" fmla="*/ 7 w 17"/>
              <a:gd name="T95" fmla="*/ 2 h 28"/>
              <a:gd name="T96" fmla="*/ 7 w 17"/>
              <a:gd name="T97" fmla="*/ 3 h 28"/>
              <a:gd name="T98" fmla="*/ 7 w 17"/>
              <a:gd name="T99" fmla="*/ 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28">
                <a:moveTo>
                  <a:pt x="9" y="12"/>
                </a:moveTo>
                <a:cubicBezTo>
                  <a:pt x="9" y="13"/>
                  <a:pt x="9" y="12"/>
                  <a:pt x="10" y="12"/>
                </a:cubicBezTo>
                <a:cubicBezTo>
                  <a:pt x="11" y="12"/>
                  <a:pt x="13" y="12"/>
                  <a:pt x="15" y="12"/>
                </a:cubicBezTo>
                <a:cubicBezTo>
                  <a:pt x="17" y="12"/>
                  <a:pt x="17" y="16"/>
                  <a:pt x="15" y="16"/>
                </a:cubicBezTo>
                <a:cubicBezTo>
                  <a:pt x="13" y="16"/>
                  <a:pt x="11" y="16"/>
                  <a:pt x="10" y="16"/>
                </a:cubicBezTo>
                <a:cubicBezTo>
                  <a:pt x="9" y="16"/>
                  <a:pt x="9" y="16"/>
                  <a:pt x="9" y="17"/>
                </a:cubicBezTo>
                <a:cubicBezTo>
                  <a:pt x="9" y="20"/>
                  <a:pt x="9" y="23"/>
                  <a:pt x="9" y="26"/>
                </a:cubicBezTo>
                <a:cubicBezTo>
                  <a:pt x="9" y="28"/>
                  <a:pt x="5" y="28"/>
                  <a:pt x="5" y="26"/>
                </a:cubicBezTo>
                <a:cubicBezTo>
                  <a:pt x="5" y="25"/>
                  <a:pt x="5" y="23"/>
                  <a:pt x="5" y="21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3"/>
                  <a:pt x="4" y="25"/>
                  <a:pt x="4" y="26"/>
                </a:cubicBezTo>
                <a:cubicBezTo>
                  <a:pt x="4" y="28"/>
                  <a:pt x="0" y="28"/>
                  <a:pt x="0" y="26"/>
                </a:cubicBezTo>
                <a:cubicBezTo>
                  <a:pt x="0" y="22"/>
                  <a:pt x="0" y="14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1" y="7"/>
                </a:cubicBezTo>
                <a:cubicBezTo>
                  <a:pt x="1" y="6"/>
                  <a:pt x="0" y="5"/>
                  <a:pt x="0" y="5"/>
                </a:cubicBezTo>
                <a:cubicBezTo>
                  <a:pt x="0" y="4"/>
                  <a:pt x="0" y="4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0"/>
                  <a:pt x="5" y="0"/>
                </a:cubicBezTo>
                <a:cubicBezTo>
                  <a:pt x="7" y="0"/>
                  <a:pt x="9" y="1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7"/>
                  <a:pt x="8" y="7"/>
                </a:cubicBezTo>
                <a:cubicBezTo>
                  <a:pt x="7" y="7"/>
                  <a:pt x="7" y="8"/>
                  <a:pt x="9" y="8"/>
                </a:cubicBezTo>
                <a:cubicBezTo>
                  <a:pt x="11" y="8"/>
                  <a:pt x="13" y="8"/>
                  <a:pt x="15" y="8"/>
                </a:cubicBezTo>
                <a:cubicBezTo>
                  <a:pt x="17" y="8"/>
                  <a:pt x="17" y="11"/>
                  <a:pt x="15" y="11"/>
                </a:cubicBezTo>
                <a:cubicBezTo>
                  <a:pt x="13" y="11"/>
                  <a:pt x="12" y="11"/>
                  <a:pt x="10" y="11"/>
                </a:cubicBezTo>
                <a:cubicBezTo>
                  <a:pt x="9" y="11"/>
                  <a:pt x="9" y="11"/>
                  <a:pt x="9" y="12"/>
                </a:cubicBezTo>
                <a:close/>
                <a:moveTo>
                  <a:pt x="7" y="3"/>
                </a:move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6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6" name="Freeform 147"/>
          <p:cNvSpPr>
            <a:spLocks/>
          </p:cNvSpPr>
          <p:nvPr/>
        </p:nvSpPr>
        <p:spPr bwMode="auto">
          <a:xfrm>
            <a:off x="2002955" y="4946176"/>
            <a:ext cx="446088" cy="447675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7" name="Freeform 148"/>
          <p:cNvSpPr>
            <a:spLocks/>
          </p:cNvSpPr>
          <p:nvPr/>
        </p:nvSpPr>
        <p:spPr bwMode="auto">
          <a:xfrm>
            <a:off x="2050580" y="5074764"/>
            <a:ext cx="398463" cy="319088"/>
          </a:xfrm>
          <a:custGeom>
            <a:avLst/>
            <a:gdLst>
              <a:gd name="T0" fmla="*/ 34 w 34"/>
              <a:gd name="T1" fmla="*/ 7 h 27"/>
              <a:gd name="T2" fmla="*/ 34 w 34"/>
              <a:gd name="T3" fmla="*/ 21 h 27"/>
              <a:gd name="T4" fmla="*/ 28 w 34"/>
              <a:gd name="T5" fmla="*/ 27 h 27"/>
              <a:gd name="T6" fmla="*/ 11 w 34"/>
              <a:gd name="T7" fmla="*/ 27 h 27"/>
              <a:gd name="T8" fmla="*/ 5 w 34"/>
              <a:gd name="T9" fmla="*/ 20 h 27"/>
              <a:gd name="T10" fmla="*/ 5 w 34"/>
              <a:gd name="T11" fmla="*/ 20 h 27"/>
              <a:gd name="T12" fmla="*/ 5 w 34"/>
              <a:gd name="T13" fmla="*/ 18 h 27"/>
              <a:gd name="T14" fmla="*/ 4 w 34"/>
              <a:gd name="T15" fmla="*/ 17 h 27"/>
              <a:gd name="T16" fmla="*/ 4 w 34"/>
              <a:gd name="T17" fmla="*/ 15 h 27"/>
              <a:gd name="T18" fmla="*/ 4 w 34"/>
              <a:gd name="T19" fmla="*/ 15 h 27"/>
              <a:gd name="T20" fmla="*/ 3 w 34"/>
              <a:gd name="T21" fmla="*/ 13 h 27"/>
              <a:gd name="T22" fmla="*/ 2 w 34"/>
              <a:gd name="T23" fmla="*/ 10 h 27"/>
              <a:gd name="T24" fmla="*/ 1 w 34"/>
              <a:gd name="T25" fmla="*/ 8 h 27"/>
              <a:gd name="T26" fmla="*/ 1 w 34"/>
              <a:gd name="T27" fmla="*/ 7 h 27"/>
              <a:gd name="T28" fmla="*/ 1 w 34"/>
              <a:gd name="T29" fmla="*/ 5 h 27"/>
              <a:gd name="T30" fmla="*/ 0 w 34"/>
              <a:gd name="T31" fmla="*/ 4 h 27"/>
              <a:gd name="T32" fmla="*/ 1 w 34"/>
              <a:gd name="T33" fmla="*/ 4 h 27"/>
              <a:gd name="T34" fmla="*/ 1 w 34"/>
              <a:gd name="T35" fmla="*/ 2 h 27"/>
              <a:gd name="T36" fmla="*/ 1 w 34"/>
              <a:gd name="T37" fmla="*/ 1 h 27"/>
              <a:gd name="T38" fmla="*/ 2 w 34"/>
              <a:gd name="T39" fmla="*/ 0 h 27"/>
              <a:gd name="T40" fmla="*/ 3 w 34"/>
              <a:gd name="T41" fmla="*/ 1 h 27"/>
              <a:gd name="T42" fmla="*/ 5 w 34"/>
              <a:gd name="T43" fmla="*/ 1 h 27"/>
              <a:gd name="T44" fmla="*/ 8 w 34"/>
              <a:gd name="T45" fmla="*/ 2 h 27"/>
              <a:gd name="T46" fmla="*/ 11 w 34"/>
              <a:gd name="T47" fmla="*/ 5 h 27"/>
              <a:gd name="T48" fmla="*/ 12 w 34"/>
              <a:gd name="T49" fmla="*/ 4 h 27"/>
              <a:gd name="T50" fmla="*/ 15 w 34"/>
              <a:gd name="T51" fmla="*/ 4 h 27"/>
              <a:gd name="T52" fmla="*/ 18 w 34"/>
              <a:gd name="T53" fmla="*/ 5 h 27"/>
              <a:gd name="T54" fmla="*/ 20 w 34"/>
              <a:gd name="T55" fmla="*/ 4 h 27"/>
              <a:gd name="T56" fmla="*/ 23 w 34"/>
              <a:gd name="T57" fmla="*/ 3 h 27"/>
              <a:gd name="T58" fmla="*/ 26 w 34"/>
              <a:gd name="T59" fmla="*/ 5 h 27"/>
              <a:gd name="T60" fmla="*/ 27 w 34"/>
              <a:gd name="T61" fmla="*/ 5 h 27"/>
              <a:gd name="T62" fmla="*/ 28 w 34"/>
              <a:gd name="T63" fmla="*/ 3 h 27"/>
              <a:gd name="T64" fmla="*/ 30 w 34"/>
              <a:gd name="T65" fmla="*/ 3 h 27"/>
              <a:gd name="T66" fmla="*/ 34 w 34"/>
              <a:gd name="T67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4" h="27">
                <a:moveTo>
                  <a:pt x="34" y="7"/>
                </a:moveTo>
                <a:cubicBezTo>
                  <a:pt x="34" y="21"/>
                  <a:pt x="34" y="21"/>
                  <a:pt x="34" y="21"/>
                </a:cubicBezTo>
                <a:cubicBezTo>
                  <a:pt x="34" y="24"/>
                  <a:pt x="31" y="27"/>
                  <a:pt x="28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5" y="1"/>
                  <a:pt x="5" y="1"/>
                  <a:pt x="5" y="1"/>
                </a:cubicBezTo>
                <a:cubicBezTo>
                  <a:pt x="8" y="2"/>
                  <a:pt x="8" y="2"/>
                  <a:pt x="8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8" y="5"/>
                  <a:pt x="18" y="5"/>
                  <a:pt x="18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2" y="3"/>
                  <a:pt x="23" y="3"/>
                </a:cubicBezTo>
                <a:cubicBezTo>
                  <a:pt x="23" y="3"/>
                  <a:pt x="26" y="5"/>
                  <a:pt x="26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3"/>
                  <a:pt x="28" y="3"/>
                  <a:pt x="28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4" y="7"/>
                  <a:pt x="34" y="7"/>
                  <a:pt x="34" y="7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8" name="Freeform 149"/>
          <p:cNvSpPr>
            <a:spLocks noEditPoints="1"/>
          </p:cNvSpPr>
          <p:nvPr/>
        </p:nvSpPr>
        <p:spPr bwMode="auto">
          <a:xfrm>
            <a:off x="2050580" y="5074764"/>
            <a:ext cx="363538" cy="247650"/>
          </a:xfrm>
          <a:custGeom>
            <a:avLst/>
            <a:gdLst>
              <a:gd name="T0" fmla="*/ 25 w 31"/>
              <a:gd name="T1" fmla="*/ 19 h 21"/>
              <a:gd name="T2" fmla="*/ 24 w 31"/>
              <a:gd name="T3" fmla="*/ 15 h 21"/>
              <a:gd name="T4" fmla="*/ 23 w 31"/>
              <a:gd name="T5" fmla="*/ 16 h 21"/>
              <a:gd name="T6" fmla="*/ 21 w 31"/>
              <a:gd name="T7" fmla="*/ 16 h 21"/>
              <a:gd name="T8" fmla="*/ 20 w 31"/>
              <a:gd name="T9" fmla="*/ 17 h 21"/>
              <a:gd name="T10" fmla="*/ 18 w 31"/>
              <a:gd name="T11" fmla="*/ 15 h 21"/>
              <a:gd name="T12" fmla="*/ 17 w 31"/>
              <a:gd name="T13" fmla="*/ 16 h 21"/>
              <a:gd name="T14" fmla="*/ 14 w 31"/>
              <a:gd name="T15" fmla="*/ 15 h 21"/>
              <a:gd name="T16" fmla="*/ 13 w 31"/>
              <a:gd name="T17" fmla="*/ 17 h 21"/>
              <a:gd name="T18" fmla="*/ 11 w 31"/>
              <a:gd name="T19" fmla="*/ 16 h 21"/>
              <a:gd name="T20" fmla="*/ 10 w 31"/>
              <a:gd name="T21" fmla="*/ 18 h 21"/>
              <a:gd name="T22" fmla="*/ 10 w 31"/>
              <a:gd name="T23" fmla="*/ 17 h 21"/>
              <a:gd name="T24" fmla="*/ 9 w 31"/>
              <a:gd name="T25" fmla="*/ 16 h 21"/>
              <a:gd name="T26" fmla="*/ 8 w 31"/>
              <a:gd name="T27" fmla="*/ 20 h 21"/>
              <a:gd name="T28" fmla="*/ 7 w 31"/>
              <a:gd name="T29" fmla="*/ 19 h 21"/>
              <a:gd name="T30" fmla="*/ 5 w 31"/>
              <a:gd name="T31" fmla="*/ 19 h 21"/>
              <a:gd name="T32" fmla="*/ 5 w 31"/>
              <a:gd name="T33" fmla="*/ 18 h 21"/>
              <a:gd name="T34" fmla="*/ 4 w 31"/>
              <a:gd name="T35" fmla="*/ 16 h 21"/>
              <a:gd name="T36" fmla="*/ 4 w 31"/>
              <a:gd name="T37" fmla="*/ 15 h 21"/>
              <a:gd name="T38" fmla="*/ 1 w 31"/>
              <a:gd name="T39" fmla="*/ 8 h 21"/>
              <a:gd name="T40" fmla="*/ 1 w 31"/>
              <a:gd name="T41" fmla="*/ 5 h 21"/>
              <a:gd name="T42" fmla="*/ 0 w 31"/>
              <a:gd name="T43" fmla="*/ 2 h 21"/>
              <a:gd name="T44" fmla="*/ 4 w 31"/>
              <a:gd name="T45" fmla="*/ 0 h 21"/>
              <a:gd name="T46" fmla="*/ 10 w 31"/>
              <a:gd name="T47" fmla="*/ 5 h 21"/>
              <a:gd name="T48" fmla="*/ 26 w 31"/>
              <a:gd name="T49" fmla="*/ 4 h 21"/>
              <a:gd name="T50" fmla="*/ 31 w 31"/>
              <a:gd name="T51" fmla="*/ 5 h 21"/>
              <a:gd name="T52" fmla="*/ 28 w 31"/>
              <a:gd name="T53" fmla="*/ 14 h 21"/>
              <a:gd name="T54" fmla="*/ 28 w 31"/>
              <a:gd name="T55" fmla="*/ 15 h 21"/>
              <a:gd name="T56" fmla="*/ 26 w 31"/>
              <a:gd name="T57" fmla="*/ 16 h 21"/>
              <a:gd name="T58" fmla="*/ 26 w 31"/>
              <a:gd name="T59" fmla="*/ 17 h 21"/>
              <a:gd name="T60" fmla="*/ 3 w 31"/>
              <a:gd name="T61" fmla="*/ 1 h 21"/>
              <a:gd name="T62" fmla="*/ 1 w 31"/>
              <a:gd name="T63" fmla="*/ 2 h 21"/>
              <a:gd name="T64" fmla="*/ 2 w 31"/>
              <a:gd name="T65" fmla="*/ 5 h 21"/>
              <a:gd name="T66" fmla="*/ 2 w 31"/>
              <a:gd name="T67" fmla="*/ 7 h 21"/>
              <a:gd name="T68" fmla="*/ 4 w 31"/>
              <a:gd name="T69" fmla="*/ 13 h 21"/>
              <a:gd name="T70" fmla="*/ 6 w 31"/>
              <a:gd name="T71" fmla="*/ 12 h 21"/>
              <a:gd name="T72" fmla="*/ 8 w 31"/>
              <a:gd name="T73" fmla="*/ 5 h 21"/>
              <a:gd name="T74" fmla="*/ 28 w 31"/>
              <a:gd name="T75" fmla="*/ 10 h 21"/>
              <a:gd name="T76" fmla="*/ 28 w 31"/>
              <a:gd name="T77" fmla="*/ 10 h 21"/>
              <a:gd name="T78" fmla="*/ 4 w 31"/>
              <a:gd name="T79" fmla="*/ 3 h 21"/>
              <a:gd name="T80" fmla="*/ 4 w 31"/>
              <a:gd name="T81" fmla="*/ 5 h 21"/>
              <a:gd name="T82" fmla="*/ 5 w 31"/>
              <a:gd name="T83" fmla="*/ 8 h 21"/>
              <a:gd name="T84" fmla="*/ 8 w 31"/>
              <a:gd name="T85" fmla="*/ 8 h 21"/>
              <a:gd name="T86" fmla="*/ 5 w 31"/>
              <a:gd name="T87" fmla="*/ 8 h 21"/>
              <a:gd name="T88" fmla="*/ 11 w 31"/>
              <a:gd name="T89" fmla="*/ 7 h 21"/>
              <a:gd name="T90" fmla="*/ 17 w 31"/>
              <a:gd name="T91" fmla="*/ 8 h 21"/>
              <a:gd name="T92" fmla="*/ 12 w 31"/>
              <a:gd name="T93" fmla="*/ 9 h 21"/>
              <a:gd name="T94" fmla="*/ 10 w 31"/>
              <a:gd name="T95" fmla="*/ 10 h 21"/>
              <a:gd name="T96" fmla="*/ 13 w 31"/>
              <a:gd name="T97" fmla="*/ 5 h 21"/>
              <a:gd name="T98" fmla="*/ 19 w 31"/>
              <a:gd name="T99" fmla="*/ 6 h 21"/>
              <a:gd name="T100" fmla="*/ 22 w 31"/>
              <a:gd name="T101" fmla="*/ 6 h 21"/>
              <a:gd name="T102" fmla="*/ 20 w 31"/>
              <a:gd name="T103" fmla="*/ 9 h 21"/>
              <a:gd name="T104" fmla="*/ 23 w 31"/>
              <a:gd name="T105" fmla="*/ 12 h 21"/>
              <a:gd name="T106" fmla="*/ 19 w 31"/>
              <a:gd name="T107" fmla="*/ 6 h 21"/>
              <a:gd name="T108" fmla="*/ 28 w 31"/>
              <a:gd name="T109" fmla="*/ 9 h 21"/>
              <a:gd name="T110" fmla="*/ 29 w 31"/>
              <a:gd name="T111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1" h="21">
                <a:moveTo>
                  <a:pt x="25" y="17"/>
                </a:moveTo>
                <a:cubicBezTo>
                  <a:pt x="25" y="17"/>
                  <a:pt x="25" y="18"/>
                  <a:pt x="25" y="18"/>
                </a:cubicBez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4" y="19"/>
                  <a:pt x="24" y="18"/>
                </a:cubicBezTo>
                <a:cubicBezTo>
                  <a:pt x="25" y="18"/>
                  <a:pt x="25" y="17"/>
                  <a:pt x="25" y="17"/>
                </a:cubicBezTo>
                <a:cubicBezTo>
                  <a:pt x="25" y="16"/>
                  <a:pt x="24" y="13"/>
                  <a:pt x="24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7"/>
                  <a:pt x="24" y="17"/>
                </a:cubicBezTo>
                <a:cubicBezTo>
                  <a:pt x="23" y="17"/>
                  <a:pt x="23" y="16"/>
                  <a:pt x="23" y="16"/>
                </a:cubicBezTo>
                <a:cubicBezTo>
                  <a:pt x="23" y="16"/>
                  <a:pt x="23" y="16"/>
                  <a:pt x="23" y="15"/>
                </a:cubicBezTo>
                <a:cubicBezTo>
                  <a:pt x="23" y="14"/>
                  <a:pt x="23" y="13"/>
                  <a:pt x="23" y="14"/>
                </a:cubicBezTo>
                <a:cubicBezTo>
                  <a:pt x="22" y="15"/>
                  <a:pt x="21" y="15"/>
                  <a:pt x="2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7"/>
                </a:cubicBezTo>
                <a:cubicBezTo>
                  <a:pt x="20" y="17"/>
                  <a:pt x="21" y="17"/>
                  <a:pt x="21" y="16"/>
                </a:cubicBezTo>
                <a:cubicBezTo>
                  <a:pt x="21" y="16"/>
                  <a:pt x="21" y="14"/>
                  <a:pt x="20" y="13"/>
                </a:cubicBezTo>
                <a:cubicBezTo>
                  <a:pt x="19" y="13"/>
                  <a:pt x="18" y="13"/>
                  <a:pt x="18" y="15"/>
                </a:cubicBezTo>
                <a:cubicBezTo>
                  <a:pt x="18" y="15"/>
                  <a:pt x="18" y="15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8" y="15"/>
                  <a:pt x="18" y="15"/>
                </a:cubicBezTo>
                <a:cubicBezTo>
                  <a:pt x="18" y="14"/>
                  <a:pt x="16" y="13"/>
                  <a:pt x="16" y="14"/>
                </a:cubicBezTo>
                <a:cubicBezTo>
                  <a:pt x="16" y="15"/>
                  <a:pt x="14" y="14"/>
                  <a:pt x="14" y="15"/>
                </a:cubicBezTo>
                <a:cubicBezTo>
                  <a:pt x="14" y="16"/>
                  <a:pt x="14" y="16"/>
                  <a:pt x="14" y="17"/>
                </a:cubicBezTo>
                <a:cubicBezTo>
                  <a:pt x="15" y="17"/>
                  <a:pt x="14" y="18"/>
                  <a:pt x="14" y="18"/>
                </a:cubicBezTo>
                <a:cubicBezTo>
                  <a:pt x="14" y="18"/>
                  <a:pt x="13" y="17"/>
                  <a:pt x="13" y="17"/>
                </a:cubicBezTo>
                <a:cubicBezTo>
                  <a:pt x="14" y="16"/>
                  <a:pt x="14" y="16"/>
                  <a:pt x="14" y="15"/>
                </a:cubicBezTo>
                <a:cubicBezTo>
                  <a:pt x="14" y="15"/>
                  <a:pt x="14" y="15"/>
                  <a:pt x="13" y="14"/>
                </a:cubicBezTo>
                <a:cubicBezTo>
                  <a:pt x="12" y="13"/>
                  <a:pt x="11" y="15"/>
                  <a:pt x="11" y="16"/>
                </a:cubicBezTo>
                <a:cubicBezTo>
                  <a:pt x="11" y="17"/>
                  <a:pt x="11" y="18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5"/>
                  <a:pt x="10" y="14"/>
                  <a:pt x="10" y="16"/>
                </a:cubicBezTo>
                <a:cubicBezTo>
                  <a:pt x="10" y="16"/>
                  <a:pt x="10" y="17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6"/>
                  <a:pt x="9" y="15"/>
                  <a:pt x="9" y="15"/>
                </a:cubicBezTo>
                <a:cubicBezTo>
                  <a:pt x="8" y="12"/>
                  <a:pt x="8" y="15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21"/>
                  <a:pt x="7" y="21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18"/>
                  <a:pt x="7" y="16"/>
                  <a:pt x="6" y="15"/>
                </a:cubicBezTo>
                <a:cubicBezTo>
                  <a:pt x="5" y="14"/>
                  <a:pt x="5" y="17"/>
                  <a:pt x="5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ubicBezTo>
                  <a:pt x="5" y="20"/>
                  <a:pt x="4" y="20"/>
                  <a:pt x="4" y="19"/>
                </a:cubicBezTo>
                <a:cubicBezTo>
                  <a:pt x="4" y="19"/>
                  <a:pt x="5" y="19"/>
                  <a:pt x="5" y="18"/>
                </a:cubicBezTo>
                <a:cubicBezTo>
                  <a:pt x="5" y="18"/>
                  <a:pt x="4" y="17"/>
                  <a:pt x="4" y="16"/>
                </a:cubicBezTo>
                <a:cubicBezTo>
                  <a:pt x="4" y="15"/>
                  <a:pt x="4" y="15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2"/>
                  <a:pt x="3" y="11"/>
                  <a:pt x="2" y="10"/>
                </a:cubicBezTo>
                <a:cubicBezTo>
                  <a:pt x="2" y="9"/>
                  <a:pt x="2" y="9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0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6" y="0"/>
                  <a:pt x="9" y="2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2" y="3"/>
                  <a:pt x="15" y="3"/>
                  <a:pt x="17" y="4"/>
                </a:cubicBezTo>
                <a:cubicBezTo>
                  <a:pt x="18" y="5"/>
                  <a:pt x="18" y="5"/>
                  <a:pt x="19" y="4"/>
                </a:cubicBezTo>
                <a:cubicBezTo>
                  <a:pt x="21" y="3"/>
                  <a:pt x="24" y="3"/>
                  <a:pt x="26" y="4"/>
                </a:cubicBezTo>
                <a:cubicBezTo>
                  <a:pt x="27" y="5"/>
                  <a:pt x="27" y="5"/>
                  <a:pt x="27" y="4"/>
                </a:cubicBezTo>
                <a:cubicBezTo>
                  <a:pt x="27" y="3"/>
                  <a:pt x="28" y="2"/>
                  <a:pt x="29" y="3"/>
                </a:cubicBezTo>
                <a:cubicBezTo>
                  <a:pt x="30" y="3"/>
                  <a:pt x="31" y="4"/>
                  <a:pt x="31" y="5"/>
                </a:cubicBezTo>
                <a:cubicBezTo>
                  <a:pt x="30" y="6"/>
                  <a:pt x="30" y="7"/>
                  <a:pt x="30" y="8"/>
                </a:cubicBezTo>
                <a:cubicBezTo>
                  <a:pt x="30" y="11"/>
                  <a:pt x="29" y="12"/>
                  <a:pt x="29" y="12"/>
                </a:cubicBezTo>
                <a:cubicBezTo>
                  <a:pt x="29" y="13"/>
                  <a:pt x="28" y="14"/>
                  <a:pt x="28" y="14"/>
                </a:cubicBezTo>
                <a:cubicBezTo>
                  <a:pt x="28" y="15"/>
                  <a:pt x="28" y="15"/>
                  <a:pt x="29" y="15"/>
                </a:cubicBezTo>
                <a:cubicBezTo>
                  <a:pt x="29" y="15"/>
                  <a:pt x="28" y="16"/>
                  <a:pt x="28" y="16"/>
                </a:cubicBezTo>
                <a:cubicBezTo>
                  <a:pt x="28" y="16"/>
                  <a:pt x="28" y="15"/>
                  <a:pt x="28" y="15"/>
                </a:cubicBezTo>
                <a:cubicBezTo>
                  <a:pt x="28" y="15"/>
                  <a:pt x="28" y="15"/>
                  <a:pt x="28" y="14"/>
                </a:cubicBezTo>
                <a:cubicBezTo>
                  <a:pt x="28" y="13"/>
                  <a:pt x="27" y="14"/>
                  <a:pt x="27" y="14"/>
                </a:cubicBezTo>
                <a:cubicBezTo>
                  <a:pt x="26" y="15"/>
                  <a:pt x="26" y="15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8"/>
                  <a:pt x="26" y="18"/>
                </a:cubicBezTo>
                <a:cubicBezTo>
                  <a:pt x="26" y="18"/>
                  <a:pt x="26" y="17"/>
                  <a:pt x="26" y="17"/>
                </a:cubicBezTo>
                <a:cubicBezTo>
                  <a:pt x="26" y="17"/>
                  <a:pt x="26" y="17"/>
                  <a:pt x="26" y="16"/>
                </a:cubicBezTo>
                <a:cubicBezTo>
                  <a:pt x="26" y="14"/>
                  <a:pt x="25" y="15"/>
                  <a:pt x="25" y="17"/>
                </a:cubicBezTo>
                <a:close/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2" y="2"/>
                  <a:pt x="1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5"/>
                </a:cubicBezTo>
                <a:cubicBezTo>
                  <a:pt x="2" y="5"/>
                  <a:pt x="2" y="5"/>
                  <a:pt x="3" y="6"/>
                </a:cubicBezTo>
                <a:cubicBezTo>
                  <a:pt x="3" y="6"/>
                  <a:pt x="3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8"/>
                  <a:pt x="2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10"/>
                  <a:pt x="4" y="11"/>
                  <a:pt x="4" y="13"/>
                </a:cubicBezTo>
                <a:cubicBezTo>
                  <a:pt x="4" y="13"/>
                  <a:pt x="4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ubicBezTo>
                  <a:pt x="5" y="13"/>
                  <a:pt x="5" y="13"/>
                  <a:pt x="6" y="12"/>
                </a:cubicBezTo>
                <a:cubicBezTo>
                  <a:pt x="8" y="12"/>
                  <a:pt x="9" y="10"/>
                  <a:pt x="10" y="9"/>
                </a:cubicBezTo>
                <a:cubicBezTo>
                  <a:pt x="10" y="7"/>
                  <a:pt x="9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6" y="1"/>
                  <a:pt x="3" y="1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2"/>
                  <a:pt x="28" y="12"/>
                </a:cubicBezTo>
                <a:cubicBezTo>
                  <a:pt x="29" y="12"/>
                  <a:pt x="29" y="10"/>
                  <a:pt x="28" y="10"/>
                </a:cubicBezTo>
                <a:close/>
                <a:moveTo>
                  <a:pt x="3" y="4"/>
                </a:move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4" y="3"/>
                </a:cubicBezTo>
                <a:cubicBezTo>
                  <a:pt x="5" y="3"/>
                  <a:pt x="7" y="4"/>
                  <a:pt x="6" y="5"/>
                </a:cubicBezTo>
                <a:cubicBezTo>
                  <a:pt x="6" y="6"/>
                  <a:pt x="5" y="6"/>
                  <a:pt x="5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4"/>
                  <a:pt x="3" y="4"/>
                </a:cubicBezTo>
                <a:close/>
                <a:moveTo>
                  <a:pt x="5" y="8"/>
                </a:moveTo>
                <a:cubicBezTo>
                  <a:pt x="5" y="8"/>
                  <a:pt x="5" y="8"/>
                  <a:pt x="5" y="8"/>
                </a:cubicBezTo>
                <a:cubicBezTo>
                  <a:pt x="4" y="8"/>
                  <a:pt x="5" y="8"/>
                  <a:pt x="5" y="7"/>
                </a:cubicBezTo>
                <a:cubicBezTo>
                  <a:pt x="6" y="7"/>
                  <a:pt x="6" y="7"/>
                  <a:pt x="7" y="7"/>
                </a:cubicBezTo>
                <a:cubicBezTo>
                  <a:pt x="7" y="7"/>
                  <a:pt x="9" y="7"/>
                  <a:pt x="8" y="8"/>
                </a:cubicBezTo>
                <a:cubicBezTo>
                  <a:pt x="8" y="9"/>
                  <a:pt x="7" y="11"/>
                  <a:pt x="6" y="11"/>
                </a:cubicBezTo>
                <a:cubicBezTo>
                  <a:pt x="5" y="11"/>
                  <a:pt x="5" y="11"/>
                  <a:pt x="5" y="10"/>
                </a:cubicBezTo>
                <a:cubicBezTo>
                  <a:pt x="5" y="10"/>
                  <a:pt x="5" y="9"/>
                  <a:pt x="5" y="8"/>
                </a:cubicBezTo>
                <a:close/>
                <a:moveTo>
                  <a:pt x="10" y="6"/>
                </a:move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1" y="7"/>
                </a:cubicBezTo>
                <a:cubicBezTo>
                  <a:pt x="11" y="7"/>
                  <a:pt x="11" y="7"/>
                  <a:pt x="12" y="7"/>
                </a:cubicBezTo>
                <a:cubicBezTo>
                  <a:pt x="12" y="6"/>
                  <a:pt x="13" y="6"/>
                  <a:pt x="13" y="6"/>
                </a:cubicBezTo>
                <a:cubicBezTo>
                  <a:pt x="15" y="6"/>
                  <a:pt x="17" y="6"/>
                  <a:pt x="17" y="8"/>
                </a:cubicBezTo>
                <a:cubicBezTo>
                  <a:pt x="17" y="10"/>
                  <a:pt x="14" y="10"/>
                  <a:pt x="13" y="11"/>
                </a:cubicBezTo>
                <a:cubicBezTo>
                  <a:pt x="12" y="11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1"/>
                  <a:pt x="11" y="12"/>
                  <a:pt x="13" y="12"/>
                </a:cubicBezTo>
                <a:cubicBezTo>
                  <a:pt x="15" y="12"/>
                  <a:pt x="18" y="11"/>
                  <a:pt x="18" y="8"/>
                </a:cubicBezTo>
                <a:cubicBezTo>
                  <a:pt x="18" y="5"/>
                  <a:pt x="15" y="4"/>
                  <a:pt x="13" y="5"/>
                </a:cubicBezTo>
                <a:cubicBezTo>
                  <a:pt x="12" y="5"/>
                  <a:pt x="11" y="6"/>
                  <a:pt x="10" y="6"/>
                </a:cubicBezTo>
                <a:close/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7"/>
                  <a:pt x="20" y="6"/>
                  <a:pt x="21" y="6"/>
                </a:cubicBezTo>
                <a:cubicBezTo>
                  <a:pt x="21" y="6"/>
                  <a:pt x="21" y="6"/>
                  <a:pt x="22" y="6"/>
                </a:cubicBezTo>
                <a:cubicBezTo>
                  <a:pt x="23" y="5"/>
                  <a:pt x="25" y="6"/>
                  <a:pt x="25" y="8"/>
                </a:cubicBezTo>
                <a:cubicBezTo>
                  <a:pt x="25" y="9"/>
                  <a:pt x="24" y="10"/>
                  <a:pt x="23" y="11"/>
                </a:cubicBezTo>
                <a:cubicBezTo>
                  <a:pt x="21" y="11"/>
                  <a:pt x="20" y="10"/>
                  <a:pt x="20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8"/>
                </a:cubicBezTo>
                <a:cubicBezTo>
                  <a:pt x="18" y="10"/>
                  <a:pt x="19" y="13"/>
                  <a:pt x="23" y="12"/>
                </a:cubicBezTo>
                <a:cubicBezTo>
                  <a:pt x="25" y="11"/>
                  <a:pt x="26" y="10"/>
                  <a:pt x="27" y="8"/>
                </a:cubicBezTo>
                <a:cubicBezTo>
                  <a:pt x="27" y="5"/>
                  <a:pt x="24" y="4"/>
                  <a:pt x="21" y="4"/>
                </a:cubicBezTo>
                <a:cubicBezTo>
                  <a:pt x="20" y="5"/>
                  <a:pt x="20" y="5"/>
                  <a:pt x="19" y="6"/>
                </a:cubicBezTo>
                <a:close/>
                <a:moveTo>
                  <a:pt x="28" y="8"/>
                </a:move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9"/>
                  <a:pt x="28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7"/>
                  <a:pt x="29" y="6"/>
                  <a:pt x="29" y="5"/>
                </a:cubicBezTo>
                <a:cubicBezTo>
                  <a:pt x="30" y="4"/>
                  <a:pt x="29" y="4"/>
                  <a:pt x="29" y="4"/>
                </a:cubicBezTo>
                <a:cubicBezTo>
                  <a:pt x="28" y="3"/>
                  <a:pt x="28" y="4"/>
                  <a:pt x="28" y="4"/>
                </a:cubicBezTo>
                <a:cubicBezTo>
                  <a:pt x="28" y="5"/>
                  <a:pt x="28" y="7"/>
                  <a:pt x="28" y="8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9" name="Oval 150"/>
          <p:cNvSpPr>
            <a:spLocks noChangeArrowheads="1"/>
          </p:cNvSpPr>
          <p:nvPr/>
        </p:nvSpPr>
        <p:spPr bwMode="auto">
          <a:xfrm>
            <a:off x="118592" y="4922364"/>
            <a:ext cx="492125" cy="493713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0" name="Freeform 151"/>
          <p:cNvSpPr>
            <a:spLocks/>
          </p:cNvSpPr>
          <p:nvPr/>
        </p:nvSpPr>
        <p:spPr bwMode="auto">
          <a:xfrm>
            <a:off x="236067" y="4981101"/>
            <a:ext cx="374650" cy="434975"/>
          </a:xfrm>
          <a:custGeom>
            <a:avLst/>
            <a:gdLst>
              <a:gd name="T0" fmla="*/ 11 w 32"/>
              <a:gd name="T1" fmla="*/ 37 h 37"/>
              <a:gd name="T2" fmla="*/ 3 w 32"/>
              <a:gd name="T3" fmla="*/ 30 h 37"/>
              <a:gd name="T4" fmla="*/ 2 w 32"/>
              <a:gd name="T5" fmla="*/ 27 h 37"/>
              <a:gd name="T6" fmla="*/ 3 w 32"/>
              <a:gd name="T7" fmla="*/ 25 h 37"/>
              <a:gd name="T8" fmla="*/ 0 w 32"/>
              <a:gd name="T9" fmla="*/ 17 h 37"/>
              <a:gd name="T10" fmla="*/ 5 w 32"/>
              <a:gd name="T11" fmla="*/ 8 h 37"/>
              <a:gd name="T12" fmla="*/ 5 w 32"/>
              <a:gd name="T13" fmla="*/ 5 h 37"/>
              <a:gd name="T14" fmla="*/ 4 w 32"/>
              <a:gd name="T15" fmla="*/ 2 h 37"/>
              <a:gd name="T16" fmla="*/ 5 w 32"/>
              <a:gd name="T17" fmla="*/ 2 h 37"/>
              <a:gd name="T18" fmla="*/ 5 w 32"/>
              <a:gd name="T19" fmla="*/ 2 h 37"/>
              <a:gd name="T20" fmla="*/ 6 w 32"/>
              <a:gd name="T21" fmla="*/ 3 h 37"/>
              <a:gd name="T22" fmla="*/ 6 w 32"/>
              <a:gd name="T23" fmla="*/ 2 h 37"/>
              <a:gd name="T24" fmla="*/ 6 w 32"/>
              <a:gd name="T25" fmla="*/ 2 h 37"/>
              <a:gd name="T26" fmla="*/ 10 w 32"/>
              <a:gd name="T27" fmla="*/ 3 h 37"/>
              <a:gd name="T28" fmla="*/ 10 w 32"/>
              <a:gd name="T29" fmla="*/ 0 h 37"/>
              <a:gd name="T30" fmla="*/ 10 w 32"/>
              <a:gd name="T31" fmla="*/ 0 h 37"/>
              <a:gd name="T32" fmla="*/ 11 w 32"/>
              <a:gd name="T33" fmla="*/ 0 h 37"/>
              <a:gd name="T34" fmla="*/ 12 w 32"/>
              <a:gd name="T35" fmla="*/ 1 h 37"/>
              <a:gd name="T36" fmla="*/ 12 w 32"/>
              <a:gd name="T37" fmla="*/ 0 h 37"/>
              <a:gd name="T38" fmla="*/ 12 w 32"/>
              <a:gd name="T39" fmla="*/ 1 h 37"/>
              <a:gd name="T40" fmla="*/ 12 w 32"/>
              <a:gd name="T41" fmla="*/ 0 h 37"/>
              <a:gd name="T42" fmla="*/ 13 w 32"/>
              <a:gd name="T43" fmla="*/ 0 h 37"/>
              <a:gd name="T44" fmla="*/ 17 w 32"/>
              <a:gd name="T45" fmla="*/ 3 h 37"/>
              <a:gd name="T46" fmla="*/ 17 w 32"/>
              <a:gd name="T47" fmla="*/ 2 h 37"/>
              <a:gd name="T48" fmla="*/ 17 w 32"/>
              <a:gd name="T49" fmla="*/ 1 h 37"/>
              <a:gd name="T50" fmla="*/ 18 w 32"/>
              <a:gd name="T51" fmla="*/ 2 h 37"/>
              <a:gd name="T52" fmla="*/ 18 w 32"/>
              <a:gd name="T53" fmla="*/ 2 h 37"/>
              <a:gd name="T54" fmla="*/ 19 w 32"/>
              <a:gd name="T55" fmla="*/ 1 h 37"/>
              <a:gd name="T56" fmla="*/ 20 w 32"/>
              <a:gd name="T57" fmla="*/ 2 h 37"/>
              <a:gd name="T58" fmla="*/ 20 w 32"/>
              <a:gd name="T59" fmla="*/ 2 h 37"/>
              <a:gd name="T60" fmla="*/ 20 w 32"/>
              <a:gd name="T61" fmla="*/ 2 h 37"/>
              <a:gd name="T62" fmla="*/ 21 w 32"/>
              <a:gd name="T63" fmla="*/ 2 h 37"/>
              <a:gd name="T64" fmla="*/ 22 w 32"/>
              <a:gd name="T65" fmla="*/ 3 h 37"/>
              <a:gd name="T66" fmla="*/ 22 w 32"/>
              <a:gd name="T67" fmla="*/ 2 h 37"/>
              <a:gd name="T68" fmla="*/ 22 w 32"/>
              <a:gd name="T69" fmla="*/ 1 h 37"/>
              <a:gd name="T70" fmla="*/ 32 w 32"/>
              <a:gd name="T71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37">
                <a:moveTo>
                  <a:pt x="32" y="16"/>
                </a:moveTo>
                <a:cubicBezTo>
                  <a:pt x="32" y="27"/>
                  <a:pt x="23" y="37"/>
                  <a:pt x="11" y="37"/>
                </a:cubicBezTo>
                <a:cubicBezTo>
                  <a:pt x="11" y="37"/>
                  <a:pt x="10" y="37"/>
                  <a:pt x="9" y="37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2" y="26"/>
                  <a:pt x="2" y="26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0"/>
                  <a:pt x="3" y="20"/>
                  <a:pt x="3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5" y="8"/>
                  <a:pt x="5" y="8"/>
                  <a:pt x="5" y="8"/>
                </a:cubicBezTo>
                <a:cubicBezTo>
                  <a:pt x="4" y="7"/>
                  <a:pt x="4" y="7"/>
                  <a:pt x="4" y="7"/>
                </a:cubicBezTo>
                <a:cubicBezTo>
                  <a:pt x="5" y="5"/>
                  <a:pt x="5" y="5"/>
                  <a:pt x="5" y="5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2" y="14"/>
                  <a:pt x="32" y="16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1" name="Freeform 152"/>
          <p:cNvSpPr>
            <a:spLocks noEditPoints="1"/>
          </p:cNvSpPr>
          <p:nvPr/>
        </p:nvSpPr>
        <p:spPr bwMode="auto">
          <a:xfrm>
            <a:off x="236067" y="4981101"/>
            <a:ext cx="269875" cy="365125"/>
          </a:xfrm>
          <a:custGeom>
            <a:avLst/>
            <a:gdLst>
              <a:gd name="T0" fmla="*/ 0 w 23"/>
              <a:gd name="T1" fmla="*/ 16 h 31"/>
              <a:gd name="T2" fmla="*/ 5 w 23"/>
              <a:gd name="T3" fmla="*/ 4 h 31"/>
              <a:gd name="T4" fmla="*/ 5 w 23"/>
              <a:gd name="T5" fmla="*/ 2 h 31"/>
              <a:gd name="T6" fmla="*/ 5 w 23"/>
              <a:gd name="T7" fmla="*/ 2 h 31"/>
              <a:gd name="T8" fmla="*/ 6 w 23"/>
              <a:gd name="T9" fmla="*/ 2 h 31"/>
              <a:gd name="T10" fmla="*/ 6 w 23"/>
              <a:gd name="T11" fmla="*/ 2 h 31"/>
              <a:gd name="T12" fmla="*/ 10 w 23"/>
              <a:gd name="T13" fmla="*/ 3 h 31"/>
              <a:gd name="T14" fmla="*/ 10 w 23"/>
              <a:gd name="T15" fmla="*/ 0 h 31"/>
              <a:gd name="T16" fmla="*/ 11 w 23"/>
              <a:gd name="T17" fmla="*/ 1 h 31"/>
              <a:gd name="T18" fmla="*/ 11 w 23"/>
              <a:gd name="T19" fmla="*/ 2 h 31"/>
              <a:gd name="T20" fmla="*/ 12 w 23"/>
              <a:gd name="T21" fmla="*/ 0 h 31"/>
              <a:gd name="T22" fmla="*/ 12 w 23"/>
              <a:gd name="T23" fmla="*/ 0 h 31"/>
              <a:gd name="T24" fmla="*/ 13 w 23"/>
              <a:gd name="T25" fmla="*/ 3 h 31"/>
              <a:gd name="T26" fmla="*/ 17 w 23"/>
              <a:gd name="T27" fmla="*/ 2 h 31"/>
              <a:gd name="T28" fmla="*/ 17 w 23"/>
              <a:gd name="T29" fmla="*/ 2 h 31"/>
              <a:gd name="T30" fmla="*/ 18 w 23"/>
              <a:gd name="T31" fmla="*/ 2 h 31"/>
              <a:gd name="T32" fmla="*/ 18 w 23"/>
              <a:gd name="T33" fmla="*/ 2 h 31"/>
              <a:gd name="T34" fmla="*/ 19 w 23"/>
              <a:gd name="T35" fmla="*/ 3 h 31"/>
              <a:gd name="T36" fmla="*/ 20 w 23"/>
              <a:gd name="T37" fmla="*/ 2 h 31"/>
              <a:gd name="T38" fmla="*/ 20 w 23"/>
              <a:gd name="T39" fmla="*/ 2 h 31"/>
              <a:gd name="T40" fmla="*/ 20 w 23"/>
              <a:gd name="T41" fmla="*/ 4 h 31"/>
              <a:gd name="T42" fmla="*/ 21 w 23"/>
              <a:gd name="T43" fmla="*/ 2 h 31"/>
              <a:gd name="T44" fmla="*/ 22 w 23"/>
              <a:gd name="T45" fmla="*/ 2 h 31"/>
              <a:gd name="T46" fmla="*/ 22 w 23"/>
              <a:gd name="T47" fmla="*/ 11 h 31"/>
              <a:gd name="T48" fmla="*/ 21 w 23"/>
              <a:gd name="T49" fmla="*/ 30 h 31"/>
              <a:gd name="T50" fmla="*/ 11 w 23"/>
              <a:gd name="T51" fmla="*/ 8 h 31"/>
              <a:gd name="T52" fmla="*/ 11 w 23"/>
              <a:gd name="T53" fmla="*/ 10 h 31"/>
              <a:gd name="T54" fmla="*/ 11 w 23"/>
              <a:gd name="T55" fmla="*/ 8 h 31"/>
              <a:gd name="T56" fmla="*/ 6 w 23"/>
              <a:gd name="T57" fmla="*/ 18 h 31"/>
              <a:gd name="T58" fmla="*/ 12 w 23"/>
              <a:gd name="T59" fmla="*/ 16 h 31"/>
              <a:gd name="T60" fmla="*/ 9 w 23"/>
              <a:gd name="T61" fmla="*/ 16 h 31"/>
              <a:gd name="T62" fmla="*/ 11 w 23"/>
              <a:gd name="T63" fmla="*/ 15 h 31"/>
              <a:gd name="T64" fmla="*/ 11 w 23"/>
              <a:gd name="T65" fmla="*/ 13 h 31"/>
              <a:gd name="T66" fmla="*/ 14 w 23"/>
              <a:gd name="T67" fmla="*/ 14 h 31"/>
              <a:gd name="T68" fmla="*/ 12 w 23"/>
              <a:gd name="T69" fmla="*/ 15 h 31"/>
              <a:gd name="T70" fmla="*/ 11 w 23"/>
              <a:gd name="T71" fmla="*/ 27 h 31"/>
              <a:gd name="T72" fmla="*/ 13 w 23"/>
              <a:gd name="T73" fmla="*/ 27 h 31"/>
              <a:gd name="T74" fmla="*/ 12 w 23"/>
              <a:gd name="T75" fmla="*/ 25 h 31"/>
              <a:gd name="T76" fmla="*/ 12 w 23"/>
              <a:gd name="T77" fmla="*/ 22 h 31"/>
              <a:gd name="T78" fmla="*/ 10 w 23"/>
              <a:gd name="T79" fmla="*/ 24 h 31"/>
              <a:gd name="T80" fmla="*/ 11 w 23"/>
              <a:gd name="T81" fmla="*/ 27 h 31"/>
              <a:gd name="T82" fmla="*/ 18 w 23"/>
              <a:gd name="T83" fmla="*/ 16 h 31"/>
              <a:gd name="T84" fmla="*/ 17 w 23"/>
              <a:gd name="T85" fmla="*/ 15 h 31"/>
              <a:gd name="T86" fmla="*/ 18 w 23"/>
              <a:gd name="T87" fmla="*/ 14 h 31"/>
              <a:gd name="T88" fmla="*/ 17 w 23"/>
              <a:gd name="T89" fmla="*/ 13 h 31"/>
              <a:gd name="T90" fmla="*/ 18 w 23"/>
              <a:gd name="T91" fmla="*/ 12 h 31"/>
              <a:gd name="T92" fmla="*/ 19 w 23"/>
              <a:gd name="T93" fmla="*/ 14 h 31"/>
              <a:gd name="T94" fmla="*/ 18 w 23"/>
              <a:gd name="T95" fmla="*/ 22 h 31"/>
              <a:gd name="T96" fmla="*/ 18 w 23"/>
              <a:gd name="T97" fmla="*/ 23 h 31"/>
              <a:gd name="T98" fmla="*/ 17 w 23"/>
              <a:gd name="T99" fmla="*/ 23 h 31"/>
              <a:gd name="T100" fmla="*/ 16 w 23"/>
              <a:gd name="T101" fmla="*/ 22 h 31"/>
              <a:gd name="T102" fmla="*/ 18 w 23"/>
              <a:gd name="T103" fmla="*/ 20 h 31"/>
              <a:gd name="T104" fmla="*/ 4 w 23"/>
              <a:gd name="T105" fmla="*/ 19 h 31"/>
              <a:gd name="T106" fmla="*/ 5 w 23"/>
              <a:gd name="T107" fmla="*/ 17 h 31"/>
              <a:gd name="T108" fmla="*/ 5 w 23"/>
              <a:gd name="T109" fmla="*/ 17 h 31"/>
              <a:gd name="T110" fmla="*/ 5 w 23"/>
              <a:gd name="T111" fmla="*/ 16 h 31"/>
              <a:gd name="T112" fmla="*/ 6 w 23"/>
              <a:gd name="T113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" h="31">
                <a:moveTo>
                  <a:pt x="3" y="29"/>
                </a:moveTo>
                <a:cubicBezTo>
                  <a:pt x="2" y="28"/>
                  <a:pt x="2" y="27"/>
                  <a:pt x="2" y="27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6"/>
                  <a:pt x="1" y="26"/>
                  <a:pt x="2" y="25"/>
                </a:cubicBezTo>
                <a:cubicBezTo>
                  <a:pt x="2" y="25"/>
                  <a:pt x="2" y="25"/>
                  <a:pt x="2" y="24"/>
                </a:cubicBezTo>
                <a:cubicBezTo>
                  <a:pt x="3" y="24"/>
                  <a:pt x="3" y="23"/>
                  <a:pt x="3" y="22"/>
                </a:cubicBezTo>
                <a:cubicBezTo>
                  <a:pt x="2" y="20"/>
                  <a:pt x="2" y="19"/>
                  <a:pt x="2" y="18"/>
                </a:cubicBezTo>
                <a:cubicBezTo>
                  <a:pt x="2" y="16"/>
                  <a:pt x="2" y="16"/>
                  <a:pt x="1" y="17"/>
                </a:cubicBezTo>
                <a:cubicBezTo>
                  <a:pt x="0" y="17"/>
                  <a:pt x="0" y="17"/>
                  <a:pt x="0" y="16"/>
                </a:cubicBezTo>
                <a:cubicBezTo>
                  <a:pt x="1" y="14"/>
                  <a:pt x="2" y="11"/>
                  <a:pt x="2" y="9"/>
                </a:cubicBezTo>
                <a:cubicBezTo>
                  <a:pt x="2" y="8"/>
                  <a:pt x="2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3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6"/>
                  <a:pt x="7" y="6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9" y="7"/>
                  <a:pt x="9" y="7"/>
                  <a:pt x="9" y="7"/>
                </a:cubicBezTo>
                <a:cubicBezTo>
                  <a:pt x="9" y="5"/>
                  <a:pt x="10" y="4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0" y="0"/>
                </a:cubicBezTo>
                <a:cubicBezTo>
                  <a:pt x="10" y="0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3"/>
                </a:cubicBezTo>
                <a:cubicBezTo>
                  <a:pt x="13" y="4"/>
                  <a:pt x="14" y="5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5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3"/>
                  <a:pt x="18" y="4"/>
                  <a:pt x="18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3"/>
                  <a:pt x="19" y="3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3"/>
                </a:cubicBezTo>
                <a:cubicBezTo>
                  <a:pt x="19" y="3"/>
                  <a:pt x="19" y="3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3"/>
                  <a:pt x="20" y="3"/>
                  <a:pt x="19" y="3"/>
                </a:cubicBezTo>
                <a:cubicBezTo>
                  <a:pt x="19" y="4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6"/>
                  <a:pt x="21" y="6"/>
                  <a:pt x="21" y="5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3"/>
                </a:cubicBezTo>
                <a:cubicBezTo>
                  <a:pt x="21" y="3"/>
                  <a:pt x="21" y="5"/>
                  <a:pt x="21" y="7"/>
                </a:cubicBezTo>
                <a:cubicBezTo>
                  <a:pt x="21" y="8"/>
                  <a:pt x="21" y="8"/>
                  <a:pt x="21" y="9"/>
                </a:cubicBezTo>
                <a:cubicBezTo>
                  <a:pt x="21" y="9"/>
                  <a:pt x="21" y="9"/>
                  <a:pt x="21" y="8"/>
                </a:cubicBezTo>
                <a:cubicBezTo>
                  <a:pt x="22" y="6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6"/>
                  <a:pt x="22" y="9"/>
                </a:cubicBezTo>
                <a:cubicBezTo>
                  <a:pt x="21" y="10"/>
                  <a:pt x="21" y="10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2"/>
                  <a:pt x="23" y="12"/>
                  <a:pt x="22" y="12"/>
                </a:cubicBezTo>
                <a:cubicBezTo>
                  <a:pt x="22" y="12"/>
                  <a:pt x="22" y="12"/>
                  <a:pt x="22" y="13"/>
                </a:cubicBezTo>
                <a:cubicBezTo>
                  <a:pt x="21" y="15"/>
                  <a:pt x="21" y="18"/>
                  <a:pt x="21" y="20"/>
                </a:cubicBezTo>
                <a:cubicBezTo>
                  <a:pt x="20" y="22"/>
                  <a:pt x="21" y="22"/>
                  <a:pt x="21" y="23"/>
                </a:cubicBezTo>
                <a:cubicBezTo>
                  <a:pt x="21" y="23"/>
                  <a:pt x="21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5"/>
                  <a:pt x="21" y="25"/>
                </a:cubicBezTo>
                <a:cubicBezTo>
                  <a:pt x="21" y="26"/>
                  <a:pt x="21" y="28"/>
                  <a:pt x="21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4" y="31"/>
                  <a:pt x="9" y="31"/>
                  <a:pt x="4" y="31"/>
                </a:cubicBezTo>
                <a:cubicBezTo>
                  <a:pt x="3" y="31"/>
                  <a:pt x="3" y="31"/>
                  <a:pt x="3" y="29"/>
                </a:cubicBezTo>
                <a:close/>
                <a:moveTo>
                  <a:pt x="12" y="8"/>
                </a:moveTo>
                <a:cubicBezTo>
                  <a:pt x="12" y="8"/>
                  <a:pt x="12" y="8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1" y="10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8"/>
                </a:move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lose/>
                <a:moveTo>
                  <a:pt x="6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lose/>
                <a:moveTo>
                  <a:pt x="13" y="17"/>
                </a:moveTo>
                <a:cubicBezTo>
                  <a:pt x="13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4" y="17"/>
                  <a:pt x="14" y="17"/>
                  <a:pt x="13" y="17"/>
                </a:cubicBezTo>
                <a:close/>
                <a:moveTo>
                  <a:pt x="11" y="17"/>
                </a:moveTo>
                <a:cubicBezTo>
                  <a:pt x="10" y="17"/>
                  <a:pt x="10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lose/>
                <a:moveTo>
                  <a:pt x="9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lose/>
                <a:moveTo>
                  <a:pt x="9" y="14"/>
                </a:moveTo>
                <a:cubicBezTo>
                  <a:pt x="9" y="14"/>
                  <a:pt x="8" y="14"/>
                  <a:pt x="8" y="13"/>
                </a:cubicBezTo>
                <a:cubicBezTo>
                  <a:pt x="8" y="13"/>
                  <a:pt x="8" y="13"/>
                  <a:pt x="9" y="13"/>
                </a:cubicBezTo>
                <a:cubicBezTo>
                  <a:pt x="9" y="13"/>
                  <a:pt x="10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2" y="13"/>
                </a:moveTo>
                <a:cubicBezTo>
                  <a:pt x="13" y="13"/>
                  <a:pt x="13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3"/>
                </a:cubicBezTo>
                <a:cubicBezTo>
                  <a:pt x="12" y="13"/>
                  <a:pt x="12" y="13"/>
                  <a:pt x="12" y="13"/>
                </a:cubicBezTo>
                <a:close/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6"/>
                  <a:pt x="12" y="16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10" y="29"/>
                </a:move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8"/>
                  <a:pt x="11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0" y="27"/>
                  <a:pt x="10" y="27"/>
                </a:cubicBezTo>
                <a:cubicBezTo>
                  <a:pt x="10" y="27"/>
                  <a:pt x="10" y="27"/>
                  <a:pt x="10" y="28"/>
                </a:cubicBezTo>
                <a:cubicBezTo>
                  <a:pt x="10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lose/>
                <a:moveTo>
                  <a:pt x="12" y="29"/>
                </a:moveTo>
                <a:cubicBezTo>
                  <a:pt x="12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8"/>
                  <a:pt x="13" y="28"/>
                </a:cubicBezTo>
                <a:cubicBezTo>
                  <a:pt x="13" y="27"/>
                  <a:pt x="13" y="27"/>
                  <a:pt x="13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8"/>
                </a:cubicBezTo>
                <a:cubicBezTo>
                  <a:pt x="12" y="28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3" y="27"/>
                </a:moveTo>
                <a:cubicBezTo>
                  <a:pt x="13" y="26"/>
                  <a:pt x="13" y="26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6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lose/>
                <a:moveTo>
                  <a:pt x="13" y="24"/>
                </a:moveTo>
                <a:cubicBezTo>
                  <a:pt x="13" y="23"/>
                  <a:pt x="14" y="23"/>
                  <a:pt x="14" y="22"/>
                </a:cubicBezTo>
                <a:cubicBezTo>
                  <a:pt x="14" y="22"/>
                  <a:pt x="14" y="22"/>
                  <a:pt x="13" y="22"/>
                </a:cubicBezTo>
                <a:cubicBezTo>
                  <a:pt x="13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3"/>
                  <a:pt x="12" y="23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11" y="22"/>
                </a:move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3"/>
                  <a:pt x="9" y="23"/>
                  <a:pt x="9" y="24"/>
                </a:cubicBezTo>
                <a:cubicBezTo>
                  <a:pt x="9" y="24"/>
                  <a:pt x="9" y="24"/>
                  <a:pt x="10" y="24"/>
                </a:cubicBezTo>
                <a:cubicBezTo>
                  <a:pt x="10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1" y="23"/>
                  <a:pt x="11" y="22"/>
                </a:cubicBezTo>
                <a:cubicBezTo>
                  <a:pt x="11" y="22"/>
                  <a:pt x="11" y="22"/>
                  <a:pt x="11" y="22"/>
                </a:cubicBezTo>
                <a:close/>
                <a:moveTo>
                  <a:pt x="9" y="25"/>
                </a:moveTo>
                <a:cubicBezTo>
                  <a:pt x="10" y="25"/>
                  <a:pt x="10" y="26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1" y="25"/>
                  <a:pt x="11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1" y="24"/>
                  <a:pt x="10" y="24"/>
                  <a:pt x="10" y="24"/>
                </a:cubicBezTo>
                <a:cubicBezTo>
                  <a:pt x="9" y="24"/>
                  <a:pt x="9" y="24"/>
                  <a:pt x="9" y="25"/>
                </a:cubicBezTo>
                <a:close/>
                <a:moveTo>
                  <a:pt x="19" y="15"/>
                </a:moveTo>
                <a:cubicBezTo>
                  <a:pt x="19" y="15"/>
                  <a:pt x="19" y="15"/>
                  <a:pt x="19" y="16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7" y="16"/>
                </a:cubicBezTo>
                <a:close/>
                <a:moveTo>
                  <a:pt x="17" y="14"/>
                </a:move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4"/>
                </a:cubicBezTo>
                <a:close/>
                <a:moveTo>
                  <a:pt x="17" y="13"/>
                </a:move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3"/>
                  <a:pt x="18" y="13"/>
                </a:cubicBezTo>
                <a:cubicBezTo>
                  <a:pt x="18" y="13"/>
                  <a:pt x="18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lose/>
                <a:moveTo>
                  <a:pt x="18" y="12"/>
                </a:moveTo>
                <a:cubicBezTo>
                  <a:pt x="19" y="12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9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8" y="15"/>
                </a:cubicBezTo>
                <a:cubicBezTo>
                  <a:pt x="18" y="15"/>
                  <a:pt x="18" y="15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18" y="22"/>
                </a:move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1"/>
                  <a:pt x="17" y="21"/>
                </a:cubicBezTo>
                <a:cubicBezTo>
                  <a:pt x="17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9" y="21"/>
                </a:cubicBezTo>
                <a:cubicBezTo>
                  <a:pt x="19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7" y="23"/>
                </a:moveTo>
                <a:cubicBezTo>
                  <a:pt x="17" y="23"/>
                  <a:pt x="17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lose/>
                <a:moveTo>
                  <a:pt x="16" y="22"/>
                </a:moveTo>
                <a:cubicBezTo>
                  <a:pt x="16" y="22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16" y="20"/>
                </a:moveTo>
                <a:cubicBezTo>
                  <a:pt x="17" y="20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1"/>
                  <a:pt x="16" y="21"/>
                </a:cubicBezTo>
                <a:cubicBezTo>
                  <a:pt x="16" y="21"/>
                  <a:pt x="16" y="20"/>
                  <a:pt x="16" y="20"/>
                </a:cubicBezTo>
                <a:close/>
                <a:moveTo>
                  <a:pt x="18" y="19"/>
                </a:moveTo>
                <a:cubicBezTo>
                  <a:pt x="18" y="19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19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5" y="19"/>
                </a:move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4" y="18"/>
                </a:moveTo>
                <a:cubicBezTo>
                  <a:pt x="4" y="18"/>
                  <a:pt x="4" y="18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lose/>
                <a:moveTo>
                  <a:pt x="4" y="17"/>
                </a:moveTo>
                <a:cubicBezTo>
                  <a:pt x="4" y="16"/>
                  <a:pt x="5" y="16"/>
                  <a:pt x="5" y="16"/>
                </a:cubicBezTo>
                <a:cubicBezTo>
                  <a:pt x="5" y="15"/>
                  <a:pt x="5" y="15"/>
                  <a:pt x="5" y="16"/>
                </a:cubicBezTo>
                <a:cubicBezTo>
                  <a:pt x="5" y="16"/>
                  <a:pt x="5" y="16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lose/>
                <a:moveTo>
                  <a:pt x="6" y="16"/>
                </a:moveTo>
                <a:cubicBezTo>
                  <a:pt x="6" y="16"/>
                  <a:pt x="6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5" y="17"/>
                  <a:pt x="5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5"/>
                  <a:pt x="5" y="15"/>
                  <a:pt x="6" y="16"/>
                </a:cubicBezTo>
                <a:close/>
                <a:moveTo>
                  <a:pt x="7" y="17"/>
                </a:moveTo>
                <a:cubicBezTo>
                  <a:pt x="7" y="17"/>
                  <a:pt x="7" y="18"/>
                  <a:pt x="7" y="18"/>
                </a:cubicBezTo>
                <a:cubicBezTo>
                  <a:pt x="7" y="18"/>
                  <a:pt x="7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7" y="17"/>
                  <a:pt x="7" y="17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2" name="Oval 153"/>
          <p:cNvSpPr>
            <a:spLocks noChangeArrowheads="1"/>
          </p:cNvSpPr>
          <p:nvPr/>
        </p:nvSpPr>
        <p:spPr bwMode="auto">
          <a:xfrm>
            <a:off x="739305" y="3674589"/>
            <a:ext cx="492125" cy="4953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3" name="Freeform 154"/>
          <p:cNvSpPr>
            <a:spLocks/>
          </p:cNvSpPr>
          <p:nvPr/>
        </p:nvSpPr>
        <p:spPr bwMode="auto">
          <a:xfrm>
            <a:off x="844080" y="3733326"/>
            <a:ext cx="387350" cy="436563"/>
          </a:xfrm>
          <a:custGeom>
            <a:avLst/>
            <a:gdLst>
              <a:gd name="T0" fmla="*/ 33 w 33"/>
              <a:gd name="T1" fmla="*/ 16 h 37"/>
              <a:gd name="T2" fmla="*/ 12 w 33"/>
              <a:gd name="T3" fmla="*/ 37 h 37"/>
              <a:gd name="T4" fmla="*/ 9 w 33"/>
              <a:gd name="T5" fmla="*/ 37 h 37"/>
              <a:gd name="T6" fmla="*/ 1 w 33"/>
              <a:gd name="T7" fmla="*/ 29 h 37"/>
              <a:gd name="T8" fmla="*/ 7 w 33"/>
              <a:gd name="T9" fmla="*/ 26 h 37"/>
              <a:gd name="T10" fmla="*/ 7 w 33"/>
              <a:gd name="T11" fmla="*/ 19 h 37"/>
              <a:gd name="T12" fmla="*/ 3 w 33"/>
              <a:gd name="T13" fmla="*/ 16 h 37"/>
              <a:gd name="T14" fmla="*/ 3 w 33"/>
              <a:gd name="T15" fmla="*/ 14 h 37"/>
              <a:gd name="T16" fmla="*/ 0 w 33"/>
              <a:gd name="T17" fmla="*/ 11 h 37"/>
              <a:gd name="T18" fmla="*/ 0 w 33"/>
              <a:gd name="T19" fmla="*/ 11 h 37"/>
              <a:gd name="T20" fmla="*/ 0 w 33"/>
              <a:gd name="T21" fmla="*/ 11 h 37"/>
              <a:gd name="T22" fmla="*/ 1 w 33"/>
              <a:gd name="T23" fmla="*/ 11 h 37"/>
              <a:gd name="T24" fmla="*/ 2 w 33"/>
              <a:gd name="T25" fmla="*/ 10 h 37"/>
              <a:gd name="T26" fmla="*/ 2 w 33"/>
              <a:gd name="T27" fmla="*/ 10 h 37"/>
              <a:gd name="T28" fmla="*/ 3 w 33"/>
              <a:gd name="T29" fmla="*/ 10 h 37"/>
              <a:gd name="T30" fmla="*/ 3 w 33"/>
              <a:gd name="T31" fmla="*/ 11 h 37"/>
              <a:gd name="T32" fmla="*/ 4 w 33"/>
              <a:gd name="T33" fmla="*/ 11 h 37"/>
              <a:gd name="T34" fmla="*/ 3 w 33"/>
              <a:gd name="T35" fmla="*/ 10 h 37"/>
              <a:gd name="T36" fmla="*/ 3 w 33"/>
              <a:gd name="T37" fmla="*/ 9 h 37"/>
              <a:gd name="T38" fmla="*/ 3 w 33"/>
              <a:gd name="T39" fmla="*/ 9 h 37"/>
              <a:gd name="T40" fmla="*/ 4 w 33"/>
              <a:gd name="T41" fmla="*/ 9 h 37"/>
              <a:gd name="T42" fmla="*/ 8 w 33"/>
              <a:gd name="T43" fmla="*/ 14 h 37"/>
              <a:gd name="T44" fmla="*/ 8 w 33"/>
              <a:gd name="T45" fmla="*/ 13 h 37"/>
              <a:gd name="T46" fmla="*/ 5 w 33"/>
              <a:gd name="T47" fmla="*/ 10 h 37"/>
              <a:gd name="T48" fmla="*/ 5 w 33"/>
              <a:gd name="T49" fmla="*/ 10 h 37"/>
              <a:gd name="T50" fmla="*/ 5 w 33"/>
              <a:gd name="T51" fmla="*/ 9 h 37"/>
              <a:gd name="T52" fmla="*/ 6 w 33"/>
              <a:gd name="T53" fmla="*/ 9 h 37"/>
              <a:gd name="T54" fmla="*/ 6 w 33"/>
              <a:gd name="T55" fmla="*/ 10 h 37"/>
              <a:gd name="T56" fmla="*/ 6 w 33"/>
              <a:gd name="T57" fmla="*/ 9 h 37"/>
              <a:gd name="T58" fmla="*/ 7 w 33"/>
              <a:gd name="T59" fmla="*/ 9 h 37"/>
              <a:gd name="T60" fmla="*/ 6 w 33"/>
              <a:gd name="T61" fmla="*/ 7 h 37"/>
              <a:gd name="T62" fmla="*/ 6 w 33"/>
              <a:gd name="T63" fmla="*/ 6 h 37"/>
              <a:gd name="T64" fmla="*/ 7 w 33"/>
              <a:gd name="T65" fmla="*/ 4 h 37"/>
              <a:gd name="T66" fmla="*/ 7 w 33"/>
              <a:gd name="T67" fmla="*/ 2 h 37"/>
              <a:gd name="T68" fmla="*/ 7 w 33"/>
              <a:gd name="T69" fmla="*/ 1 h 37"/>
              <a:gd name="T70" fmla="*/ 9 w 33"/>
              <a:gd name="T71" fmla="*/ 1 h 37"/>
              <a:gd name="T72" fmla="*/ 9 w 33"/>
              <a:gd name="T73" fmla="*/ 1 h 37"/>
              <a:gd name="T74" fmla="*/ 9 w 33"/>
              <a:gd name="T75" fmla="*/ 0 h 37"/>
              <a:gd name="T76" fmla="*/ 9 w 33"/>
              <a:gd name="T77" fmla="*/ 0 h 37"/>
              <a:gd name="T78" fmla="*/ 10 w 33"/>
              <a:gd name="T79" fmla="*/ 0 h 37"/>
              <a:gd name="T80" fmla="*/ 10 w 33"/>
              <a:gd name="T81" fmla="*/ 0 h 37"/>
              <a:gd name="T82" fmla="*/ 14 w 33"/>
              <a:gd name="T83" fmla="*/ 4 h 37"/>
              <a:gd name="T84" fmla="*/ 15 w 33"/>
              <a:gd name="T85" fmla="*/ 4 h 37"/>
              <a:gd name="T86" fmla="*/ 15 w 33"/>
              <a:gd name="T87" fmla="*/ 3 h 37"/>
              <a:gd name="T88" fmla="*/ 15 w 33"/>
              <a:gd name="T89" fmla="*/ 3 h 37"/>
              <a:gd name="T90" fmla="*/ 16 w 33"/>
              <a:gd name="T91" fmla="*/ 3 h 37"/>
              <a:gd name="T92" fmla="*/ 16 w 33"/>
              <a:gd name="T93" fmla="*/ 3 h 37"/>
              <a:gd name="T94" fmla="*/ 20 w 33"/>
              <a:gd name="T95" fmla="*/ 7 h 37"/>
              <a:gd name="T96" fmla="*/ 21 w 33"/>
              <a:gd name="T97" fmla="*/ 6 h 37"/>
              <a:gd name="T98" fmla="*/ 22 w 33"/>
              <a:gd name="T99" fmla="*/ 4 h 37"/>
              <a:gd name="T100" fmla="*/ 25 w 33"/>
              <a:gd name="T101" fmla="*/ 4 h 37"/>
              <a:gd name="T102" fmla="*/ 26 w 33"/>
              <a:gd name="T103" fmla="*/ 4 h 37"/>
              <a:gd name="T104" fmla="*/ 33 w 33"/>
              <a:gd name="T105" fmla="*/ 11 h 37"/>
              <a:gd name="T106" fmla="*/ 33 w 33"/>
              <a:gd name="T107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" h="37">
                <a:moveTo>
                  <a:pt x="33" y="16"/>
                </a:moveTo>
                <a:cubicBezTo>
                  <a:pt x="33" y="28"/>
                  <a:pt x="24" y="37"/>
                  <a:pt x="12" y="37"/>
                </a:cubicBezTo>
                <a:cubicBezTo>
                  <a:pt x="11" y="37"/>
                  <a:pt x="10" y="37"/>
                  <a:pt x="9" y="37"/>
                </a:cubicBezTo>
                <a:cubicBezTo>
                  <a:pt x="1" y="29"/>
                  <a:pt x="1" y="29"/>
                  <a:pt x="1" y="29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19"/>
                  <a:pt x="7" y="19"/>
                  <a:pt x="7" y="19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4"/>
                  <a:pt x="22" y="4"/>
                  <a:pt x="22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3"/>
                  <a:pt x="33" y="14"/>
                  <a:pt x="33" y="16"/>
                </a:cubicBezTo>
                <a:close/>
              </a:path>
            </a:pathLst>
          </a:custGeom>
          <a:solidFill>
            <a:srgbClr val="E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4" name="Freeform 155"/>
          <p:cNvSpPr>
            <a:spLocks/>
          </p:cNvSpPr>
          <p:nvPr/>
        </p:nvSpPr>
        <p:spPr bwMode="auto">
          <a:xfrm>
            <a:off x="844080" y="3733326"/>
            <a:ext cx="317500" cy="354013"/>
          </a:xfrm>
          <a:custGeom>
            <a:avLst/>
            <a:gdLst>
              <a:gd name="T0" fmla="*/ 6 w 27"/>
              <a:gd name="T1" fmla="*/ 17 h 30"/>
              <a:gd name="T2" fmla="*/ 1 w 27"/>
              <a:gd name="T3" fmla="*/ 11 h 30"/>
              <a:gd name="T4" fmla="*/ 0 w 27"/>
              <a:gd name="T5" fmla="*/ 11 h 30"/>
              <a:gd name="T6" fmla="*/ 2 w 27"/>
              <a:gd name="T7" fmla="*/ 10 h 30"/>
              <a:gd name="T8" fmla="*/ 2 w 27"/>
              <a:gd name="T9" fmla="*/ 11 h 30"/>
              <a:gd name="T10" fmla="*/ 3 w 27"/>
              <a:gd name="T11" fmla="*/ 11 h 30"/>
              <a:gd name="T12" fmla="*/ 1 w 27"/>
              <a:gd name="T13" fmla="*/ 12 h 30"/>
              <a:gd name="T14" fmla="*/ 3 w 27"/>
              <a:gd name="T15" fmla="*/ 9 h 30"/>
              <a:gd name="T16" fmla="*/ 3 w 27"/>
              <a:gd name="T17" fmla="*/ 9 h 30"/>
              <a:gd name="T18" fmla="*/ 3 w 27"/>
              <a:gd name="T19" fmla="*/ 13 h 30"/>
              <a:gd name="T20" fmla="*/ 9 w 27"/>
              <a:gd name="T21" fmla="*/ 10 h 30"/>
              <a:gd name="T22" fmla="*/ 7 w 27"/>
              <a:gd name="T23" fmla="*/ 11 h 30"/>
              <a:gd name="T24" fmla="*/ 7 w 27"/>
              <a:gd name="T25" fmla="*/ 10 h 30"/>
              <a:gd name="T26" fmla="*/ 8 w 27"/>
              <a:gd name="T27" fmla="*/ 11 h 30"/>
              <a:gd name="T28" fmla="*/ 5 w 27"/>
              <a:gd name="T29" fmla="*/ 10 h 30"/>
              <a:gd name="T30" fmla="*/ 6 w 27"/>
              <a:gd name="T31" fmla="*/ 10 h 30"/>
              <a:gd name="T32" fmla="*/ 6 w 27"/>
              <a:gd name="T33" fmla="*/ 7 h 30"/>
              <a:gd name="T34" fmla="*/ 9 w 27"/>
              <a:gd name="T35" fmla="*/ 0 h 30"/>
              <a:gd name="T36" fmla="*/ 10 w 27"/>
              <a:gd name="T37" fmla="*/ 0 h 30"/>
              <a:gd name="T38" fmla="*/ 7 w 27"/>
              <a:gd name="T39" fmla="*/ 4 h 30"/>
              <a:gd name="T40" fmla="*/ 11 w 27"/>
              <a:gd name="T41" fmla="*/ 4 h 30"/>
              <a:gd name="T42" fmla="*/ 9 w 27"/>
              <a:gd name="T43" fmla="*/ 5 h 30"/>
              <a:gd name="T44" fmla="*/ 10 w 27"/>
              <a:gd name="T45" fmla="*/ 5 h 30"/>
              <a:gd name="T46" fmla="*/ 9 w 27"/>
              <a:gd name="T47" fmla="*/ 3 h 30"/>
              <a:gd name="T48" fmla="*/ 12 w 27"/>
              <a:gd name="T49" fmla="*/ 9 h 30"/>
              <a:gd name="T50" fmla="*/ 15 w 27"/>
              <a:gd name="T51" fmla="*/ 4 h 30"/>
              <a:gd name="T52" fmla="*/ 14 w 27"/>
              <a:gd name="T53" fmla="*/ 5 h 30"/>
              <a:gd name="T54" fmla="*/ 14 w 27"/>
              <a:gd name="T55" fmla="*/ 5 h 30"/>
              <a:gd name="T56" fmla="*/ 15 w 27"/>
              <a:gd name="T57" fmla="*/ 3 h 30"/>
              <a:gd name="T58" fmla="*/ 16 w 27"/>
              <a:gd name="T59" fmla="*/ 3 h 30"/>
              <a:gd name="T60" fmla="*/ 16 w 27"/>
              <a:gd name="T61" fmla="*/ 4 h 30"/>
              <a:gd name="T62" fmla="*/ 17 w 27"/>
              <a:gd name="T63" fmla="*/ 9 h 30"/>
              <a:gd name="T64" fmla="*/ 16 w 27"/>
              <a:gd name="T65" fmla="*/ 8 h 30"/>
              <a:gd name="T66" fmla="*/ 17 w 27"/>
              <a:gd name="T67" fmla="*/ 7 h 30"/>
              <a:gd name="T68" fmla="*/ 15 w 27"/>
              <a:gd name="T69" fmla="*/ 11 h 30"/>
              <a:gd name="T70" fmla="*/ 25 w 27"/>
              <a:gd name="T71" fmla="*/ 3 h 30"/>
              <a:gd name="T72" fmla="*/ 25 w 27"/>
              <a:gd name="T73" fmla="*/ 6 h 30"/>
              <a:gd name="T74" fmla="*/ 25 w 27"/>
              <a:gd name="T75" fmla="*/ 5 h 30"/>
              <a:gd name="T76" fmla="*/ 25 w 27"/>
              <a:gd name="T77" fmla="*/ 5 h 30"/>
              <a:gd name="T78" fmla="*/ 22 w 27"/>
              <a:gd name="T79" fmla="*/ 7 h 30"/>
              <a:gd name="T80" fmla="*/ 24 w 27"/>
              <a:gd name="T81" fmla="*/ 8 h 30"/>
              <a:gd name="T82" fmla="*/ 24 w 27"/>
              <a:gd name="T83" fmla="*/ 9 h 30"/>
              <a:gd name="T84" fmla="*/ 21 w 27"/>
              <a:gd name="T85" fmla="*/ 10 h 30"/>
              <a:gd name="T86" fmla="*/ 22 w 27"/>
              <a:gd name="T87" fmla="*/ 9 h 30"/>
              <a:gd name="T88" fmla="*/ 23 w 27"/>
              <a:gd name="T89" fmla="*/ 9 h 30"/>
              <a:gd name="T90" fmla="*/ 18 w 27"/>
              <a:gd name="T91" fmla="*/ 13 h 30"/>
              <a:gd name="T92" fmla="*/ 19 w 27"/>
              <a:gd name="T93" fmla="*/ 13 h 30"/>
              <a:gd name="T94" fmla="*/ 23 w 27"/>
              <a:gd name="T95" fmla="*/ 12 h 30"/>
              <a:gd name="T96" fmla="*/ 23 w 27"/>
              <a:gd name="T97" fmla="*/ 12 h 30"/>
              <a:gd name="T98" fmla="*/ 22 w 27"/>
              <a:gd name="T99" fmla="*/ 15 h 30"/>
              <a:gd name="T100" fmla="*/ 26 w 27"/>
              <a:gd name="T101" fmla="*/ 12 h 30"/>
              <a:gd name="T102" fmla="*/ 25 w 27"/>
              <a:gd name="T103" fmla="*/ 12 h 30"/>
              <a:gd name="T104" fmla="*/ 25 w 27"/>
              <a:gd name="T105" fmla="*/ 11 h 30"/>
              <a:gd name="T106" fmla="*/ 27 w 27"/>
              <a:gd name="T107" fmla="*/ 13 h 30"/>
              <a:gd name="T108" fmla="*/ 27 w 27"/>
              <a:gd name="T109" fmla="*/ 13 h 30"/>
              <a:gd name="T110" fmla="*/ 23 w 27"/>
              <a:gd name="T111" fmla="*/ 14 h 30"/>
              <a:gd name="T112" fmla="*/ 13 w 27"/>
              <a:gd name="T113" fmla="*/ 16 h 30"/>
              <a:gd name="T114" fmla="*/ 16 w 27"/>
              <a:gd name="T115" fmla="*/ 19 h 30"/>
              <a:gd name="T116" fmla="*/ 19 w 27"/>
              <a:gd name="T117" fmla="*/ 20 h 30"/>
              <a:gd name="T118" fmla="*/ 18 w 27"/>
              <a:gd name="T119" fmla="*/ 19 h 30"/>
              <a:gd name="T120" fmla="*/ 19 w 27"/>
              <a:gd name="T121" fmla="*/ 19 h 30"/>
              <a:gd name="T122" fmla="*/ 18 w 27"/>
              <a:gd name="T123" fmla="*/ 21 h 30"/>
              <a:gd name="T124" fmla="*/ 19 w 27"/>
              <a:gd name="T12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" h="30">
                <a:moveTo>
                  <a:pt x="4" y="27"/>
                </a:moveTo>
                <a:cubicBezTo>
                  <a:pt x="4" y="26"/>
                  <a:pt x="5" y="25"/>
                  <a:pt x="5" y="24"/>
                </a:cubicBezTo>
                <a:cubicBezTo>
                  <a:pt x="6" y="23"/>
                  <a:pt x="5" y="23"/>
                  <a:pt x="5" y="21"/>
                </a:cubicBezTo>
                <a:cubicBezTo>
                  <a:pt x="5" y="21"/>
                  <a:pt x="6" y="20"/>
                  <a:pt x="6" y="19"/>
                </a:cubicBezTo>
                <a:cubicBezTo>
                  <a:pt x="6" y="19"/>
                  <a:pt x="6" y="18"/>
                  <a:pt x="6" y="18"/>
                </a:cubicBezTo>
                <a:cubicBezTo>
                  <a:pt x="7" y="17"/>
                  <a:pt x="7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4" y="16"/>
                  <a:pt x="3" y="16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0"/>
                  <a:pt x="4" y="9"/>
                  <a:pt x="4" y="9"/>
                </a:cubicBezTo>
                <a:cubicBezTo>
                  <a:pt x="4" y="9"/>
                  <a:pt x="4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3" y="12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4" y="15"/>
                  <a:pt x="4" y="15"/>
                </a:cubicBezTo>
                <a:cubicBezTo>
                  <a:pt x="5" y="15"/>
                  <a:pt x="6" y="15"/>
                  <a:pt x="6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8" y="13"/>
                  <a:pt x="8" y="13"/>
                </a:cubicBezTo>
                <a:cubicBezTo>
                  <a:pt x="9" y="12"/>
                  <a:pt x="10" y="11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9" y="9"/>
                  <a:pt x="8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7" y="10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8" y="10"/>
                  <a:pt x="8" y="10"/>
                </a:cubicBezTo>
                <a:cubicBezTo>
                  <a:pt x="8" y="10"/>
                  <a:pt x="8" y="10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5" y="9"/>
                </a:cubicBezTo>
                <a:cubicBezTo>
                  <a:pt x="5" y="9"/>
                  <a:pt x="5" y="9"/>
                  <a:pt x="5" y="10"/>
                </a:cubicBezTo>
                <a:cubicBezTo>
                  <a:pt x="5" y="10"/>
                  <a:pt x="5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cubicBezTo>
                  <a:pt x="6" y="8"/>
                  <a:pt x="6" y="7"/>
                  <a:pt x="6" y="7"/>
                </a:cubicBezTo>
                <a:cubicBezTo>
                  <a:pt x="5" y="6"/>
                  <a:pt x="6" y="5"/>
                  <a:pt x="6" y="4"/>
                </a:cubicBezTo>
                <a:cubicBezTo>
                  <a:pt x="6" y="2"/>
                  <a:pt x="7" y="2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1"/>
                  <a:pt x="10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7" y="2"/>
                  <a:pt x="7" y="3"/>
                  <a:pt x="7" y="4"/>
                </a:cubicBez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6"/>
                  <a:pt x="7" y="7"/>
                </a:cubicBezTo>
                <a:cubicBezTo>
                  <a:pt x="8" y="7"/>
                  <a:pt x="9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8"/>
                  <a:pt x="11" y="7"/>
                  <a:pt x="11" y="6"/>
                </a:cubicBezTo>
                <a:cubicBezTo>
                  <a:pt x="11" y="5"/>
                  <a:pt x="11" y="4"/>
                  <a:pt x="11" y="4"/>
                </a:cubicBezTo>
                <a:cubicBezTo>
                  <a:pt x="11" y="4"/>
                  <a:pt x="11" y="4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9" y="3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8" y="4"/>
                  <a:pt x="8" y="4"/>
                </a:cubicBezTo>
                <a:cubicBezTo>
                  <a:pt x="8" y="5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4"/>
                  <a:pt x="10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2"/>
                  <a:pt x="10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4"/>
                  <a:pt x="12" y="4"/>
                  <a:pt x="12" y="5"/>
                </a:cubicBezTo>
                <a:cubicBezTo>
                  <a:pt x="12" y="6"/>
                  <a:pt x="12" y="7"/>
                  <a:pt x="12" y="8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10"/>
                  <a:pt x="13" y="8"/>
                  <a:pt x="13" y="8"/>
                </a:cubicBezTo>
                <a:cubicBezTo>
                  <a:pt x="13" y="7"/>
                  <a:pt x="14" y="7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4"/>
                  <a:pt x="14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2"/>
                  <a:pt x="15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6" y="4"/>
                  <a:pt x="16" y="4"/>
                </a:cubicBezTo>
                <a:cubicBezTo>
                  <a:pt x="16" y="4"/>
                  <a:pt x="16" y="5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7" y="6"/>
                  <a:pt x="17" y="7"/>
                  <a:pt x="18" y="7"/>
                </a:cubicBezTo>
                <a:cubicBezTo>
                  <a:pt x="18" y="7"/>
                  <a:pt x="18" y="7"/>
                  <a:pt x="18" y="8"/>
                </a:cubicBezTo>
                <a:cubicBezTo>
                  <a:pt x="18" y="8"/>
                  <a:pt x="18" y="8"/>
                  <a:pt x="18" y="9"/>
                </a:cubicBezTo>
                <a:cubicBezTo>
                  <a:pt x="18" y="9"/>
                  <a:pt x="18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8"/>
                  <a:pt x="16" y="8"/>
                  <a:pt x="16" y="7"/>
                </a:cubicBezTo>
                <a:cubicBezTo>
                  <a:pt x="17" y="7"/>
                  <a:pt x="17" y="7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6" y="7"/>
                  <a:pt x="16" y="6"/>
                </a:cubicBezTo>
                <a:cubicBezTo>
                  <a:pt x="16" y="6"/>
                  <a:pt x="16" y="6"/>
                  <a:pt x="15" y="6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8"/>
                  <a:pt x="15" y="9"/>
                  <a:pt x="14" y="10"/>
                </a:cubicBezTo>
                <a:cubicBezTo>
                  <a:pt x="14" y="11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6" y="11"/>
                  <a:pt x="17" y="11"/>
                  <a:pt x="17" y="11"/>
                </a:cubicBezTo>
                <a:cubicBezTo>
                  <a:pt x="18" y="10"/>
                  <a:pt x="18" y="10"/>
                  <a:pt x="18" y="9"/>
                </a:cubicBezTo>
                <a:cubicBezTo>
                  <a:pt x="19" y="8"/>
                  <a:pt x="20" y="7"/>
                  <a:pt x="21" y="6"/>
                </a:cubicBezTo>
                <a:cubicBezTo>
                  <a:pt x="21" y="6"/>
                  <a:pt x="22" y="5"/>
                  <a:pt x="22" y="4"/>
                </a:cubicBezTo>
                <a:cubicBezTo>
                  <a:pt x="23" y="4"/>
                  <a:pt x="24" y="4"/>
                  <a:pt x="24" y="3"/>
                </a:cubicBezTo>
                <a:cubicBezTo>
                  <a:pt x="24" y="3"/>
                  <a:pt x="25" y="3"/>
                  <a:pt x="25" y="3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5"/>
                  <a:pt x="24" y="5"/>
                </a:cubicBezTo>
                <a:cubicBezTo>
                  <a:pt x="24" y="5"/>
                  <a:pt x="24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4"/>
                  <a:pt x="23" y="5"/>
                  <a:pt x="23" y="5"/>
                </a:cubicBezTo>
                <a:cubicBezTo>
                  <a:pt x="22" y="5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5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8"/>
                  <a:pt x="21" y="8"/>
                  <a:pt x="20" y="9"/>
                </a:cubicBezTo>
                <a:cubicBezTo>
                  <a:pt x="20" y="9"/>
                  <a:pt x="20" y="9"/>
                  <a:pt x="19" y="9"/>
                </a:cubicBezTo>
                <a:cubicBezTo>
                  <a:pt x="19" y="11"/>
                  <a:pt x="19" y="12"/>
                  <a:pt x="18" y="13"/>
                </a:cubicBezTo>
                <a:cubicBezTo>
                  <a:pt x="17" y="13"/>
                  <a:pt x="16" y="13"/>
                  <a:pt x="15" y="13"/>
                </a:cubicBezTo>
                <a:cubicBezTo>
                  <a:pt x="15" y="13"/>
                  <a:pt x="14" y="13"/>
                  <a:pt x="14" y="14"/>
                </a:cubicBezTo>
                <a:cubicBezTo>
                  <a:pt x="13" y="14"/>
                  <a:pt x="13" y="14"/>
                  <a:pt x="14" y="15"/>
                </a:cubicBezTo>
                <a:cubicBezTo>
                  <a:pt x="14" y="15"/>
                  <a:pt x="16" y="15"/>
                  <a:pt x="17" y="15"/>
                </a:cubicBezTo>
                <a:cubicBezTo>
                  <a:pt x="17" y="15"/>
                  <a:pt x="17" y="14"/>
                  <a:pt x="17" y="14"/>
                </a:cubicBezTo>
                <a:cubicBezTo>
                  <a:pt x="18" y="14"/>
                  <a:pt x="19" y="13"/>
                  <a:pt x="19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1" y="13"/>
                  <a:pt x="21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2" y="11"/>
                  <a:pt x="22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2" y="13"/>
                </a:cubicBezTo>
                <a:cubicBezTo>
                  <a:pt x="22" y="13"/>
                  <a:pt x="22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4"/>
                  <a:pt x="20" y="14"/>
                  <a:pt x="21" y="14"/>
                </a:cubicBezTo>
                <a:cubicBezTo>
                  <a:pt x="21" y="15"/>
                  <a:pt x="21" y="15"/>
                  <a:pt x="22" y="15"/>
                </a:cubicBezTo>
                <a:cubicBezTo>
                  <a:pt x="22" y="15"/>
                  <a:pt x="22" y="14"/>
                  <a:pt x="23" y="14"/>
                </a:cubicBezTo>
                <a:cubicBezTo>
                  <a:pt x="23" y="13"/>
                  <a:pt x="24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5" y="11"/>
                  <a:pt x="25" y="11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3"/>
                  <a:pt x="26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4"/>
                  <a:pt x="27" y="14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6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3"/>
                  <a:pt x="24" y="14"/>
                  <a:pt x="23" y="14"/>
                </a:cubicBezTo>
                <a:cubicBezTo>
                  <a:pt x="23" y="15"/>
                  <a:pt x="22" y="16"/>
                  <a:pt x="22" y="16"/>
                </a:cubicBezTo>
                <a:cubicBezTo>
                  <a:pt x="20" y="16"/>
                  <a:pt x="20" y="15"/>
                  <a:pt x="19" y="14"/>
                </a:cubicBezTo>
                <a:cubicBezTo>
                  <a:pt x="19" y="14"/>
                  <a:pt x="19" y="15"/>
                  <a:pt x="18" y="15"/>
                </a:cubicBezTo>
                <a:cubicBezTo>
                  <a:pt x="18" y="15"/>
                  <a:pt x="18" y="16"/>
                  <a:pt x="17" y="16"/>
                </a:cubicBezTo>
                <a:cubicBezTo>
                  <a:pt x="16" y="17"/>
                  <a:pt x="15" y="17"/>
                  <a:pt x="15" y="17"/>
                </a:cubicBezTo>
                <a:cubicBezTo>
                  <a:pt x="14" y="17"/>
                  <a:pt x="14" y="16"/>
                  <a:pt x="13" y="16"/>
                </a:cubicBezTo>
                <a:cubicBezTo>
                  <a:pt x="13" y="16"/>
                  <a:pt x="13" y="16"/>
                  <a:pt x="13" y="17"/>
                </a:cubicBezTo>
                <a:cubicBezTo>
                  <a:pt x="13" y="17"/>
                  <a:pt x="12" y="18"/>
                  <a:pt x="13" y="18"/>
                </a:cubicBezTo>
                <a:cubicBezTo>
                  <a:pt x="13" y="19"/>
                  <a:pt x="14" y="19"/>
                  <a:pt x="14" y="19"/>
                </a:cubicBezTo>
                <a:cubicBezTo>
                  <a:pt x="14" y="20"/>
                  <a:pt x="13" y="23"/>
                  <a:pt x="14" y="23"/>
                </a:cubicBezTo>
                <a:cubicBezTo>
                  <a:pt x="15" y="23"/>
                  <a:pt x="16" y="22"/>
                  <a:pt x="16" y="21"/>
                </a:cubicBezTo>
                <a:cubicBezTo>
                  <a:pt x="16" y="21"/>
                  <a:pt x="16" y="20"/>
                  <a:pt x="16" y="19"/>
                </a:cubicBezTo>
                <a:cubicBezTo>
                  <a:pt x="16" y="19"/>
                  <a:pt x="16" y="19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9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8" y="20"/>
                  <a:pt x="18" y="20"/>
                </a:cubicBezTo>
                <a:cubicBezTo>
                  <a:pt x="18" y="20"/>
                  <a:pt x="18" y="20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9"/>
                  <a:pt x="17" y="19"/>
                </a:cubicBezTo>
                <a:cubicBezTo>
                  <a:pt x="17" y="19"/>
                  <a:pt x="17" y="21"/>
                  <a:pt x="17" y="21"/>
                </a:cubicBezTo>
                <a:cubicBezTo>
                  <a:pt x="17" y="21"/>
                  <a:pt x="18" y="21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7" y="22"/>
                  <a:pt x="16" y="23"/>
                  <a:pt x="16" y="24"/>
                </a:cubicBezTo>
                <a:cubicBezTo>
                  <a:pt x="15" y="24"/>
                  <a:pt x="16" y="26"/>
                  <a:pt x="16" y="26"/>
                </a:cubicBezTo>
                <a:cubicBezTo>
                  <a:pt x="17" y="27"/>
                  <a:pt x="18" y="27"/>
                  <a:pt x="18" y="27"/>
                </a:cubicBezTo>
                <a:cubicBezTo>
                  <a:pt x="18" y="28"/>
                  <a:pt x="19" y="28"/>
                  <a:pt x="19" y="28"/>
                </a:cubicBezTo>
                <a:cubicBezTo>
                  <a:pt x="22" y="28"/>
                  <a:pt x="22" y="30"/>
                  <a:pt x="19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1" y="30"/>
                  <a:pt x="1" y="28"/>
                  <a:pt x="2" y="28"/>
                </a:cubicBezTo>
                <a:cubicBezTo>
                  <a:pt x="3" y="28"/>
                  <a:pt x="4" y="27"/>
                  <a:pt x="4" y="27"/>
                </a:cubicBezTo>
                <a:close/>
              </a:path>
            </a:pathLst>
          </a:custGeom>
          <a:solidFill>
            <a:srgbClr val="163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5" name="Oval 157"/>
          <p:cNvSpPr>
            <a:spLocks noChangeArrowheads="1"/>
          </p:cNvSpPr>
          <p:nvPr/>
        </p:nvSpPr>
        <p:spPr bwMode="auto">
          <a:xfrm>
            <a:off x="3420592" y="4935064"/>
            <a:ext cx="503238" cy="493713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6" name="Freeform 158"/>
          <p:cNvSpPr>
            <a:spLocks noEditPoints="1"/>
          </p:cNvSpPr>
          <p:nvPr/>
        </p:nvSpPr>
        <p:spPr bwMode="auto">
          <a:xfrm>
            <a:off x="3514255" y="5028726"/>
            <a:ext cx="409575" cy="400050"/>
          </a:xfrm>
          <a:custGeom>
            <a:avLst/>
            <a:gdLst>
              <a:gd name="T0" fmla="*/ 35 w 35"/>
              <a:gd name="T1" fmla="*/ 13 h 34"/>
              <a:gd name="T2" fmla="*/ 34 w 35"/>
              <a:gd name="T3" fmla="*/ 19 h 34"/>
              <a:gd name="T4" fmla="*/ 20 w 35"/>
              <a:gd name="T5" fmla="*/ 5 h 34"/>
              <a:gd name="T6" fmla="*/ 22 w 35"/>
              <a:gd name="T7" fmla="*/ 4 h 34"/>
              <a:gd name="T8" fmla="*/ 25 w 35"/>
              <a:gd name="T9" fmla="*/ 0 h 34"/>
              <a:gd name="T10" fmla="*/ 35 w 35"/>
              <a:gd name="T11" fmla="*/ 10 h 34"/>
              <a:gd name="T12" fmla="*/ 35 w 35"/>
              <a:gd name="T13" fmla="*/ 13 h 34"/>
              <a:gd name="T14" fmla="*/ 34 w 35"/>
              <a:gd name="T15" fmla="*/ 19 h 34"/>
              <a:gd name="T16" fmla="*/ 14 w 35"/>
              <a:gd name="T17" fmla="*/ 34 h 34"/>
              <a:gd name="T18" fmla="*/ 10 w 35"/>
              <a:gd name="T19" fmla="*/ 34 h 34"/>
              <a:gd name="T20" fmla="*/ 2 w 35"/>
              <a:gd name="T21" fmla="*/ 26 h 34"/>
              <a:gd name="T22" fmla="*/ 3 w 35"/>
              <a:gd name="T23" fmla="*/ 26 h 34"/>
              <a:gd name="T24" fmla="*/ 0 w 35"/>
              <a:gd name="T25" fmla="*/ 23 h 34"/>
              <a:gd name="T26" fmla="*/ 7 w 35"/>
              <a:gd name="T27" fmla="*/ 20 h 34"/>
              <a:gd name="T28" fmla="*/ 5 w 35"/>
              <a:gd name="T29" fmla="*/ 18 h 34"/>
              <a:gd name="T30" fmla="*/ 5 w 35"/>
              <a:gd name="T31" fmla="*/ 12 h 34"/>
              <a:gd name="T32" fmla="*/ 0 w 35"/>
              <a:gd name="T33" fmla="*/ 6 h 34"/>
              <a:gd name="T34" fmla="*/ 6 w 35"/>
              <a:gd name="T35" fmla="*/ 0 h 34"/>
              <a:gd name="T36" fmla="*/ 12 w 35"/>
              <a:gd name="T37" fmla="*/ 6 h 34"/>
              <a:gd name="T38" fmla="*/ 21 w 35"/>
              <a:gd name="T39" fmla="*/ 6 h 34"/>
              <a:gd name="T40" fmla="*/ 34 w 35"/>
              <a:gd name="T41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4">
                <a:moveTo>
                  <a:pt x="35" y="13"/>
                </a:moveTo>
                <a:cubicBezTo>
                  <a:pt x="35" y="15"/>
                  <a:pt x="35" y="17"/>
                  <a:pt x="34" y="19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2"/>
                  <a:pt x="35" y="13"/>
                </a:cubicBezTo>
                <a:close/>
                <a:moveTo>
                  <a:pt x="34" y="19"/>
                </a:moveTo>
                <a:cubicBezTo>
                  <a:pt x="31" y="28"/>
                  <a:pt x="23" y="34"/>
                  <a:pt x="14" y="34"/>
                </a:cubicBezTo>
                <a:cubicBezTo>
                  <a:pt x="13" y="34"/>
                  <a:pt x="11" y="34"/>
                  <a:pt x="10" y="34"/>
                </a:cubicBezTo>
                <a:cubicBezTo>
                  <a:pt x="2" y="26"/>
                  <a:pt x="2" y="26"/>
                  <a:pt x="2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0" y="23"/>
                  <a:pt x="0" y="23"/>
                  <a:pt x="0" y="23"/>
                </a:cubicBezTo>
                <a:cubicBezTo>
                  <a:pt x="7" y="20"/>
                  <a:pt x="7" y="20"/>
                  <a:pt x="7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6"/>
                  <a:pt x="0" y="6"/>
                  <a:pt x="0" y="6"/>
                </a:cubicBezTo>
                <a:cubicBezTo>
                  <a:pt x="6" y="0"/>
                  <a:pt x="6" y="0"/>
                  <a:pt x="6" y="0"/>
                </a:cubicBezTo>
                <a:cubicBezTo>
                  <a:pt x="12" y="6"/>
                  <a:pt x="12" y="6"/>
                  <a:pt x="1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34" y="19"/>
                  <a:pt x="34" y="19"/>
                  <a:pt x="34" y="19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7" name="Freeform 159"/>
          <p:cNvSpPr>
            <a:spLocks noEditPoints="1"/>
          </p:cNvSpPr>
          <p:nvPr/>
        </p:nvSpPr>
        <p:spPr bwMode="auto">
          <a:xfrm>
            <a:off x="3490442" y="5004914"/>
            <a:ext cx="363538" cy="352425"/>
          </a:xfrm>
          <a:custGeom>
            <a:avLst/>
            <a:gdLst>
              <a:gd name="T0" fmla="*/ 23 w 31"/>
              <a:gd name="T1" fmla="*/ 4 h 30"/>
              <a:gd name="T2" fmla="*/ 28 w 31"/>
              <a:gd name="T3" fmla="*/ 4 h 30"/>
              <a:gd name="T4" fmla="*/ 26 w 31"/>
              <a:gd name="T5" fmla="*/ 9 h 30"/>
              <a:gd name="T6" fmla="*/ 24 w 31"/>
              <a:gd name="T7" fmla="*/ 9 h 30"/>
              <a:gd name="T8" fmla="*/ 25 w 31"/>
              <a:gd name="T9" fmla="*/ 18 h 30"/>
              <a:gd name="T10" fmla="*/ 20 w 31"/>
              <a:gd name="T11" fmla="*/ 23 h 30"/>
              <a:gd name="T12" fmla="*/ 20 w 31"/>
              <a:gd name="T13" fmla="*/ 25 h 30"/>
              <a:gd name="T14" fmla="*/ 19 w 31"/>
              <a:gd name="T15" fmla="*/ 24 h 30"/>
              <a:gd name="T16" fmla="*/ 18 w 31"/>
              <a:gd name="T17" fmla="*/ 23 h 30"/>
              <a:gd name="T18" fmla="*/ 17 w 31"/>
              <a:gd name="T19" fmla="*/ 23 h 30"/>
              <a:gd name="T20" fmla="*/ 16 w 31"/>
              <a:gd name="T21" fmla="*/ 25 h 30"/>
              <a:gd name="T22" fmla="*/ 15 w 31"/>
              <a:gd name="T23" fmla="*/ 24 h 30"/>
              <a:gd name="T24" fmla="*/ 15 w 31"/>
              <a:gd name="T25" fmla="*/ 23 h 30"/>
              <a:gd name="T26" fmla="*/ 14 w 31"/>
              <a:gd name="T27" fmla="*/ 25 h 30"/>
              <a:gd name="T28" fmla="*/ 13 w 31"/>
              <a:gd name="T29" fmla="*/ 24 h 30"/>
              <a:gd name="T30" fmla="*/ 12 w 31"/>
              <a:gd name="T31" fmla="*/ 23 h 30"/>
              <a:gd name="T32" fmla="*/ 12 w 31"/>
              <a:gd name="T33" fmla="*/ 25 h 30"/>
              <a:gd name="T34" fmla="*/ 11 w 31"/>
              <a:gd name="T35" fmla="*/ 24 h 30"/>
              <a:gd name="T36" fmla="*/ 9 w 31"/>
              <a:gd name="T37" fmla="*/ 21 h 30"/>
              <a:gd name="T38" fmla="*/ 16 w 31"/>
              <a:gd name="T39" fmla="*/ 6 h 30"/>
              <a:gd name="T40" fmla="*/ 14 w 31"/>
              <a:gd name="T41" fmla="*/ 16 h 30"/>
              <a:gd name="T42" fmla="*/ 14 w 31"/>
              <a:gd name="T43" fmla="*/ 16 h 30"/>
              <a:gd name="T44" fmla="*/ 17 w 31"/>
              <a:gd name="T45" fmla="*/ 16 h 30"/>
              <a:gd name="T46" fmla="*/ 21 w 31"/>
              <a:gd name="T47" fmla="*/ 22 h 30"/>
              <a:gd name="T48" fmla="*/ 27 w 31"/>
              <a:gd name="T49" fmla="*/ 26 h 30"/>
              <a:gd name="T50" fmla="*/ 28 w 31"/>
              <a:gd name="T51" fmla="*/ 21 h 30"/>
              <a:gd name="T52" fmla="*/ 24 w 31"/>
              <a:gd name="T53" fmla="*/ 21 h 30"/>
              <a:gd name="T54" fmla="*/ 21 w 31"/>
              <a:gd name="T55" fmla="*/ 22 h 30"/>
              <a:gd name="T56" fmla="*/ 10 w 31"/>
              <a:gd name="T57" fmla="*/ 22 h 30"/>
              <a:gd name="T58" fmla="*/ 4 w 31"/>
              <a:gd name="T59" fmla="*/ 26 h 30"/>
              <a:gd name="T60" fmla="*/ 3 w 31"/>
              <a:gd name="T61" fmla="*/ 21 h 30"/>
              <a:gd name="T62" fmla="*/ 7 w 31"/>
              <a:gd name="T63" fmla="*/ 21 h 30"/>
              <a:gd name="T64" fmla="*/ 10 w 31"/>
              <a:gd name="T65" fmla="*/ 22 h 30"/>
              <a:gd name="T66" fmla="*/ 9 w 31"/>
              <a:gd name="T67" fmla="*/ 7 h 30"/>
              <a:gd name="T68" fmla="*/ 4 w 31"/>
              <a:gd name="T69" fmla="*/ 4 h 30"/>
              <a:gd name="T70" fmla="*/ 3 w 31"/>
              <a:gd name="T71" fmla="*/ 9 h 30"/>
              <a:gd name="T72" fmla="*/ 7 w 31"/>
              <a:gd name="T73" fmla="*/ 9 h 30"/>
              <a:gd name="T74" fmla="*/ 9 w 31"/>
              <a:gd name="T75" fmla="*/ 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" h="30">
                <a:moveTo>
                  <a:pt x="22" y="7"/>
                </a:moveTo>
                <a:cubicBezTo>
                  <a:pt x="22" y="6"/>
                  <a:pt x="23" y="5"/>
                  <a:pt x="23" y="4"/>
                </a:cubicBezTo>
                <a:cubicBezTo>
                  <a:pt x="22" y="0"/>
                  <a:pt x="28" y="1"/>
                  <a:pt x="27" y="4"/>
                </a:cubicBezTo>
                <a:cubicBezTo>
                  <a:pt x="27" y="4"/>
                  <a:pt x="27" y="4"/>
                  <a:pt x="28" y="4"/>
                </a:cubicBezTo>
                <a:cubicBezTo>
                  <a:pt x="31" y="4"/>
                  <a:pt x="31" y="8"/>
                  <a:pt x="28" y="9"/>
                </a:cubicBezTo>
                <a:cubicBezTo>
                  <a:pt x="27" y="9"/>
                  <a:pt x="27" y="9"/>
                  <a:pt x="26" y="9"/>
                </a:cubicBezTo>
                <a:cubicBezTo>
                  <a:pt x="25" y="9"/>
                  <a:pt x="25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8"/>
                  <a:pt x="23" y="7"/>
                  <a:pt x="22" y="7"/>
                </a:cubicBezTo>
                <a:close/>
                <a:moveTo>
                  <a:pt x="25" y="18"/>
                </a:moveTo>
                <a:cubicBezTo>
                  <a:pt x="25" y="20"/>
                  <a:pt x="24" y="21"/>
                  <a:pt x="22" y="21"/>
                </a:cubicBezTo>
                <a:cubicBezTo>
                  <a:pt x="21" y="21"/>
                  <a:pt x="20" y="21"/>
                  <a:pt x="20" y="23"/>
                </a:cubicBezTo>
                <a:cubicBezTo>
                  <a:pt x="20" y="23"/>
                  <a:pt x="20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5"/>
                  <a:pt x="15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5"/>
                  <a:pt x="14" y="25"/>
                  <a:pt x="14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3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1"/>
                  <a:pt x="10" y="21"/>
                  <a:pt x="9" y="21"/>
                </a:cubicBezTo>
                <a:cubicBezTo>
                  <a:pt x="7" y="21"/>
                  <a:pt x="6" y="20"/>
                  <a:pt x="6" y="18"/>
                </a:cubicBezTo>
                <a:cubicBezTo>
                  <a:pt x="6" y="11"/>
                  <a:pt x="6" y="6"/>
                  <a:pt x="16" y="6"/>
                </a:cubicBezTo>
                <a:cubicBezTo>
                  <a:pt x="25" y="6"/>
                  <a:pt x="25" y="11"/>
                  <a:pt x="25" y="18"/>
                </a:cubicBezTo>
                <a:close/>
                <a:moveTo>
                  <a:pt x="14" y="16"/>
                </a:moveTo>
                <a:cubicBezTo>
                  <a:pt x="14" y="19"/>
                  <a:pt x="9" y="19"/>
                  <a:pt x="9" y="16"/>
                </a:cubicBezTo>
                <a:cubicBezTo>
                  <a:pt x="9" y="13"/>
                  <a:pt x="14" y="13"/>
                  <a:pt x="14" y="16"/>
                </a:cubicBezTo>
                <a:close/>
                <a:moveTo>
                  <a:pt x="22" y="16"/>
                </a:moveTo>
                <a:cubicBezTo>
                  <a:pt x="22" y="19"/>
                  <a:pt x="17" y="19"/>
                  <a:pt x="17" y="16"/>
                </a:cubicBezTo>
                <a:cubicBezTo>
                  <a:pt x="17" y="13"/>
                  <a:pt x="22" y="13"/>
                  <a:pt x="22" y="16"/>
                </a:cubicBezTo>
                <a:close/>
                <a:moveTo>
                  <a:pt x="21" y="22"/>
                </a:moveTo>
                <a:cubicBezTo>
                  <a:pt x="22" y="23"/>
                  <a:pt x="23" y="24"/>
                  <a:pt x="23" y="26"/>
                </a:cubicBezTo>
                <a:cubicBezTo>
                  <a:pt x="22" y="30"/>
                  <a:pt x="28" y="29"/>
                  <a:pt x="27" y="26"/>
                </a:cubicBezTo>
                <a:cubicBezTo>
                  <a:pt x="27" y="26"/>
                  <a:pt x="27" y="26"/>
                  <a:pt x="28" y="26"/>
                </a:cubicBezTo>
                <a:cubicBezTo>
                  <a:pt x="31" y="26"/>
                  <a:pt x="31" y="22"/>
                  <a:pt x="28" y="21"/>
                </a:cubicBezTo>
                <a:cubicBezTo>
                  <a:pt x="27" y="21"/>
                  <a:pt x="27" y="21"/>
                  <a:pt x="26" y="21"/>
                </a:cubicBezTo>
                <a:cubicBezTo>
                  <a:pt x="25" y="21"/>
                  <a:pt x="25" y="21"/>
                  <a:pt x="24" y="21"/>
                </a:cubicBezTo>
                <a:cubicBezTo>
                  <a:pt x="24" y="21"/>
                  <a:pt x="23" y="21"/>
                  <a:pt x="22" y="21"/>
                </a:cubicBezTo>
                <a:cubicBezTo>
                  <a:pt x="22" y="21"/>
                  <a:pt x="21" y="21"/>
                  <a:pt x="21" y="22"/>
                </a:cubicBezTo>
                <a:cubicBezTo>
                  <a:pt x="21" y="22"/>
                  <a:pt x="21" y="22"/>
                  <a:pt x="21" y="22"/>
                </a:cubicBezTo>
                <a:close/>
                <a:moveTo>
                  <a:pt x="10" y="22"/>
                </a:moveTo>
                <a:cubicBezTo>
                  <a:pt x="9" y="23"/>
                  <a:pt x="8" y="24"/>
                  <a:pt x="8" y="26"/>
                </a:cubicBezTo>
                <a:cubicBezTo>
                  <a:pt x="9" y="30"/>
                  <a:pt x="4" y="29"/>
                  <a:pt x="4" y="26"/>
                </a:cubicBezTo>
                <a:cubicBezTo>
                  <a:pt x="4" y="26"/>
                  <a:pt x="4" y="26"/>
                  <a:pt x="3" y="26"/>
                </a:cubicBezTo>
                <a:cubicBezTo>
                  <a:pt x="1" y="26"/>
                  <a:pt x="0" y="22"/>
                  <a:pt x="3" y="21"/>
                </a:cubicBezTo>
                <a:cubicBezTo>
                  <a:pt x="4" y="21"/>
                  <a:pt x="5" y="21"/>
                  <a:pt x="5" y="21"/>
                </a:cubicBezTo>
                <a:cubicBezTo>
                  <a:pt x="6" y="21"/>
                  <a:pt x="6" y="21"/>
                  <a:pt x="7" y="21"/>
                </a:cubicBezTo>
                <a:cubicBezTo>
                  <a:pt x="8" y="21"/>
                  <a:pt x="8" y="21"/>
                  <a:pt x="9" y="21"/>
                </a:cubicBezTo>
                <a:cubicBezTo>
                  <a:pt x="9" y="21"/>
                  <a:pt x="10" y="21"/>
                  <a:pt x="10" y="22"/>
                </a:cubicBezTo>
                <a:cubicBezTo>
                  <a:pt x="10" y="22"/>
                  <a:pt x="10" y="22"/>
                  <a:pt x="10" y="22"/>
                </a:cubicBezTo>
                <a:close/>
                <a:moveTo>
                  <a:pt x="9" y="7"/>
                </a:moveTo>
                <a:cubicBezTo>
                  <a:pt x="9" y="6"/>
                  <a:pt x="8" y="5"/>
                  <a:pt x="8" y="4"/>
                </a:cubicBezTo>
                <a:cubicBezTo>
                  <a:pt x="9" y="0"/>
                  <a:pt x="4" y="1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1" y="4"/>
                  <a:pt x="0" y="8"/>
                  <a:pt x="3" y="9"/>
                </a:cubicBezTo>
                <a:cubicBezTo>
                  <a:pt x="4" y="9"/>
                  <a:pt x="5" y="9"/>
                  <a:pt x="5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8"/>
                  <a:pt x="9" y="7"/>
                  <a:pt x="9" y="7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8" name="Oval 160"/>
          <p:cNvSpPr>
            <a:spLocks noChangeArrowheads="1"/>
          </p:cNvSpPr>
          <p:nvPr/>
        </p:nvSpPr>
        <p:spPr bwMode="auto">
          <a:xfrm>
            <a:off x="4673130" y="6193951"/>
            <a:ext cx="503238" cy="49371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9" name="Freeform 161"/>
          <p:cNvSpPr>
            <a:spLocks/>
          </p:cNvSpPr>
          <p:nvPr/>
        </p:nvSpPr>
        <p:spPr bwMode="auto">
          <a:xfrm>
            <a:off x="4777905" y="6276501"/>
            <a:ext cx="398463" cy="411163"/>
          </a:xfrm>
          <a:custGeom>
            <a:avLst/>
            <a:gdLst>
              <a:gd name="T0" fmla="*/ 34 w 34"/>
              <a:gd name="T1" fmla="*/ 15 h 35"/>
              <a:gd name="T2" fmla="*/ 12 w 34"/>
              <a:gd name="T3" fmla="*/ 35 h 35"/>
              <a:gd name="T4" fmla="*/ 9 w 34"/>
              <a:gd name="T5" fmla="*/ 35 h 35"/>
              <a:gd name="T6" fmla="*/ 1 w 34"/>
              <a:gd name="T7" fmla="*/ 27 h 35"/>
              <a:gd name="T8" fmla="*/ 1 w 34"/>
              <a:gd name="T9" fmla="*/ 26 h 35"/>
              <a:gd name="T10" fmla="*/ 0 w 34"/>
              <a:gd name="T11" fmla="*/ 18 h 35"/>
              <a:gd name="T12" fmla="*/ 0 w 34"/>
              <a:gd name="T13" fmla="*/ 10 h 35"/>
              <a:gd name="T14" fmla="*/ 3 w 34"/>
              <a:gd name="T15" fmla="*/ 13 h 35"/>
              <a:gd name="T16" fmla="*/ 4 w 34"/>
              <a:gd name="T17" fmla="*/ 13 h 35"/>
              <a:gd name="T18" fmla="*/ 1 w 34"/>
              <a:gd name="T19" fmla="*/ 11 h 35"/>
              <a:gd name="T20" fmla="*/ 4 w 34"/>
              <a:gd name="T21" fmla="*/ 5 h 35"/>
              <a:gd name="T22" fmla="*/ 7 w 34"/>
              <a:gd name="T23" fmla="*/ 1 h 35"/>
              <a:gd name="T24" fmla="*/ 12 w 34"/>
              <a:gd name="T25" fmla="*/ 0 h 35"/>
              <a:gd name="T26" fmla="*/ 14 w 34"/>
              <a:gd name="T27" fmla="*/ 2 h 35"/>
              <a:gd name="T28" fmla="*/ 16 w 34"/>
              <a:gd name="T29" fmla="*/ 0 h 35"/>
              <a:gd name="T30" fmla="*/ 19 w 34"/>
              <a:gd name="T31" fmla="*/ 0 h 35"/>
              <a:gd name="T32" fmla="*/ 34 w 34"/>
              <a:gd name="T33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35">
                <a:moveTo>
                  <a:pt x="34" y="15"/>
                </a:moveTo>
                <a:cubicBezTo>
                  <a:pt x="33" y="26"/>
                  <a:pt x="24" y="35"/>
                  <a:pt x="12" y="35"/>
                </a:cubicBezTo>
                <a:cubicBezTo>
                  <a:pt x="11" y="35"/>
                  <a:pt x="10" y="35"/>
                  <a:pt x="9" y="35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5"/>
                  <a:pt x="4" y="5"/>
                  <a:pt x="4" y="5"/>
                </a:cubicBezTo>
                <a:cubicBezTo>
                  <a:pt x="7" y="1"/>
                  <a:pt x="7" y="1"/>
                  <a:pt x="7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34" y="15"/>
                  <a:pt x="34" y="15"/>
                  <a:pt x="34" y="15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0" name="Freeform 162"/>
          <p:cNvSpPr>
            <a:spLocks noEditPoints="1"/>
          </p:cNvSpPr>
          <p:nvPr/>
        </p:nvSpPr>
        <p:spPr bwMode="auto">
          <a:xfrm>
            <a:off x="4777905" y="6252689"/>
            <a:ext cx="293688" cy="352425"/>
          </a:xfrm>
          <a:custGeom>
            <a:avLst/>
            <a:gdLst>
              <a:gd name="T0" fmla="*/ 8 w 25"/>
              <a:gd name="T1" fmla="*/ 6 h 30"/>
              <a:gd name="T2" fmla="*/ 9 w 25"/>
              <a:gd name="T3" fmla="*/ 3 h 30"/>
              <a:gd name="T4" fmla="*/ 7 w 25"/>
              <a:gd name="T5" fmla="*/ 9 h 30"/>
              <a:gd name="T6" fmla="*/ 5 w 25"/>
              <a:gd name="T7" fmla="*/ 11 h 30"/>
              <a:gd name="T8" fmla="*/ 3 w 25"/>
              <a:gd name="T9" fmla="*/ 6 h 30"/>
              <a:gd name="T10" fmla="*/ 12 w 25"/>
              <a:gd name="T11" fmla="*/ 5 h 30"/>
              <a:gd name="T12" fmla="*/ 23 w 25"/>
              <a:gd name="T13" fmla="*/ 30 h 30"/>
              <a:gd name="T14" fmla="*/ 12 w 25"/>
              <a:gd name="T15" fmla="*/ 14 h 30"/>
              <a:gd name="T16" fmla="*/ 5 w 25"/>
              <a:gd name="T17" fmla="*/ 12 h 30"/>
              <a:gd name="T18" fmla="*/ 2 w 25"/>
              <a:gd name="T19" fmla="*/ 30 h 30"/>
              <a:gd name="T20" fmla="*/ 2 w 25"/>
              <a:gd name="T21" fmla="*/ 18 h 30"/>
              <a:gd name="T22" fmla="*/ 3 w 25"/>
              <a:gd name="T23" fmla="*/ 17 h 30"/>
              <a:gd name="T24" fmla="*/ 5 w 25"/>
              <a:gd name="T25" fmla="*/ 18 h 30"/>
              <a:gd name="T26" fmla="*/ 7 w 25"/>
              <a:gd name="T27" fmla="*/ 17 h 30"/>
              <a:gd name="T28" fmla="*/ 8 w 25"/>
              <a:gd name="T29" fmla="*/ 17 h 30"/>
              <a:gd name="T30" fmla="*/ 9 w 25"/>
              <a:gd name="T31" fmla="*/ 16 h 30"/>
              <a:gd name="T32" fmla="*/ 11 w 25"/>
              <a:gd name="T33" fmla="*/ 15 h 30"/>
              <a:gd name="T34" fmla="*/ 12 w 25"/>
              <a:gd name="T35" fmla="*/ 16 h 30"/>
              <a:gd name="T36" fmla="*/ 10 w 25"/>
              <a:gd name="T37" fmla="*/ 17 h 30"/>
              <a:gd name="T38" fmla="*/ 9 w 25"/>
              <a:gd name="T39" fmla="*/ 18 h 30"/>
              <a:gd name="T40" fmla="*/ 8 w 25"/>
              <a:gd name="T41" fmla="*/ 19 h 30"/>
              <a:gd name="T42" fmla="*/ 6 w 25"/>
              <a:gd name="T43" fmla="*/ 19 h 30"/>
              <a:gd name="T44" fmla="*/ 5 w 25"/>
              <a:gd name="T45" fmla="*/ 19 h 30"/>
              <a:gd name="T46" fmla="*/ 3 w 25"/>
              <a:gd name="T47" fmla="*/ 19 h 30"/>
              <a:gd name="T48" fmla="*/ 2 w 25"/>
              <a:gd name="T49" fmla="*/ 20 h 30"/>
              <a:gd name="T50" fmla="*/ 4 w 25"/>
              <a:gd name="T51" fmla="*/ 22 h 30"/>
              <a:gd name="T52" fmla="*/ 16 w 25"/>
              <a:gd name="T53" fmla="*/ 17 h 30"/>
              <a:gd name="T54" fmla="*/ 17 w 25"/>
              <a:gd name="T55" fmla="*/ 24 h 30"/>
              <a:gd name="T56" fmla="*/ 18 w 25"/>
              <a:gd name="T57" fmla="*/ 25 h 30"/>
              <a:gd name="T58" fmla="*/ 19 w 25"/>
              <a:gd name="T59" fmla="*/ 26 h 30"/>
              <a:gd name="T60" fmla="*/ 21 w 25"/>
              <a:gd name="T61" fmla="*/ 26 h 30"/>
              <a:gd name="T62" fmla="*/ 23 w 25"/>
              <a:gd name="T63" fmla="*/ 26 h 30"/>
              <a:gd name="T64" fmla="*/ 23 w 25"/>
              <a:gd name="T65" fmla="*/ 27 h 30"/>
              <a:gd name="T66" fmla="*/ 21 w 25"/>
              <a:gd name="T67" fmla="*/ 27 h 30"/>
              <a:gd name="T68" fmla="*/ 20 w 25"/>
              <a:gd name="T69" fmla="*/ 27 h 30"/>
              <a:gd name="T70" fmla="*/ 18 w 25"/>
              <a:gd name="T71" fmla="*/ 28 h 30"/>
              <a:gd name="T72" fmla="*/ 17 w 25"/>
              <a:gd name="T73" fmla="*/ 27 h 30"/>
              <a:gd name="T74" fmla="*/ 16 w 25"/>
              <a:gd name="T75" fmla="*/ 25 h 30"/>
              <a:gd name="T76" fmla="*/ 11 w 25"/>
              <a:gd name="T77" fmla="*/ 28 h 30"/>
              <a:gd name="T78" fmla="*/ 17 w 25"/>
              <a:gd name="T79" fmla="*/ 2 h 30"/>
              <a:gd name="T80" fmla="*/ 24 w 25"/>
              <a:gd name="T81" fmla="*/ 10 h 30"/>
              <a:gd name="T82" fmla="*/ 21 w 25"/>
              <a:gd name="T83" fmla="*/ 10 h 30"/>
              <a:gd name="T84" fmla="*/ 19 w 25"/>
              <a:gd name="T85" fmla="*/ 7 h 30"/>
              <a:gd name="T86" fmla="*/ 19 w 25"/>
              <a:gd name="T87" fmla="*/ 12 h 30"/>
              <a:gd name="T88" fmla="*/ 17 w 25"/>
              <a:gd name="T89" fmla="*/ 9 h 30"/>
              <a:gd name="T90" fmla="*/ 17 w 25"/>
              <a:gd name="T91" fmla="*/ 3 h 30"/>
              <a:gd name="T92" fmla="*/ 16 w 25"/>
              <a:gd name="T93" fmla="*/ 5 h 30"/>
              <a:gd name="T94" fmla="*/ 13 w 25"/>
              <a:gd name="T95" fmla="*/ 8 h 30"/>
              <a:gd name="T96" fmla="*/ 20 w 25"/>
              <a:gd name="T97" fmla="*/ 13 h 30"/>
              <a:gd name="T98" fmla="*/ 7 w 25"/>
              <a:gd name="T99" fmla="*/ 12 h 30"/>
              <a:gd name="T100" fmla="*/ 11 w 25"/>
              <a:gd name="T101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" h="30">
                <a:moveTo>
                  <a:pt x="9" y="10"/>
                </a:moveTo>
                <a:cubicBezTo>
                  <a:pt x="8" y="10"/>
                  <a:pt x="8" y="10"/>
                  <a:pt x="8" y="9"/>
                </a:cubicBezTo>
                <a:cubicBezTo>
                  <a:pt x="7" y="9"/>
                  <a:pt x="7" y="8"/>
                  <a:pt x="7" y="8"/>
                </a:cubicBezTo>
                <a:cubicBezTo>
                  <a:pt x="6" y="7"/>
                  <a:pt x="6" y="6"/>
                  <a:pt x="7" y="6"/>
                </a:cubicBezTo>
                <a:cubicBezTo>
                  <a:pt x="8" y="5"/>
                  <a:pt x="8" y="6"/>
                  <a:pt x="8" y="6"/>
                </a:cubicBezTo>
                <a:cubicBezTo>
                  <a:pt x="8" y="6"/>
                  <a:pt x="9" y="7"/>
                  <a:pt x="9" y="7"/>
                </a:cubicBezTo>
                <a:cubicBezTo>
                  <a:pt x="9" y="7"/>
                  <a:pt x="10" y="7"/>
                  <a:pt x="10" y="7"/>
                </a:cubicBezTo>
                <a:cubicBezTo>
                  <a:pt x="10" y="7"/>
                  <a:pt x="10" y="7"/>
                  <a:pt x="9" y="6"/>
                </a:cubicBezTo>
                <a:cubicBezTo>
                  <a:pt x="8" y="6"/>
                  <a:pt x="8" y="5"/>
                  <a:pt x="9" y="4"/>
                </a:cubicBezTo>
                <a:cubicBezTo>
                  <a:pt x="9" y="4"/>
                  <a:pt x="9" y="4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8" y="5"/>
                  <a:pt x="7" y="5"/>
                </a:cubicBezTo>
                <a:cubicBezTo>
                  <a:pt x="6" y="6"/>
                  <a:pt x="5" y="7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10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1"/>
                </a:cubicBezTo>
                <a:cubicBezTo>
                  <a:pt x="6" y="10"/>
                  <a:pt x="5" y="9"/>
                  <a:pt x="5" y="11"/>
                </a:cubicBezTo>
                <a:cubicBezTo>
                  <a:pt x="5" y="11"/>
                  <a:pt x="4" y="11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1" y="13"/>
                  <a:pt x="1" y="12"/>
                  <a:pt x="1" y="10"/>
                </a:cubicBezTo>
                <a:cubicBezTo>
                  <a:pt x="1" y="9"/>
                  <a:pt x="1" y="8"/>
                  <a:pt x="2" y="8"/>
                </a:cubicBezTo>
                <a:cubicBezTo>
                  <a:pt x="3" y="7"/>
                  <a:pt x="3" y="7"/>
                  <a:pt x="3" y="6"/>
                </a:cubicBezTo>
                <a:cubicBezTo>
                  <a:pt x="3" y="5"/>
                  <a:pt x="4" y="4"/>
                  <a:pt x="5" y="4"/>
                </a:cubicBezTo>
                <a:cubicBezTo>
                  <a:pt x="5" y="4"/>
                  <a:pt x="6" y="4"/>
                  <a:pt x="6" y="3"/>
                </a:cubicBezTo>
                <a:cubicBezTo>
                  <a:pt x="6" y="2"/>
                  <a:pt x="7" y="2"/>
                  <a:pt x="8" y="2"/>
                </a:cubicBezTo>
                <a:cubicBezTo>
                  <a:pt x="8" y="2"/>
                  <a:pt x="8" y="2"/>
                  <a:pt x="9" y="1"/>
                </a:cubicBezTo>
                <a:cubicBezTo>
                  <a:pt x="11" y="0"/>
                  <a:pt x="13" y="2"/>
                  <a:pt x="12" y="5"/>
                </a:cubicBezTo>
                <a:cubicBezTo>
                  <a:pt x="11" y="5"/>
                  <a:pt x="11" y="6"/>
                  <a:pt x="12" y="6"/>
                </a:cubicBezTo>
                <a:cubicBezTo>
                  <a:pt x="13" y="8"/>
                  <a:pt x="12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2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4" y="30"/>
                  <a:pt x="25" y="29"/>
                  <a:pt x="25" y="27"/>
                </a:cubicBezTo>
                <a:cubicBezTo>
                  <a:pt x="25" y="21"/>
                  <a:pt x="25" y="19"/>
                  <a:pt x="25" y="13"/>
                </a:cubicBezTo>
                <a:cubicBezTo>
                  <a:pt x="25" y="12"/>
                  <a:pt x="25" y="12"/>
                  <a:pt x="24" y="13"/>
                </a:cubicBezTo>
                <a:cubicBezTo>
                  <a:pt x="24" y="14"/>
                  <a:pt x="23" y="14"/>
                  <a:pt x="23" y="14"/>
                </a:cubicBezTo>
                <a:cubicBezTo>
                  <a:pt x="19" y="14"/>
                  <a:pt x="15" y="14"/>
                  <a:pt x="12" y="14"/>
                </a:cubicBezTo>
                <a:cubicBezTo>
                  <a:pt x="11" y="14"/>
                  <a:pt x="10" y="14"/>
                  <a:pt x="10" y="14"/>
                </a:cubicBezTo>
                <a:cubicBezTo>
                  <a:pt x="10" y="13"/>
                  <a:pt x="9" y="13"/>
                  <a:pt x="9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6" y="14"/>
                  <a:pt x="6" y="13"/>
                  <a:pt x="6" y="12"/>
                </a:cubicBezTo>
                <a:cubicBezTo>
                  <a:pt x="6" y="10"/>
                  <a:pt x="6" y="10"/>
                  <a:pt x="5" y="12"/>
                </a:cubicBezTo>
                <a:cubicBezTo>
                  <a:pt x="4" y="13"/>
                  <a:pt x="4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9"/>
                  <a:pt x="1" y="30"/>
                  <a:pt x="2" y="30"/>
                </a:cubicBezTo>
                <a:close/>
                <a:moveTo>
                  <a:pt x="1" y="19"/>
                </a:moveTo>
                <a:cubicBezTo>
                  <a:pt x="1" y="19"/>
                  <a:pt x="1" y="19"/>
                  <a:pt x="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1" y="18"/>
                  <a:pt x="1" y="18"/>
                </a:cubicBezTo>
                <a:cubicBezTo>
                  <a:pt x="1" y="18"/>
                  <a:pt x="2" y="18"/>
                  <a:pt x="2" y="18"/>
                </a:cubicBezTo>
                <a:cubicBezTo>
                  <a:pt x="2" y="18"/>
                  <a:pt x="2" y="18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3" y="19"/>
                  <a:pt x="3" y="19"/>
                  <a:pt x="3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3" y="17"/>
                  <a:pt x="3" y="17"/>
                </a:cubicBezTo>
                <a:cubicBezTo>
                  <a:pt x="3" y="17"/>
                  <a:pt x="4" y="17"/>
                  <a:pt x="4" y="17"/>
                </a:cubicBezTo>
                <a:cubicBezTo>
                  <a:pt x="4" y="17"/>
                  <a:pt x="4" y="18"/>
                  <a:pt x="4" y="18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6"/>
                  <a:pt x="7" y="15"/>
                  <a:pt x="8" y="16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9" y="17"/>
                  <a:pt x="9" y="17"/>
                </a:cubicBezTo>
                <a:cubicBezTo>
                  <a:pt x="9" y="17"/>
                  <a:pt x="9" y="17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5"/>
                  <a:pt x="10" y="15"/>
                </a:cubicBezTo>
                <a:cubicBezTo>
                  <a:pt x="10" y="15"/>
                  <a:pt x="11" y="14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3" y="15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7"/>
                  <a:pt x="11" y="17"/>
                  <a:pt x="12" y="17"/>
                </a:cubicBezTo>
                <a:cubicBezTo>
                  <a:pt x="12" y="17"/>
                  <a:pt x="12" y="17"/>
                  <a:pt x="12" y="18"/>
                </a:cubicBezTo>
                <a:cubicBezTo>
                  <a:pt x="12" y="18"/>
                  <a:pt x="11" y="18"/>
                  <a:pt x="11" y="18"/>
                </a:cubicBezTo>
                <a:cubicBezTo>
                  <a:pt x="11" y="18"/>
                  <a:pt x="11" y="17"/>
                  <a:pt x="11" y="17"/>
                </a:cubicBezTo>
                <a:cubicBezTo>
                  <a:pt x="11" y="17"/>
                  <a:pt x="11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8"/>
                  <a:pt x="8" y="18"/>
                  <a:pt x="9" y="18"/>
                </a:cubicBezTo>
                <a:cubicBezTo>
                  <a:pt x="9" y="18"/>
                  <a:pt x="9" y="18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8" y="19"/>
                  <a:pt x="8" y="18"/>
                  <a:pt x="8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7" y="18"/>
                  <a:pt x="7" y="18"/>
                  <a:pt x="6" y="18"/>
                </a:cubicBezTo>
                <a:cubicBezTo>
                  <a:pt x="6" y="18"/>
                  <a:pt x="6" y="18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4" y="21"/>
                  <a:pt x="4" y="20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19"/>
                  <a:pt x="1" y="19"/>
                </a:cubicBezTo>
                <a:close/>
                <a:moveTo>
                  <a:pt x="11" y="20"/>
                </a:moveTo>
                <a:cubicBezTo>
                  <a:pt x="13" y="26"/>
                  <a:pt x="6" y="28"/>
                  <a:pt x="3" y="23"/>
                </a:cubicBezTo>
                <a:cubicBezTo>
                  <a:pt x="3" y="23"/>
                  <a:pt x="3" y="22"/>
                  <a:pt x="4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19"/>
                  <a:pt x="11" y="19"/>
                  <a:pt x="11" y="20"/>
                </a:cubicBezTo>
                <a:close/>
                <a:moveTo>
                  <a:pt x="23" y="18"/>
                </a:moveTo>
                <a:cubicBezTo>
                  <a:pt x="22" y="24"/>
                  <a:pt x="15" y="24"/>
                  <a:pt x="14" y="18"/>
                </a:cubicBezTo>
                <a:cubicBezTo>
                  <a:pt x="14" y="17"/>
                  <a:pt x="14" y="17"/>
                  <a:pt x="16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3" y="17"/>
                  <a:pt x="23" y="17"/>
                  <a:pt x="23" y="18"/>
                </a:cubicBezTo>
                <a:close/>
                <a:moveTo>
                  <a:pt x="16" y="25"/>
                </a:move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4"/>
                  <a:pt x="18" y="24"/>
                </a:cubicBezTo>
                <a:cubicBezTo>
                  <a:pt x="18" y="24"/>
                  <a:pt x="19" y="24"/>
                  <a:pt x="19" y="24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6"/>
                  <a:pt x="20" y="26"/>
                  <a:pt x="21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2" y="25"/>
                  <a:pt x="21" y="25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5"/>
                  <a:pt x="23" y="25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4" y="27"/>
                </a:cubicBezTo>
                <a:cubicBezTo>
                  <a:pt x="24" y="27"/>
                  <a:pt x="24" y="28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1" y="29"/>
                  <a:pt x="22" y="28"/>
                </a:cubicBezTo>
                <a:cubicBezTo>
                  <a:pt x="22" y="28"/>
                  <a:pt x="22" y="28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20" y="27"/>
                  <a:pt x="20" y="28"/>
                  <a:pt x="20" y="28"/>
                </a:cubicBezTo>
                <a:cubicBezTo>
                  <a:pt x="20" y="28"/>
                  <a:pt x="19" y="28"/>
                  <a:pt x="19" y="28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7"/>
                  <a:pt x="18" y="27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7"/>
                </a:cubicBezTo>
                <a:cubicBezTo>
                  <a:pt x="16" y="27"/>
                  <a:pt x="16" y="27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4"/>
                  <a:pt x="16" y="25"/>
                </a:cubicBezTo>
                <a:close/>
                <a:moveTo>
                  <a:pt x="11" y="28"/>
                </a:moveTo>
                <a:cubicBezTo>
                  <a:pt x="10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8"/>
                  <a:pt x="15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13" y="7"/>
                </a:moveTo>
                <a:cubicBezTo>
                  <a:pt x="12" y="6"/>
                  <a:pt x="12" y="5"/>
                  <a:pt x="13" y="4"/>
                </a:cubicBezTo>
                <a:cubicBezTo>
                  <a:pt x="13" y="4"/>
                  <a:pt x="14" y="3"/>
                  <a:pt x="14" y="3"/>
                </a:cubicBezTo>
                <a:cubicBezTo>
                  <a:pt x="13" y="1"/>
                  <a:pt x="15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20" y="2"/>
                  <a:pt x="20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2" y="5"/>
                  <a:pt x="22" y="7"/>
                </a:cubicBezTo>
                <a:cubicBezTo>
                  <a:pt x="22" y="7"/>
                  <a:pt x="22" y="7"/>
                  <a:pt x="23" y="8"/>
                </a:cubicBezTo>
                <a:cubicBezTo>
                  <a:pt x="24" y="8"/>
                  <a:pt x="24" y="9"/>
                  <a:pt x="24" y="10"/>
                </a:cubicBezTo>
                <a:cubicBezTo>
                  <a:pt x="24" y="12"/>
                  <a:pt x="24" y="14"/>
                  <a:pt x="22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20" y="10"/>
                  <a:pt x="20" y="10"/>
                  <a:pt x="21" y="10"/>
                </a:cubicBezTo>
                <a:cubicBezTo>
                  <a:pt x="21" y="10"/>
                  <a:pt x="22" y="10"/>
                  <a:pt x="22" y="10"/>
                </a:cubicBezTo>
                <a:cubicBezTo>
                  <a:pt x="22" y="10"/>
                  <a:pt x="22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10"/>
                  <a:pt x="20" y="9"/>
                  <a:pt x="20" y="8"/>
                </a:cubicBezTo>
                <a:cubicBezTo>
                  <a:pt x="20" y="7"/>
                  <a:pt x="20" y="7"/>
                  <a:pt x="19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7" y="12"/>
                  <a:pt x="18" y="11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8"/>
                  <a:pt x="18" y="6"/>
                  <a:pt x="17" y="5"/>
                </a:cubicBezTo>
                <a:cubicBezTo>
                  <a:pt x="17" y="5"/>
                  <a:pt x="17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5"/>
                  <a:pt x="16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6" y="5"/>
                  <a:pt x="16" y="5"/>
                </a:cubicBezTo>
                <a:cubicBezTo>
                  <a:pt x="16" y="5"/>
                  <a:pt x="17" y="5"/>
                  <a:pt x="17" y="6"/>
                </a:cubicBezTo>
                <a:cubicBezTo>
                  <a:pt x="17" y="7"/>
                  <a:pt x="17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7" y="11"/>
                  <a:pt x="16" y="13"/>
                  <a:pt x="14" y="12"/>
                </a:cubicBezTo>
                <a:cubicBezTo>
                  <a:pt x="12" y="11"/>
                  <a:pt x="12" y="9"/>
                  <a:pt x="13" y="8"/>
                </a:cubicBezTo>
                <a:cubicBezTo>
                  <a:pt x="14" y="8"/>
                  <a:pt x="14" y="7"/>
                  <a:pt x="13" y="7"/>
                </a:cubicBezTo>
                <a:close/>
                <a:moveTo>
                  <a:pt x="19" y="12"/>
                </a:moveTo>
                <a:cubicBezTo>
                  <a:pt x="20" y="12"/>
                  <a:pt x="21" y="12"/>
                  <a:pt x="21" y="13"/>
                </a:cubicBezTo>
                <a:cubicBezTo>
                  <a:pt x="22" y="13"/>
                  <a:pt x="22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9" y="13"/>
                  <a:pt x="19" y="13"/>
                  <a:pt x="19" y="12"/>
                </a:cubicBezTo>
                <a:close/>
                <a:moveTo>
                  <a:pt x="9" y="13"/>
                </a:move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2" y="10"/>
                  <a:pt x="12" y="10"/>
                  <a:pt x="12" y="11"/>
                </a:cubicBezTo>
                <a:cubicBezTo>
                  <a:pt x="12" y="11"/>
                  <a:pt x="12" y="12"/>
                  <a:pt x="12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10" y="13"/>
                  <a:pt x="10" y="12"/>
                  <a:pt x="9" y="13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1" name="Oval 163"/>
          <p:cNvSpPr>
            <a:spLocks noChangeArrowheads="1"/>
          </p:cNvSpPr>
          <p:nvPr/>
        </p:nvSpPr>
        <p:spPr bwMode="auto">
          <a:xfrm>
            <a:off x="5304955" y="6193951"/>
            <a:ext cx="492125" cy="493713"/>
          </a:xfrm>
          <a:prstGeom prst="ellipse">
            <a:avLst/>
          </a:pr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2" name="Freeform 164"/>
          <p:cNvSpPr>
            <a:spLocks/>
          </p:cNvSpPr>
          <p:nvPr/>
        </p:nvSpPr>
        <p:spPr bwMode="auto">
          <a:xfrm>
            <a:off x="5457355" y="6298726"/>
            <a:ext cx="339725" cy="388938"/>
          </a:xfrm>
          <a:custGeom>
            <a:avLst/>
            <a:gdLst>
              <a:gd name="T0" fmla="*/ 29 w 29"/>
              <a:gd name="T1" fmla="*/ 12 h 33"/>
              <a:gd name="T2" fmla="*/ 8 w 29"/>
              <a:gd name="T3" fmla="*/ 33 h 33"/>
              <a:gd name="T4" fmla="*/ 7 w 29"/>
              <a:gd name="T5" fmla="*/ 33 h 33"/>
              <a:gd name="T6" fmla="*/ 1 w 29"/>
              <a:gd name="T7" fmla="*/ 28 h 33"/>
              <a:gd name="T8" fmla="*/ 2 w 29"/>
              <a:gd name="T9" fmla="*/ 27 h 33"/>
              <a:gd name="T10" fmla="*/ 0 w 29"/>
              <a:gd name="T11" fmla="*/ 10 h 33"/>
              <a:gd name="T12" fmla="*/ 8 w 29"/>
              <a:gd name="T13" fmla="*/ 1 h 33"/>
              <a:gd name="T14" fmla="*/ 18 w 29"/>
              <a:gd name="T15" fmla="*/ 0 h 33"/>
              <a:gd name="T16" fmla="*/ 29 w 29"/>
              <a:gd name="T17" fmla="*/ 11 h 33"/>
              <a:gd name="T18" fmla="*/ 29 w 29"/>
              <a:gd name="T1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33">
                <a:moveTo>
                  <a:pt x="29" y="12"/>
                </a:moveTo>
                <a:cubicBezTo>
                  <a:pt x="29" y="24"/>
                  <a:pt x="20" y="33"/>
                  <a:pt x="8" y="33"/>
                </a:cubicBezTo>
                <a:cubicBezTo>
                  <a:pt x="8" y="33"/>
                  <a:pt x="7" y="33"/>
                  <a:pt x="7" y="33"/>
                </a:cubicBezTo>
                <a:cubicBezTo>
                  <a:pt x="1" y="28"/>
                  <a:pt x="1" y="28"/>
                  <a:pt x="1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0" y="10"/>
                  <a:pt x="0" y="10"/>
                  <a:pt x="0" y="10"/>
                </a:cubicBezTo>
                <a:cubicBezTo>
                  <a:pt x="8" y="1"/>
                  <a:pt x="8" y="1"/>
                  <a:pt x="8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2"/>
                  <a:pt x="29" y="12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3" name="Freeform 165"/>
          <p:cNvSpPr>
            <a:spLocks noEditPoints="1"/>
          </p:cNvSpPr>
          <p:nvPr/>
        </p:nvSpPr>
        <p:spPr bwMode="auto">
          <a:xfrm>
            <a:off x="5422430" y="6252689"/>
            <a:ext cx="257175" cy="376238"/>
          </a:xfrm>
          <a:custGeom>
            <a:avLst/>
            <a:gdLst>
              <a:gd name="T0" fmla="*/ 5 w 22"/>
              <a:gd name="T1" fmla="*/ 32 h 32"/>
              <a:gd name="T2" fmla="*/ 16 w 22"/>
              <a:gd name="T3" fmla="*/ 32 h 32"/>
              <a:gd name="T4" fmla="*/ 17 w 22"/>
              <a:gd name="T5" fmla="*/ 31 h 32"/>
              <a:gd name="T6" fmla="*/ 22 w 22"/>
              <a:gd name="T7" fmla="*/ 4 h 32"/>
              <a:gd name="T8" fmla="*/ 21 w 22"/>
              <a:gd name="T9" fmla="*/ 4 h 32"/>
              <a:gd name="T10" fmla="*/ 12 w 22"/>
              <a:gd name="T11" fmla="*/ 0 h 32"/>
              <a:gd name="T12" fmla="*/ 11 w 22"/>
              <a:gd name="T13" fmla="*/ 1 h 32"/>
              <a:gd name="T14" fmla="*/ 1 w 22"/>
              <a:gd name="T15" fmla="*/ 13 h 32"/>
              <a:gd name="T16" fmla="*/ 0 w 22"/>
              <a:gd name="T17" fmla="*/ 14 h 32"/>
              <a:gd name="T18" fmla="*/ 4 w 22"/>
              <a:gd name="T19" fmla="*/ 31 h 32"/>
              <a:gd name="T20" fmla="*/ 5 w 22"/>
              <a:gd name="T21" fmla="*/ 32 h 32"/>
              <a:gd name="T22" fmla="*/ 9 w 22"/>
              <a:gd name="T23" fmla="*/ 10 h 32"/>
              <a:gd name="T24" fmla="*/ 11 w 22"/>
              <a:gd name="T25" fmla="*/ 10 h 32"/>
              <a:gd name="T26" fmla="*/ 12 w 22"/>
              <a:gd name="T27" fmla="*/ 11 h 32"/>
              <a:gd name="T28" fmla="*/ 12 w 22"/>
              <a:gd name="T29" fmla="*/ 14 h 32"/>
              <a:gd name="T30" fmla="*/ 12 w 22"/>
              <a:gd name="T31" fmla="*/ 15 h 32"/>
              <a:gd name="T32" fmla="*/ 15 w 22"/>
              <a:gd name="T33" fmla="*/ 15 h 32"/>
              <a:gd name="T34" fmla="*/ 16 w 22"/>
              <a:gd name="T35" fmla="*/ 15 h 32"/>
              <a:gd name="T36" fmla="*/ 16 w 22"/>
              <a:gd name="T37" fmla="*/ 17 h 32"/>
              <a:gd name="T38" fmla="*/ 15 w 22"/>
              <a:gd name="T39" fmla="*/ 18 h 32"/>
              <a:gd name="T40" fmla="*/ 12 w 22"/>
              <a:gd name="T41" fmla="*/ 18 h 32"/>
              <a:gd name="T42" fmla="*/ 12 w 22"/>
              <a:gd name="T43" fmla="*/ 18 h 32"/>
              <a:gd name="T44" fmla="*/ 12 w 22"/>
              <a:gd name="T45" fmla="*/ 27 h 32"/>
              <a:gd name="T46" fmla="*/ 11 w 22"/>
              <a:gd name="T47" fmla="*/ 28 h 32"/>
              <a:gd name="T48" fmla="*/ 9 w 22"/>
              <a:gd name="T49" fmla="*/ 28 h 32"/>
              <a:gd name="T50" fmla="*/ 9 w 22"/>
              <a:gd name="T51" fmla="*/ 27 h 32"/>
              <a:gd name="T52" fmla="*/ 9 w 22"/>
              <a:gd name="T53" fmla="*/ 18 h 32"/>
              <a:gd name="T54" fmla="*/ 8 w 22"/>
              <a:gd name="T55" fmla="*/ 18 h 32"/>
              <a:gd name="T56" fmla="*/ 5 w 22"/>
              <a:gd name="T57" fmla="*/ 18 h 32"/>
              <a:gd name="T58" fmla="*/ 5 w 22"/>
              <a:gd name="T59" fmla="*/ 17 h 32"/>
              <a:gd name="T60" fmla="*/ 5 w 22"/>
              <a:gd name="T61" fmla="*/ 15 h 32"/>
              <a:gd name="T62" fmla="*/ 5 w 22"/>
              <a:gd name="T63" fmla="*/ 15 h 32"/>
              <a:gd name="T64" fmla="*/ 8 w 22"/>
              <a:gd name="T65" fmla="*/ 15 h 32"/>
              <a:gd name="T66" fmla="*/ 9 w 22"/>
              <a:gd name="T67" fmla="*/ 14 h 32"/>
              <a:gd name="T68" fmla="*/ 9 w 22"/>
              <a:gd name="T69" fmla="*/ 11 h 32"/>
              <a:gd name="T70" fmla="*/ 9 w 22"/>
              <a:gd name="T71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" h="32">
                <a:moveTo>
                  <a:pt x="5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7" y="32"/>
                  <a:pt x="17" y="3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1" y="0"/>
                  <a:pt x="11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4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2"/>
                  <a:pt x="4" y="32"/>
                  <a:pt x="5" y="32"/>
                </a:cubicBezTo>
                <a:close/>
                <a:moveTo>
                  <a:pt x="9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8"/>
                  <a:pt x="15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1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8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0"/>
                  <a:pt x="9" y="10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4" name="Oval 166"/>
          <p:cNvSpPr>
            <a:spLocks noChangeArrowheads="1"/>
          </p:cNvSpPr>
          <p:nvPr/>
        </p:nvSpPr>
        <p:spPr bwMode="auto">
          <a:xfrm>
            <a:off x="5925667" y="5557364"/>
            <a:ext cx="503238" cy="506413"/>
          </a:xfrm>
          <a:prstGeom prst="ellipse">
            <a:avLst/>
          </a:pr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5" name="Freeform 167"/>
          <p:cNvSpPr>
            <a:spLocks/>
          </p:cNvSpPr>
          <p:nvPr/>
        </p:nvSpPr>
        <p:spPr bwMode="auto">
          <a:xfrm>
            <a:off x="6030442" y="5674839"/>
            <a:ext cx="398463" cy="388938"/>
          </a:xfrm>
          <a:custGeom>
            <a:avLst/>
            <a:gdLst>
              <a:gd name="T0" fmla="*/ 34 w 34"/>
              <a:gd name="T1" fmla="*/ 12 h 33"/>
              <a:gd name="T2" fmla="*/ 12 w 34"/>
              <a:gd name="T3" fmla="*/ 33 h 33"/>
              <a:gd name="T4" fmla="*/ 12 w 34"/>
              <a:gd name="T5" fmla="*/ 33 h 33"/>
              <a:gd name="T6" fmla="*/ 5 w 34"/>
              <a:gd name="T7" fmla="*/ 26 h 33"/>
              <a:gd name="T8" fmla="*/ 6 w 34"/>
              <a:gd name="T9" fmla="*/ 25 h 33"/>
              <a:gd name="T10" fmla="*/ 0 w 34"/>
              <a:gd name="T11" fmla="*/ 19 h 33"/>
              <a:gd name="T12" fmla="*/ 1 w 34"/>
              <a:gd name="T13" fmla="*/ 16 h 33"/>
              <a:gd name="T14" fmla="*/ 1 w 34"/>
              <a:gd name="T15" fmla="*/ 5 h 33"/>
              <a:gd name="T16" fmla="*/ 23 w 34"/>
              <a:gd name="T17" fmla="*/ 0 h 33"/>
              <a:gd name="T18" fmla="*/ 34 w 34"/>
              <a:gd name="T19" fmla="*/ 10 h 33"/>
              <a:gd name="T20" fmla="*/ 34 w 34"/>
              <a:gd name="T2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33">
                <a:moveTo>
                  <a:pt x="34" y="12"/>
                </a:moveTo>
                <a:cubicBezTo>
                  <a:pt x="34" y="23"/>
                  <a:pt x="24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5"/>
                  <a:pt x="6" y="25"/>
                  <a:pt x="6" y="2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5"/>
                  <a:pt x="1" y="5"/>
                  <a:pt x="1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1"/>
                  <a:pt x="34" y="11"/>
                  <a:pt x="34" y="12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6" name="Freeform 168"/>
          <p:cNvSpPr>
            <a:spLocks noEditPoints="1"/>
          </p:cNvSpPr>
          <p:nvPr/>
        </p:nvSpPr>
        <p:spPr bwMode="auto">
          <a:xfrm>
            <a:off x="6008217" y="5639914"/>
            <a:ext cx="339725" cy="341313"/>
          </a:xfrm>
          <a:custGeom>
            <a:avLst/>
            <a:gdLst>
              <a:gd name="T0" fmla="*/ 28 w 29"/>
              <a:gd name="T1" fmla="*/ 19 h 29"/>
              <a:gd name="T2" fmla="*/ 24 w 29"/>
              <a:gd name="T3" fmla="*/ 23 h 29"/>
              <a:gd name="T4" fmla="*/ 21 w 29"/>
              <a:gd name="T5" fmla="*/ 26 h 29"/>
              <a:gd name="T6" fmla="*/ 21 w 29"/>
              <a:gd name="T7" fmla="*/ 29 h 29"/>
              <a:gd name="T8" fmla="*/ 21 w 29"/>
              <a:gd name="T9" fmla="*/ 29 h 29"/>
              <a:gd name="T10" fmla="*/ 20 w 29"/>
              <a:gd name="T11" fmla="*/ 29 h 29"/>
              <a:gd name="T12" fmla="*/ 19 w 29"/>
              <a:gd name="T13" fmla="*/ 29 h 29"/>
              <a:gd name="T14" fmla="*/ 19 w 29"/>
              <a:gd name="T15" fmla="*/ 27 h 29"/>
              <a:gd name="T16" fmla="*/ 19 w 29"/>
              <a:gd name="T17" fmla="*/ 26 h 29"/>
              <a:gd name="T18" fmla="*/ 17 w 29"/>
              <a:gd name="T19" fmla="*/ 26 h 29"/>
              <a:gd name="T20" fmla="*/ 16 w 29"/>
              <a:gd name="T21" fmla="*/ 27 h 29"/>
              <a:gd name="T22" fmla="*/ 16 w 29"/>
              <a:gd name="T23" fmla="*/ 29 h 29"/>
              <a:gd name="T24" fmla="*/ 16 w 29"/>
              <a:gd name="T25" fmla="*/ 29 h 29"/>
              <a:gd name="T26" fmla="*/ 14 w 29"/>
              <a:gd name="T27" fmla="*/ 29 h 29"/>
              <a:gd name="T28" fmla="*/ 14 w 29"/>
              <a:gd name="T29" fmla="*/ 29 h 29"/>
              <a:gd name="T30" fmla="*/ 14 w 29"/>
              <a:gd name="T31" fmla="*/ 27 h 29"/>
              <a:gd name="T32" fmla="*/ 13 w 29"/>
              <a:gd name="T33" fmla="*/ 27 h 29"/>
              <a:gd name="T34" fmla="*/ 13 w 29"/>
              <a:gd name="T35" fmla="*/ 29 h 29"/>
              <a:gd name="T36" fmla="*/ 12 w 29"/>
              <a:gd name="T37" fmla="*/ 29 h 29"/>
              <a:gd name="T38" fmla="*/ 11 w 29"/>
              <a:gd name="T39" fmla="*/ 29 h 29"/>
              <a:gd name="T40" fmla="*/ 11 w 29"/>
              <a:gd name="T41" fmla="*/ 29 h 29"/>
              <a:gd name="T42" fmla="*/ 11 w 29"/>
              <a:gd name="T43" fmla="*/ 27 h 29"/>
              <a:gd name="T44" fmla="*/ 10 w 29"/>
              <a:gd name="T45" fmla="*/ 27 h 29"/>
              <a:gd name="T46" fmla="*/ 10 w 29"/>
              <a:gd name="T47" fmla="*/ 29 h 29"/>
              <a:gd name="T48" fmla="*/ 9 w 29"/>
              <a:gd name="T49" fmla="*/ 29 h 29"/>
              <a:gd name="T50" fmla="*/ 8 w 29"/>
              <a:gd name="T51" fmla="*/ 29 h 29"/>
              <a:gd name="T52" fmla="*/ 7 w 29"/>
              <a:gd name="T53" fmla="*/ 29 h 29"/>
              <a:gd name="T54" fmla="*/ 7 w 29"/>
              <a:gd name="T55" fmla="*/ 26 h 29"/>
              <a:gd name="T56" fmla="*/ 4 w 29"/>
              <a:gd name="T57" fmla="*/ 23 h 29"/>
              <a:gd name="T58" fmla="*/ 0 w 29"/>
              <a:gd name="T59" fmla="*/ 19 h 29"/>
              <a:gd name="T60" fmla="*/ 14 w 29"/>
              <a:gd name="T61" fmla="*/ 0 h 29"/>
              <a:gd name="T62" fmla="*/ 28 w 29"/>
              <a:gd name="T63" fmla="*/ 19 h 29"/>
              <a:gd name="T64" fmla="*/ 12 w 29"/>
              <a:gd name="T65" fmla="*/ 16 h 29"/>
              <a:gd name="T66" fmla="*/ 4 w 29"/>
              <a:gd name="T67" fmla="*/ 16 h 29"/>
              <a:gd name="T68" fmla="*/ 12 w 29"/>
              <a:gd name="T69" fmla="*/ 16 h 29"/>
              <a:gd name="T70" fmla="*/ 24 w 29"/>
              <a:gd name="T71" fmla="*/ 16 h 29"/>
              <a:gd name="T72" fmla="*/ 17 w 29"/>
              <a:gd name="T73" fmla="*/ 16 h 29"/>
              <a:gd name="T74" fmla="*/ 24 w 29"/>
              <a:gd name="T75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9">
                <a:moveTo>
                  <a:pt x="28" y="19"/>
                </a:moveTo>
                <a:cubicBezTo>
                  <a:pt x="28" y="21"/>
                  <a:pt x="27" y="23"/>
                  <a:pt x="24" y="23"/>
                </a:cubicBezTo>
                <a:cubicBezTo>
                  <a:pt x="22" y="23"/>
                  <a:pt x="21" y="24"/>
                  <a:pt x="21" y="26"/>
                </a:cubicBezTo>
                <a:cubicBezTo>
                  <a:pt x="21" y="27"/>
                  <a:pt x="21" y="28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6"/>
                  <a:pt x="19" y="26"/>
                  <a:pt x="19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7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6"/>
                  <a:pt x="13" y="26"/>
                  <a:pt x="13" y="27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2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0" y="26"/>
                  <a:pt x="10" y="27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29"/>
                  <a:pt x="9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7" y="28"/>
                  <a:pt x="7" y="27"/>
                  <a:pt x="7" y="26"/>
                </a:cubicBezTo>
                <a:cubicBezTo>
                  <a:pt x="7" y="24"/>
                  <a:pt x="7" y="23"/>
                  <a:pt x="4" y="23"/>
                </a:cubicBezTo>
                <a:cubicBezTo>
                  <a:pt x="2" y="23"/>
                  <a:pt x="0" y="21"/>
                  <a:pt x="0" y="19"/>
                </a:cubicBezTo>
                <a:cubicBezTo>
                  <a:pt x="0" y="7"/>
                  <a:pt x="0" y="0"/>
                  <a:pt x="14" y="0"/>
                </a:cubicBezTo>
                <a:cubicBezTo>
                  <a:pt x="29" y="0"/>
                  <a:pt x="28" y="7"/>
                  <a:pt x="28" y="19"/>
                </a:cubicBezTo>
                <a:close/>
                <a:moveTo>
                  <a:pt x="12" y="16"/>
                </a:moveTo>
                <a:cubicBezTo>
                  <a:pt x="12" y="21"/>
                  <a:pt x="4" y="21"/>
                  <a:pt x="4" y="16"/>
                </a:cubicBezTo>
                <a:cubicBezTo>
                  <a:pt x="4" y="10"/>
                  <a:pt x="12" y="10"/>
                  <a:pt x="12" y="16"/>
                </a:cubicBezTo>
                <a:close/>
                <a:moveTo>
                  <a:pt x="24" y="16"/>
                </a:moveTo>
                <a:cubicBezTo>
                  <a:pt x="24" y="21"/>
                  <a:pt x="17" y="21"/>
                  <a:pt x="17" y="16"/>
                </a:cubicBezTo>
                <a:cubicBezTo>
                  <a:pt x="17" y="10"/>
                  <a:pt x="24" y="10"/>
                  <a:pt x="24" y="1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7" name="Oval 169"/>
          <p:cNvSpPr>
            <a:spLocks noChangeArrowheads="1"/>
          </p:cNvSpPr>
          <p:nvPr/>
        </p:nvSpPr>
        <p:spPr bwMode="auto">
          <a:xfrm>
            <a:off x="5925667" y="4935064"/>
            <a:ext cx="503238" cy="493713"/>
          </a:xfrm>
          <a:prstGeom prst="ellipse">
            <a:avLst/>
          </a:pr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8" name="Freeform 170"/>
          <p:cNvSpPr>
            <a:spLocks/>
          </p:cNvSpPr>
          <p:nvPr/>
        </p:nvSpPr>
        <p:spPr bwMode="auto">
          <a:xfrm>
            <a:off x="5995517" y="5074764"/>
            <a:ext cx="433388" cy="354013"/>
          </a:xfrm>
          <a:custGeom>
            <a:avLst/>
            <a:gdLst>
              <a:gd name="T0" fmla="*/ 37 w 37"/>
              <a:gd name="T1" fmla="*/ 10 h 30"/>
              <a:gd name="T2" fmla="*/ 15 w 37"/>
              <a:gd name="T3" fmla="*/ 30 h 30"/>
              <a:gd name="T4" fmla="*/ 14 w 37"/>
              <a:gd name="T5" fmla="*/ 30 h 30"/>
              <a:gd name="T6" fmla="*/ 0 w 37"/>
              <a:gd name="T7" fmla="*/ 17 h 30"/>
              <a:gd name="T8" fmla="*/ 9 w 37"/>
              <a:gd name="T9" fmla="*/ 12 h 30"/>
              <a:gd name="T10" fmla="*/ 1 w 37"/>
              <a:gd name="T11" fmla="*/ 4 h 30"/>
              <a:gd name="T12" fmla="*/ 6 w 37"/>
              <a:gd name="T13" fmla="*/ 1 h 30"/>
              <a:gd name="T14" fmla="*/ 15 w 37"/>
              <a:gd name="T15" fmla="*/ 0 h 30"/>
              <a:gd name="T16" fmla="*/ 18 w 37"/>
              <a:gd name="T17" fmla="*/ 3 h 30"/>
              <a:gd name="T18" fmla="*/ 19 w 37"/>
              <a:gd name="T19" fmla="*/ 3 h 30"/>
              <a:gd name="T20" fmla="*/ 25 w 37"/>
              <a:gd name="T21" fmla="*/ 10 h 30"/>
              <a:gd name="T22" fmla="*/ 27 w 37"/>
              <a:gd name="T23" fmla="*/ 9 h 30"/>
              <a:gd name="T24" fmla="*/ 32 w 37"/>
              <a:gd name="T25" fmla="*/ 6 h 30"/>
              <a:gd name="T26" fmla="*/ 37 w 37"/>
              <a:gd name="T27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30">
                <a:moveTo>
                  <a:pt x="37" y="10"/>
                </a:moveTo>
                <a:cubicBezTo>
                  <a:pt x="36" y="22"/>
                  <a:pt x="27" y="30"/>
                  <a:pt x="15" y="30"/>
                </a:cubicBezTo>
                <a:cubicBezTo>
                  <a:pt x="15" y="30"/>
                  <a:pt x="14" y="30"/>
                  <a:pt x="14" y="30"/>
                </a:cubicBezTo>
                <a:cubicBezTo>
                  <a:pt x="0" y="17"/>
                  <a:pt x="0" y="17"/>
                  <a:pt x="0" y="17"/>
                </a:cubicBezTo>
                <a:cubicBezTo>
                  <a:pt x="9" y="12"/>
                  <a:pt x="9" y="12"/>
                  <a:pt x="9" y="12"/>
                </a:cubicBezTo>
                <a:cubicBezTo>
                  <a:pt x="1" y="4"/>
                  <a:pt x="1" y="4"/>
                  <a:pt x="1" y="4"/>
                </a:cubicBezTo>
                <a:cubicBezTo>
                  <a:pt x="6" y="1"/>
                  <a:pt x="6" y="1"/>
                  <a:pt x="6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5" y="10"/>
                  <a:pt x="25" y="10"/>
                  <a:pt x="25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32" y="6"/>
                  <a:pt x="32" y="6"/>
                  <a:pt x="32" y="6"/>
                </a:cubicBezTo>
                <a:cubicBezTo>
                  <a:pt x="37" y="10"/>
                  <a:pt x="37" y="10"/>
                  <a:pt x="37" y="10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9" name="Freeform 171"/>
          <p:cNvSpPr>
            <a:spLocks noEditPoints="1"/>
          </p:cNvSpPr>
          <p:nvPr/>
        </p:nvSpPr>
        <p:spPr bwMode="auto">
          <a:xfrm>
            <a:off x="5995517" y="5052539"/>
            <a:ext cx="387350" cy="234950"/>
          </a:xfrm>
          <a:custGeom>
            <a:avLst/>
            <a:gdLst>
              <a:gd name="T0" fmla="*/ 32 w 33"/>
              <a:gd name="T1" fmla="*/ 10 h 20"/>
              <a:gd name="T2" fmla="*/ 29 w 33"/>
              <a:gd name="T3" fmla="*/ 15 h 20"/>
              <a:gd name="T4" fmla="*/ 27 w 33"/>
              <a:gd name="T5" fmla="*/ 14 h 20"/>
              <a:gd name="T6" fmla="*/ 28 w 33"/>
              <a:gd name="T7" fmla="*/ 16 h 20"/>
              <a:gd name="T8" fmla="*/ 27 w 33"/>
              <a:gd name="T9" fmla="*/ 16 h 20"/>
              <a:gd name="T10" fmla="*/ 26 w 33"/>
              <a:gd name="T11" fmla="*/ 14 h 20"/>
              <a:gd name="T12" fmla="*/ 26 w 33"/>
              <a:gd name="T13" fmla="*/ 17 h 20"/>
              <a:gd name="T14" fmla="*/ 21 w 33"/>
              <a:gd name="T15" fmla="*/ 17 h 20"/>
              <a:gd name="T16" fmla="*/ 21 w 33"/>
              <a:gd name="T17" fmla="*/ 17 h 20"/>
              <a:gd name="T18" fmla="*/ 21 w 33"/>
              <a:gd name="T19" fmla="*/ 18 h 20"/>
              <a:gd name="T20" fmla="*/ 7 w 33"/>
              <a:gd name="T21" fmla="*/ 20 h 20"/>
              <a:gd name="T22" fmla="*/ 7 w 33"/>
              <a:gd name="T23" fmla="*/ 19 h 20"/>
              <a:gd name="T24" fmla="*/ 6 w 33"/>
              <a:gd name="T25" fmla="*/ 20 h 20"/>
              <a:gd name="T26" fmla="*/ 4 w 33"/>
              <a:gd name="T27" fmla="*/ 20 h 20"/>
              <a:gd name="T28" fmla="*/ 5 w 33"/>
              <a:gd name="T29" fmla="*/ 18 h 20"/>
              <a:gd name="T30" fmla="*/ 3 w 33"/>
              <a:gd name="T31" fmla="*/ 20 h 20"/>
              <a:gd name="T32" fmla="*/ 2 w 33"/>
              <a:gd name="T33" fmla="*/ 20 h 20"/>
              <a:gd name="T34" fmla="*/ 7 w 33"/>
              <a:gd name="T35" fmla="*/ 14 h 20"/>
              <a:gd name="T36" fmla="*/ 9 w 33"/>
              <a:gd name="T37" fmla="*/ 8 h 20"/>
              <a:gd name="T38" fmla="*/ 2 w 33"/>
              <a:gd name="T39" fmla="*/ 6 h 20"/>
              <a:gd name="T40" fmla="*/ 5 w 33"/>
              <a:gd name="T41" fmla="*/ 1 h 20"/>
              <a:gd name="T42" fmla="*/ 16 w 33"/>
              <a:gd name="T43" fmla="*/ 3 h 20"/>
              <a:gd name="T44" fmla="*/ 24 w 33"/>
              <a:gd name="T45" fmla="*/ 10 h 20"/>
              <a:gd name="T46" fmla="*/ 14 w 33"/>
              <a:gd name="T47" fmla="*/ 9 h 20"/>
              <a:gd name="T48" fmla="*/ 15 w 33"/>
              <a:gd name="T49" fmla="*/ 10 h 20"/>
              <a:gd name="T50" fmla="*/ 17 w 33"/>
              <a:gd name="T51" fmla="*/ 9 h 20"/>
              <a:gd name="T52" fmla="*/ 16 w 33"/>
              <a:gd name="T53" fmla="*/ 8 h 20"/>
              <a:gd name="T54" fmla="*/ 14 w 33"/>
              <a:gd name="T55" fmla="*/ 9 h 20"/>
              <a:gd name="T56" fmla="*/ 16 w 33"/>
              <a:gd name="T57" fmla="*/ 7 h 20"/>
              <a:gd name="T58" fmla="*/ 17 w 33"/>
              <a:gd name="T59" fmla="*/ 9 h 20"/>
              <a:gd name="T60" fmla="*/ 15 w 33"/>
              <a:gd name="T61" fmla="*/ 11 h 20"/>
              <a:gd name="T62" fmla="*/ 13 w 33"/>
              <a:gd name="T63" fmla="*/ 9 h 20"/>
              <a:gd name="T64" fmla="*/ 14 w 33"/>
              <a:gd name="T65" fmla="*/ 8 h 20"/>
              <a:gd name="T66" fmla="*/ 16 w 33"/>
              <a:gd name="T67" fmla="*/ 8 h 20"/>
              <a:gd name="T68" fmla="*/ 16 w 33"/>
              <a:gd name="T69" fmla="*/ 10 h 20"/>
              <a:gd name="T70" fmla="*/ 14 w 33"/>
              <a:gd name="T71" fmla="*/ 10 h 20"/>
              <a:gd name="T72" fmla="*/ 14 w 33"/>
              <a:gd name="T73" fmla="*/ 8 h 20"/>
              <a:gd name="T74" fmla="*/ 8 w 33"/>
              <a:gd name="T75" fmla="*/ 12 h 20"/>
              <a:gd name="T76" fmla="*/ 13 w 33"/>
              <a:gd name="T77" fmla="*/ 11 h 20"/>
              <a:gd name="T78" fmla="*/ 13 w 33"/>
              <a:gd name="T79" fmla="*/ 9 h 20"/>
              <a:gd name="T80" fmla="*/ 9 w 33"/>
              <a:gd name="T81" fmla="*/ 10 h 20"/>
              <a:gd name="T82" fmla="*/ 21 w 33"/>
              <a:gd name="T83" fmla="*/ 9 h 20"/>
              <a:gd name="T84" fmla="*/ 20 w 33"/>
              <a:gd name="T85" fmla="*/ 7 h 20"/>
              <a:gd name="T86" fmla="*/ 17 w 33"/>
              <a:gd name="T87" fmla="*/ 8 h 20"/>
              <a:gd name="T88" fmla="*/ 18 w 33"/>
              <a:gd name="T89" fmla="*/ 10 h 20"/>
              <a:gd name="T90" fmla="*/ 21 w 33"/>
              <a:gd name="T91" fmla="*/ 9 h 20"/>
              <a:gd name="T92" fmla="*/ 22 w 33"/>
              <a:gd name="T93" fmla="*/ 14 h 20"/>
              <a:gd name="T94" fmla="*/ 28 w 33"/>
              <a:gd name="T95" fmla="*/ 11 h 20"/>
              <a:gd name="T96" fmla="*/ 10 w 33"/>
              <a:gd name="T97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20">
                <a:moveTo>
                  <a:pt x="30" y="8"/>
                </a:moveTo>
                <a:cubicBezTo>
                  <a:pt x="32" y="7"/>
                  <a:pt x="33" y="8"/>
                  <a:pt x="32" y="10"/>
                </a:cubicBezTo>
                <a:cubicBezTo>
                  <a:pt x="32" y="12"/>
                  <a:pt x="31" y="14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28" y="15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5"/>
                  <a:pt x="26" y="15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5"/>
                  <a:pt x="26" y="16"/>
                  <a:pt x="26" y="16"/>
                </a:cubicBezTo>
                <a:cubicBezTo>
                  <a:pt x="26" y="16"/>
                  <a:pt x="26" y="17"/>
                  <a:pt x="26" y="17"/>
                </a:cubicBezTo>
                <a:cubicBezTo>
                  <a:pt x="25" y="17"/>
                  <a:pt x="23" y="17"/>
                  <a:pt x="22" y="18"/>
                </a:cubicBezTo>
                <a:cubicBezTo>
                  <a:pt x="22" y="18"/>
                  <a:pt x="22" y="17"/>
                  <a:pt x="21" y="17"/>
                </a:cubicBezTo>
                <a:cubicBezTo>
                  <a:pt x="21" y="17"/>
                  <a:pt x="21" y="17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19" y="18"/>
                  <a:pt x="18" y="18"/>
                  <a:pt x="16" y="18"/>
                </a:cubicBezTo>
                <a:cubicBezTo>
                  <a:pt x="14" y="18"/>
                  <a:pt x="10" y="19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6" y="19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9"/>
                  <a:pt x="4" y="19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9"/>
                  <a:pt x="4" y="1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0" y="19"/>
                  <a:pt x="0" y="18"/>
                  <a:pt x="1" y="17"/>
                </a:cubicBezTo>
                <a:cubicBezTo>
                  <a:pt x="2" y="16"/>
                  <a:pt x="5" y="15"/>
                  <a:pt x="7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8" y="10"/>
                  <a:pt x="9" y="9"/>
                  <a:pt x="9" y="8"/>
                </a:cubicBezTo>
                <a:cubicBezTo>
                  <a:pt x="9" y="6"/>
                  <a:pt x="9" y="5"/>
                  <a:pt x="7" y="4"/>
                </a:cubicBezTo>
                <a:cubicBezTo>
                  <a:pt x="5" y="4"/>
                  <a:pt x="5" y="6"/>
                  <a:pt x="2" y="6"/>
                </a:cubicBezTo>
                <a:cubicBezTo>
                  <a:pt x="1" y="6"/>
                  <a:pt x="1" y="6"/>
                  <a:pt x="2" y="5"/>
                </a:cubicBezTo>
                <a:cubicBezTo>
                  <a:pt x="4" y="4"/>
                  <a:pt x="3" y="2"/>
                  <a:pt x="5" y="1"/>
                </a:cubicBezTo>
                <a:cubicBezTo>
                  <a:pt x="6" y="1"/>
                  <a:pt x="7" y="1"/>
                  <a:pt x="9" y="2"/>
                </a:cubicBezTo>
                <a:cubicBezTo>
                  <a:pt x="11" y="2"/>
                  <a:pt x="13" y="0"/>
                  <a:pt x="16" y="3"/>
                </a:cubicBezTo>
                <a:cubicBezTo>
                  <a:pt x="17" y="4"/>
                  <a:pt x="18" y="3"/>
                  <a:pt x="20" y="6"/>
                </a:cubicBezTo>
                <a:cubicBezTo>
                  <a:pt x="22" y="8"/>
                  <a:pt x="20" y="10"/>
                  <a:pt x="24" y="10"/>
                </a:cubicBezTo>
                <a:cubicBezTo>
                  <a:pt x="26" y="10"/>
                  <a:pt x="28" y="9"/>
                  <a:pt x="30" y="8"/>
                </a:cubicBezTo>
                <a:close/>
                <a:moveTo>
                  <a:pt x="14" y="9"/>
                </a:moveTo>
                <a:cubicBezTo>
                  <a:pt x="14" y="9"/>
                  <a:pt x="14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7" y="10"/>
                  <a:pt x="17" y="10"/>
                  <a:pt x="17" y="9"/>
                </a:cubicBezTo>
                <a:cubicBezTo>
                  <a:pt x="16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4" y="8"/>
                </a:cubicBezTo>
                <a:cubicBezTo>
                  <a:pt x="14" y="8"/>
                  <a:pt x="14" y="8"/>
                  <a:pt x="14" y="9"/>
                </a:cubicBezTo>
                <a:close/>
                <a:moveTo>
                  <a:pt x="14" y="7"/>
                </a:moveTo>
                <a:cubicBezTo>
                  <a:pt x="15" y="7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0"/>
                  <a:pt x="17" y="11"/>
                </a:cubicBezTo>
                <a:cubicBezTo>
                  <a:pt x="16" y="11"/>
                  <a:pt x="15" y="11"/>
                  <a:pt x="15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8"/>
                  <a:pt x="13" y="7"/>
                  <a:pt x="14" y="7"/>
                </a:cubicBezTo>
                <a:close/>
                <a:moveTo>
                  <a:pt x="14" y="8"/>
                </a:moveTo>
                <a:cubicBezTo>
                  <a:pt x="15" y="8"/>
                  <a:pt x="15" y="8"/>
                  <a:pt x="16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5" y="10"/>
                  <a:pt x="15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8" y="11"/>
                </a:moveTo>
                <a:cubicBezTo>
                  <a:pt x="8" y="11"/>
                  <a:pt x="8" y="12"/>
                  <a:pt x="8" y="12"/>
                </a:cubicBezTo>
                <a:cubicBezTo>
                  <a:pt x="8" y="12"/>
                  <a:pt x="8" y="12"/>
                  <a:pt x="9" y="12"/>
                </a:cubicBezTo>
                <a:cubicBezTo>
                  <a:pt x="10" y="12"/>
                  <a:pt x="12" y="11"/>
                  <a:pt x="13" y="11"/>
                </a:cubicBezTo>
                <a:cubicBezTo>
                  <a:pt x="13" y="11"/>
                  <a:pt x="13" y="11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8"/>
                  <a:pt x="13" y="8"/>
                  <a:pt x="12" y="9"/>
                </a:cubicBezTo>
                <a:cubicBezTo>
                  <a:pt x="11" y="9"/>
                  <a:pt x="10" y="9"/>
                  <a:pt x="9" y="10"/>
                </a:cubicBezTo>
                <a:cubicBezTo>
                  <a:pt x="8" y="10"/>
                  <a:pt x="8" y="10"/>
                  <a:pt x="8" y="11"/>
                </a:cubicBezTo>
                <a:close/>
                <a:moveTo>
                  <a:pt x="21" y="9"/>
                </a:moveTo>
                <a:cubicBezTo>
                  <a:pt x="21" y="8"/>
                  <a:pt x="21" y="8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7"/>
                  <a:pt x="18" y="7"/>
                  <a:pt x="17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9"/>
                  <a:pt x="18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20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lose/>
                <a:moveTo>
                  <a:pt x="10" y="16"/>
                </a:moveTo>
                <a:cubicBezTo>
                  <a:pt x="14" y="15"/>
                  <a:pt x="18" y="15"/>
                  <a:pt x="22" y="14"/>
                </a:cubicBezTo>
                <a:cubicBezTo>
                  <a:pt x="25" y="13"/>
                  <a:pt x="26" y="12"/>
                  <a:pt x="28" y="11"/>
                </a:cubicBezTo>
                <a:cubicBezTo>
                  <a:pt x="30" y="10"/>
                  <a:pt x="30" y="11"/>
                  <a:pt x="28" y="11"/>
                </a:cubicBezTo>
                <a:cubicBezTo>
                  <a:pt x="27" y="13"/>
                  <a:pt x="24" y="14"/>
                  <a:pt x="22" y="14"/>
                </a:cubicBezTo>
                <a:cubicBezTo>
                  <a:pt x="17" y="15"/>
                  <a:pt x="14" y="16"/>
                  <a:pt x="10" y="16"/>
                </a:cubicBezTo>
                <a:cubicBezTo>
                  <a:pt x="9" y="17"/>
                  <a:pt x="8" y="17"/>
                  <a:pt x="10" y="16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0" name="Oval 172"/>
          <p:cNvSpPr>
            <a:spLocks noChangeArrowheads="1"/>
          </p:cNvSpPr>
          <p:nvPr/>
        </p:nvSpPr>
        <p:spPr bwMode="auto">
          <a:xfrm>
            <a:off x="5304955" y="4935064"/>
            <a:ext cx="492125" cy="493713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1" name="Freeform 173"/>
          <p:cNvSpPr>
            <a:spLocks/>
          </p:cNvSpPr>
          <p:nvPr/>
        </p:nvSpPr>
        <p:spPr bwMode="auto">
          <a:xfrm>
            <a:off x="5398617" y="5052539"/>
            <a:ext cx="398463" cy="376238"/>
          </a:xfrm>
          <a:custGeom>
            <a:avLst/>
            <a:gdLst>
              <a:gd name="T0" fmla="*/ 34 w 34"/>
              <a:gd name="T1" fmla="*/ 11 h 32"/>
              <a:gd name="T2" fmla="*/ 13 w 34"/>
              <a:gd name="T3" fmla="*/ 32 h 32"/>
              <a:gd name="T4" fmla="*/ 13 w 34"/>
              <a:gd name="T5" fmla="*/ 32 h 32"/>
              <a:gd name="T6" fmla="*/ 0 w 34"/>
              <a:gd name="T7" fmla="*/ 19 h 32"/>
              <a:gd name="T8" fmla="*/ 1 w 34"/>
              <a:gd name="T9" fmla="*/ 6 h 32"/>
              <a:gd name="T10" fmla="*/ 5 w 34"/>
              <a:gd name="T11" fmla="*/ 0 h 32"/>
              <a:gd name="T12" fmla="*/ 10 w 34"/>
              <a:gd name="T13" fmla="*/ 4 h 32"/>
              <a:gd name="T14" fmla="*/ 13 w 34"/>
              <a:gd name="T15" fmla="*/ 4 h 32"/>
              <a:gd name="T16" fmla="*/ 13 w 34"/>
              <a:gd name="T17" fmla="*/ 0 h 32"/>
              <a:gd name="T18" fmla="*/ 16 w 34"/>
              <a:gd name="T19" fmla="*/ 3 h 32"/>
              <a:gd name="T20" fmla="*/ 18 w 34"/>
              <a:gd name="T21" fmla="*/ 3 h 32"/>
              <a:gd name="T22" fmla="*/ 20 w 34"/>
              <a:gd name="T23" fmla="*/ 5 h 32"/>
              <a:gd name="T24" fmla="*/ 23 w 34"/>
              <a:gd name="T25" fmla="*/ 4 h 32"/>
              <a:gd name="T26" fmla="*/ 26 w 34"/>
              <a:gd name="T27" fmla="*/ 2 h 32"/>
              <a:gd name="T28" fmla="*/ 34 w 34"/>
              <a:gd name="T29" fmla="*/ 10 h 32"/>
              <a:gd name="T30" fmla="*/ 34 w 34"/>
              <a:gd name="T31" fmla="*/ 1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2">
                <a:moveTo>
                  <a:pt x="34" y="11"/>
                </a:moveTo>
                <a:cubicBezTo>
                  <a:pt x="34" y="23"/>
                  <a:pt x="25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6"/>
                  <a:pt x="1" y="6"/>
                  <a:pt x="1" y="6"/>
                </a:cubicBezTo>
                <a:cubicBezTo>
                  <a:pt x="5" y="0"/>
                  <a:pt x="5" y="0"/>
                  <a:pt x="5" y="0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3"/>
                  <a:pt x="16" y="3"/>
                  <a:pt x="16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20" y="5"/>
                  <a:pt x="20" y="5"/>
                  <a:pt x="20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6" y="2"/>
                  <a:pt x="26" y="2"/>
                  <a:pt x="26" y="2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1"/>
                  <a:pt x="34" y="11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2" name="Freeform 174"/>
          <p:cNvSpPr>
            <a:spLocks noEditPoints="1"/>
          </p:cNvSpPr>
          <p:nvPr/>
        </p:nvSpPr>
        <p:spPr bwMode="auto">
          <a:xfrm>
            <a:off x="5352580" y="5039839"/>
            <a:ext cx="396875" cy="282575"/>
          </a:xfrm>
          <a:custGeom>
            <a:avLst/>
            <a:gdLst>
              <a:gd name="T0" fmla="*/ 12 w 34"/>
              <a:gd name="T1" fmla="*/ 24 h 24"/>
              <a:gd name="T2" fmla="*/ 7 w 34"/>
              <a:gd name="T3" fmla="*/ 1 h 24"/>
              <a:gd name="T4" fmla="*/ 7 w 34"/>
              <a:gd name="T5" fmla="*/ 6 h 24"/>
              <a:gd name="T6" fmla="*/ 22 w 34"/>
              <a:gd name="T7" fmla="*/ 12 h 24"/>
              <a:gd name="T8" fmla="*/ 32 w 34"/>
              <a:gd name="T9" fmla="*/ 13 h 24"/>
              <a:gd name="T10" fmla="*/ 32 w 34"/>
              <a:gd name="T11" fmla="*/ 16 h 24"/>
              <a:gd name="T12" fmla="*/ 33 w 34"/>
              <a:gd name="T13" fmla="*/ 18 h 24"/>
              <a:gd name="T14" fmla="*/ 30 w 34"/>
              <a:gd name="T15" fmla="*/ 18 h 24"/>
              <a:gd name="T16" fmla="*/ 28 w 34"/>
              <a:gd name="T17" fmla="*/ 20 h 24"/>
              <a:gd name="T18" fmla="*/ 27 w 34"/>
              <a:gd name="T19" fmla="*/ 18 h 24"/>
              <a:gd name="T20" fmla="*/ 25 w 34"/>
              <a:gd name="T21" fmla="*/ 16 h 24"/>
              <a:gd name="T22" fmla="*/ 27 w 34"/>
              <a:gd name="T23" fmla="*/ 14 h 24"/>
              <a:gd name="T24" fmla="*/ 28 w 34"/>
              <a:gd name="T25" fmla="*/ 12 h 24"/>
              <a:gd name="T26" fmla="*/ 30 w 34"/>
              <a:gd name="T27" fmla="*/ 13 h 24"/>
              <a:gd name="T28" fmla="*/ 32 w 34"/>
              <a:gd name="T29" fmla="*/ 13 h 24"/>
              <a:gd name="T30" fmla="*/ 27 w 34"/>
              <a:gd name="T31" fmla="*/ 3 h 24"/>
              <a:gd name="T32" fmla="*/ 29 w 34"/>
              <a:gd name="T33" fmla="*/ 3 h 24"/>
              <a:gd name="T34" fmla="*/ 30 w 34"/>
              <a:gd name="T35" fmla="*/ 5 h 24"/>
              <a:gd name="T36" fmla="*/ 31 w 34"/>
              <a:gd name="T37" fmla="*/ 7 h 24"/>
              <a:gd name="T38" fmla="*/ 29 w 34"/>
              <a:gd name="T39" fmla="*/ 7 h 24"/>
              <a:gd name="T40" fmla="*/ 28 w 34"/>
              <a:gd name="T41" fmla="*/ 9 h 24"/>
              <a:gd name="T42" fmla="*/ 26 w 34"/>
              <a:gd name="T43" fmla="*/ 7 h 24"/>
              <a:gd name="T44" fmla="*/ 24 w 34"/>
              <a:gd name="T45" fmla="*/ 7 h 24"/>
              <a:gd name="T46" fmla="*/ 25 w 34"/>
              <a:gd name="T47" fmla="*/ 5 h 24"/>
              <a:gd name="T48" fmla="*/ 26 w 34"/>
              <a:gd name="T49" fmla="*/ 3 h 24"/>
              <a:gd name="T50" fmla="*/ 17 w 34"/>
              <a:gd name="T51" fmla="*/ 2 h 24"/>
              <a:gd name="T52" fmla="*/ 19 w 34"/>
              <a:gd name="T53" fmla="*/ 4 h 24"/>
              <a:gd name="T54" fmla="*/ 21 w 34"/>
              <a:gd name="T55" fmla="*/ 5 h 24"/>
              <a:gd name="T56" fmla="*/ 20 w 34"/>
              <a:gd name="T57" fmla="*/ 7 h 24"/>
              <a:gd name="T58" fmla="*/ 19 w 34"/>
              <a:gd name="T59" fmla="*/ 10 h 24"/>
              <a:gd name="T60" fmla="*/ 17 w 34"/>
              <a:gd name="T61" fmla="*/ 9 h 24"/>
              <a:gd name="T62" fmla="*/ 14 w 34"/>
              <a:gd name="T63" fmla="*/ 9 h 24"/>
              <a:gd name="T64" fmla="*/ 14 w 34"/>
              <a:gd name="T65" fmla="*/ 6 h 24"/>
              <a:gd name="T66" fmla="*/ 13 w 34"/>
              <a:gd name="T67" fmla="*/ 4 h 24"/>
              <a:gd name="T68" fmla="*/ 16 w 34"/>
              <a:gd name="T69" fmla="*/ 3 h 24"/>
              <a:gd name="T70" fmla="*/ 17 w 34"/>
              <a:gd name="T71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" h="24">
                <a:moveTo>
                  <a:pt x="24" y="12"/>
                </a:moveTo>
                <a:cubicBezTo>
                  <a:pt x="24" y="18"/>
                  <a:pt x="19" y="24"/>
                  <a:pt x="12" y="24"/>
                </a:cubicBezTo>
                <a:cubicBezTo>
                  <a:pt x="5" y="24"/>
                  <a:pt x="0" y="18"/>
                  <a:pt x="0" y="12"/>
                </a:cubicBezTo>
                <a:cubicBezTo>
                  <a:pt x="0" y="7"/>
                  <a:pt x="3" y="3"/>
                  <a:pt x="7" y="1"/>
                </a:cubicBezTo>
                <a:cubicBezTo>
                  <a:pt x="9" y="0"/>
                  <a:pt x="9" y="0"/>
                  <a:pt x="8" y="2"/>
                </a:cubicBezTo>
                <a:cubicBezTo>
                  <a:pt x="7" y="3"/>
                  <a:pt x="7" y="5"/>
                  <a:pt x="7" y="6"/>
                </a:cubicBezTo>
                <a:cubicBezTo>
                  <a:pt x="7" y="11"/>
                  <a:pt x="11" y="15"/>
                  <a:pt x="16" y="15"/>
                </a:cubicBezTo>
                <a:cubicBezTo>
                  <a:pt x="18" y="15"/>
                  <a:pt x="21" y="13"/>
                  <a:pt x="22" y="12"/>
                </a:cubicBezTo>
                <a:cubicBezTo>
                  <a:pt x="24" y="10"/>
                  <a:pt x="24" y="10"/>
                  <a:pt x="24" y="12"/>
                </a:cubicBezTo>
                <a:close/>
                <a:moveTo>
                  <a:pt x="32" y="13"/>
                </a:moveTo>
                <a:cubicBezTo>
                  <a:pt x="32" y="14"/>
                  <a:pt x="32" y="14"/>
                  <a:pt x="32" y="15"/>
                </a:cubicBezTo>
                <a:cubicBezTo>
                  <a:pt x="32" y="15"/>
                  <a:pt x="32" y="15"/>
                  <a:pt x="32" y="16"/>
                </a:cubicBezTo>
                <a:cubicBezTo>
                  <a:pt x="32" y="16"/>
                  <a:pt x="33" y="16"/>
                  <a:pt x="33" y="17"/>
                </a:cubicBezTo>
                <a:cubicBezTo>
                  <a:pt x="34" y="18"/>
                  <a:pt x="34" y="18"/>
                  <a:pt x="33" y="18"/>
                </a:cubicBezTo>
                <a:cubicBezTo>
                  <a:pt x="32" y="18"/>
                  <a:pt x="32" y="18"/>
                  <a:pt x="31" y="18"/>
                </a:cubicBezTo>
                <a:cubicBezTo>
                  <a:pt x="31" y="18"/>
                  <a:pt x="30" y="18"/>
                  <a:pt x="30" y="18"/>
                </a:cubicBezTo>
                <a:cubicBezTo>
                  <a:pt x="30" y="19"/>
                  <a:pt x="30" y="19"/>
                  <a:pt x="30" y="20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7"/>
                  <a:pt x="26" y="17"/>
                  <a:pt x="26" y="17"/>
                </a:cubicBezTo>
                <a:cubicBezTo>
                  <a:pt x="24" y="17"/>
                  <a:pt x="24" y="17"/>
                  <a:pt x="25" y="16"/>
                </a:cubicBezTo>
                <a:cubicBezTo>
                  <a:pt x="26" y="16"/>
                  <a:pt x="26" y="16"/>
                  <a:pt x="27" y="15"/>
                </a:cubicBezTo>
                <a:cubicBezTo>
                  <a:pt x="27" y="15"/>
                  <a:pt x="27" y="15"/>
                  <a:pt x="27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2"/>
                  <a:pt x="27" y="11"/>
                  <a:pt x="28" y="12"/>
                </a:cubicBezTo>
                <a:cubicBezTo>
                  <a:pt x="28" y="12"/>
                  <a:pt x="29" y="13"/>
                  <a:pt x="29" y="13"/>
                </a:cubicBezTo>
                <a:cubicBezTo>
                  <a:pt x="30" y="14"/>
                  <a:pt x="30" y="14"/>
                  <a:pt x="30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2" y="12"/>
                  <a:pt x="33" y="12"/>
                  <a:pt x="32" y="13"/>
                </a:cubicBezTo>
                <a:close/>
                <a:moveTo>
                  <a:pt x="26" y="2"/>
                </a:moveTo>
                <a:cubicBezTo>
                  <a:pt x="27" y="3"/>
                  <a:pt x="27" y="3"/>
                  <a:pt x="27" y="3"/>
                </a:cubicBezTo>
                <a:cubicBezTo>
                  <a:pt x="28" y="4"/>
                  <a:pt x="28" y="4"/>
                  <a:pt x="28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30" y="3"/>
                  <a:pt x="31" y="3"/>
                  <a:pt x="30" y="4"/>
                </a:cubicBezTo>
                <a:cubicBezTo>
                  <a:pt x="30" y="4"/>
                  <a:pt x="30" y="4"/>
                  <a:pt x="30" y="5"/>
                </a:cubicBezTo>
                <a:cubicBezTo>
                  <a:pt x="29" y="5"/>
                  <a:pt x="29" y="5"/>
                  <a:pt x="30" y="6"/>
                </a:cubicBezTo>
                <a:cubicBezTo>
                  <a:pt x="30" y="6"/>
                  <a:pt x="30" y="6"/>
                  <a:pt x="31" y="7"/>
                </a:cubicBezTo>
                <a:cubicBezTo>
                  <a:pt x="31" y="7"/>
                  <a:pt x="31" y="8"/>
                  <a:pt x="30" y="7"/>
                </a:cubicBezTo>
                <a:cubicBezTo>
                  <a:pt x="30" y="7"/>
                  <a:pt x="29" y="7"/>
                  <a:pt x="29" y="7"/>
                </a:cubicBezTo>
                <a:cubicBezTo>
                  <a:pt x="28" y="7"/>
                  <a:pt x="28" y="7"/>
                  <a:pt x="28" y="8"/>
                </a:cubicBezTo>
                <a:cubicBezTo>
                  <a:pt x="28" y="8"/>
                  <a:pt x="28" y="8"/>
                  <a:pt x="28" y="9"/>
                </a:cubicBezTo>
                <a:cubicBezTo>
                  <a:pt x="27" y="10"/>
                  <a:pt x="27" y="10"/>
                  <a:pt x="26" y="9"/>
                </a:cubicBezTo>
                <a:cubicBezTo>
                  <a:pt x="26" y="8"/>
                  <a:pt x="26" y="8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5" y="7"/>
                  <a:pt x="25" y="7"/>
                  <a:pt x="24" y="7"/>
                </a:cubicBezTo>
                <a:cubicBezTo>
                  <a:pt x="23" y="6"/>
                  <a:pt x="23" y="6"/>
                  <a:pt x="24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6" y="5"/>
                  <a:pt x="26" y="5"/>
                  <a:pt x="26" y="4"/>
                </a:cubicBezTo>
                <a:cubicBezTo>
                  <a:pt x="26" y="4"/>
                  <a:pt x="26" y="3"/>
                  <a:pt x="26" y="3"/>
                </a:cubicBezTo>
                <a:cubicBezTo>
                  <a:pt x="25" y="2"/>
                  <a:pt x="26" y="2"/>
                  <a:pt x="26" y="2"/>
                </a:cubicBezTo>
                <a:close/>
                <a:moveTo>
                  <a:pt x="17" y="2"/>
                </a:move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4"/>
                  <a:pt x="19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2" y="4"/>
                  <a:pt x="22" y="4"/>
                  <a:pt x="21" y="5"/>
                </a:cubicBezTo>
                <a:cubicBezTo>
                  <a:pt x="21" y="5"/>
                  <a:pt x="20" y="6"/>
                  <a:pt x="20" y="6"/>
                </a:cubicBezTo>
                <a:cubicBezTo>
                  <a:pt x="19" y="6"/>
                  <a:pt x="19" y="7"/>
                  <a:pt x="20" y="7"/>
                </a:cubicBezTo>
                <a:cubicBezTo>
                  <a:pt x="20" y="8"/>
                  <a:pt x="20" y="8"/>
                  <a:pt x="20" y="9"/>
                </a:cubicBezTo>
                <a:cubicBezTo>
                  <a:pt x="21" y="10"/>
                  <a:pt x="20" y="10"/>
                  <a:pt x="19" y="10"/>
                </a:cubicBezTo>
                <a:cubicBezTo>
                  <a:pt x="19" y="9"/>
                  <a:pt x="18" y="9"/>
                  <a:pt x="18" y="9"/>
                </a:cubicBezTo>
                <a:cubicBezTo>
                  <a:pt x="17" y="8"/>
                  <a:pt x="17" y="8"/>
                  <a:pt x="17" y="9"/>
                </a:cubicBezTo>
                <a:cubicBezTo>
                  <a:pt x="16" y="9"/>
                  <a:pt x="16" y="10"/>
                  <a:pt x="15" y="10"/>
                </a:cubicBezTo>
                <a:cubicBezTo>
                  <a:pt x="15" y="11"/>
                  <a:pt x="14" y="10"/>
                  <a:pt x="14" y="9"/>
                </a:cubicBezTo>
                <a:cubicBezTo>
                  <a:pt x="14" y="9"/>
                  <a:pt x="15" y="8"/>
                  <a:pt x="15" y="8"/>
                </a:cubicBezTo>
                <a:cubicBezTo>
                  <a:pt x="15" y="7"/>
                  <a:pt x="15" y="7"/>
                  <a:pt x="14" y="6"/>
                </a:cubicBezTo>
                <a:cubicBezTo>
                  <a:pt x="14" y="6"/>
                  <a:pt x="13" y="6"/>
                  <a:pt x="13" y="6"/>
                </a:cubicBezTo>
                <a:cubicBezTo>
                  <a:pt x="12" y="5"/>
                  <a:pt x="12" y="4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5" y="4"/>
                  <a:pt x="16" y="4"/>
                  <a:pt x="16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1"/>
                  <a:pt x="17" y="1"/>
                  <a:pt x="17" y="2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3" name="Oval 175"/>
          <p:cNvSpPr>
            <a:spLocks noChangeArrowheads="1"/>
          </p:cNvSpPr>
          <p:nvPr/>
        </p:nvSpPr>
        <p:spPr bwMode="auto">
          <a:xfrm>
            <a:off x="4052417" y="6193951"/>
            <a:ext cx="492125" cy="4937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4" name="Freeform 176"/>
          <p:cNvSpPr>
            <a:spLocks/>
          </p:cNvSpPr>
          <p:nvPr/>
        </p:nvSpPr>
        <p:spPr bwMode="auto">
          <a:xfrm>
            <a:off x="4181005" y="6298726"/>
            <a:ext cx="328613" cy="354013"/>
          </a:xfrm>
          <a:custGeom>
            <a:avLst/>
            <a:gdLst>
              <a:gd name="T0" fmla="*/ 28 w 28"/>
              <a:gd name="T1" fmla="*/ 23 h 30"/>
              <a:gd name="T2" fmla="*/ 22 w 28"/>
              <a:gd name="T3" fmla="*/ 30 h 30"/>
              <a:gd name="T4" fmla="*/ 14 w 28"/>
              <a:gd name="T5" fmla="*/ 22 h 30"/>
              <a:gd name="T6" fmla="*/ 13 w 28"/>
              <a:gd name="T7" fmla="*/ 19 h 30"/>
              <a:gd name="T8" fmla="*/ 0 w 28"/>
              <a:gd name="T9" fmla="*/ 6 h 30"/>
              <a:gd name="T10" fmla="*/ 0 w 28"/>
              <a:gd name="T11" fmla="*/ 0 h 30"/>
              <a:gd name="T12" fmla="*/ 12 w 28"/>
              <a:gd name="T13" fmla="*/ 11 h 30"/>
              <a:gd name="T14" fmla="*/ 12 w 28"/>
              <a:gd name="T15" fmla="*/ 10 h 30"/>
              <a:gd name="T16" fmla="*/ 19 w 28"/>
              <a:gd name="T17" fmla="*/ 17 h 30"/>
              <a:gd name="T18" fmla="*/ 21 w 28"/>
              <a:gd name="T19" fmla="*/ 16 h 30"/>
              <a:gd name="T20" fmla="*/ 28 w 28"/>
              <a:gd name="T21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30">
                <a:moveTo>
                  <a:pt x="28" y="23"/>
                </a:moveTo>
                <a:cubicBezTo>
                  <a:pt x="27" y="26"/>
                  <a:pt x="24" y="28"/>
                  <a:pt x="22" y="3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19"/>
                  <a:pt x="13" y="19"/>
                  <a:pt x="13" y="19"/>
                </a:cubicBezTo>
                <a:cubicBezTo>
                  <a:pt x="0" y="6"/>
                  <a:pt x="0" y="6"/>
                  <a:pt x="0" y="6"/>
                </a:cubicBezTo>
                <a:cubicBezTo>
                  <a:pt x="0" y="0"/>
                  <a:pt x="0" y="0"/>
                  <a:pt x="0" y="0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9" y="17"/>
                  <a:pt x="19" y="17"/>
                  <a:pt x="19" y="17"/>
                </a:cubicBezTo>
                <a:cubicBezTo>
                  <a:pt x="21" y="16"/>
                  <a:pt x="21" y="16"/>
                  <a:pt x="21" y="16"/>
                </a:cubicBezTo>
                <a:cubicBezTo>
                  <a:pt x="28" y="23"/>
                  <a:pt x="28" y="23"/>
                  <a:pt x="28" y="23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5" name="Freeform 177"/>
          <p:cNvSpPr>
            <a:spLocks noEditPoints="1"/>
          </p:cNvSpPr>
          <p:nvPr/>
        </p:nvSpPr>
        <p:spPr bwMode="auto">
          <a:xfrm>
            <a:off x="4134967" y="6287614"/>
            <a:ext cx="327025" cy="306388"/>
          </a:xfrm>
          <a:custGeom>
            <a:avLst/>
            <a:gdLst>
              <a:gd name="T0" fmla="*/ 4 w 28"/>
              <a:gd name="T1" fmla="*/ 1 h 26"/>
              <a:gd name="T2" fmla="*/ 13 w 28"/>
              <a:gd name="T3" fmla="*/ 11 h 26"/>
              <a:gd name="T4" fmla="*/ 13 w 28"/>
              <a:gd name="T5" fmla="*/ 11 h 26"/>
              <a:gd name="T6" fmla="*/ 13 w 28"/>
              <a:gd name="T7" fmla="*/ 12 h 26"/>
              <a:gd name="T8" fmla="*/ 13 w 28"/>
              <a:gd name="T9" fmla="*/ 12 h 26"/>
              <a:gd name="T10" fmla="*/ 12 w 28"/>
              <a:gd name="T11" fmla="*/ 12 h 26"/>
              <a:gd name="T12" fmla="*/ 12 w 28"/>
              <a:gd name="T13" fmla="*/ 12 h 26"/>
              <a:gd name="T14" fmla="*/ 1 w 28"/>
              <a:gd name="T15" fmla="*/ 3 h 26"/>
              <a:gd name="T16" fmla="*/ 4 w 28"/>
              <a:gd name="T17" fmla="*/ 1 h 26"/>
              <a:gd name="T18" fmla="*/ 14 w 28"/>
              <a:gd name="T19" fmla="*/ 11 h 26"/>
              <a:gd name="T20" fmla="*/ 14 w 28"/>
              <a:gd name="T21" fmla="*/ 11 h 26"/>
              <a:gd name="T22" fmla="*/ 16 w 28"/>
              <a:gd name="T23" fmla="*/ 11 h 26"/>
              <a:gd name="T24" fmla="*/ 17 w 28"/>
              <a:gd name="T25" fmla="*/ 13 h 26"/>
              <a:gd name="T26" fmla="*/ 17 w 28"/>
              <a:gd name="T27" fmla="*/ 13 h 26"/>
              <a:gd name="T28" fmla="*/ 14 w 28"/>
              <a:gd name="T29" fmla="*/ 16 h 26"/>
              <a:gd name="T30" fmla="*/ 14 w 28"/>
              <a:gd name="T31" fmla="*/ 16 h 26"/>
              <a:gd name="T32" fmla="*/ 12 w 28"/>
              <a:gd name="T33" fmla="*/ 15 h 26"/>
              <a:gd name="T34" fmla="*/ 12 w 28"/>
              <a:gd name="T35" fmla="*/ 13 h 26"/>
              <a:gd name="T36" fmla="*/ 12 w 28"/>
              <a:gd name="T37" fmla="*/ 13 h 26"/>
              <a:gd name="T38" fmla="*/ 13 w 28"/>
              <a:gd name="T39" fmla="*/ 12 h 26"/>
              <a:gd name="T40" fmla="*/ 13 w 28"/>
              <a:gd name="T41" fmla="*/ 12 h 26"/>
              <a:gd name="T42" fmla="*/ 14 w 28"/>
              <a:gd name="T43" fmla="*/ 11 h 26"/>
              <a:gd name="T44" fmla="*/ 18 w 28"/>
              <a:gd name="T45" fmla="*/ 13 h 26"/>
              <a:gd name="T46" fmla="*/ 27 w 28"/>
              <a:gd name="T47" fmla="*/ 23 h 26"/>
              <a:gd name="T48" fmla="*/ 27 w 28"/>
              <a:gd name="T49" fmla="*/ 23 h 26"/>
              <a:gd name="T50" fmla="*/ 26 w 28"/>
              <a:gd name="T51" fmla="*/ 22 h 26"/>
              <a:gd name="T52" fmla="*/ 26 w 28"/>
              <a:gd name="T53" fmla="*/ 22 h 26"/>
              <a:gd name="T54" fmla="*/ 27 w 28"/>
              <a:gd name="T55" fmla="*/ 25 h 26"/>
              <a:gd name="T56" fmla="*/ 27 w 28"/>
              <a:gd name="T57" fmla="*/ 25 h 26"/>
              <a:gd name="T58" fmla="*/ 25 w 28"/>
              <a:gd name="T59" fmla="*/ 23 h 26"/>
              <a:gd name="T60" fmla="*/ 24 w 28"/>
              <a:gd name="T61" fmla="*/ 23 h 26"/>
              <a:gd name="T62" fmla="*/ 25 w 28"/>
              <a:gd name="T63" fmla="*/ 24 h 26"/>
              <a:gd name="T64" fmla="*/ 25 w 28"/>
              <a:gd name="T65" fmla="*/ 25 h 26"/>
              <a:gd name="T66" fmla="*/ 24 w 28"/>
              <a:gd name="T67" fmla="*/ 24 h 26"/>
              <a:gd name="T68" fmla="*/ 24 w 28"/>
              <a:gd name="T69" fmla="*/ 25 h 26"/>
              <a:gd name="T70" fmla="*/ 25 w 28"/>
              <a:gd name="T71" fmla="*/ 25 h 26"/>
              <a:gd name="T72" fmla="*/ 25 w 28"/>
              <a:gd name="T73" fmla="*/ 26 h 26"/>
              <a:gd name="T74" fmla="*/ 15 w 28"/>
              <a:gd name="T75" fmla="*/ 17 h 26"/>
              <a:gd name="T76" fmla="*/ 15 w 28"/>
              <a:gd name="T77" fmla="*/ 16 h 26"/>
              <a:gd name="T78" fmla="*/ 17 w 28"/>
              <a:gd name="T79" fmla="*/ 14 h 26"/>
              <a:gd name="T80" fmla="*/ 18 w 28"/>
              <a:gd name="T81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" h="26">
                <a:moveTo>
                  <a:pt x="4" y="1"/>
                </a:moveTo>
                <a:cubicBezTo>
                  <a:pt x="7" y="9"/>
                  <a:pt x="10" y="6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8" y="7"/>
                  <a:pt x="6" y="12"/>
                  <a:pt x="1" y="3"/>
                </a:cubicBezTo>
                <a:cubicBezTo>
                  <a:pt x="0" y="2"/>
                  <a:pt x="4" y="0"/>
                  <a:pt x="4" y="1"/>
                </a:cubicBezTo>
                <a:close/>
                <a:moveTo>
                  <a:pt x="14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5" y="11"/>
                  <a:pt x="16" y="11"/>
                </a:cubicBezTo>
                <a:cubicBezTo>
                  <a:pt x="16" y="12"/>
                  <a:pt x="17" y="12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5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4" y="11"/>
                  <a:pt x="14" y="11"/>
                </a:cubicBezTo>
                <a:close/>
                <a:moveTo>
                  <a:pt x="18" y="13"/>
                </a:moveTo>
                <a:cubicBezTo>
                  <a:pt x="22" y="14"/>
                  <a:pt x="28" y="17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6" y="22"/>
                </a:cubicBezTo>
                <a:cubicBezTo>
                  <a:pt x="25" y="21"/>
                  <a:pt x="25" y="21"/>
                  <a:pt x="26" y="22"/>
                </a:cubicBezTo>
                <a:cubicBezTo>
                  <a:pt x="27" y="23"/>
                  <a:pt x="27" y="24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6" y="24"/>
                  <a:pt x="25" y="24"/>
                  <a:pt x="25" y="23"/>
                </a:cubicBezTo>
                <a:cubicBezTo>
                  <a:pt x="23" y="22"/>
                  <a:pt x="23" y="22"/>
                  <a:pt x="24" y="23"/>
                </a:cubicBezTo>
                <a:cubicBezTo>
                  <a:pt x="24" y="24"/>
                  <a:pt x="25" y="24"/>
                  <a:pt x="25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4"/>
                  <a:pt x="24" y="24"/>
                  <a:pt x="24" y="24"/>
                </a:cubicBezTo>
                <a:cubicBezTo>
                  <a:pt x="23" y="24"/>
                  <a:pt x="23" y="24"/>
                  <a:pt x="24" y="25"/>
                </a:cubicBezTo>
                <a:cubicBezTo>
                  <a:pt x="24" y="25"/>
                  <a:pt x="25" y="25"/>
                  <a:pt x="25" y="25"/>
                </a:cubicBezTo>
                <a:cubicBezTo>
                  <a:pt x="25" y="25"/>
                  <a:pt x="25" y="26"/>
                  <a:pt x="25" y="26"/>
                </a:cubicBezTo>
                <a:cubicBezTo>
                  <a:pt x="20" y="26"/>
                  <a:pt x="16" y="23"/>
                  <a:pt x="15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7" y="14"/>
                  <a:pt x="17" y="14"/>
                </a:cubicBezTo>
                <a:cubicBezTo>
                  <a:pt x="17" y="13"/>
                  <a:pt x="18" y="13"/>
                  <a:pt x="18" y="13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6" name="Oval 178"/>
          <p:cNvSpPr>
            <a:spLocks noChangeArrowheads="1"/>
          </p:cNvSpPr>
          <p:nvPr/>
        </p:nvSpPr>
        <p:spPr bwMode="auto">
          <a:xfrm>
            <a:off x="3420592" y="5557364"/>
            <a:ext cx="503238" cy="50641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7" name="Freeform 179"/>
          <p:cNvSpPr>
            <a:spLocks/>
          </p:cNvSpPr>
          <p:nvPr/>
        </p:nvSpPr>
        <p:spPr bwMode="auto">
          <a:xfrm>
            <a:off x="3525367" y="5604989"/>
            <a:ext cx="398463" cy="458788"/>
          </a:xfrm>
          <a:custGeom>
            <a:avLst/>
            <a:gdLst>
              <a:gd name="T0" fmla="*/ 34 w 34"/>
              <a:gd name="T1" fmla="*/ 19 h 39"/>
              <a:gd name="T2" fmla="*/ 13 w 34"/>
              <a:gd name="T3" fmla="*/ 39 h 39"/>
              <a:gd name="T4" fmla="*/ 11 w 34"/>
              <a:gd name="T5" fmla="*/ 39 h 39"/>
              <a:gd name="T6" fmla="*/ 1 w 34"/>
              <a:gd name="T7" fmla="*/ 29 h 39"/>
              <a:gd name="T8" fmla="*/ 0 w 34"/>
              <a:gd name="T9" fmla="*/ 16 h 39"/>
              <a:gd name="T10" fmla="*/ 13 w 34"/>
              <a:gd name="T11" fmla="*/ 9 h 39"/>
              <a:gd name="T12" fmla="*/ 11 w 34"/>
              <a:gd name="T13" fmla="*/ 8 h 39"/>
              <a:gd name="T14" fmla="*/ 12 w 34"/>
              <a:gd name="T15" fmla="*/ 7 h 39"/>
              <a:gd name="T16" fmla="*/ 8 w 34"/>
              <a:gd name="T17" fmla="*/ 3 h 39"/>
              <a:gd name="T18" fmla="*/ 8 w 34"/>
              <a:gd name="T19" fmla="*/ 3 h 39"/>
              <a:gd name="T20" fmla="*/ 13 w 34"/>
              <a:gd name="T21" fmla="*/ 4 h 39"/>
              <a:gd name="T22" fmla="*/ 14 w 34"/>
              <a:gd name="T23" fmla="*/ 5 h 39"/>
              <a:gd name="T24" fmla="*/ 15 w 34"/>
              <a:gd name="T25" fmla="*/ 4 h 39"/>
              <a:gd name="T26" fmla="*/ 13 w 34"/>
              <a:gd name="T27" fmla="*/ 2 h 39"/>
              <a:gd name="T28" fmla="*/ 14 w 34"/>
              <a:gd name="T29" fmla="*/ 1 h 39"/>
              <a:gd name="T30" fmla="*/ 16 w 34"/>
              <a:gd name="T31" fmla="*/ 0 h 39"/>
              <a:gd name="T32" fmla="*/ 20 w 34"/>
              <a:gd name="T33" fmla="*/ 5 h 39"/>
              <a:gd name="T34" fmla="*/ 20 w 34"/>
              <a:gd name="T35" fmla="*/ 5 h 39"/>
              <a:gd name="T36" fmla="*/ 34 w 34"/>
              <a:gd name="T37" fmla="*/ 1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39">
                <a:moveTo>
                  <a:pt x="34" y="19"/>
                </a:moveTo>
                <a:cubicBezTo>
                  <a:pt x="33" y="30"/>
                  <a:pt x="24" y="39"/>
                  <a:pt x="13" y="39"/>
                </a:cubicBezTo>
                <a:cubicBezTo>
                  <a:pt x="12" y="39"/>
                  <a:pt x="11" y="39"/>
                  <a:pt x="11" y="3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16"/>
                  <a:pt x="0" y="16"/>
                  <a:pt x="0" y="16"/>
                </a:cubicBezTo>
                <a:cubicBezTo>
                  <a:pt x="13" y="9"/>
                  <a:pt x="13" y="9"/>
                  <a:pt x="13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34" y="19"/>
                  <a:pt x="34" y="19"/>
                  <a:pt x="34" y="1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8" name="Freeform 180"/>
          <p:cNvSpPr>
            <a:spLocks noEditPoints="1"/>
          </p:cNvSpPr>
          <p:nvPr/>
        </p:nvSpPr>
        <p:spPr bwMode="auto">
          <a:xfrm>
            <a:off x="3479330" y="5604989"/>
            <a:ext cx="385763" cy="376238"/>
          </a:xfrm>
          <a:custGeom>
            <a:avLst/>
            <a:gdLst>
              <a:gd name="T0" fmla="*/ 22 w 33"/>
              <a:gd name="T1" fmla="*/ 7 h 32"/>
              <a:gd name="T2" fmla="*/ 23 w 33"/>
              <a:gd name="T3" fmla="*/ 7 h 32"/>
              <a:gd name="T4" fmla="*/ 24 w 33"/>
              <a:gd name="T5" fmla="*/ 6 h 32"/>
              <a:gd name="T6" fmla="*/ 23 w 33"/>
              <a:gd name="T7" fmla="*/ 5 h 32"/>
              <a:gd name="T8" fmla="*/ 19 w 33"/>
              <a:gd name="T9" fmla="*/ 4 h 32"/>
              <a:gd name="T10" fmla="*/ 18 w 33"/>
              <a:gd name="T11" fmla="*/ 7 h 32"/>
              <a:gd name="T12" fmla="*/ 18 w 33"/>
              <a:gd name="T13" fmla="*/ 8 h 32"/>
              <a:gd name="T14" fmla="*/ 15 w 33"/>
              <a:gd name="T15" fmla="*/ 8 h 32"/>
              <a:gd name="T16" fmla="*/ 12 w 33"/>
              <a:gd name="T17" fmla="*/ 3 h 32"/>
              <a:gd name="T18" fmla="*/ 13 w 33"/>
              <a:gd name="T19" fmla="*/ 2 h 32"/>
              <a:gd name="T20" fmla="*/ 18 w 33"/>
              <a:gd name="T21" fmla="*/ 5 h 32"/>
              <a:gd name="T22" fmla="*/ 19 w 33"/>
              <a:gd name="T23" fmla="*/ 3 h 32"/>
              <a:gd name="T24" fmla="*/ 18 w 33"/>
              <a:gd name="T25" fmla="*/ 1 h 32"/>
              <a:gd name="T26" fmla="*/ 18 w 33"/>
              <a:gd name="T27" fmla="*/ 2 h 32"/>
              <a:gd name="T28" fmla="*/ 18 w 33"/>
              <a:gd name="T29" fmla="*/ 1 h 32"/>
              <a:gd name="T30" fmla="*/ 20 w 33"/>
              <a:gd name="T31" fmla="*/ 1 h 32"/>
              <a:gd name="T32" fmla="*/ 21 w 33"/>
              <a:gd name="T33" fmla="*/ 3 h 32"/>
              <a:gd name="T34" fmla="*/ 24 w 33"/>
              <a:gd name="T35" fmla="*/ 5 h 32"/>
              <a:gd name="T36" fmla="*/ 24 w 33"/>
              <a:gd name="T37" fmla="*/ 8 h 32"/>
              <a:gd name="T38" fmla="*/ 22 w 33"/>
              <a:gd name="T39" fmla="*/ 8 h 32"/>
              <a:gd name="T40" fmla="*/ 21 w 33"/>
              <a:gd name="T41" fmla="*/ 6 h 32"/>
              <a:gd name="T42" fmla="*/ 19 w 33"/>
              <a:gd name="T43" fmla="*/ 30 h 32"/>
              <a:gd name="T44" fmla="*/ 12 w 33"/>
              <a:gd name="T45" fmla="*/ 30 h 32"/>
              <a:gd name="T46" fmla="*/ 11 w 33"/>
              <a:gd name="T47" fmla="*/ 11 h 32"/>
              <a:gd name="T48" fmla="*/ 20 w 33"/>
              <a:gd name="T49" fmla="*/ 10 h 32"/>
              <a:gd name="T50" fmla="*/ 31 w 33"/>
              <a:gd name="T51" fmla="*/ 22 h 32"/>
              <a:gd name="T52" fmla="*/ 19 w 33"/>
              <a:gd name="T53" fmla="*/ 30 h 32"/>
              <a:gd name="T54" fmla="*/ 8 w 33"/>
              <a:gd name="T55" fmla="*/ 16 h 32"/>
              <a:gd name="T56" fmla="*/ 10 w 33"/>
              <a:gd name="T57" fmla="*/ 20 h 32"/>
              <a:gd name="T58" fmla="*/ 14 w 33"/>
              <a:gd name="T59" fmla="*/ 18 h 32"/>
              <a:gd name="T60" fmla="*/ 12 w 33"/>
              <a:gd name="T61" fmla="*/ 24 h 32"/>
              <a:gd name="T62" fmla="*/ 13 w 33"/>
              <a:gd name="T63" fmla="*/ 25 h 32"/>
              <a:gd name="T64" fmla="*/ 14 w 33"/>
              <a:gd name="T65" fmla="*/ 25 h 32"/>
              <a:gd name="T66" fmla="*/ 15 w 33"/>
              <a:gd name="T67" fmla="*/ 24 h 32"/>
              <a:gd name="T68" fmla="*/ 17 w 33"/>
              <a:gd name="T69" fmla="*/ 25 h 32"/>
              <a:gd name="T70" fmla="*/ 17 w 33"/>
              <a:gd name="T71" fmla="*/ 25 h 32"/>
              <a:gd name="T72" fmla="*/ 19 w 33"/>
              <a:gd name="T73" fmla="*/ 25 h 32"/>
              <a:gd name="T74" fmla="*/ 19 w 33"/>
              <a:gd name="T75" fmla="*/ 24 h 32"/>
              <a:gd name="T76" fmla="*/ 20 w 33"/>
              <a:gd name="T77" fmla="*/ 25 h 32"/>
              <a:gd name="T78" fmla="*/ 20 w 33"/>
              <a:gd name="T79" fmla="*/ 25 h 32"/>
              <a:gd name="T80" fmla="*/ 22 w 33"/>
              <a:gd name="T81" fmla="*/ 25 h 32"/>
              <a:gd name="T82" fmla="*/ 22 w 33"/>
              <a:gd name="T83" fmla="*/ 24 h 32"/>
              <a:gd name="T84" fmla="*/ 24 w 33"/>
              <a:gd name="T85" fmla="*/ 24 h 32"/>
              <a:gd name="T86" fmla="*/ 16 w 33"/>
              <a:gd name="T87" fmla="*/ 27 h 32"/>
              <a:gd name="T88" fmla="*/ 16 w 33"/>
              <a:gd name="T89" fmla="*/ 26 h 32"/>
              <a:gd name="T90" fmla="*/ 15 w 33"/>
              <a:gd name="T91" fmla="*/ 26 h 32"/>
              <a:gd name="T92" fmla="*/ 14 w 33"/>
              <a:gd name="T93" fmla="*/ 27 h 32"/>
              <a:gd name="T94" fmla="*/ 10 w 33"/>
              <a:gd name="T95" fmla="*/ 23 h 32"/>
              <a:gd name="T96" fmla="*/ 18 w 33"/>
              <a:gd name="T97" fmla="*/ 22 h 32"/>
              <a:gd name="T98" fmla="*/ 16 w 33"/>
              <a:gd name="T99" fmla="*/ 22 h 32"/>
              <a:gd name="T100" fmla="*/ 16 w 33"/>
              <a:gd name="T101" fmla="*/ 20 h 32"/>
              <a:gd name="T102" fmla="*/ 20 w 33"/>
              <a:gd name="T103" fmla="*/ 19 h 32"/>
              <a:gd name="T104" fmla="*/ 27 w 33"/>
              <a:gd name="T105" fmla="*/ 16 h 32"/>
              <a:gd name="T106" fmla="*/ 20 w 33"/>
              <a:gd name="T107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" h="32">
                <a:moveTo>
                  <a:pt x="22" y="6"/>
                </a:moveTo>
                <a:cubicBezTo>
                  <a:pt x="21" y="6"/>
                  <a:pt x="21" y="6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2" y="5"/>
                  <a:pt x="21" y="4"/>
                  <a:pt x="20" y="4"/>
                </a:cubicBezTo>
                <a:cubicBezTo>
                  <a:pt x="20" y="4"/>
                  <a:pt x="20" y="4"/>
                  <a:pt x="19" y="4"/>
                </a:cubicBezTo>
                <a:cubicBezTo>
                  <a:pt x="19" y="5"/>
                  <a:pt x="19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6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5"/>
                  <a:pt x="15" y="4"/>
                  <a:pt x="13" y="4"/>
                </a:cubicBezTo>
                <a:cubicBezTo>
                  <a:pt x="12" y="4"/>
                  <a:pt x="12" y="3"/>
                  <a:pt x="12" y="3"/>
                </a:cubicBezTo>
                <a:cubicBezTo>
                  <a:pt x="12" y="3"/>
                  <a:pt x="12" y="3"/>
                  <a:pt x="12" y="2"/>
                </a:cubicBezTo>
                <a:cubicBezTo>
                  <a:pt x="12" y="2"/>
                  <a:pt x="13" y="2"/>
                  <a:pt x="13" y="2"/>
                </a:cubicBezTo>
                <a:cubicBezTo>
                  <a:pt x="14" y="2"/>
                  <a:pt x="16" y="3"/>
                  <a:pt x="17" y="4"/>
                </a:cubicBezTo>
                <a:cubicBezTo>
                  <a:pt x="17" y="5"/>
                  <a:pt x="17" y="5"/>
                  <a:pt x="18" y="5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9" y="1"/>
                  <a:pt x="18" y="1"/>
                </a:cubicBezTo>
                <a:cubicBezTo>
                  <a:pt x="18" y="1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7" y="2"/>
                  <a:pt x="17" y="2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1"/>
                  <a:pt x="19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3"/>
                  <a:pt x="20" y="3"/>
                  <a:pt x="21" y="3"/>
                </a:cubicBezTo>
                <a:cubicBezTo>
                  <a:pt x="22" y="3"/>
                  <a:pt x="23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8"/>
                  <a:pt x="24" y="8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9"/>
                  <a:pt x="22" y="8"/>
                  <a:pt x="22" y="8"/>
                </a:cubicBezTo>
                <a:cubicBezTo>
                  <a:pt x="22" y="8"/>
                  <a:pt x="21" y="7"/>
                  <a:pt x="21" y="7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5"/>
                  <a:pt x="22" y="5"/>
                  <a:pt x="22" y="6"/>
                </a:cubicBezTo>
                <a:close/>
                <a:moveTo>
                  <a:pt x="19" y="30"/>
                </a:moveTo>
                <a:cubicBezTo>
                  <a:pt x="18" y="31"/>
                  <a:pt x="16" y="31"/>
                  <a:pt x="14" y="30"/>
                </a:cubicBezTo>
                <a:cubicBezTo>
                  <a:pt x="13" y="30"/>
                  <a:pt x="13" y="30"/>
                  <a:pt x="12" y="30"/>
                </a:cubicBezTo>
                <a:cubicBezTo>
                  <a:pt x="8" y="32"/>
                  <a:pt x="3" y="30"/>
                  <a:pt x="2" y="22"/>
                </a:cubicBezTo>
                <a:cubicBezTo>
                  <a:pt x="0" y="12"/>
                  <a:pt x="6" y="8"/>
                  <a:pt x="11" y="11"/>
                </a:cubicBezTo>
                <a:cubicBezTo>
                  <a:pt x="12" y="12"/>
                  <a:pt x="12" y="11"/>
                  <a:pt x="13" y="10"/>
                </a:cubicBezTo>
                <a:cubicBezTo>
                  <a:pt x="15" y="9"/>
                  <a:pt x="18" y="9"/>
                  <a:pt x="20" y="10"/>
                </a:cubicBezTo>
                <a:cubicBezTo>
                  <a:pt x="21" y="11"/>
                  <a:pt x="21" y="12"/>
                  <a:pt x="22" y="11"/>
                </a:cubicBezTo>
                <a:cubicBezTo>
                  <a:pt x="27" y="8"/>
                  <a:pt x="33" y="12"/>
                  <a:pt x="31" y="22"/>
                </a:cubicBezTo>
                <a:cubicBezTo>
                  <a:pt x="30" y="30"/>
                  <a:pt x="25" y="32"/>
                  <a:pt x="22" y="30"/>
                </a:cubicBezTo>
                <a:cubicBezTo>
                  <a:pt x="21" y="30"/>
                  <a:pt x="20" y="30"/>
                  <a:pt x="19" y="30"/>
                </a:cubicBezTo>
                <a:close/>
                <a:moveTo>
                  <a:pt x="14" y="18"/>
                </a:moveTo>
                <a:cubicBezTo>
                  <a:pt x="12" y="17"/>
                  <a:pt x="10" y="16"/>
                  <a:pt x="8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8"/>
                  <a:pt x="7" y="21"/>
                  <a:pt x="10" y="20"/>
                </a:cubicBezTo>
                <a:cubicBezTo>
                  <a:pt x="12" y="20"/>
                  <a:pt x="13" y="20"/>
                  <a:pt x="14" y="19"/>
                </a:cubicBezTo>
                <a:cubicBezTo>
                  <a:pt x="15" y="19"/>
                  <a:pt x="15" y="19"/>
                  <a:pt x="14" y="18"/>
                </a:cubicBezTo>
                <a:close/>
                <a:moveTo>
                  <a:pt x="10" y="23"/>
                </a:moveTo>
                <a:cubicBezTo>
                  <a:pt x="10" y="23"/>
                  <a:pt x="11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3" y="25"/>
                </a:cubicBezTo>
                <a:cubicBezTo>
                  <a:pt x="13" y="25"/>
                  <a:pt x="13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4"/>
                  <a:pt x="14" y="24"/>
                  <a:pt x="15" y="24"/>
                </a:cubicBezTo>
                <a:cubicBezTo>
                  <a:pt x="15" y="24"/>
                  <a:pt x="16" y="24"/>
                  <a:pt x="17" y="24"/>
                </a:cubicBezTo>
                <a:cubicBezTo>
                  <a:pt x="17" y="24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5"/>
                  <a:pt x="18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1" y="25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3" y="24"/>
                  <a:pt x="23" y="23"/>
                  <a:pt x="24" y="23"/>
                </a:cubicBezTo>
                <a:cubicBezTo>
                  <a:pt x="24" y="23"/>
                  <a:pt x="24" y="23"/>
                  <a:pt x="24" y="24"/>
                </a:cubicBezTo>
                <a:cubicBezTo>
                  <a:pt x="22" y="26"/>
                  <a:pt x="20" y="27"/>
                  <a:pt x="17" y="27"/>
                </a:cubicBezTo>
                <a:cubicBezTo>
                  <a:pt x="17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17" y="26"/>
                  <a:pt x="16" y="26"/>
                  <a:pt x="16" y="26"/>
                </a:cubicBezTo>
                <a:cubicBezTo>
                  <a:pt x="16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7"/>
                </a:cubicBezTo>
                <a:cubicBezTo>
                  <a:pt x="15" y="27"/>
                  <a:pt x="14" y="27"/>
                  <a:pt x="14" y="27"/>
                </a:cubicBezTo>
                <a:cubicBezTo>
                  <a:pt x="12" y="26"/>
                  <a:pt x="11" y="25"/>
                  <a:pt x="9" y="23"/>
                </a:cubicBezTo>
                <a:cubicBezTo>
                  <a:pt x="9" y="23"/>
                  <a:pt x="9" y="23"/>
                  <a:pt x="10" y="23"/>
                </a:cubicBezTo>
                <a:close/>
                <a:moveTo>
                  <a:pt x="17" y="20"/>
                </a:moveTo>
                <a:cubicBezTo>
                  <a:pt x="18" y="21"/>
                  <a:pt x="18" y="21"/>
                  <a:pt x="18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7" y="20"/>
                  <a:pt x="17" y="20"/>
                  <a:pt x="17" y="20"/>
                </a:cubicBezTo>
                <a:close/>
                <a:moveTo>
                  <a:pt x="20" y="19"/>
                </a:moveTo>
                <a:cubicBezTo>
                  <a:pt x="22" y="18"/>
                  <a:pt x="24" y="16"/>
                  <a:pt x="26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8"/>
                  <a:pt x="27" y="21"/>
                  <a:pt x="24" y="21"/>
                </a:cubicBezTo>
                <a:cubicBezTo>
                  <a:pt x="22" y="20"/>
                  <a:pt x="21" y="20"/>
                  <a:pt x="20" y="19"/>
                </a:cubicBezTo>
                <a:cubicBezTo>
                  <a:pt x="19" y="19"/>
                  <a:pt x="19" y="19"/>
                  <a:pt x="20" y="19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9" name="Oval 181"/>
          <p:cNvSpPr>
            <a:spLocks noChangeArrowheads="1"/>
          </p:cNvSpPr>
          <p:nvPr/>
        </p:nvSpPr>
        <p:spPr bwMode="auto">
          <a:xfrm>
            <a:off x="4052417" y="3674589"/>
            <a:ext cx="492125" cy="495300"/>
          </a:xfrm>
          <a:prstGeom prst="ellipse">
            <a:avLst/>
          </a:pr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0" name="Freeform 182"/>
          <p:cNvSpPr>
            <a:spLocks/>
          </p:cNvSpPr>
          <p:nvPr/>
        </p:nvSpPr>
        <p:spPr bwMode="auto">
          <a:xfrm>
            <a:off x="4157192" y="3746026"/>
            <a:ext cx="387350" cy="423863"/>
          </a:xfrm>
          <a:custGeom>
            <a:avLst/>
            <a:gdLst>
              <a:gd name="T0" fmla="*/ 33 w 33"/>
              <a:gd name="T1" fmla="*/ 15 h 36"/>
              <a:gd name="T2" fmla="*/ 12 w 33"/>
              <a:gd name="T3" fmla="*/ 36 h 36"/>
              <a:gd name="T4" fmla="*/ 9 w 33"/>
              <a:gd name="T5" fmla="*/ 36 h 36"/>
              <a:gd name="T6" fmla="*/ 2 w 33"/>
              <a:gd name="T7" fmla="*/ 29 h 36"/>
              <a:gd name="T8" fmla="*/ 8 w 33"/>
              <a:gd name="T9" fmla="*/ 25 h 36"/>
              <a:gd name="T10" fmla="*/ 3 w 33"/>
              <a:gd name="T11" fmla="*/ 21 h 36"/>
              <a:gd name="T12" fmla="*/ 8 w 33"/>
              <a:gd name="T13" fmla="*/ 13 h 36"/>
              <a:gd name="T14" fmla="*/ 0 w 33"/>
              <a:gd name="T15" fmla="*/ 5 h 36"/>
              <a:gd name="T16" fmla="*/ 3 w 33"/>
              <a:gd name="T17" fmla="*/ 3 h 36"/>
              <a:gd name="T18" fmla="*/ 10 w 33"/>
              <a:gd name="T19" fmla="*/ 10 h 36"/>
              <a:gd name="T20" fmla="*/ 10 w 33"/>
              <a:gd name="T21" fmla="*/ 9 h 36"/>
              <a:gd name="T22" fmla="*/ 9 w 33"/>
              <a:gd name="T23" fmla="*/ 7 h 36"/>
              <a:gd name="T24" fmla="*/ 8 w 33"/>
              <a:gd name="T25" fmla="*/ 4 h 36"/>
              <a:gd name="T26" fmla="*/ 9 w 33"/>
              <a:gd name="T27" fmla="*/ 1 h 36"/>
              <a:gd name="T28" fmla="*/ 16 w 33"/>
              <a:gd name="T29" fmla="*/ 0 h 36"/>
              <a:gd name="T30" fmla="*/ 23 w 33"/>
              <a:gd name="T31" fmla="*/ 7 h 36"/>
              <a:gd name="T32" fmla="*/ 25 w 33"/>
              <a:gd name="T33" fmla="*/ 5 h 36"/>
              <a:gd name="T34" fmla="*/ 33 w 33"/>
              <a:gd name="T35" fmla="*/ 14 h 36"/>
              <a:gd name="T36" fmla="*/ 33 w 33"/>
              <a:gd name="T37" fmla="*/ 1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" h="36">
                <a:moveTo>
                  <a:pt x="33" y="15"/>
                </a:moveTo>
                <a:cubicBezTo>
                  <a:pt x="33" y="27"/>
                  <a:pt x="24" y="36"/>
                  <a:pt x="12" y="36"/>
                </a:cubicBezTo>
                <a:cubicBezTo>
                  <a:pt x="11" y="36"/>
                  <a:pt x="10" y="36"/>
                  <a:pt x="9" y="36"/>
                </a:cubicBezTo>
                <a:cubicBezTo>
                  <a:pt x="2" y="29"/>
                  <a:pt x="2" y="29"/>
                  <a:pt x="2" y="29"/>
                </a:cubicBezTo>
                <a:cubicBezTo>
                  <a:pt x="8" y="25"/>
                  <a:pt x="8" y="25"/>
                  <a:pt x="8" y="25"/>
                </a:cubicBezTo>
                <a:cubicBezTo>
                  <a:pt x="3" y="21"/>
                  <a:pt x="3" y="21"/>
                  <a:pt x="3" y="21"/>
                </a:cubicBezTo>
                <a:cubicBezTo>
                  <a:pt x="8" y="13"/>
                  <a:pt x="8" y="13"/>
                  <a:pt x="8" y="13"/>
                </a:cubicBezTo>
                <a:cubicBezTo>
                  <a:pt x="0" y="5"/>
                  <a:pt x="0" y="5"/>
                  <a:pt x="0" y="5"/>
                </a:cubicBezTo>
                <a:cubicBezTo>
                  <a:pt x="3" y="3"/>
                  <a:pt x="3" y="3"/>
                  <a:pt x="3" y="3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4"/>
                  <a:pt x="8" y="4"/>
                  <a:pt x="8" y="4"/>
                </a:cubicBezTo>
                <a:cubicBezTo>
                  <a:pt x="9" y="1"/>
                  <a:pt x="9" y="1"/>
                  <a:pt x="9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23" y="7"/>
                  <a:pt x="23" y="7"/>
                  <a:pt x="23" y="7"/>
                </a:cubicBezTo>
                <a:cubicBezTo>
                  <a:pt x="25" y="5"/>
                  <a:pt x="25" y="5"/>
                  <a:pt x="25" y="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5"/>
                  <a:pt x="33" y="15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1" name="Freeform 183"/>
          <p:cNvSpPr>
            <a:spLocks noEditPoints="1"/>
          </p:cNvSpPr>
          <p:nvPr/>
        </p:nvSpPr>
        <p:spPr bwMode="auto">
          <a:xfrm>
            <a:off x="4157192" y="3711101"/>
            <a:ext cx="339725" cy="400050"/>
          </a:xfrm>
          <a:custGeom>
            <a:avLst/>
            <a:gdLst>
              <a:gd name="T0" fmla="*/ 17 w 29"/>
              <a:gd name="T1" fmla="*/ 13 h 34"/>
              <a:gd name="T2" fmla="*/ 22 w 29"/>
              <a:gd name="T3" fmla="*/ 10 h 34"/>
              <a:gd name="T4" fmla="*/ 24 w 29"/>
              <a:gd name="T5" fmla="*/ 8 h 34"/>
              <a:gd name="T6" fmla="*/ 24 w 29"/>
              <a:gd name="T7" fmla="*/ 11 h 34"/>
              <a:gd name="T8" fmla="*/ 18 w 29"/>
              <a:gd name="T9" fmla="*/ 14 h 34"/>
              <a:gd name="T10" fmla="*/ 19 w 29"/>
              <a:gd name="T11" fmla="*/ 17 h 34"/>
              <a:gd name="T12" fmla="*/ 25 w 29"/>
              <a:gd name="T13" fmla="*/ 17 h 34"/>
              <a:gd name="T14" fmla="*/ 27 w 29"/>
              <a:gd name="T15" fmla="*/ 16 h 34"/>
              <a:gd name="T16" fmla="*/ 26 w 29"/>
              <a:gd name="T17" fmla="*/ 19 h 34"/>
              <a:gd name="T18" fmla="*/ 21 w 29"/>
              <a:gd name="T19" fmla="*/ 19 h 34"/>
              <a:gd name="T20" fmla="*/ 22 w 29"/>
              <a:gd name="T21" fmla="*/ 22 h 34"/>
              <a:gd name="T22" fmla="*/ 17 w 29"/>
              <a:gd name="T23" fmla="*/ 24 h 34"/>
              <a:gd name="T24" fmla="*/ 13 w 29"/>
              <a:gd name="T25" fmla="*/ 31 h 34"/>
              <a:gd name="T26" fmla="*/ 12 w 29"/>
              <a:gd name="T27" fmla="*/ 24 h 34"/>
              <a:gd name="T28" fmla="*/ 11 w 29"/>
              <a:gd name="T29" fmla="*/ 31 h 34"/>
              <a:gd name="T30" fmla="*/ 8 w 29"/>
              <a:gd name="T31" fmla="*/ 30 h 34"/>
              <a:gd name="T32" fmla="*/ 5 w 29"/>
              <a:gd name="T33" fmla="*/ 30 h 34"/>
              <a:gd name="T34" fmla="*/ 3 w 29"/>
              <a:gd name="T35" fmla="*/ 32 h 34"/>
              <a:gd name="T36" fmla="*/ 4 w 29"/>
              <a:gd name="T37" fmla="*/ 29 h 34"/>
              <a:gd name="T38" fmla="*/ 8 w 29"/>
              <a:gd name="T39" fmla="*/ 27 h 34"/>
              <a:gd name="T40" fmla="*/ 6 w 29"/>
              <a:gd name="T41" fmla="*/ 24 h 34"/>
              <a:gd name="T42" fmla="*/ 7 w 29"/>
              <a:gd name="T43" fmla="*/ 14 h 34"/>
              <a:gd name="T44" fmla="*/ 2 w 29"/>
              <a:gd name="T45" fmla="*/ 9 h 34"/>
              <a:gd name="T46" fmla="*/ 0 w 29"/>
              <a:gd name="T47" fmla="*/ 7 h 34"/>
              <a:gd name="T48" fmla="*/ 3 w 29"/>
              <a:gd name="T49" fmla="*/ 7 h 34"/>
              <a:gd name="T50" fmla="*/ 8 w 29"/>
              <a:gd name="T51" fmla="*/ 12 h 34"/>
              <a:gd name="T52" fmla="*/ 9 w 29"/>
              <a:gd name="T53" fmla="*/ 12 h 34"/>
              <a:gd name="T54" fmla="*/ 7 w 29"/>
              <a:gd name="T55" fmla="*/ 7 h 34"/>
              <a:gd name="T56" fmla="*/ 16 w 29"/>
              <a:gd name="T57" fmla="*/ 11 h 34"/>
              <a:gd name="T58" fmla="*/ 12 w 29"/>
              <a:gd name="T59" fmla="*/ 7 h 34"/>
              <a:gd name="T60" fmla="*/ 11 w 29"/>
              <a:gd name="T61" fmla="*/ 7 h 34"/>
              <a:gd name="T62" fmla="*/ 10 w 29"/>
              <a:gd name="T63" fmla="*/ 8 h 34"/>
              <a:gd name="T64" fmla="*/ 9 w 29"/>
              <a:gd name="T65" fmla="*/ 7 h 34"/>
              <a:gd name="T66" fmla="*/ 9 w 29"/>
              <a:gd name="T67" fmla="*/ 6 h 34"/>
              <a:gd name="T68" fmla="*/ 10 w 29"/>
              <a:gd name="T69" fmla="*/ 5 h 34"/>
              <a:gd name="T70" fmla="*/ 11 w 29"/>
              <a:gd name="T71" fmla="*/ 5 h 34"/>
              <a:gd name="T72" fmla="*/ 11 w 29"/>
              <a:gd name="T73" fmla="*/ 6 h 34"/>
              <a:gd name="T74" fmla="*/ 12 w 29"/>
              <a:gd name="T75" fmla="*/ 7 h 34"/>
              <a:gd name="T76" fmla="*/ 15 w 29"/>
              <a:gd name="T77" fmla="*/ 8 h 34"/>
              <a:gd name="T78" fmla="*/ 14 w 29"/>
              <a:gd name="T79" fmla="*/ 7 h 34"/>
              <a:gd name="T80" fmla="*/ 13 w 29"/>
              <a:gd name="T81" fmla="*/ 7 h 34"/>
              <a:gd name="T82" fmla="*/ 13 w 29"/>
              <a:gd name="T83" fmla="*/ 6 h 34"/>
              <a:gd name="T84" fmla="*/ 14 w 29"/>
              <a:gd name="T85" fmla="*/ 5 h 34"/>
              <a:gd name="T86" fmla="*/ 15 w 29"/>
              <a:gd name="T87" fmla="*/ 5 h 34"/>
              <a:gd name="T88" fmla="*/ 16 w 29"/>
              <a:gd name="T89" fmla="*/ 6 h 34"/>
              <a:gd name="T90" fmla="*/ 15 w 29"/>
              <a:gd name="T91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" h="34">
                <a:moveTo>
                  <a:pt x="16" y="12"/>
                </a:moveTo>
                <a:cubicBezTo>
                  <a:pt x="16" y="12"/>
                  <a:pt x="17" y="12"/>
                  <a:pt x="17" y="13"/>
                </a:cubicBezTo>
                <a:cubicBezTo>
                  <a:pt x="17" y="13"/>
                  <a:pt x="17" y="13"/>
                  <a:pt x="18" y="13"/>
                </a:cubicBezTo>
                <a:cubicBezTo>
                  <a:pt x="19" y="12"/>
                  <a:pt x="20" y="11"/>
                  <a:pt x="22" y="10"/>
                </a:cubicBezTo>
                <a:cubicBezTo>
                  <a:pt x="22" y="10"/>
                  <a:pt x="22" y="9"/>
                  <a:pt x="22" y="9"/>
                </a:cubicBezTo>
                <a:cubicBezTo>
                  <a:pt x="22" y="8"/>
                  <a:pt x="23" y="8"/>
                  <a:pt x="24" y="8"/>
                </a:cubicBezTo>
                <a:cubicBezTo>
                  <a:pt x="25" y="8"/>
                  <a:pt x="25" y="8"/>
                  <a:pt x="25" y="9"/>
                </a:cubicBezTo>
                <a:cubicBezTo>
                  <a:pt x="25" y="10"/>
                  <a:pt x="25" y="11"/>
                  <a:pt x="24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1" y="12"/>
                  <a:pt x="20" y="13"/>
                  <a:pt x="18" y="14"/>
                </a:cubicBezTo>
                <a:cubicBezTo>
                  <a:pt x="18" y="14"/>
                  <a:pt x="18" y="15"/>
                  <a:pt x="18" y="15"/>
                </a:cubicBezTo>
                <a:cubicBezTo>
                  <a:pt x="19" y="16"/>
                  <a:pt x="19" y="16"/>
                  <a:pt x="19" y="17"/>
                </a:cubicBezTo>
                <a:cubicBezTo>
                  <a:pt x="19" y="17"/>
                  <a:pt x="20" y="17"/>
                  <a:pt x="20" y="17"/>
                </a:cubicBezTo>
                <a:cubicBezTo>
                  <a:pt x="22" y="17"/>
                  <a:pt x="23" y="17"/>
                  <a:pt x="25" y="17"/>
                </a:cubicBezTo>
                <a:cubicBezTo>
                  <a:pt x="25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29" y="16"/>
                  <a:pt x="29" y="19"/>
                  <a:pt x="27" y="19"/>
                </a:cubicBezTo>
                <a:cubicBezTo>
                  <a:pt x="27" y="19"/>
                  <a:pt x="26" y="19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4" y="19"/>
                  <a:pt x="22" y="19"/>
                  <a:pt x="21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20"/>
                  <a:pt x="21" y="21"/>
                  <a:pt x="22" y="22"/>
                </a:cubicBezTo>
                <a:cubicBezTo>
                  <a:pt x="23" y="24"/>
                  <a:pt x="19" y="26"/>
                  <a:pt x="18" y="24"/>
                </a:cubicBezTo>
                <a:cubicBezTo>
                  <a:pt x="17" y="21"/>
                  <a:pt x="17" y="21"/>
                  <a:pt x="17" y="24"/>
                </a:cubicBezTo>
                <a:cubicBezTo>
                  <a:pt x="17" y="26"/>
                  <a:pt x="17" y="29"/>
                  <a:pt x="17" y="31"/>
                </a:cubicBezTo>
                <a:cubicBezTo>
                  <a:pt x="17" y="34"/>
                  <a:pt x="13" y="34"/>
                  <a:pt x="13" y="31"/>
                </a:cubicBezTo>
                <a:cubicBezTo>
                  <a:pt x="13" y="30"/>
                  <a:pt x="13" y="28"/>
                  <a:pt x="13" y="26"/>
                </a:cubicBezTo>
                <a:cubicBezTo>
                  <a:pt x="13" y="24"/>
                  <a:pt x="13" y="24"/>
                  <a:pt x="12" y="24"/>
                </a:cubicBezTo>
                <a:cubicBezTo>
                  <a:pt x="12" y="24"/>
                  <a:pt x="11" y="24"/>
                  <a:pt x="11" y="26"/>
                </a:cubicBezTo>
                <a:cubicBezTo>
                  <a:pt x="11" y="28"/>
                  <a:pt x="11" y="30"/>
                  <a:pt x="11" y="31"/>
                </a:cubicBezTo>
                <a:cubicBezTo>
                  <a:pt x="11" y="34"/>
                  <a:pt x="8" y="34"/>
                  <a:pt x="8" y="31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29"/>
                  <a:pt x="7" y="29"/>
                  <a:pt x="7" y="29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1"/>
                  <a:pt x="5" y="31"/>
                  <a:pt x="4" y="31"/>
                </a:cubicBezTo>
                <a:cubicBezTo>
                  <a:pt x="4" y="32"/>
                  <a:pt x="3" y="32"/>
                  <a:pt x="3" y="32"/>
                </a:cubicBezTo>
                <a:cubicBezTo>
                  <a:pt x="0" y="32"/>
                  <a:pt x="1" y="28"/>
                  <a:pt x="3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5" y="29"/>
                  <a:pt x="6" y="28"/>
                  <a:pt x="7" y="28"/>
                </a:cubicBezTo>
                <a:cubicBezTo>
                  <a:pt x="7" y="28"/>
                  <a:pt x="8" y="27"/>
                  <a:pt x="8" y="27"/>
                </a:cubicBezTo>
                <a:cubicBezTo>
                  <a:pt x="8" y="26"/>
                  <a:pt x="8" y="25"/>
                  <a:pt x="8" y="24"/>
                </a:cubicBezTo>
                <a:cubicBezTo>
                  <a:pt x="8" y="21"/>
                  <a:pt x="8" y="21"/>
                  <a:pt x="6" y="24"/>
                </a:cubicBezTo>
                <a:cubicBezTo>
                  <a:pt x="5" y="26"/>
                  <a:pt x="2" y="24"/>
                  <a:pt x="3" y="22"/>
                </a:cubicBezTo>
                <a:cubicBezTo>
                  <a:pt x="4" y="19"/>
                  <a:pt x="6" y="16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4" y="10"/>
                  <a:pt x="2" y="9"/>
                </a:cubicBezTo>
                <a:cubicBezTo>
                  <a:pt x="2" y="9"/>
                  <a:pt x="2" y="9"/>
                  <a:pt x="1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2" y="6"/>
                  <a:pt x="3" y="6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5" y="9"/>
                  <a:pt x="6" y="10"/>
                  <a:pt x="8" y="12"/>
                </a:cubicBezTo>
                <a:cubicBezTo>
                  <a:pt x="8" y="12"/>
                  <a:pt x="8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1"/>
                  <a:pt x="10" y="11"/>
                  <a:pt x="9" y="11"/>
                </a:cubicBezTo>
                <a:cubicBezTo>
                  <a:pt x="8" y="10"/>
                  <a:pt x="7" y="8"/>
                  <a:pt x="7" y="7"/>
                </a:cubicBezTo>
                <a:cubicBezTo>
                  <a:pt x="7" y="0"/>
                  <a:pt x="18" y="0"/>
                  <a:pt x="18" y="7"/>
                </a:cubicBezTo>
                <a:cubicBezTo>
                  <a:pt x="18" y="8"/>
                  <a:pt x="17" y="10"/>
                  <a:pt x="16" y="11"/>
                </a:cubicBezTo>
                <a:cubicBezTo>
                  <a:pt x="15" y="11"/>
                  <a:pt x="15" y="11"/>
                  <a:pt x="16" y="12"/>
                </a:cubicBezTo>
                <a:close/>
                <a:moveTo>
                  <a:pt x="12" y="7"/>
                </a:moveTo>
                <a:cubicBezTo>
                  <a:pt x="12" y="7"/>
                  <a:pt x="11" y="8"/>
                  <a:pt x="11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5"/>
                  <a:pt x="9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5"/>
                  <a:pt x="12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7"/>
                  <a:pt x="12" y="7"/>
                </a:cubicBezTo>
                <a:close/>
                <a:moveTo>
                  <a:pt x="16" y="7"/>
                </a:moveTo>
                <a:cubicBezTo>
                  <a:pt x="16" y="7"/>
                  <a:pt x="15" y="8"/>
                  <a:pt x="15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6" y="5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5" y="7"/>
                  <a:pt x="15" y="7"/>
                  <a:pt x="16" y="7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2" name="Oval 184"/>
          <p:cNvSpPr>
            <a:spLocks noChangeArrowheads="1"/>
          </p:cNvSpPr>
          <p:nvPr/>
        </p:nvSpPr>
        <p:spPr bwMode="auto">
          <a:xfrm>
            <a:off x="3420592" y="3674589"/>
            <a:ext cx="503238" cy="495300"/>
          </a:xfrm>
          <a:prstGeom prst="ellipse">
            <a:avLst/>
          </a:pr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3" name="Freeform 185"/>
          <p:cNvSpPr>
            <a:spLocks/>
          </p:cNvSpPr>
          <p:nvPr/>
        </p:nvSpPr>
        <p:spPr bwMode="auto">
          <a:xfrm>
            <a:off x="3501555" y="3733326"/>
            <a:ext cx="422275" cy="436563"/>
          </a:xfrm>
          <a:custGeom>
            <a:avLst/>
            <a:gdLst>
              <a:gd name="T0" fmla="*/ 36 w 36"/>
              <a:gd name="T1" fmla="*/ 16 h 37"/>
              <a:gd name="T2" fmla="*/ 15 w 36"/>
              <a:gd name="T3" fmla="*/ 37 h 37"/>
              <a:gd name="T4" fmla="*/ 13 w 36"/>
              <a:gd name="T5" fmla="*/ 37 h 37"/>
              <a:gd name="T6" fmla="*/ 3 w 36"/>
              <a:gd name="T7" fmla="*/ 27 h 37"/>
              <a:gd name="T8" fmla="*/ 3 w 36"/>
              <a:gd name="T9" fmla="*/ 26 h 37"/>
              <a:gd name="T10" fmla="*/ 0 w 36"/>
              <a:gd name="T11" fmla="*/ 18 h 37"/>
              <a:gd name="T12" fmla="*/ 0 w 36"/>
              <a:gd name="T13" fmla="*/ 11 h 37"/>
              <a:gd name="T14" fmla="*/ 3 w 36"/>
              <a:gd name="T15" fmla="*/ 6 h 37"/>
              <a:gd name="T16" fmla="*/ 7 w 36"/>
              <a:gd name="T17" fmla="*/ 2 h 37"/>
              <a:gd name="T18" fmla="*/ 15 w 36"/>
              <a:gd name="T19" fmla="*/ 0 h 37"/>
              <a:gd name="T20" fmla="*/ 16 w 36"/>
              <a:gd name="T21" fmla="*/ 0 h 37"/>
              <a:gd name="T22" fmla="*/ 20 w 36"/>
              <a:gd name="T23" fmla="*/ 2 h 37"/>
              <a:gd name="T24" fmla="*/ 26 w 36"/>
              <a:gd name="T25" fmla="*/ 5 h 37"/>
              <a:gd name="T26" fmla="*/ 36 w 36"/>
              <a:gd name="T27" fmla="*/ 15 h 37"/>
              <a:gd name="T28" fmla="*/ 36 w 36"/>
              <a:gd name="T29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37">
                <a:moveTo>
                  <a:pt x="36" y="16"/>
                </a:moveTo>
                <a:cubicBezTo>
                  <a:pt x="36" y="28"/>
                  <a:pt x="26" y="37"/>
                  <a:pt x="15" y="37"/>
                </a:cubicBezTo>
                <a:cubicBezTo>
                  <a:pt x="14" y="37"/>
                  <a:pt x="14" y="37"/>
                  <a:pt x="13" y="3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2"/>
                  <a:pt x="20" y="2"/>
                  <a:pt x="20" y="2"/>
                </a:cubicBezTo>
                <a:cubicBezTo>
                  <a:pt x="26" y="5"/>
                  <a:pt x="26" y="5"/>
                  <a:pt x="26" y="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6"/>
                  <a:pt x="36" y="16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4" name="Freeform 186"/>
          <p:cNvSpPr>
            <a:spLocks noEditPoints="1"/>
          </p:cNvSpPr>
          <p:nvPr/>
        </p:nvSpPr>
        <p:spPr bwMode="auto">
          <a:xfrm>
            <a:off x="3490442" y="3733326"/>
            <a:ext cx="374650" cy="377825"/>
          </a:xfrm>
          <a:custGeom>
            <a:avLst/>
            <a:gdLst>
              <a:gd name="T0" fmla="*/ 0 w 32"/>
              <a:gd name="T1" fmla="*/ 16 h 32"/>
              <a:gd name="T2" fmla="*/ 21 w 32"/>
              <a:gd name="T3" fmla="*/ 16 h 32"/>
              <a:gd name="T4" fmla="*/ 21 w 32"/>
              <a:gd name="T5" fmla="*/ 10 h 32"/>
              <a:gd name="T6" fmla="*/ 22 w 32"/>
              <a:gd name="T7" fmla="*/ 10 h 32"/>
              <a:gd name="T8" fmla="*/ 22 w 32"/>
              <a:gd name="T9" fmla="*/ 10 h 32"/>
              <a:gd name="T10" fmla="*/ 9 w 32"/>
              <a:gd name="T11" fmla="*/ 8 h 32"/>
              <a:gd name="T12" fmla="*/ 11 w 32"/>
              <a:gd name="T13" fmla="*/ 17 h 32"/>
              <a:gd name="T14" fmla="*/ 12 w 32"/>
              <a:gd name="T15" fmla="*/ 23 h 32"/>
              <a:gd name="T16" fmla="*/ 14 w 32"/>
              <a:gd name="T17" fmla="*/ 23 h 32"/>
              <a:gd name="T18" fmla="*/ 14 w 32"/>
              <a:gd name="T19" fmla="*/ 27 h 32"/>
              <a:gd name="T20" fmla="*/ 10 w 32"/>
              <a:gd name="T21" fmla="*/ 22 h 32"/>
              <a:gd name="T22" fmla="*/ 10 w 32"/>
              <a:gd name="T23" fmla="*/ 17 h 32"/>
              <a:gd name="T24" fmla="*/ 7 w 32"/>
              <a:gd name="T25" fmla="*/ 22 h 32"/>
              <a:gd name="T26" fmla="*/ 5 w 32"/>
              <a:gd name="T27" fmla="*/ 24 h 32"/>
              <a:gd name="T28" fmla="*/ 9 w 32"/>
              <a:gd name="T29" fmla="*/ 19 h 32"/>
              <a:gd name="T30" fmla="*/ 2 w 32"/>
              <a:gd name="T31" fmla="*/ 18 h 32"/>
              <a:gd name="T32" fmla="*/ 9 w 32"/>
              <a:gd name="T33" fmla="*/ 17 h 32"/>
              <a:gd name="T34" fmla="*/ 13 w 32"/>
              <a:gd name="T35" fmla="*/ 16 h 32"/>
              <a:gd name="T36" fmla="*/ 9 w 32"/>
              <a:gd name="T37" fmla="*/ 15 h 32"/>
              <a:gd name="T38" fmla="*/ 9 w 32"/>
              <a:gd name="T39" fmla="*/ 13 h 32"/>
              <a:gd name="T40" fmla="*/ 10 w 32"/>
              <a:gd name="T41" fmla="*/ 15 h 32"/>
              <a:gd name="T42" fmla="*/ 12 w 32"/>
              <a:gd name="T43" fmla="*/ 15 h 32"/>
              <a:gd name="T44" fmla="*/ 26 w 32"/>
              <a:gd name="T45" fmla="*/ 22 h 32"/>
              <a:gd name="T46" fmla="*/ 25 w 32"/>
              <a:gd name="T47" fmla="*/ 26 h 32"/>
              <a:gd name="T48" fmla="*/ 24 w 32"/>
              <a:gd name="T49" fmla="*/ 24 h 32"/>
              <a:gd name="T50" fmla="*/ 13 w 32"/>
              <a:gd name="T51" fmla="*/ 30 h 32"/>
              <a:gd name="T52" fmla="*/ 18 w 32"/>
              <a:gd name="T53" fmla="*/ 27 h 32"/>
              <a:gd name="T54" fmla="*/ 20 w 32"/>
              <a:gd name="T55" fmla="*/ 26 h 32"/>
              <a:gd name="T56" fmla="*/ 20 w 32"/>
              <a:gd name="T57" fmla="*/ 24 h 32"/>
              <a:gd name="T58" fmla="*/ 17 w 32"/>
              <a:gd name="T59" fmla="*/ 21 h 32"/>
              <a:gd name="T60" fmla="*/ 21 w 32"/>
              <a:gd name="T61" fmla="*/ 25 h 32"/>
              <a:gd name="T62" fmla="*/ 25 w 32"/>
              <a:gd name="T63" fmla="*/ 20 h 32"/>
              <a:gd name="T64" fmla="*/ 28 w 32"/>
              <a:gd name="T65" fmla="*/ 15 h 32"/>
              <a:gd name="T66" fmla="*/ 31 w 32"/>
              <a:gd name="T67" fmla="*/ 18 h 32"/>
              <a:gd name="T68" fmla="*/ 30 w 32"/>
              <a:gd name="T69" fmla="*/ 15 h 32"/>
              <a:gd name="T70" fmla="*/ 29 w 32"/>
              <a:gd name="T71" fmla="*/ 18 h 32"/>
              <a:gd name="T72" fmla="*/ 29 w 32"/>
              <a:gd name="T73" fmla="*/ 24 h 32"/>
              <a:gd name="T74" fmla="*/ 29 w 32"/>
              <a:gd name="T75" fmla="*/ 22 h 32"/>
              <a:gd name="T76" fmla="*/ 28 w 32"/>
              <a:gd name="T77" fmla="*/ 19 h 32"/>
              <a:gd name="T78" fmla="*/ 27 w 32"/>
              <a:gd name="T79" fmla="*/ 18 h 32"/>
              <a:gd name="T80" fmla="*/ 28 w 32"/>
              <a:gd name="T81" fmla="*/ 15 h 32"/>
              <a:gd name="T82" fmla="*/ 21 w 32"/>
              <a:gd name="T83" fmla="*/ 5 h 32"/>
              <a:gd name="T84" fmla="*/ 11 w 32"/>
              <a:gd name="T85" fmla="*/ 3 h 32"/>
              <a:gd name="T86" fmla="*/ 17 w 32"/>
              <a:gd name="T87" fmla="*/ 1 h 32"/>
              <a:gd name="T88" fmla="*/ 20 w 32"/>
              <a:gd name="T89" fmla="*/ 3 h 32"/>
              <a:gd name="T90" fmla="*/ 25 w 32"/>
              <a:gd name="T91" fmla="*/ 5 h 32"/>
              <a:gd name="T92" fmla="*/ 27 w 32"/>
              <a:gd name="T93" fmla="*/ 7 h 32"/>
              <a:gd name="T94" fmla="*/ 22 w 32"/>
              <a:gd name="T95" fmla="*/ 5 h 32"/>
              <a:gd name="T96" fmla="*/ 21 w 32"/>
              <a:gd name="T97" fmla="*/ 5 h 32"/>
              <a:gd name="T98" fmla="*/ 7 w 32"/>
              <a:gd name="T99" fmla="*/ 7 h 32"/>
              <a:gd name="T100" fmla="*/ 10 w 32"/>
              <a:gd name="T101" fmla="*/ 5 h 32"/>
              <a:gd name="T102" fmla="*/ 3 w 32"/>
              <a:gd name="T103" fmla="*/ 9 h 32"/>
              <a:gd name="T104" fmla="*/ 16 w 32"/>
              <a:gd name="T105" fmla="*/ 6 h 32"/>
              <a:gd name="T106" fmla="*/ 20 w 32"/>
              <a:gd name="T107" fmla="*/ 6 h 32"/>
              <a:gd name="T108" fmla="*/ 20 w 32"/>
              <a:gd name="T109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24" y="0"/>
                  <a:pt x="32" y="7"/>
                  <a:pt x="32" y="16"/>
                </a:cubicBezTo>
                <a:cubicBezTo>
                  <a:pt x="32" y="25"/>
                  <a:pt x="24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lose/>
                <a:moveTo>
                  <a:pt x="21" y="9"/>
                </a:moveTo>
                <a:cubicBezTo>
                  <a:pt x="23" y="9"/>
                  <a:pt x="25" y="10"/>
                  <a:pt x="25" y="12"/>
                </a:cubicBezTo>
                <a:cubicBezTo>
                  <a:pt x="25" y="14"/>
                  <a:pt x="23" y="16"/>
                  <a:pt x="21" y="16"/>
                </a:cubicBezTo>
                <a:cubicBezTo>
                  <a:pt x="19" y="16"/>
                  <a:pt x="17" y="14"/>
                  <a:pt x="17" y="12"/>
                </a:cubicBezTo>
                <a:cubicBezTo>
                  <a:pt x="17" y="10"/>
                  <a:pt x="19" y="9"/>
                  <a:pt x="21" y="9"/>
                </a:cubicBezTo>
                <a:close/>
                <a:moveTo>
                  <a:pt x="20" y="9"/>
                </a:moveTo>
                <a:cubicBezTo>
                  <a:pt x="21" y="9"/>
                  <a:pt x="21" y="10"/>
                  <a:pt x="21" y="10"/>
                </a:cubicBezTo>
                <a:cubicBezTo>
                  <a:pt x="21" y="10"/>
                  <a:pt x="21" y="11"/>
                  <a:pt x="20" y="11"/>
                </a:cubicBezTo>
                <a:cubicBezTo>
                  <a:pt x="20" y="11"/>
                  <a:pt x="20" y="10"/>
                  <a:pt x="20" y="10"/>
                </a:cubicBezTo>
                <a:cubicBezTo>
                  <a:pt x="20" y="10"/>
                  <a:pt x="20" y="9"/>
                  <a:pt x="20" y="9"/>
                </a:cubicBezTo>
                <a:close/>
                <a:moveTo>
                  <a:pt x="22" y="10"/>
                </a:moveTo>
                <a:cubicBezTo>
                  <a:pt x="23" y="10"/>
                  <a:pt x="24" y="11"/>
                  <a:pt x="24" y="11"/>
                </a:cubicBezTo>
                <a:cubicBezTo>
                  <a:pt x="24" y="12"/>
                  <a:pt x="23" y="12"/>
                  <a:pt x="22" y="12"/>
                </a:cubicBezTo>
                <a:cubicBezTo>
                  <a:pt x="22" y="12"/>
                  <a:pt x="21" y="12"/>
                  <a:pt x="21" y="11"/>
                </a:cubicBezTo>
                <a:cubicBezTo>
                  <a:pt x="21" y="11"/>
                  <a:pt x="22" y="10"/>
                  <a:pt x="22" y="10"/>
                </a:cubicBezTo>
                <a:close/>
                <a:moveTo>
                  <a:pt x="9" y="8"/>
                </a:moveTo>
                <a:cubicBezTo>
                  <a:pt x="12" y="8"/>
                  <a:pt x="12" y="10"/>
                  <a:pt x="10" y="11"/>
                </a:cubicBezTo>
                <a:cubicBezTo>
                  <a:pt x="10" y="11"/>
                  <a:pt x="9" y="11"/>
                  <a:pt x="10" y="11"/>
                </a:cubicBezTo>
                <a:cubicBezTo>
                  <a:pt x="12" y="10"/>
                  <a:pt x="11" y="8"/>
                  <a:pt x="9" y="8"/>
                </a:cubicBezTo>
                <a:cubicBezTo>
                  <a:pt x="8" y="8"/>
                  <a:pt x="8" y="8"/>
                  <a:pt x="9" y="8"/>
                </a:cubicBezTo>
                <a:close/>
                <a:moveTo>
                  <a:pt x="13" y="17"/>
                </a:move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2"/>
                  <a:pt x="11" y="22"/>
                </a:cubicBezTo>
                <a:cubicBezTo>
                  <a:pt x="11" y="23"/>
                  <a:pt x="11" y="23"/>
                  <a:pt x="12" y="23"/>
                </a:cubicBezTo>
                <a:cubicBezTo>
                  <a:pt x="13" y="23"/>
                  <a:pt x="13" y="23"/>
                  <a:pt x="14" y="23"/>
                </a:cubicBezTo>
                <a:cubicBezTo>
                  <a:pt x="15" y="23"/>
                  <a:pt x="16" y="23"/>
                  <a:pt x="17" y="24"/>
                </a:cubicBezTo>
                <a:cubicBezTo>
                  <a:pt x="17" y="24"/>
                  <a:pt x="17" y="25"/>
                  <a:pt x="16" y="24"/>
                </a:cubicBezTo>
                <a:cubicBezTo>
                  <a:pt x="16" y="23"/>
                  <a:pt x="15" y="23"/>
                  <a:pt x="14" y="23"/>
                </a:cubicBezTo>
                <a:cubicBezTo>
                  <a:pt x="13" y="23"/>
                  <a:pt x="13" y="23"/>
                  <a:pt x="12" y="23"/>
                </a:cubicBezTo>
                <a:cubicBezTo>
                  <a:pt x="12" y="23"/>
                  <a:pt x="12" y="23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4" y="26"/>
                  <a:pt x="14" y="27"/>
                </a:cubicBezTo>
                <a:cubicBezTo>
                  <a:pt x="14" y="27"/>
                  <a:pt x="13" y="27"/>
                  <a:pt x="13" y="27"/>
                </a:cubicBezTo>
                <a:cubicBezTo>
                  <a:pt x="13" y="26"/>
                  <a:pt x="13" y="26"/>
                  <a:pt x="13" y="25"/>
                </a:cubicBezTo>
                <a:cubicBezTo>
                  <a:pt x="12" y="24"/>
                  <a:pt x="11" y="24"/>
                  <a:pt x="11" y="23"/>
                </a:cubicBezTo>
                <a:cubicBezTo>
                  <a:pt x="10" y="23"/>
                  <a:pt x="10" y="23"/>
                  <a:pt x="10" y="22"/>
                </a:cubicBezTo>
                <a:cubicBezTo>
                  <a:pt x="10" y="22"/>
                  <a:pt x="11" y="21"/>
                  <a:pt x="11" y="20"/>
                </a:cubicBezTo>
                <a:cubicBezTo>
                  <a:pt x="11" y="20"/>
                  <a:pt x="10" y="19"/>
                  <a:pt x="10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8"/>
                  <a:pt x="9" y="18"/>
                </a:cubicBezTo>
                <a:cubicBezTo>
                  <a:pt x="9" y="18"/>
                  <a:pt x="9" y="19"/>
                  <a:pt x="9" y="20"/>
                </a:cubicBezTo>
                <a:cubicBezTo>
                  <a:pt x="9" y="20"/>
                  <a:pt x="9" y="20"/>
                  <a:pt x="8" y="21"/>
                </a:cubicBezTo>
                <a:cubicBezTo>
                  <a:pt x="7" y="21"/>
                  <a:pt x="7" y="21"/>
                  <a:pt x="7" y="22"/>
                </a:cubicBezTo>
                <a:cubicBezTo>
                  <a:pt x="6" y="24"/>
                  <a:pt x="6" y="23"/>
                  <a:pt x="5" y="24"/>
                </a:cubicBezTo>
                <a:cubicBezTo>
                  <a:pt x="5" y="24"/>
                  <a:pt x="5" y="24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2"/>
                  <a:pt x="6" y="23"/>
                  <a:pt x="6" y="22"/>
                </a:cubicBezTo>
                <a:cubicBezTo>
                  <a:pt x="7" y="21"/>
                  <a:pt x="7" y="21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9" y="18"/>
                  <a:pt x="8" y="18"/>
                </a:cubicBezTo>
                <a:cubicBezTo>
                  <a:pt x="6" y="19"/>
                  <a:pt x="6" y="19"/>
                  <a:pt x="5" y="18"/>
                </a:cubicBezTo>
                <a:cubicBezTo>
                  <a:pt x="4" y="18"/>
                  <a:pt x="3" y="17"/>
                  <a:pt x="3" y="18"/>
                </a:cubicBezTo>
                <a:cubicBezTo>
                  <a:pt x="3" y="19"/>
                  <a:pt x="2" y="18"/>
                  <a:pt x="2" y="18"/>
                </a:cubicBezTo>
                <a:cubicBezTo>
                  <a:pt x="3" y="17"/>
                  <a:pt x="4" y="17"/>
                  <a:pt x="5" y="18"/>
                </a:cubicBezTo>
                <a:cubicBezTo>
                  <a:pt x="6" y="18"/>
                  <a:pt x="7" y="18"/>
                  <a:pt x="8" y="18"/>
                </a:cubicBezTo>
                <a:cubicBezTo>
                  <a:pt x="9" y="18"/>
                  <a:pt x="9" y="18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2" y="16"/>
                  <a:pt x="12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7"/>
                </a:cubicBezTo>
                <a:close/>
                <a:moveTo>
                  <a:pt x="12" y="15"/>
                </a:moveTo>
                <a:cubicBezTo>
                  <a:pt x="12" y="15"/>
                  <a:pt x="12" y="15"/>
                  <a:pt x="11" y="15"/>
                </a:cubicBezTo>
                <a:cubicBezTo>
                  <a:pt x="10" y="16"/>
                  <a:pt x="10" y="15"/>
                  <a:pt x="9" y="15"/>
                </a:cubicBezTo>
                <a:cubicBezTo>
                  <a:pt x="8" y="14"/>
                  <a:pt x="6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3"/>
                  <a:pt x="7" y="13"/>
                  <a:pt x="8" y="13"/>
                </a:cubicBezTo>
                <a:cubicBezTo>
                  <a:pt x="9" y="14"/>
                  <a:pt x="9" y="14"/>
                  <a:pt x="9" y="13"/>
                </a:cubicBezTo>
                <a:cubicBezTo>
                  <a:pt x="9" y="13"/>
                  <a:pt x="9" y="12"/>
                  <a:pt x="9" y="12"/>
                </a:cubicBezTo>
                <a:cubicBezTo>
                  <a:pt x="9" y="12"/>
                  <a:pt x="10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25" y="20"/>
                </a:moveTo>
                <a:cubicBezTo>
                  <a:pt x="25" y="20"/>
                  <a:pt x="26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7" y="23"/>
                  <a:pt x="26" y="25"/>
                  <a:pt x="26" y="26"/>
                </a:cubicBezTo>
                <a:cubicBezTo>
                  <a:pt x="25" y="27"/>
                  <a:pt x="25" y="27"/>
                  <a:pt x="24" y="28"/>
                </a:cubicBezTo>
                <a:cubicBezTo>
                  <a:pt x="24" y="29"/>
                  <a:pt x="23" y="28"/>
                  <a:pt x="23" y="28"/>
                </a:cubicBezTo>
                <a:cubicBezTo>
                  <a:pt x="24" y="27"/>
                  <a:pt x="24" y="27"/>
                  <a:pt x="25" y="26"/>
                </a:cubicBezTo>
                <a:cubicBezTo>
                  <a:pt x="25" y="25"/>
                  <a:pt x="26" y="24"/>
                  <a:pt x="26" y="23"/>
                </a:cubicBezTo>
                <a:cubicBezTo>
                  <a:pt x="26" y="23"/>
                  <a:pt x="25" y="22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4"/>
                  <a:pt x="24" y="24"/>
                  <a:pt x="24" y="24"/>
                </a:cubicBezTo>
                <a:cubicBezTo>
                  <a:pt x="23" y="25"/>
                  <a:pt x="22" y="26"/>
                  <a:pt x="21" y="27"/>
                </a:cubicBezTo>
                <a:cubicBezTo>
                  <a:pt x="20" y="29"/>
                  <a:pt x="19" y="30"/>
                  <a:pt x="17" y="31"/>
                </a:cubicBezTo>
                <a:cubicBezTo>
                  <a:pt x="15" y="31"/>
                  <a:pt x="14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4" y="30"/>
                  <a:pt x="15" y="30"/>
                  <a:pt x="17" y="30"/>
                </a:cubicBezTo>
                <a:cubicBezTo>
                  <a:pt x="19" y="30"/>
                  <a:pt x="19" y="29"/>
                  <a:pt x="21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20" y="27"/>
                  <a:pt x="19" y="27"/>
                  <a:pt x="18" y="27"/>
                </a:cubicBezTo>
                <a:cubicBezTo>
                  <a:pt x="17" y="27"/>
                  <a:pt x="17" y="27"/>
                  <a:pt x="16" y="28"/>
                </a:cubicBezTo>
                <a:cubicBezTo>
                  <a:pt x="15" y="28"/>
                  <a:pt x="15" y="27"/>
                  <a:pt x="15" y="27"/>
                </a:cubicBezTo>
                <a:cubicBezTo>
                  <a:pt x="17" y="27"/>
                  <a:pt x="17" y="27"/>
                  <a:pt x="18" y="27"/>
                </a:cubicBezTo>
                <a:cubicBezTo>
                  <a:pt x="19" y="26"/>
                  <a:pt x="20" y="26"/>
                  <a:pt x="20" y="26"/>
                </a:cubicBezTo>
                <a:cubicBezTo>
                  <a:pt x="21" y="26"/>
                  <a:pt x="21" y="26"/>
                  <a:pt x="22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19" y="25"/>
                  <a:pt x="19" y="25"/>
                  <a:pt x="20" y="24"/>
                </a:cubicBezTo>
                <a:cubicBezTo>
                  <a:pt x="21" y="24"/>
                  <a:pt x="21" y="23"/>
                  <a:pt x="20" y="23"/>
                </a:cubicBezTo>
                <a:cubicBezTo>
                  <a:pt x="20" y="23"/>
                  <a:pt x="19" y="23"/>
                  <a:pt x="19" y="23"/>
                </a:cubicBezTo>
                <a:cubicBezTo>
                  <a:pt x="18" y="22"/>
                  <a:pt x="17" y="22"/>
                  <a:pt x="17" y="22"/>
                </a:cubicBezTo>
                <a:cubicBezTo>
                  <a:pt x="16" y="22"/>
                  <a:pt x="17" y="21"/>
                  <a:pt x="17" y="21"/>
                </a:cubicBezTo>
                <a:cubicBezTo>
                  <a:pt x="17" y="22"/>
                  <a:pt x="18" y="22"/>
                  <a:pt x="19" y="22"/>
                </a:cubicBezTo>
                <a:cubicBezTo>
                  <a:pt x="19" y="22"/>
                  <a:pt x="20" y="22"/>
                  <a:pt x="20" y="23"/>
                </a:cubicBezTo>
                <a:cubicBezTo>
                  <a:pt x="21" y="23"/>
                  <a:pt x="22" y="23"/>
                  <a:pt x="21" y="24"/>
                </a:cubicBezTo>
                <a:cubicBezTo>
                  <a:pt x="20" y="25"/>
                  <a:pt x="20" y="25"/>
                  <a:pt x="21" y="25"/>
                </a:cubicBezTo>
                <a:cubicBezTo>
                  <a:pt x="21" y="25"/>
                  <a:pt x="22" y="25"/>
                  <a:pt x="22" y="25"/>
                </a:cubicBezTo>
                <a:cubicBezTo>
                  <a:pt x="23" y="24"/>
                  <a:pt x="24" y="24"/>
                  <a:pt x="24" y="23"/>
                </a:cubicBezTo>
                <a:cubicBezTo>
                  <a:pt x="25" y="22"/>
                  <a:pt x="25" y="22"/>
                  <a:pt x="25" y="21"/>
                </a:cubicBezTo>
                <a:cubicBezTo>
                  <a:pt x="25" y="21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lose/>
                <a:moveTo>
                  <a:pt x="28" y="15"/>
                </a:moveTo>
                <a:cubicBezTo>
                  <a:pt x="29" y="15"/>
                  <a:pt x="29" y="15"/>
                  <a:pt x="29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2" y="15"/>
                  <a:pt x="31" y="16"/>
                  <a:pt x="31" y="17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8"/>
                  <a:pt x="30" y="18"/>
                  <a:pt x="31" y="18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6"/>
                  <a:pt x="31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7"/>
                  <a:pt x="29" y="17"/>
                </a:cubicBezTo>
                <a:cubicBezTo>
                  <a:pt x="29" y="18"/>
                  <a:pt x="29" y="18"/>
                  <a:pt x="29" y="18"/>
                </a:cubicBezTo>
                <a:cubicBezTo>
                  <a:pt x="28" y="19"/>
                  <a:pt x="28" y="19"/>
                  <a:pt x="29" y="19"/>
                </a:cubicBezTo>
                <a:cubicBezTo>
                  <a:pt x="29" y="20"/>
                  <a:pt x="29" y="20"/>
                  <a:pt x="30" y="20"/>
                </a:cubicBezTo>
                <a:cubicBezTo>
                  <a:pt x="30" y="20"/>
                  <a:pt x="30" y="21"/>
                  <a:pt x="29" y="22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4"/>
                  <a:pt x="28" y="24"/>
                  <a:pt x="28" y="25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4"/>
                  <a:pt x="28" y="24"/>
                  <a:pt x="28" y="23"/>
                </a:cubicBezTo>
                <a:cubicBezTo>
                  <a:pt x="28" y="23"/>
                  <a:pt x="29" y="22"/>
                  <a:pt x="29" y="22"/>
                </a:cubicBezTo>
                <a:cubicBezTo>
                  <a:pt x="29" y="22"/>
                  <a:pt x="29" y="21"/>
                  <a:pt x="29" y="21"/>
                </a:cubicBezTo>
                <a:cubicBezTo>
                  <a:pt x="30" y="20"/>
                  <a:pt x="29" y="20"/>
                  <a:pt x="29" y="20"/>
                </a:cubicBezTo>
                <a:cubicBezTo>
                  <a:pt x="29" y="20"/>
                  <a:pt x="29" y="20"/>
                  <a:pt x="28" y="20"/>
                </a:cubicBezTo>
                <a:cubicBezTo>
                  <a:pt x="28" y="20"/>
                  <a:pt x="28" y="19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1"/>
                  <a:pt x="26" y="21"/>
                  <a:pt x="26" y="21"/>
                </a:cubicBezTo>
                <a:cubicBezTo>
                  <a:pt x="27" y="20"/>
                  <a:pt x="27" y="19"/>
                  <a:pt x="27" y="18"/>
                </a:cubicBezTo>
                <a:cubicBezTo>
                  <a:pt x="28" y="18"/>
                  <a:pt x="28" y="18"/>
                  <a:pt x="28" y="17"/>
                </a:cubicBezTo>
                <a:cubicBezTo>
                  <a:pt x="28" y="17"/>
                  <a:pt x="29" y="16"/>
                  <a:pt x="29" y="16"/>
                </a:cubicBezTo>
                <a:cubicBezTo>
                  <a:pt x="29" y="16"/>
                  <a:pt x="29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4"/>
                  <a:pt x="28" y="14"/>
                  <a:pt x="28" y="15"/>
                </a:cubicBezTo>
                <a:close/>
                <a:moveTo>
                  <a:pt x="21" y="5"/>
                </a:moveTo>
                <a:cubicBezTo>
                  <a:pt x="21" y="5"/>
                  <a:pt x="21" y="5"/>
                  <a:pt x="21" y="5"/>
                </a:cubicBezTo>
                <a:cubicBezTo>
                  <a:pt x="21" y="3"/>
                  <a:pt x="20" y="3"/>
                  <a:pt x="19" y="3"/>
                </a:cubicBezTo>
                <a:cubicBezTo>
                  <a:pt x="19" y="3"/>
                  <a:pt x="18" y="3"/>
                  <a:pt x="18" y="3"/>
                </a:cubicBezTo>
                <a:cubicBezTo>
                  <a:pt x="17" y="2"/>
                  <a:pt x="16" y="2"/>
                  <a:pt x="14" y="2"/>
                </a:cubicBezTo>
                <a:cubicBezTo>
                  <a:pt x="13" y="2"/>
                  <a:pt x="12" y="2"/>
                  <a:pt x="11" y="3"/>
                </a:cubicBezTo>
                <a:cubicBezTo>
                  <a:pt x="11" y="3"/>
                  <a:pt x="11" y="2"/>
                  <a:pt x="11" y="2"/>
                </a:cubicBezTo>
                <a:cubicBezTo>
                  <a:pt x="12" y="2"/>
                  <a:pt x="13" y="2"/>
                  <a:pt x="14" y="2"/>
                </a:cubicBezTo>
                <a:cubicBezTo>
                  <a:pt x="15" y="2"/>
                  <a:pt x="16" y="2"/>
                  <a:pt x="17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7" y="1"/>
                  <a:pt x="16" y="1"/>
                  <a:pt x="16" y="1"/>
                </a:cubicBezTo>
                <a:cubicBezTo>
                  <a:pt x="16" y="1"/>
                  <a:pt x="16" y="0"/>
                  <a:pt x="16" y="1"/>
                </a:cubicBezTo>
                <a:cubicBezTo>
                  <a:pt x="17" y="1"/>
                  <a:pt x="17" y="1"/>
                  <a:pt x="18" y="2"/>
                </a:cubicBezTo>
                <a:cubicBezTo>
                  <a:pt x="18" y="2"/>
                  <a:pt x="19" y="2"/>
                  <a:pt x="20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3" y="3"/>
                  <a:pt x="24" y="3"/>
                  <a:pt x="24" y="5"/>
                </a:cubicBezTo>
                <a:cubicBezTo>
                  <a:pt x="24" y="5"/>
                  <a:pt x="25" y="5"/>
                  <a:pt x="25" y="5"/>
                </a:cubicBezTo>
                <a:cubicBezTo>
                  <a:pt x="26" y="6"/>
                  <a:pt x="27" y="6"/>
                  <a:pt x="27" y="7"/>
                </a:cubicBezTo>
                <a:cubicBezTo>
                  <a:pt x="28" y="7"/>
                  <a:pt x="28" y="7"/>
                  <a:pt x="28" y="8"/>
                </a:cubicBezTo>
                <a:cubicBezTo>
                  <a:pt x="29" y="9"/>
                  <a:pt x="28" y="9"/>
                  <a:pt x="28" y="8"/>
                </a:cubicBezTo>
                <a:cubicBezTo>
                  <a:pt x="28" y="7"/>
                  <a:pt x="27" y="7"/>
                  <a:pt x="27" y="7"/>
                </a:cubicBezTo>
                <a:cubicBezTo>
                  <a:pt x="26" y="7"/>
                  <a:pt x="26" y="6"/>
                  <a:pt x="25" y="6"/>
                </a:cubicBezTo>
                <a:cubicBezTo>
                  <a:pt x="24" y="6"/>
                  <a:pt x="24" y="5"/>
                  <a:pt x="24" y="4"/>
                </a:cubicBezTo>
                <a:cubicBezTo>
                  <a:pt x="24" y="3"/>
                  <a:pt x="23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lose/>
                <a:moveTo>
                  <a:pt x="16" y="6"/>
                </a:moveTo>
                <a:cubicBezTo>
                  <a:pt x="15" y="5"/>
                  <a:pt x="14" y="5"/>
                  <a:pt x="13" y="4"/>
                </a:cubicBezTo>
                <a:cubicBezTo>
                  <a:pt x="12" y="4"/>
                  <a:pt x="12" y="4"/>
                  <a:pt x="11" y="5"/>
                </a:cubicBezTo>
                <a:cubicBezTo>
                  <a:pt x="10" y="6"/>
                  <a:pt x="9" y="6"/>
                  <a:pt x="7" y="7"/>
                </a:cubicBezTo>
                <a:cubicBezTo>
                  <a:pt x="6" y="8"/>
                  <a:pt x="6" y="8"/>
                  <a:pt x="6" y="9"/>
                </a:cubicBezTo>
                <a:cubicBezTo>
                  <a:pt x="6" y="9"/>
                  <a:pt x="5" y="9"/>
                  <a:pt x="5" y="9"/>
                </a:cubicBezTo>
                <a:cubicBezTo>
                  <a:pt x="6" y="7"/>
                  <a:pt x="6" y="7"/>
                  <a:pt x="7" y="7"/>
                </a:cubicBezTo>
                <a:cubicBezTo>
                  <a:pt x="8" y="6"/>
                  <a:pt x="9" y="5"/>
                  <a:pt x="10" y="5"/>
                </a:cubicBezTo>
                <a:cubicBezTo>
                  <a:pt x="11" y="4"/>
                  <a:pt x="11" y="4"/>
                  <a:pt x="10" y="4"/>
                </a:cubicBezTo>
                <a:cubicBezTo>
                  <a:pt x="7" y="5"/>
                  <a:pt x="7" y="5"/>
                  <a:pt x="5" y="7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4" y="7"/>
                  <a:pt x="4" y="7"/>
                </a:cubicBezTo>
                <a:cubicBezTo>
                  <a:pt x="6" y="5"/>
                  <a:pt x="7" y="5"/>
                  <a:pt x="9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3" y="4"/>
                  <a:pt x="15" y="4"/>
                  <a:pt x="16" y="6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0" y="6"/>
                </a:moveTo>
                <a:cubicBezTo>
                  <a:pt x="24" y="6"/>
                  <a:pt x="28" y="9"/>
                  <a:pt x="28" y="13"/>
                </a:cubicBezTo>
                <a:cubicBezTo>
                  <a:pt x="28" y="17"/>
                  <a:pt x="24" y="21"/>
                  <a:pt x="20" y="21"/>
                </a:cubicBezTo>
                <a:cubicBezTo>
                  <a:pt x="16" y="21"/>
                  <a:pt x="12" y="17"/>
                  <a:pt x="12" y="13"/>
                </a:cubicBezTo>
                <a:cubicBezTo>
                  <a:pt x="12" y="9"/>
                  <a:pt x="16" y="6"/>
                  <a:pt x="20" y="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5" name="Oval 187"/>
          <p:cNvSpPr>
            <a:spLocks noChangeArrowheads="1"/>
          </p:cNvSpPr>
          <p:nvPr/>
        </p:nvSpPr>
        <p:spPr bwMode="auto">
          <a:xfrm>
            <a:off x="4052417" y="4298476"/>
            <a:ext cx="492125" cy="50641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6" name="Freeform 188"/>
          <p:cNvSpPr>
            <a:spLocks/>
          </p:cNvSpPr>
          <p:nvPr/>
        </p:nvSpPr>
        <p:spPr bwMode="auto">
          <a:xfrm>
            <a:off x="4134967" y="4393726"/>
            <a:ext cx="409575" cy="411163"/>
          </a:xfrm>
          <a:custGeom>
            <a:avLst/>
            <a:gdLst>
              <a:gd name="T0" fmla="*/ 35 w 35"/>
              <a:gd name="T1" fmla="*/ 14 h 35"/>
              <a:gd name="T2" fmla="*/ 16 w 35"/>
              <a:gd name="T3" fmla="*/ 35 h 35"/>
              <a:gd name="T4" fmla="*/ 11 w 35"/>
              <a:gd name="T5" fmla="*/ 30 h 35"/>
              <a:gd name="T6" fmla="*/ 11 w 35"/>
              <a:gd name="T7" fmla="*/ 29 h 35"/>
              <a:gd name="T8" fmla="*/ 9 w 35"/>
              <a:gd name="T9" fmla="*/ 26 h 35"/>
              <a:gd name="T10" fmla="*/ 8 w 35"/>
              <a:gd name="T11" fmla="*/ 23 h 35"/>
              <a:gd name="T12" fmla="*/ 7 w 35"/>
              <a:gd name="T13" fmla="*/ 18 h 35"/>
              <a:gd name="T14" fmla="*/ 0 w 35"/>
              <a:gd name="T15" fmla="*/ 10 h 35"/>
              <a:gd name="T16" fmla="*/ 0 w 35"/>
              <a:gd name="T17" fmla="*/ 10 h 35"/>
              <a:gd name="T18" fmla="*/ 5 w 35"/>
              <a:gd name="T19" fmla="*/ 12 h 35"/>
              <a:gd name="T20" fmla="*/ 9 w 35"/>
              <a:gd name="T21" fmla="*/ 12 h 35"/>
              <a:gd name="T22" fmla="*/ 8 w 35"/>
              <a:gd name="T23" fmla="*/ 11 h 35"/>
              <a:gd name="T24" fmla="*/ 7 w 35"/>
              <a:gd name="T25" fmla="*/ 9 h 35"/>
              <a:gd name="T26" fmla="*/ 5 w 35"/>
              <a:gd name="T27" fmla="*/ 6 h 35"/>
              <a:gd name="T28" fmla="*/ 3 w 35"/>
              <a:gd name="T29" fmla="*/ 1 h 35"/>
              <a:gd name="T30" fmla="*/ 3 w 35"/>
              <a:gd name="T31" fmla="*/ 0 h 35"/>
              <a:gd name="T32" fmla="*/ 11 w 35"/>
              <a:gd name="T33" fmla="*/ 8 h 35"/>
              <a:gd name="T34" fmla="*/ 11 w 35"/>
              <a:gd name="T35" fmla="*/ 4 h 35"/>
              <a:gd name="T36" fmla="*/ 13 w 35"/>
              <a:gd name="T37" fmla="*/ 2 h 35"/>
              <a:gd name="T38" fmla="*/ 17 w 35"/>
              <a:gd name="T39" fmla="*/ 7 h 35"/>
              <a:gd name="T40" fmla="*/ 17 w 35"/>
              <a:gd name="T41" fmla="*/ 5 h 35"/>
              <a:gd name="T42" fmla="*/ 16 w 35"/>
              <a:gd name="T43" fmla="*/ 3 h 35"/>
              <a:gd name="T44" fmla="*/ 16 w 35"/>
              <a:gd name="T45" fmla="*/ 2 h 35"/>
              <a:gd name="T46" fmla="*/ 22 w 35"/>
              <a:gd name="T47" fmla="*/ 8 h 35"/>
              <a:gd name="T48" fmla="*/ 24 w 35"/>
              <a:gd name="T49" fmla="*/ 5 h 35"/>
              <a:gd name="T50" fmla="*/ 25 w 35"/>
              <a:gd name="T51" fmla="*/ 1 h 35"/>
              <a:gd name="T52" fmla="*/ 26 w 35"/>
              <a:gd name="T53" fmla="*/ 0 h 35"/>
              <a:gd name="T54" fmla="*/ 35 w 35"/>
              <a:gd name="T55" fmla="*/ 10 h 35"/>
              <a:gd name="T56" fmla="*/ 35 w 35"/>
              <a:gd name="T57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35" y="14"/>
                </a:moveTo>
                <a:cubicBezTo>
                  <a:pt x="35" y="25"/>
                  <a:pt x="27" y="34"/>
                  <a:pt x="16" y="3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29"/>
                  <a:pt x="11" y="29"/>
                  <a:pt x="11" y="29"/>
                </a:cubicBezTo>
                <a:cubicBezTo>
                  <a:pt x="9" y="26"/>
                  <a:pt x="9" y="26"/>
                  <a:pt x="9" y="26"/>
                </a:cubicBezTo>
                <a:cubicBezTo>
                  <a:pt x="8" y="23"/>
                  <a:pt x="8" y="23"/>
                  <a:pt x="8" y="23"/>
                </a:cubicBezTo>
                <a:cubicBezTo>
                  <a:pt x="7" y="18"/>
                  <a:pt x="7" y="18"/>
                  <a:pt x="7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2"/>
                  <a:pt x="5" y="12"/>
                  <a:pt x="5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9"/>
                  <a:pt x="7" y="9"/>
                  <a:pt x="7" y="9"/>
                </a:cubicBezTo>
                <a:cubicBezTo>
                  <a:pt x="5" y="6"/>
                  <a:pt x="5" y="6"/>
                  <a:pt x="5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4"/>
                  <a:pt x="11" y="4"/>
                  <a:pt x="11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22" y="8"/>
                  <a:pt x="22" y="8"/>
                  <a:pt x="22" y="8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1"/>
                  <a:pt x="25" y="1"/>
                  <a:pt x="25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2"/>
                  <a:pt x="35" y="14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7" name="Freeform 189"/>
          <p:cNvSpPr>
            <a:spLocks/>
          </p:cNvSpPr>
          <p:nvPr/>
        </p:nvSpPr>
        <p:spPr bwMode="auto">
          <a:xfrm>
            <a:off x="4122267" y="4393726"/>
            <a:ext cx="352425" cy="352425"/>
          </a:xfrm>
          <a:custGeom>
            <a:avLst/>
            <a:gdLst>
              <a:gd name="T0" fmla="*/ 20 w 30"/>
              <a:gd name="T1" fmla="*/ 17 h 30"/>
              <a:gd name="T2" fmla="*/ 21 w 30"/>
              <a:gd name="T3" fmla="*/ 17 h 30"/>
              <a:gd name="T4" fmla="*/ 18 w 30"/>
              <a:gd name="T5" fmla="*/ 30 h 30"/>
              <a:gd name="T6" fmla="*/ 21 w 30"/>
              <a:gd name="T7" fmla="*/ 15 h 30"/>
              <a:gd name="T8" fmla="*/ 20 w 30"/>
              <a:gd name="T9" fmla="*/ 13 h 30"/>
              <a:gd name="T10" fmla="*/ 24 w 30"/>
              <a:gd name="T11" fmla="*/ 13 h 30"/>
              <a:gd name="T12" fmla="*/ 29 w 30"/>
              <a:gd name="T13" fmla="*/ 10 h 30"/>
              <a:gd name="T14" fmla="*/ 23 w 30"/>
              <a:gd name="T15" fmla="*/ 12 h 30"/>
              <a:gd name="T16" fmla="*/ 20 w 30"/>
              <a:gd name="T17" fmla="*/ 11 h 30"/>
              <a:gd name="T18" fmla="*/ 22 w 30"/>
              <a:gd name="T19" fmla="*/ 10 h 30"/>
              <a:gd name="T20" fmla="*/ 26 w 30"/>
              <a:gd name="T21" fmla="*/ 0 h 30"/>
              <a:gd name="T22" fmla="*/ 20 w 30"/>
              <a:gd name="T23" fmla="*/ 10 h 30"/>
              <a:gd name="T24" fmla="*/ 18 w 30"/>
              <a:gd name="T25" fmla="*/ 11 h 30"/>
              <a:gd name="T26" fmla="*/ 17 w 30"/>
              <a:gd name="T27" fmla="*/ 2 h 30"/>
              <a:gd name="T28" fmla="*/ 18 w 30"/>
              <a:gd name="T29" fmla="*/ 9 h 30"/>
              <a:gd name="T30" fmla="*/ 17 w 30"/>
              <a:gd name="T31" fmla="*/ 9 h 30"/>
              <a:gd name="T32" fmla="*/ 16 w 30"/>
              <a:gd name="T33" fmla="*/ 9 h 30"/>
              <a:gd name="T34" fmla="*/ 14 w 30"/>
              <a:gd name="T35" fmla="*/ 9 h 30"/>
              <a:gd name="T36" fmla="*/ 14 w 30"/>
              <a:gd name="T37" fmla="*/ 9 h 30"/>
              <a:gd name="T38" fmla="*/ 13 w 30"/>
              <a:gd name="T39" fmla="*/ 10 h 30"/>
              <a:gd name="T40" fmla="*/ 14 w 30"/>
              <a:gd name="T41" fmla="*/ 3 h 30"/>
              <a:gd name="T42" fmla="*/ 11 w 30"/>
              <a:gd name="T43" fmla="*/ 9 h 30"/>
              <a:gd name="T44" fmla="*/ 11 w 30"/>
              <a:gd name="T45" fmla="*/ 11 h 30"/>
              <a:gd name="T46" fmla="*/ 9 w 30"/>
              <a:gd name="T47" fmla="*/ 10 h 30"/>
              <a:gd name="T48" fmla="*/ 4 w 30"/>
              <a:gd name="T49" fmla="*/ 0 h 30"/>
              <a:gd name="T50" fmla="*/ 10 w 30"/>
              <a:gd name="T51" fmla="*/ 11 h 30"/>
              <a:gd name="T52" fmla="*/ 10 w 30"/>
              <a:gd name="T53" fmla="*/ 12 h 30"/>
              <a:gd name="T54" fmla="*/ 6 w 30"/>
              <a:gd name="T55" fmla="*/ 12 h 30"/>
              <a:gd name="T56" fmla="*/ 1 w 30"/>
              <a:gd name="T57" fmla="*/ 10 h 30"/>
              <a:gd name="T58" fmla="*/ 8 w 30"/>
              <a:gd name="T59" fmla="*/ 13 h 30"/>
              <a:gd name="T60" fmla="*/ 10 w 30"/>
              <a:gd name="T61" fmla="*/ 13 h 30"/>
              <a:gd name="T62" fmla="*/ 8 w 30"/>
              <a:gd name="T63" fmla="*/ 17 h 30"/>
              <a:gd name="T64" fmla="*/ 12 w 30"/>
              <a:gd name="T65" fmla="*/ 30 h 30"/>
              <a:gd name="T66" fmla="*/ 9 w 30"/>
              <a:gd name="T67" fmla="*/ 16 h 30"/>
              <a:gd name="T68" fmla="*/ 15 w 30"/>
              <a:gd name="T6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" h="30">
                <a:moveTo>
                  <a:pt x="15" y="23"/>
                </a:moveTo>
                <a:cubicBezTo>
                  <a:pt x="19" y="23"/>
                  <a:pt x="20" y="20"/>
                  <a:pt x="20" y="17"/>
                </a:cubicBezTo>
                <a:cubicBezTo>
                  <a:pt x="20" y="16"/>
                  <a:pt x="21" y="16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21" y="21"/>
                  <a:pt x="21" y="26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21" y="27"/>
                  <a:pt x="22" y="21"/>
                  <a:pt x="22" y="17"/>
                </a:cubicBezTo>
                <a:cubicBezTo>
                  <a:pt x="22" y="16"/>
                  <a:pt x="22" y="16"/>
                  <a:pt x="21" y="15"/>
                </a:cubicBezTo>
                <a:cubicBezTo>
                  <a:pt x="21" y="14"/>
                  <a:pt x="20" y="14"/>
                  <a:pt x="20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1" y="13"/>
                  <a:pt x="22" y="13"/>
                  <a:pt x="23" y="13"/>
                </a:cubicBezTo>
                <a:cubicBezTo>
                  <a:pt x="23" y="13"/>
                  <a:pt x="23" y="13"/>
                  <a:pt x="24" y="13"/>
                </a:cubicBezTo>
                <a:cubicBezTo>
                  <a:pt x="26" y="13"/>
                  <a:pt x="28" y="12"/>
                  <a:pt x="29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8" y="11"/>
                  <a:pt x="26" y="12"/>
                  <a:pt x="24" y="12"/>
                </a:cubicBezTo>
                <a:cubicBezTo>
                  <a:pt x="24" y="12"/>
                  <a:pt x="23" y="12"/>
                  <a:pt x="23" y="12"/>
                </a:cubicBezTo>
                <a:cubicBezTo>
                  <a:pt x="22" y="12"/>
                  <a:pt x="21" y="12"/>
                  <a:pt x="20" y="12"/>
                </a:cubicBezTo>
                <a:cubicBezTo>
                  <a:pt x="19" y="12"/>
                  <a:pt x="19" y="12"/>
                  <a:pt x="20" y="11"/>
                </a:cubicBezTo>
                <a:cubicBezTo>
                  <a:pt x="20" y="11"/>
                  <a:pt x="20" y="11"/>
                  <a:pt x="21" y="11"/>
                </a:cubicBezTo>
                <a:cubicBezTo>
                  <a:pt x="21" y="11"/>
                  <a:pt x="21" y="11"/>
                  <a:pt x="22" y="10"/>
                </a:cubicBezTo>
                <a:cubicBezTo>
                  <a:pt x="24" y="7"/>
                  <a:pt x="26" y="4"/>
                  <a:pt x="27" y="0"/>
                </a:cubicBezTo>
                <a:cubicBezTo>
                  <a:pt x="27" y="0"/>
                  <a:pt x="26" y="0"/>
                  <a:pt x="26" y="0"/>
                </a:cubicBezTo>
                <a:cubicBezTo>
                  <a:pt x="25" y="4"/>
                  <a:pt x="24" y="7"/>
                  <a:pt x="22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20" y="10"/>
                  <a:pt x="19" y="11"/>
                  <a:pt x="19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7"/>
                  <a:pt x="18" y="4"/>
                  <a:pt x="17" y="2"/>
                </a:cubicBezTo>
                <a:cubicBezTo>
                  <a:pt x="17" y="2"/>
                  <a:pt x="16" y="2"/>
                  <a:pt x="17" y="3"/>
                </a:cubicBezTo>
                <a:cubicBezTo>
                  <a:pt x="18" y="4"/>
                  <a:pt x="18" y="7"/>
                  <a:pt x="18" y="9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4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7"/>
                  <a:pt x="12" y="4"/>
                  <a:pt x="14" y="3"/>
                </a:cubicBezTo>
                <a:cubicBezTo>
                  <a:pt x="14" y="2"/>
                  <a:pt x="13" y="2"/>
                  <a:pt x="13" y="2"/>
                </a:cubicBezTo>
                <a:cubicBezTo>
                  <a:pt x="12" y="4"/>
                  <a:pt x="11" y="7"/>
                  <a:pt x="11" y="9"/>
                </a:cubicBezTo>
                <a:cubicBezTo>
                  <a:pt x="11" y="10"/>
                  <a:pt x="12" y="10"/>
                  <a:pt x="12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6" y="7"/>
                  <a:pt x="5" y="4"/>
                  <a:pt x="4" y="0"/>
                </a:cubicBezTo>
                <a:cubicBezTo>
                  <a:pt x="4" y="0"/>
                  <a:pt x="3" y="0"/>
                  <a:pt x="4" y="0"/>
                </a:cubicBezTo>
                <a:cubicBezTo>
                  <a:pt x="4" y="4"/>
                  <a:pt x="6" y="7"/>
                  <a:pt x="8" y="10"/>
                </a:cubicBezTo>
                <a:cubicBezTo>
                  <a:pt x="9" y="11"/>
                  <a:pt x="9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2" y="12"/>
                  <a:pt x="12" y="12"/>
                  <a:pt x="10" y="12"/>
                </a:cubicBezTo>
                <a:cubicBezTo>
                  <a:pt x="9" y="12"/>
                  <a:pt x="8" y="12"/>
                  <a:pt x="7" y="12"/>
                </a:cubicBezTo>
                <a:cubicBezTo>
                  <a:pt x="7" y="12"/>
                  <a:pt x="6" y="12"/>
                  <a:pt x="6" y="12"/>
                </a:cubicBezTo>
                <a:cubicBezTo>
                  <a:pt x="4" y="12"/>
                  <a:pt x="2" y="11"/>
                  <a:pt x="1" y="10"/>
                </a:cubicBezTo>
                <a:cubicBezTo>
                  <a:pt x="1" y="10"/>
                  <a:pt x="0" y="10"/>
                  <a:pt x="1" y="10"/>
                </a:cubicBezTo>
                <a:cubicBezTo>
                  <a:pt x="2" y="12"/>
                  <a:pt x="4" y="13"/>
                  <a:pt x="6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8" y="13"/>
                  <a:pt x="9" y="13"/>
                  <a:pt x="10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4"/>
                  <a:pt x="9" y="14"/>
                  <a:pt x="9" y="15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21"/>
                  <a:pt x="9" y="27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9" y="26"/>
                  <a:pt x="9" y="21"/>
                  <a:pt x="9" y="17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20"/>
                  <a:pt x="11" y="23"/>
                  <a:pt x="15" y="2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8" name="Oval 190"/>
          <p:cNvSpPr>
            <a:spLocks noChangeArrowheads="1"/>
          </p:cNvSpPr>
          <p:nvPr/>
        </p:nvSpPr>
        <p:spPr bwMode="auto">
          <a:xfrm>
            <a:off x="5925667" y="4298476"/>
            <a:ext cx="503238" cy="506413"/>
          </a:xfrm>
          <a:prstGeom prst="ellipse">
            <a:avLst/>
          </a:pr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9" name="Freeform 191"/>
          <p:cNvSpPr>
            <a:spLocks/>
          </p:cNvSpPr>
          <p:nvPr/>
        </p:nvSpPr>
        <p:spPr bwMode="auto">
          <a:xfrm>
            <a:off x="6008217" y="4404839"/>
            <a:ext cx="420688" cy="400050"/>
          </a:xfrm>
          <a:custGeom>
            <a:avLst/>
            <a:gdLst>
              <a:gd name="T0" fmla="*/ 36 w 36"/>
              <a:gd name="T1" fmla="*/ 13 h 34"/>
              <a:gd name="T2" fmla="*/ 14 w 36"/>
              <a:gd name="T3" fmla="*/ 34 h 34"/>
              <a:gd name="T4" fmla="*/ 11 w 36"/>
              <a:gd name="T5" fmla="*/ 34 h 34"/>
              <a:gd name="T6" fmla="*/ 2 w 36"/>
              <a:gd name="T7" fmla="*/ 25 h 34"/>
              <a:gd name="T8" fmla="*/ 0 w 36"/>
              <a:gd name="T9" fmla="*/ 18 h 34"/>
              <a:gd name="T10" fmla="*/ 0 w 36"/>
              <a:gd name="T11" fmla="*/ 10 h 34"/>
              <a:gd name="T12" fmla="*/ 6 w 36"/>
              <a:gd name="T13" fmla="*/ 4 h 34"/>
              <a:gd name="T14" fmla="*/ 24 w 36"/>
              <a:gd name="T15" fmla="*/ 0 h 34"/>
              <a:gd name="T16" fmla="*/ 36 w 36"/>
              <a:gd name="T17" fmla="*/ 11 h 34"/>
              <a:gd name="T18" fmla="*/ 36 w 36"/>
              <a:gd name="T1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" h="34">
                <a:moveTo>
                  <a:pt x="36" y="13"/>
                </a:moveTo>
                <a:cubicBezTo>
                  <a:pt x="36" y="24"/>
                  <a:pt x="26" y="34"/>
                  <a:pt x="14" y="34"/>
                </a:cubicBezTo>
                <a:cubicBezTo>
                  <a:pt x="13" y="34"/>
                  <a:pt x="12" y="34"/>
                  <a:pt x="11" y="34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4"/>
                  <a:pt x="6" y="4"/>
                  <a:pt x="6" y="4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2"/>
                  <a:pt x="36" y="13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0" name="Freeform 192"/>
          <p:cNvSpPr>
            <a:spLocks noEditPoints="1"/>
          </p:cNvSpPr>
          <p:nvPr/>
        </p:nvSpPr>
        <p:spPr bwMode="auto">
          <a:xfrm>
            <a:off x="5984405" y="4333401"/>
            <a:ext cx="479425" cy="423863"/>
          </a:xfrm>
          <a:custGeom>
            <a:avLst/>
            <a:gdLst>
              <a:gd name="T0" fmla="*/ 17 w 41"/>
              <a:gd name="T1" fmla="*/ 2 h 36"/>
              <a:gd name="T2" fmla="*/ 1 w 41"/>
              <a:gd name="T3" fmla="*/ 23 h 36"/>
              <a:gd name="T4" fmla="*/ 19 w 41"/>
              <a:gd name="T5" fmla="*/ 35 h 36"/>
              <a:gd name="T6" fmla="*/ 17 w 41"/>
              <a:gd name="T7" fmla="*/ 2 h 36"/>
              <a:gd name="T8" fmla="*/ 14 w 41"/>
              <a:gd name="T9" fmla="*/ 21 h 36"/>
              <a:gd name="T10" fmla="*/ 5 w 41"/>
              <a:gd name="T11" fmla="*/ 18 h 36"/>
              <a:gd name="T12" fmla="*/ 4 w 41"/>
              <a:gd name="T13" fmla="*/ 18 h 36"/>
              <a:gd name="T14" fmla="*/ 8 w 41"/>
              <a:gd name="T15" fmla="*/ 24 h 36"/>
              <a:gd name="T16" fmla="*/ 14 w 41"/>
              <a:gd name="T17" fmla="*/ 22 h 36"/>
              <a:gd name="T18" fmla="*/ 14 w 41"/>
              <a:gd name="T19" fmla="*/ 21 h 36"/>
              <a:gd name="T20" fmla="*/ 18 w 41"/>
              <a:gd name="T21" fmla="*/ 21 h 36"/>
              <a:gd name="T22" fmla="*/ 27 w 41"/>
              <a:gd name="T23" fmla="*/ 17 h 36"/>
              <a:gd name="T24" fmla="*/ 28 w 41"/>
              <a:gd name="T25" fmla="*/ 18 h 36"/>
              <a:gd name="T26" fmla="*/ 24 w 41"/>
              <a:gd name="T27" fmla="*/ 24 h 36"/>
              <a:gd name="T28" fmla="*/ 18 w 41"/>
              <a:gd name="T29" fmla="*/ 22 h 36"/>
              <a:gd name="T30" fmla="*/ 18 w 41"/>
              <a:gd name="T31" fmla="*/ 21 h 36"/>
              <a:gd name="T32" fmla="*/ 26 w 41"/>
              <a:gd name="T33" fmla="*/ 26 h 36"/>
              <a:gd name="T34" fmla="*/ 23 w 41"/>
              <a:gd name="T35" fmla="*/ 27 h 36"/>
              <a:gd name="T36" fmla="*/ 22 w 41"/>
              <a:gd name="T37" fmla="*/ 28 h 36"/>
              <a:gd name="T38" fmla="*/ 22 w 41"/>
              <a:gd name="T39" fmla="*/ 28 h 36"/>
              <a:gd name="T40" fmla="*/ 20 w 41"/>
              <a:gd name="T41" fmla="*/ 29 h 36"/>
              <a:gd name="T42" fmla="*/ 20 w 41"/>
              <a:gd name="T43" fmla="*/ 28 h 36"/>
              <a:gd name="T44" fmla="*/ 20 w 41"/>
              <a:gd name="T45" fmla="*/ 28 h 36"/>
              <a:gd name="T46" fmla="*/ 19 w 41"/>
              <a:gd name="T47" fmla="*/ 28 h 36"/>
              <a:gd name="T48" fmla="*/ 16 w 41"/>
              <a:gd name="T49" fmla="*/ 28 h 36"/>
              <a:gd name="T50" fmla="*/ 16 w 41"/>
              <a:gd name="T51" fmla="*/ 29 h 36"/>
              <a:gd name="T52" fmla="*/ 16 w 41"/>
              <a:gd name="T53" fmla="*/ 29 h 36"/>
              <a:gd name="T54" fmla="*/ 15 w 41"/>
              <a:gd name="T55" fmla="*/ 29 h 36"/>
              <a:gd name="T56" fmla="*/ 14 w 41"/>
              <a:gd name="T57" fmla="*/ 29 h 36"/>
              <a:gd name="T58" fmla="*/ 13 w 41"/>
              <a:gd name="T59" fmla="*/ 29 h 36"/>
              <a:gd name="T60" fmla="*/ 13 w 41"/>
              <a:gd name="T61" fmla="*/ 28 h 36"/>
              <a:gd name="T62" fmla="*/ 13 w 41"/>
              <a:gd name="T63" fmla="*/ 28 h 36"/>
              <a:gd name="T64" fmla="*/ 12 w 41"/>
              <a:gd name="T65" fmla="*/ 28 h 36"/>
              <a:gd name="T66" fmla="*/ 12 w 41"/>
              <a:gd name="T67" fmla="*/ 28 h 36"/>
              <a:gd name="T68" fmla="*/ 12 w 41"/>
              <a:gd name="T69" fmla="*/ 29 h 36"/>
              <a:gd name="T70" fmla="*/ 11 w 41"/>
              <a:gd name="T71" fmla="*/ 29 h 36"/>
              <a:gd name="T72" fmla="*/ 10 w 41"/>
              <a:gd name="T73" fmla="*/ 29 h 36"/>
              <a:gd name="T74" fmla="*/ 9 w 41"/>
              <a:gd name="T75" fmla="*/ 28 h 36"/>
              <a:gd name="T76" fmla="*/ 9 w 41"/>
              <a:gd name="T77" fmla="*/ 28 h 36"/>
              <a:gd name="T78" fmla="*/ 9 w 41"/>
              <a:gd name="T79" fmla="*/ 27 h 36"/>
              <a:gd name="T80" fmla="*/ 7 w 41"/>
              <a:gd name="T81" fmla="*/ 26 h 36"/>
              <a:gd name="T82" fmla="*/ 7 w 41"/>
              <a:gd name="T83" fmla="*/ 27 h 36"/>
              <a:gd name="T84" fmla="*/ 16 w 41"/>
              <a:gd name="T85" fmla="*/ 32 h 36"/>
              <a:gd name="T86" fmla="*/ 17 w 41"/>
              <a:gd name="T87" fmla="*/ 32 h 36"/>
              <a:gd name="T88" fmla="*/ 17 w 41"/>
              <a:gd name="T89" fmla="*/ 30 h 36"/>
              <a:gd name="T90" fmla="*/ 17 w 41"/>
              <a:gd name="T91" fmla="*/ 30 h 36"/>
              <a:gd name="T92" fmla="*/ 19 w 41"/>
              <a:gd name="T93" fmla="*/ 30 h 36"/>
              <a:gd name="T94" fmla="*/ 19 w 41"/>
              <a:gd name="T95" fmla="*/ 30 h 36"/>
              <a:gd name="T96" fmla="*/ 19 w 41"/>
              <a:gd name="T97" fmla="*/ 31 h 36"/>
              <a:gd name="T98" fmla="*/ 20 w 41"/>
              <a:gd name="T99" fmla="*/ 32 h 36"/>
              <a:gd name="T100" fmla="*/ 26 w 41"/>
              <a:gd name="T101" fmla="*/ 26 h 36"/>
              <a:gd name="T102" fmla="*/ 26 w 41"/>
              <a:gd name="T103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" h="36">
                <a:moveTo>
                  <a:pt x="17" y="2"/>
                </a:moveTo>
                <a:cubicBezTo>
                  <a:pt x="2" y="5"/>
                  <a:pt x="0" y="14"/>
                  <a:pt x="1" y="23"/>
                </a:cubicBezTo>
                <a:cubicBezTo>
                  <a:pt x="1" y="32"/>
                  <a:pt x="10" y="36"/>
                  <a:pt x="19" y="35"/>
                </a:cubicBezTo>
                <a:cubicBezTo>
                  <a:pt x="41" y="31"/>
                  <a:pt x="32" y="0"/>
                  <a:pt x="17" y="2"/>
                </a:cubicBezTo>
                <a:close/>
                <a:moveTo>
                  <a:pt x="14" y="21"/>
                </a:moveTo>
                <a:cubicBezTo>
                  <a:pt x="10" y="20"/>
                  <a:pt x="8" y="18"/>
                  <a:pt x="5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21"/>
                  <a:pt x="4" y="24"/>
                  <a:pt x="8" y="24"/>
                </a:cubicBezTo>
                <a:cubicBezTo>
                  <a:pt x="10" y="24"/>
                  <a:pt x="12" y="23"/>
                  <a:pt x="14" y="22"/>
                </a:cubicBezTo>
                <a:cubicBezTo>
                  <a:pt x="14" y="22"/>
                  <a:pt x="14" y="22"/>
                  <a:pt x="14" y="21"/>
                </a:cubicBezTo>
                <a:close/>
                <a:moveTo>
                  <a:pt x="18" y="21"/>
                </a:moveTo>
                <a:cubicBezTo>
                  <a:pt x="22" y="20"/>
                  <a:pt x="24" y="18"/>
                  <a:pt x="27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9" y="20"/>
                  <a:pt x="28" y="24"/>
                  <a:pt x="24" y="24"/>
                </a:cubicBezTo>
                <a:cubicBezTo>
                  <a:pt x="21" y="24"/>
                  <a:pt x="20" y="23"/>
                  <a:pt x="18" y="22"/>
                </a:cubicBezTo>
                <a:cubicBezTo>
                  <a:pt x="18" y="21"/>
                  <a:pt x="17" y="21"/>
                  <a:pt x="18" y="21"/>
                </a:cubicBezTo>
                <a:close/>
                <a:moveTo>
                  <a:pt x="26" y="26"/>
                </a:moveTo>
                <a:cubicBezTo>
                  <a:pt x="25" y="26"/>
                  <a:pt x="24" y="27"/>
                  <a:pt x="23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1" y="28"/>
                  <a:pt x="21" y="29"/>
                  <a:pt x="20" y="29"/>
                </a:cubicBezTo>
                <a:cubicBezTo>
                  <a:pt x="20" y="29"/>
                  <a:pt x="20" y="29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19" y="28"/>
                  <a:pt x="19" y="28"/>
                </a:cubicBezTo>
                <a:cubicBezTo>
                  <a:pt x="18" y="28"/>
                  <a:pt x="17" y="28"/>
                  <a:pt x="16" y="28"/>
                </a:cubicBezTo>
                <a:cubicBezTo>
                  <a:pt x="16" y="28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9"/>
                  <a:pt x="12" y="29"/>
                </a:cubicBezTo>
                <a:cubicBezTo>
                  <a:pt x="12" y="29"/>
                  <a:pt x="11" y="29"/>
                  <a:pt x="11" y="29"/>
                </a:cubicBezTo>
                <a:cubicBezTo>
                  <a:pt x="11" y="29"/>
                  <a:pt x="10" y="29"/>
                  <a:pt x="10" y="29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0" y="27"/>
                  <a:pt x="9" y="27"/>
                  <a:pt x="9" y="27"/>
                </a:cubicBezTo>
                <a:cubicBezTo>
                  <a:pt x="8" y="27"/>
                  <a:pt x="8" y="27"/>
                  <a:pt x="7" y="26"/>
                </a:cubicBezTo>
                <a:cubicBezTo>
                  <a:pt x="6" y="26"/>
                  <a:pt x="6" y="26"/>
                  <a:pt x="7" y="27"/>
                </a:cubicBezTo>
                <a:cubicBezTo>
                  <a:pt x="9" y="30"/>
                  <a:pt x="12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1"/>
                  <a:pt x="17" y="31"/>
                  <a:pt x="17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17" y="30"/>
                  <a:pt x="18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1"/>
                  <a:pt x="19" y="31"/>
                </a:cubicBezTo>
                <a:cubicBezTo>
                  <a:pt x="19" y="32"/>
                  <a:pt x="19" y="32"/>
                  <a:pt x="20" y="32"/>
                </a:cubicBezTo>
                <a:cubicBezTo>
                  <a:pt x="22" y="31"/>
                  <a:pt x="24" y="29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1" name="Oval 193"/>
          <p:cNvSpPr>
            <a:spLocks noChangeArrowheads="1"/>
          </p:cNvSpPr>
          <p:nvPr/>
        </p:nvSpPr>
        <p:spPr bwMode="auto">
          <a:xfrm>
            <a:off x="5925667" y="6193951"/>
            <a:ext cx="503238" cy="493713"/>
          </a:xfrm>
          <a:prstGeom prst="ellipse">
            <a:avLst/>
          </a:prstGeom>
          <a:solidFill>
            <a:srgbClr val="F2E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2" name="Freeform 194"/>
          <p:cNvSpPr>
            <a:spLocks/>
          </p:cNvSpPr>
          <p:nvPr/>
        </p:nvSpPr>
        <p:spPr bwMode="auto">
          <a:xfrm>
            <a:off x="5995517" y="6322539"/>
            <a:ext cx="433388" cy="365125"/>
          </a:xfrm>
          <a:custGeom>
            <a:avLst/>
            <a:gdLst>
              <a:gd name="T0" fmla="*/ 37 w 37"/>
              <a:gd name="T1" fmla="*/ 10 h 31"/>
              <a:gd name="T2" fmla="*/ 15 w 37"/>
              <a:gd name="T3" fmla="*/ 31 h 31"/>
              <a:gd name="T4" fmla="*/ 14 w 37"/>
              <a:gd name="T5" fmla="*/ 31 h 31"/>
              <a:gd name="T6" fmla="*/ 1 w 37"/>
              <a:gd name="T7" fmla="*/ 19 h 31"/>
              <a:gd name="T8" fmla="*/ 2 w 37"/>
              <a:gd name="T9" fmla="*/ 17 h 31"/>
              <a:gd name="T10" fmla="*/ 3 w 37"/>
              <a:gd name="T11" fmla="*/ 16 h 31"/>
              <a:gd name="T12" fmla="*/ 3 w 37"/>
              <a:gd name="T13" fmla="*/ 14 h 31"/>
              <a:gd name="T14" fmla="*/ 5 w 37"/>
              <a:gd name="T15" fmla="*/ 13 h 31"/>
              <a:gd name="T16" fmla="*/ 0 w 37"/>
              <a:gd name="T17" fmla="*/ 8 h 31"/>
              <a:gd name="T18" fmla="*/ 1 w 37"/>
              <a:gd name="T19" fmla="*/ 7 h 31"/>
              <a:gd name="T20" fmla="*/ 0 w 37"/>
              <a:gd name="T21" fmla="*/ 6 h 31"/>
              <a:gd name="T22" fmla="*/ 0 w 37"/>
              <a:gd name="T23" fmla="*/ 6 h 31"/>
              <a:gd name="T24" fmla="*/ 2 w 37"/>
              <a:gd name="T25" fmla="*/ 6 h 31"/>
              <a:gd name="T26" fmla="*/ 4 w 37"/>
              <a:gd name="T27" fmla="*/ 8 h 31"/>
              <a:gd name="T28" fmla="*/ 8 w 37"/>
              <a:gd name="T29" fmla="*/ 9 h 31"/>
              <a:gd name="T30" fmla="*/ 7 w 37"/>
              <a:gd name="T31" fmla="*/ 8 h 31"/>
              <a:gd name="T32" fmla="*/ 8 w 37"/>
              <a:gd name="T33" fmla="*/ 8 h 31"/>
              <a:gd name="T34" fmla="*/ 7 w 37"/>
              <a:gd name="T35" fmla="*/ 7 h 31"/>
              <a:gd name="T36" fmla="*/ 9 w 37"/>
              <a:gd name="T37" fmla="*/ 7 h 31"/>
              <a:gd name="T38" fmla="*/ 8 w 37"/>
              <a:gd name="T39" fmla="*/ 5 h 31"/>
              <a:gd name="T40" fmla="*/ 10 w 37"/>
              <a:gd name="T41" fmla="*/ 5 h 31"/>
              <a:gd name="T42" fmla="*/ 8 w 37"/>
              <a:gd name="T43" fmla="*/ 3 h 31"/>
              <a:gd name="T44" fmla="*/ 10 w 37"/>
              <a:gd name="T45" fmla="*/ 3 h 31"/>
              <a:gd name="T46" fmla="*/ 12 w 37"/>
              <a:gd name="T47" fmla="*/ 3 h 31"/>
              <a:gd name="T48" fmla="*/ 12 w 37"/>
              <a:gd name="T49" fmla="*/ 0 h 31"/>
              <a:gd name="T50" fmla="*/ 14 w 37"/>
              <a:gd name="T51" fmla="*/ 2 h 31"/>
              <a:gd name="T52" fmla="*/ 14 w 37"/>
              <a:gd name="T53" fmla="*/ 2 h 31"/>
              <a:gd name="T54" fmla="*/ 13 w 37"/>
              <a:gd name="T55" fmla="*/ 0 h 31"/>
              <a:gd name="T56" fmla="*/ 14 w 37"/>
              <a:gd name="T57" fmla="*/ 0 h 31"/>
              <a:gd name="T58" fmla="*/ 16 w 37"/>
              <a:gd name="T59" fmla="*/ 2 h 31"/>
              <a:gd name="T60" fmla="*/ 17 w 37"/>
              <a:gd name="T61" fmla="*/ 2 h 31"/>
              <a:gd name="T62" fmla="*/ 16 w 37"/>
              <a:gd name="T63" fmla="*/ 1 h 31"/>
              <a:gd name="T64" fmla="*/ 17 w 37"/>
              <a:gd name="T65" fmla="*/ 0 h 31"/>
              <a:gd name="T66" fmla="*/ 18 w 37"/>
              <a:gd name="T67" fmla="*/ 2 h 31"/>
              <a:gd name="T68" fmla="*/ 19 w 37"/>
              <a:gd name="T69" fmla="*/ 1 h 31"/>
              <a:gd name="T70" fmla="*/ 21 w 37"/>
              <a:gd name="T71" fmla="*/ 2 h 31"/>
              <a:gd name="T72" fmla="*/ 21 w 37"/>
              <a:gd name="T73" fmla="*/ 2 h 31"/>
              <a:gd name="T74" fmla="*/ 23 w 37"/>
              <a:gd name="T75" fmla="*/ 4 h 31"/>
              <a:gd name="T76" fmla="*/ 23 w 37"/>
              <a:gd name="T77" fmla="*/ 3 h 31"/>
              <a:gd name="T78" fmla="*/ 25 w 37"/>
              <a:gd name="T79" fmla="*/ 5 h 31"/>
              <a:gd name="T80" fmla="*/ 28 w 37"/>
              <a:gd name="T81" fmla="*/ 5 h 31"/>
              <a:gd name="T82" fmla="*/ 31 w 37"/>
              <a:gd name="T83" fmla="*/ 5 h 31"/>
              <a:gd name="T84" fmla="*/ 32 w 37"/>
              <a:gd name="T85" fmla="*/ 4 h 31"/>
              <a:gd name="T86" fmla="*/ 34 w 37"/>
              <a:gd name="T87" fmla="*/ 3 h 31"/>
              <a:gd name="T88" fmla="*/ 36 w 37"/>
              <a:gd name="T89" fmla="*/ 5 h 31"/>
              <a:gd name="T90" fmla="*/ 37 w 37"/>
              <a:gd name="T91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" h="31">
                <a:moveTo>
                  <a:pt x="37" y="10"/>
                </a:moveTo>
                <a:cubicBezTo>
                  <a:pt x="37" y="22"/>
                  <a:pt x="27" y="31"/>
                  <a:pt x="15" y="31"/>
                </a:cubicBezTo>
                <a:cubicBezTo>
                  <a:pt x="15" y="31"/>
                  <a:pt x="14" y="31"/>
                  <a:pt x="14" y="31"/>
                </a:cubicBezTo>
                <a:cubicBezTo>
                  <a:pt x="1" y="19"/>
                  <a:pt x="1" y="19"/>
                  <a:pt x="1" y="19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0" y="8"/>
                  <a:pt x="0" y="8"/>
                  <a:pt x="0" y="8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4" y="8"/>
                  <a:pt x="4" y="8"/>
                  <a:pt x="4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7"/>
                  <a:pt x="7" y="7"/>
                  <a:pt x="7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31" y="5"/>
                  <a:pt x="31" y="5"/>
                </a:cubicBezTo>
                <a:cubicBezTo>
                  <a:pt x="32" y="5"/>
                  <a:pt x="32" y="4"/>
                  <a:pt x="32" y="4"/>
                </a:cubicBezTo>
                <a:cubicBezTo>
                  <a:pt x="34" y="3"/>
                  <a:pt x="34" y="3"/>
                  <a:pt x="34" y="3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6"/>
                  <a:pt x="37" y="8"/>
                  <a:pt x="37" y="10"/>
                </a:cubicBezTo>
                <a:close/>
              </a:path>
            </a:pathLst>
          </a:custGeom>
          <a:solidFill>
            <a:srgbClr val="DDD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3" name="Freeform 195"/>
          <p:cNvSpPr>
            <a:spLocks noEditPoints="1"/>
          </p:cNvSpPr>
          <p:nvPr/>
        </p:nvSpPr>
        <p:spPr bwMode="auto">
          <a:xfrm>
            <a:off x="5984405" y="6311426"/>
            <a:ext cx="420688" cy="282575"/>
          </a:xfrm>
          <a:custGeom>
            <a:avLst/>
            <a:gdLst>
              <a:gd name="T0" fmla="*/ 18 w 36"/>
              <a:gd name="T1" fmla="*/ 1 h 24"/>
              <a:gd name="T2" fmla="*/ 20 w 36"/>
              <a:gd name="T3" fmla="*/ 2 h 24"/>
              <a:gd name="T4" fmla="*/ 21 w 36"/>
              <a:gd name="T5" fmla="*/ 4 h 24"/>
              <a:gd name="T6" fmla="*/ 22 w 36"/>
              <a:gd name="T7" fmla="*/ 5 h 24"/>
              <a:gd name="T8" fmla="*/ 23 w 36"/>
              <a:gd name="T9" fmla="*/ 6 h 24"/>
              <a:gd name="T10" fmla="*/ 32 w 36"/>
              <a:gd name="T11" fmla="*/ 5 h 24"/>
              <a:gd name="T12" fmla="*/ 33 w 36"/>
              <a:gd name="T13" fmla="*/ 5 h 24"/>
              <a:gd name="T14" fmla="*/ 33 w 36"/>
              <a:gd name="T15" fmla="*/ 7 h 24"/>
              <a:gd name="T16" fmla="*/ 24 w 36"/>
              <a:gd name="T17" fmla="*/ 9 h 24"/>
              <a:gd name="T18" fmla="*/ 24 w 36"/>
              <a:gd name="T19" fmla="*/ 10 h 24"/>
              <a:gd name="T20" fmla="*/ 25 w 36"/>
              <a:gd name="T21" fmla="*/ 12 h 24"/>
              <a:gd name="T22" fmla="*/ 29 w 36"/>
              <a:gd name="T23" fmla="*/ 15 h 24"/>
              <a:gd name="T24" fmla="*/ 30 w 36"/>
              <a:gd name="T25" fmla="*/ 16 h 24"/>
              <a:gd name="T26" fmla="*/ 28 w 36"/>
              <a:gd name="T27" fmla="*/ 16 h 24"/>
              <a:gd name="T28" fmla="*/ 24 w 36"/>
              <a:gd name="T29" fmla="*/ 14 h 24"/>
              <a:gd name="T30" fmla="*/ 23 w 36"/>
              <a:gd name="T31" fmla="*/ 16 h 24"/>
              <a:gd name="T32" fmla="*/ 19 w 36"/>
              <a:gd name="T33" fmla="*/ 24 h 24"/>
              <a:gd name="T34" fmla="*/ 18 w 36"/>
              <a:gd name="T35" fmla="*/ 21 h 24"/>
              <a:gd name="T36" fmla="*/ 21 w 36"/>
              <a:gd name="T37" fmla="*/ 16 h 24"/>
              <a:gd name="T38" fmla="*/ 20 w 36"/>
              <a:gd name="T39" fmla="*/ 17 h 24"/>
              <a:gd name="T40" fmla="*/ 18 w 36"/>
              <a:gd name="T41" fmla="*/ 18 h 24"/>
              <a:gd name="T42" fmla="*/ 16 w 36"/>
              <a:gd name="T43" fmla="*/ 18 h 24"/>
              <a:gd name="T44" fmla="*/ 14 w 36"/>
              <a:gd name="T45" fmla="*/ 18 h 24"/>
              <a:gd name="T46" fmla="*/ 10 w 36"/>
              <a:gd name="T47" fmla="*/ 19 h 24"/>
              <a:gd name="T48" fmla="*/ 15 w 36"/>
              <a:gd name="T49" fmla="*/ 22 h 24"/>
              <a:gd name="T50" fmla="*/ 12 w 36"/>
              <a:gd name="T51" fmla="*/ 22 h 24"/>
              <a:gd name="T52" fmla="*/ 12 w 36"/>
              <a:gd name="T53" fmla="*/ 16 h 24"/>
              <a:gd name="T54" fmla="*/ 11 w 36"/>
              <a:gd name="T55" fmla="*/ 16 h 24"/>
              <a:gd name="T56" fmla="*/ 9 w 36"/>
              <a:gd name="T57" fmla="*/ 15 h 24"/>
              <a:gd name="T58" fmla="*/ 6 w 36"/>
              <a:gd name="T59" fmla="*/ 15 h 24"/>
              <a:gd name="T60" fmla="*/ 4 w 36"/>
              <a:gd name="T61" fmla="*/ 19 h 24"/>
              <a:gd name="T62" fmla="*/ 4 w 36"/>
              <a:gd name="T63" fmla="*/ 16 h 24"/>
              <a:gd name="T64" fmla="*/ 9 w 36"/>
              <a:gd name="T65" fmla="*/ 13 h 24"/>
              <a:gd name="T66" fmla="*/ 9 w 36"/>
              <a:gd name="T67" fmla="*/ 11 h 24"/>
              <a:gd name="T68" fmla="*/ 2 w 36"/>
              <a:gd name="T69" fmla="*/ 9 h 24"/>
              <a:gd name="T70" fmla="*/ 2 w 36"/>
              <a:gd name="T71" fmla="*/ 7 h 24"/>
              <a:gd name="T72" fmla="*/ 7 w 36"/>
              <a:gd name="T73" fmla="*/ 9 h 24"/>
              <a:gd name="T74" fmla="*/ 8 w 36"/>
              <a:gd name="T75" fmla="*/ 10 h 24"/>
              <a:gd name="T76" fmla="*/ 9 w 36"/>
              <a:gd name="T77" fmla="*/ 8 h 24"/>
              <a:gd name="T78" fmla="*/ 10 w 36"/>
              <a:gd name="T79" fmla="*/ 7 h 24"/>
              <a:gd name="T80" fmla="*/ 10 w 36"/>
              <a:gd name="T81" fmla="*/ 5 h 24"/>
              <a:gd name="T82" fmla="*/ 10 w 36"/>
              <a:gd name="T83" fmla="*/ 3 h 24"/>
              <a:gd name="T84" fmla="*/ 12 w 36"/>
              <a:gd name="T85" fmla="*/ 2 h 24"/>
              <a:gd name="T86" fmla="*/ 15 w 36"/>
              <a:gd name="T87" fmla="*/ 2 h 24"/>
              <a:gd name="T88" fmla="*/ 17 w 36"/>
              <a:gd name="T89" fmla="*/ 3 h 24"/>
              <a:gd name="T90" fmla="*/ 21 w 36"/>
              <a:gd name="T91" fmla="*/ 12 h 24"/>
              <a:gd name="T92" fmla="*/ 12 w 36"/>
              <a:gd name="T93" fmla="*/ 10 h 24"/>
              <a:gd name="T94" fmla="*/ 16 w 36"/>
              <a:gd name="T95" fmla="*/ 11 h 24"/>
              <a:gd name="T96" fmla="*/ 15 w 36"/>
              <a:gd name="T97" fmla="*/ 15 h 24"/>
              <a:gd name="T98" fmla="*/ 16 w 36"/>
              <a:gd name="T99" fmla="*/ 14 h 24"/>
              <a:gd name="T100" fmla="*/ 18 w 36"/>
              <a:gd name="T101" fmla="*/ 15 h 24"/>
              <a:gd name="T102" fmla="*/ 19 w 36"/>
              <a:gd name="T103" fmla="*/ 14 h 24"/>
              <a:gd name="T104" fmla="*/ 19 w 36"/>
              <a:gd name="T105" fmla="*/ 15 h 24"/>
              <a:gd name="T106" fmla="*/ 20 w 36"/>
              <a:gd name="T107" fmla="*/ 13 h 24"/>
              <a:gd name="T108" fmla="*/ 17 w 36"/>
              <a:gd name="T109" fmla="*/ 16 h 24"/>
              <a:gd name="T110" fmla="*/ 16 w 36"/>
              <a:gd name="T111" fmla="*/ 15 h 24"/>
              <a:gd name="T112" fmla="*/ 13 w 36"/>
              <a:gd name="T113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" h="24">
                <a:moveTo>
                  <a:pt x="17" y="3"/>
                </a:moveTo>
                <a:cubicBezTo>
                  <a:pt x="17" y="3"/>
                  <a:pt x="18" y="3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2"/>
                  <a:pt x="18" y="2"/>
                </a:cubicBezTo>
                <a:cubicBezTo>
                  <a:pt x="18" y="3"/>
                  <a:pt x="18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20" y="2"/>
                </a:cubicBezTo>
                <a:cubicBezTo>
                  <a:pt x="20" y="1"/>
                  <a:pt x="21" y="1"/>
                  <a:pt x="20" y="2"/>
                </a:cubicBezTo>
                <a:cubicBezTo>
                  <a:pt x="20" y="2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5"/>
                  <a:pt x="23" y="5"/>
                  <a:pt x="24" y="4"/>
                </a:cubicBezTo>
                <a:cubicBezTo>
                  <a:pt x="24" y="4"/>
                  <a:pt x="25" y="5"/>
                  <a:pt x="24" y="5"/>
                </a:cubicBezTo>
                <a:cubicBezTo>
                  <a:pt x="24" y="5"/>
                  <a:pt x="24" y="6"/>
                  <a:pt x="23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4" y="7"/>
                </a:cubicBezTo>
                <a:cubicBezTo>
                  <a:pt x="25" y="6"/>
                  <a:pt x="25" y="6"/>
                  <a:pt x="26" y="5"/>
                </a:cubicBezTo>
                <a:cubicBezTo>
                  <a:pt x="28" y="5"/>
                  <a:pt x="30" y="5"/>
                  <a:pt x="32" y="5"/>
                </a:cubicBezTo>
                <a:cubicBezTo>
                  <a:pt x="32" y="5"/>
                  <a:pt x="32" y="5"/>
                  <a:pt x="33" y="5"/>
                </a:cubicBezTo>
                <a:cubicBezTo>
                  <a:pt x="33" y="4"/>
                  <a:pt x="34" y="4"/>
                  <a:pt x="35" y="4"/>
                </a:cubicBezTo>
                <a:cubicBezTo>
                  <a:pt x="36" y="4"/>
                  <a:pt x="36" y="5"/>
                  <a:pt x="35" y="5"/>
                </a:cubicBezTo>
                <a:cubicBezTo>
                  <a:pt x="34" y="5"/>
                  <a:pt x="34" y="5"/>
                  <a:pt x="33" y="5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4" y="7"/>
                  <a:pt x="34" y="7"/>
                </a:cubicBezTo>
                <a:cubicBezTo>
                  <a:pt x="34" y="7"/>
                  <a:pt x="34" y="8"/>
                  <a:pt x="34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7"/>
                  <a:pt x="32" y="6"/>
                  <a:pt x="32" y="6"/>
                </a:cubicBezTo>
                <a:cubicBezTo>
                  <a:pt x="30" y="6"/>
                  <a:pt x="28" y="6"/>
                  <a:pt x="27" y="6"/>
                </a:cubicBezTo>
                <a:cubicBezTo>
                  <a:pt x="25" y="7"/>
                  <a:pt x="25" y="7"/>
                  <a:pt x="24" y="8"/>
                </a:cubicBezTo>
                <a:cubicBezTo>
                  <a:pt x="24" y="8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9"/>
                  <a:pt x="25" y="9"/>
                </a:cubicBezTo>
                <a:cubicBezTo>
                  <a:pt x="26" y="9"/>
                  <a:pt x="26" y="10"/>
                  <a:pt x="25" y="10"/>
                </a:cubicBezTo>
                <a:cubicBezTo>
                  <a:pt x="25" y="10"/>
                  <a:pt x="25" y="10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2"/>
                  <a:pt x="25" y="12"/>
                </a:cubicBezTo>
                <a:cubicBezTo>
                  <a:pt x="25" y="12"/>
                  <a:pt x="25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5" y="12"/>
                </a:cubicBezTo>
                <a:cubicBezTo>
                  <a:pt x="26" y="13"/>
                  <a:pt x="28" y="13"/>
                  <a:pt x="29" y="15"/>
                </a:cubicBezTo>
                <a:cubicBezTo>
                  <a:pt x="29" y="15"/>
                  <a:pt x="29" y="15"/>
                  <a:pt x="30" y="15"/>
                </a:cubicBezTo>
                <a:cubicBezTo>
                  <a:pt x="31" y="15"/>
                  <a:pt x="31" y="15"/>
                  <a:pt x="32" y="16"/>
                </a:cubicBezTo>
                <a:cubicBezTo>
                  <a:pt x="32" y="17"/>
                  <a:pt x="31" y="17"/>
                  <a:pt x="31" y="16"/>
                </a:cubicBezTo>
                <a:cubicBezTo>
                  <a:pt x="31" y="16"/>
                  <a:pt x="30" y="16"/>
                  <a:pt x="30" y="16"/>
                </a:cubicBezTo>
                <a:cubicBezTo>
                  <a:pt x="30" y="16"/>
                  <a:pt x="29" y="16"/>
                  <a:pt x="29" y="17"/>
                </a:cubicBezTo>
                <a:cubicBezTo>
                  <a:pt x="29" y="17"/>
                  <a:pt x="29" y="17"/>
                  <a:pt x="29" y="18"/>
                </a:cubicBezTo>
                <a:cubicBezTo>
                  <a:pt x="29" y="18"/>
                  <a:pt x="28" y="18"/>
                  <a:pt x="28" y="18"/>
                </a:cubicBezTo>
                <a:cubicBezTo>
                  <a:pt x="28" y="17"/>
                  <a:pt x="28" y="17"/>
                  <a:pt x="28" y="16"/>
                </a:cubicBezTo>
                <a:cubicBezTo>
                  <a:pt x="28" y="16"/>
                  <a:pt x="28" y="16"/>
                  <a:pt x="28" y="15"/>
                </a:cubicBezTo>
                <a:cubicBezTo>
                  <a:pt x="27" y="14"/>
                  <a:pt x="26" y="14"/>
                  <a:pt x="24" y="13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4"/>
                  <a:pt x="23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5"/>
                  <a:pt x="24" y="15"/>
                  <a:pt x="23" y="15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3" y="15"/>
                  <a:pt x="23" y="16"/>
                </a:cubicBezTo>
                <a:cubicBezTo>
                  <a:pt x="24" y="17"/>
                  <a:pt x="24" y="18"/>
                  <a:pt x="24" y="19"/>
                </a:cubicBezTo>
                <a:cubicBezTo>
                  <a:pt x="23" y="20"/>
                  <a:pt x="22" y="21"/>
                  <a:pt x="21" y="21"/>
                </a:cubicBezTo>
                <a:cubicBezTo>
                  <a:pt x="20" y="22"/>
                  <a:pt x="20" y="21"/>
                  <a:pt x="20" y="23"/>
                </a:cubicBezTo>
                <a:cubicBezTo>
                  <a:pt x="20" y="23"/>
                  <a:pt x="20" y="24"/>
                  <a:pt x="19" y="24"/>
                </a:cubicBezTo>
                <a:cubicBezTo>
                  <a:pt x="19" y="24"/>
                  <a:pt x="18" y="24"/>
                  <a:pt x="19" y="23"/>
                </a:cubicBezTo>
                <a:cubicBezTo>
                  <a:pt x="19" y="23"/>
                  <a:pt x="19" y="23"/>
                  <a:pt x="19" y="22"/>
                </a:cubicBezTo>
                <a:cubicBezTo>
                  <a:pt x="19" y="21"/>
                  <a:pt x="19" y="21"/>
                  <a:pt x="18" y="22"/>
                </a:cubicBezTo>
                <a:cubicBezTo>
                  <a:pt x="18" y="22"/>
                  <a:pt x="17" y="21"/>
                  <a:pt x="18" y="21"/>
                </a:cubicBezTo>
                <a:cubicBezTo>
                  <a:pt x="19" y="20"/>
                  <a:pt x="19" y="21"/>
                  <a:pt x="21" y="21"/>
                </a:cubicBezTo>
                <a:cubicBezTo>
                  <a:pt x="21" y="20"/>
                  <a:pt x="22" y="19"/>
                  <a:pt x="23" y="19"/>
                </a:cubicBezTo>
                <a:cubicBezTo>
                  <a:pt x="23" y="18"/>
                  <a:pt x="23" y="17"/>
                  <a:pt x="22" y="16"/>
                </a:cubicBezTo>
                <a:cubicBezTo>
                  <a:pt x="22" y="16"/>
                  <a:pt x="22" y="16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21" y="17"/>
                  <a:pt x="21" y="18"/>
                  <a:pt x="21" y="18"/>
                </a:cubicBezTo>
                <a:cubicBezTo>
                  <a:pt x="21" y="19"/>
                  <a:pt x="20" y="19"/>
                  <a:pt x="20" y="18"/>
                </a:cubicBezTo>
                <a:cubicBezTo>
                  <a:pt x="20" y="18"/>
                  <a:pt x="20" y="18"/>
                  <a:pt x="20" y="17"/>
                </a:cubicBezTo>
                <a:cubicBezTo>
                  <a:pt x="20" y="17"/>
                  <a:pt x="20" y="17"/>
                  <a:pt x="19" y="17"/>
                </a:cubicBezTo>
                <a:cubicBezTo>
                  <a:pt x="18" y="17"/>
                  <a:pt x="18" y="17"/>
                  <a:pt x="19" y="18"/>
                </a:cubicBezTo>
                <a:cubicBezTo>
                  <a:pt x="19" y="18"/>
                  <a:pt x="19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7" y="17"/>
                </a:cubicBezTo>
                <a:cubicBezTo>
                  <a:pt x="16" y="17"/>
                  <a:pt x="16" y="18"/>
                  <a:pt x="17" y="18"/>
                </a:cubicBezTo>
                <a:cubicBezTo>
                  <a:pt x="17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5" y="17"/>
                  <a:pt x="15" y="17"/>
                </a:cubicBezTo>
                <a:cubicBezTo>
                  <a:pt x="15" y="17"/>
                  <a:pt x="15" y="17"/>
                  <a:pt x="15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9"/>
                  <a:pt x="13" y="18"/>
                  <a:pt x="14" y="18"/>
                </a:cubicBezTo>
                <a:cubicBezTo>
                  <a:pt x="14" y="17"/>
                  <a:pt x="14" y="17"/>
                  <a:pt x="13" y="17"/>
                </a:cubicBezTo>
                <a:cubicBezTo>
                  <a:pt x="13" y="17"/>
                  <a:pt x="13" y="17"/>
                  <a:pt x="12" y="17"/>
                </a:cubicBezTo>
                <a:cubicBezTo>
                  <a:pt x="12" y="17"/>
                  <a:pt x="11" y="18"/>
                  <a:pt x="11" y="18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20"/>
                  <a:pt x="12" y="21"/>
                  <a:pt x="13" y="21"/>
                </a:cubicBezTo>
                <a:cubicBezTo>
                  <a:pt x="13" y="22"/>
                  <a:pt x="13" y="22"/>
                  <a:pt x="14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6" y="21"/>
                  <a:pt x="16" y="22"/>
                  <a:pt x="15" y="22"/>
                </a:cubicBezTo>
                <a:cubicBezTo>
                  <a:pt x="14" y="22"/>
                  <a:pt x="14" y="23"/>
                  <a:pt x="14" y="23"/>
                </a:cubicBezTo>
                <a:cubicBezTo>
                  <a:pt x="15" y="23"/>
                  <a:pt x="15" y="24"/>
                  <a:pt x="14" y="24"/>
                </a:cubicBezTo>
                <a:cubicBezTo>
                  <a:pt x="14" y="24"/>
                  <a:pt x="13" y="24"/>
                  <a:pt x="13" y="23"/>
                </a:cubicBezTo>
                <a:cubicBezTo>
                  <a:pt x="13" y="22"/>
                  <a:pt x="13" y="22"/>
                  <a:pt x="12" y="22"/>
                </a:cubicBezTo>
                <a:cubicBezTo>
                  <a:pt x="11" y="22"/>
                  <a:pt x="10" y="21"/>
                  <a:pt x="9" y="20"/>
                </a:cubicBezTo>
                <a:cubicBezTo>
                  <a:pt x="9" y="19"/>
                  <a:pt x="9" y="18"/>
                  <a:pt x="10" y="17"/>
                </a:cubicBezTo>
                <a:cubicBezTo>
                  <a:pt x="11" y="17"/>
                  <a:pt x="11" y="17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1" y="17"/>
                  <a:pt x="10" y="17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10" y="15"/>
                  <a:pt x="10" y="15"/>
                  <a:pt x="10" y="16"/>
                </a:cubicBezTo>
                <a:cubicBezTo>
                  <a:pt x="9" y="16"/>
                  <a:pt x="9" y="15"/>
                  <a:pt x="9" y="15"/>
                </a:cubicBezTo>
                <a:cubicBezTo>
                  <a:pt x="10" y="15"/>
                  <a:pt x="10" y="15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8" y="14"/>
                  <a:pt x="7" y="15"/>
                  <a:pt x="6" y="15"/>
                </a:cubicBezTo>
                <a:cubicBezTo>
                  <a:pt x="5" y="15"/>
                  <a:pt x="5" y="16"/>
                  <a:pt x="5" y="17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9"/>
                  <a:pt x="5" y="19"/>
                  <a:pt x="5" y="20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8"/>
                  <a:pt x="2" y="18"/>
                  <a:pt x="3" y="19"/>
                </a:cubicBezTo>
                <a:cubicBezTo>
                  <a:pt x="3" y="20"/>
                  <a:pt x="2" y="20"/>
                  <a:pt x="2" y="19"/>
                </a:cubicBezTo>
                <a:cubicBezTo>
                  <a:pt x="2" y="19"/>
                  <a:pt x="2" y="18"/>
                  <a:pt x="3" y="18"/>
                </a:cubicBezTo>
                <a:cubicBezTo>
                  <a:pt x="3" y="17"/>
                  <a:pt x="4" y="17"/>
                  <a:pt x="4" y="16"/>
                </a:cubicBezTo>
                <a:cubicBezTo>
                  <a:pt x="4" y="15"/>
                  <a:pt x="4" y="14"/>
                  <a:pt x="6" y="14"/>
                </a:cubicBezTo>
                <a:cubicBezTo>
                  <a:pt x="7" y="14"/>
                  <a:pt x="8" y="14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2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2"/>
                  <a:pt x="8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2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7" y="11"/>
                  <a:pt x="7" y="10"/>
                </a:cubicBezTo>
                <a:cubicBezTo>
                  <a:pt x="5" y="9"/>
                  <a:pt x="5" y="9"/>
                  <a:pt x="4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1" y="9"/>
                  <a:pt x="1" y="10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3" y="8"/>
                  <a:pt x="2" y="7"/>
                  <a:pt x="2" y="7"/>
                </a:cubicBezTo>
                <a:cubicBezTo>
                  <a:pt x="1" y="8"/>
                  <a:pt x="1" y="7"/>
                  <a:pt x="1" y="7"/>
                </a:cubicBezTo>
                <a:cubicBezTo>
                  <a:pt x="2" y="6"/>
                  <a:pt x="3" y="7"/>
                  <a:pt x="3" y="7"/>
                </a:cubicBezTo>
                <a:cubicBezTo>
                  <a:pt x="3" y="8"/>
                  <a:pt x="4" y="8"/>
                  <a:pt x="4" y="8"/>
                </a:cubicBezTo>
                <a:cubicBezTo>
                  <a:pt x="5" y="9"/>
                  <a:pt x="5" y="9"/>
                  <a:pt x="7" y="9"/>
                </a:cubicBezTo>
                <a:cubicBezTo>
                  <a:pt x="7" y="10"/>
                  <a:pt x="8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8" y="10"/>
                </a:cubicBez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8"/>
                </a:cubicBezTo>
                <a:cubicBezTo>
                  <a:pt x="10" y="8"/>
                  <a:pt x="10" y="8"/>
                  <a:pt x="9" y="8"/>
                </a:cubicBezTo>
                <a:cubicBezTo>
                  <a:pt x="9" y="8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9" y="6"/>
                  <a:pt x="9" y="6"/>
                </a:cubicBezTo>
                <a:cubicBezTo>
                  <a:pt x="9" y="6"/>
                  <a:pt x="8" y="6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2" y="2"/>
                  <a:pt x="12" y="2"/>
                </a:cubicBezTo>
                <a:cubicBezTo>
                  <a:pt x="12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2"/>
                  <a:pt x="14" y="2"/>
                  <a:pt x="14" y="1"/>
                </a:cubicBezTo>
                <a:cubicBezTo>
                  <a:pt x="13" y="1"/>
                  <a:pt x="14" y="0"/>
                  <a:pt x="14" y="1"/>
                </a:cubicBezTo>
                <a:cubicBezTo>
                  <a:pt x="15" y="1"/>
                  <a:pt x="16" y="2"/>
                  <a:pt x="16" y="2"/>
                </a:cubicBezTo>
                <a:cubicBezTo>
                  <a:pt x="16" y="3"/>
                  <a:pt x="16" y="3"/>
                  <a:pt x="17" y="3"/>
                </a:cubicBezTo>
                <a:close/>
                <a:moveTo>
                  <a:pt x="18" y="11"/>
                </a:moveTo>
                <a:cubicBezTo>
                  <a:pt x="19" y="10"/>
                  <a:pt x="20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2" y="12"/>
                  <a:pt x="21" y="12"/>
                </a:cubicBezTo>
                <a:cubicBezTo>
                  <a:pt x="20" y="12"/>
                  <a:pt x="19" y="12"/>
                  <a:pt x="18" y="11"/>
                </a:cubicBezTo>
                <a:cubicBezTo>
                  <a:pt x="18" y="11"/>
                  <a:pt x="18" y="11"/>
                  <a:pt x="18" y="11"/>
                </a:cubicBezTo>
                <a:close/>
                <a:moveTo>
                  <a:pt x="16" y="11"/>
                </a:moveTo>
                <a:cubicBezTo>
                  <a:pt x="15" y="11"/>
                  <a:pt x="13" y="10"/>
                  <a:pt x="12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2" y="13"/>
                  <a:pt x="13" y="13"/>
                </a:cubicBezTo>
                <a:cubicBezTo>
                  <a:pt x="15" y="13"/>
                  <a:pt x="15" y="12"/>
                  <a:pt x="16" y="11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13" y="14"/>
                </a:moveTo>
                <a:cubicBezTo>
                  <a:pt x="13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5"/>
                  <a:pt x="14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6" y="15"/>
                </a:cubicBezTo>
                <a:cubicBezTo>
                  <a:pt x="16" y="15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3"/>
                  <a:pt x="22" y="13"/>
                  <a:pt x="21" y="13"/>
                </a:cubicBezTo>
                <a:cubicBezTo>
                  <a:pt x="21" y="15"/>
                  <a:pt x="19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4" y="16"/>
                  <a:pt x="13" y="15"/>
                  <a:pt x="12" y="14"/>
                </a:cubicBezTo>
                <a:cubicBezTo>
                  <a:pt x="12" y="14"/>
                  <a:pt x="12" y="14"/>
                  <a:pt x="13" y="1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4" name="Oval 196"/>
          <p:cNvSpPr>
            <a:spLocks noChangeArrowheads="1"/>
          </p:cNvSpPr>
          <p:nvPr/>
        </p:nvSpPr>
        <p:spPr bwMode="auto">
          <a:xfrm>
            <a:off x="5304955" y="4298476"/>
            <a:ext cx="492125" cy="50641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5" name="Freeform 197"/>
          <p:cNvSpPr>
            <a:spLocks/>
          </p:cNvSpPr>
          <p:nvPr/>
        </p:nvSpPr>
        <p:spPr bwMode="auto">
          <a:xfrm>
            <a:off x="5446242" y="4393726"/>
            <a:ext cx="350838" cy="411163"/>
          </a:xfrm>
          <a:custGeom>
            <a:avLst/>
            <a:gdLst>
              <a:gd name="T0" fmla="*/ 30 w 30"/>
              <a:gd name="T1" fmla="*/ 15 h 35"/>
              <a:gd name="T2" fmla="*/ 9 w 30"/>
              <a:gd name="T3" fmla="*/ 35 h 35"/>
              <a:gd name="T4" fmla="*/ 8 w 30"/>
              <a:gd name="T5" fmla="*/ 35 h 35"/>
              <a:gd name="T6" fmla="*/ 0 w 30"/>
              <a:gd name="T7" fmla="*/ 27 h 35"/>
              <a:gd name="T8" fmla="*/ 0 w 30"/>
              <a:gd name="T9" fmla="*/ 12 h 35"/>
              <a:gd name="T10" fmla="*/ 3 w 30"/>
              <a:gd name="T11" fmla="*/ 3 h 35"/>
              <a:gd name="T12" fmla="*/ 16 w 30"/>
              <a:gd name="T13" fmla="*/ 0 h 35"/>
              <a:gd name="T14" fmla="*/ 30 w 30"/>
              <a:gd name="T15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5">
                <a:moveTo>
                  <a:pt x="30" y="15"/>
                </a:moveTo>
                <a:cubicBezTo>
                  <a:pt x="30" y="26"/>
                  <a:pt x="20" y="35"/>
                  <a:pt x="9" y="35"/>
                </a:cubicBezTo>
                <a:cubicBezTo>
                  <a:pt x="9" y="35"/>
                  <a:pt x="8" y="35"/>
                  <a:pt x="8" y="35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0" y="12"/>
                  <a:pt x="0" y="12"/>
                </a:cubicBezTo>
                <a:cubicBezTo>
                  <a:pt x="3" y="3"/>
                  <a:pt x="3" y="3"/>
                  <a:pt x="3" y="3"/>
                </a:cubicBezTo>
                <a:cubicBezTo>
                  <a:pt x="16" y="0"/>
                  <a:pt x="16" y="0"/>
                  <a:pt x="16" y="0"/>
                </a:cubicBezTo>
                <a:cubicBezTo>
                  <a:pt x="30" y="15"/>
                  <a:pt x="30" y="15"/>
                  <a:pt x="30" y="15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6" name="Freeform 198"/>
          <p:cNvSpPr>
            <a:spLocks noEditPoints="1"/>
          </p:cNvSpPr>
          <p:nvPr/>
        </p:nvSpPr>
        <p:spPr bwMode="auto">
          <a:xfrm>
            <a:off x="5398617" y="4311176"/>
            <a:ext cx="304800" cy="446088"/>
          </a:xfrm>
          <a:custGeom>
            <a:avLst/>
            <a:gdLst>
              <a:gd name="T0" fmla="*/ 2 w 26"/>
              <a:gd name="T1" fmla="*/ 18 h 38"/>
              <a:gd name="T2" fmla="*/ 8 w 26"/>
              <a:gd name="T3" fmla="*/ 33 h 38"/>
              <a:gd name="T4" fmla="*/ 10 w 26"/>
              <a:gd name="T5" fmla="*/ 35 h 38"/>
              <a:gd name="T6" fmla="*/ 15 w 26"/>
              <a:gd name="T7" fmla="*/ 35 h 38"/>
              <a:gd name="T8" fmla="*/ 17 w 26"/>
              <a:gd name="T9" fmla="*/ 33 h 38"/>
              <a:gd name="T10" fmla="*/ 24 w 26"/>
              <a:gd name="T11" fmla="*/ 18 h 38"/>
              <a:gd name="T12" fmla="*/ 2 w 26"/>
              <a:gd name="T13" fmla="*/ 18 h 38"/>
              <a:gd name="T14" fmla="*/ 17 w 26"/>
              <a:gd name="T15" fmla="*/ 13 h 38"/>
              <a:gd name="T16" fmla="*/ 19 w 26"/>
              <a:gd name="T17" fmla="*/ 15 h 38"/>
              <a:gd name="T18" fmla="*/ 17 w 26"/>
              <a:gd name="T19" fmla="*/ 17 h 38"/>
              <a:gd name="T20" fmla="*/ 14 w 26"/>
              <a:gd name="T21" fmla="*/ 15 h 38"/>
              <a:gd name="T22" fmla="*/ 17 w 26"/>
              <a:gd name="T23" fmla="*/ 13 h 38"/>
              <a:gd name="T24" fmla="*/ 9 w 26"/>
              <a:gd name="T25" fmla="*/ 13 h 38"/>
              <a:gd name="T26" fmla="*/ 12 w 26"/>
              <a:gd name="T27" fmla="*/ 15 h 38"/>
              <a:gd name="T28" fmla="*/ 9 w 26"/>
              <a:gd name="T29" fmla="*/ 17 h 38"/>
              <a:gd name="T30" fmla="*/ 7 w 26"/>
              <a:gd name="T31" fmla="*/ 15 h 38"/>
              <a:gd name="T32" fmla="*/ 9 w 26"/>
              <a:gd name="T33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" h="38">
                <a:moveTo>
                  <a:pt x="2" y="18"/>
                </a:moveTo>
                <a:cubicBezTo>
                  <a:pt x="0" y="33"/>
                  <a:pt x="5" y="38"/>
                  <a:pt x="8" y="33"/>
                </a:cubicBezTo>
                <a:cubicBezTo>
                  <a:pt x="9" y="32"/>
                  <a:pt x="10" y="34"/>
                  <a:pt x="10" y="35"/>
                </a:cubicBezTo>
                <a:cubicBezTo>
                  <a:pt x="12" y="37"/>
                  <a:pt x="14" y="37"/>
                  <a:pt x="15" y="35"/>
                </a:cubicBezTo>
                <a:cubicBezTo>
                  <a:pt x="16" y="34"/>
                  <a:pt x="17" y="32"/>
                  <a:pt x="17" y="33"/>
                </a:cubicBezTo>
                <a:cubicBezTo>
                  <a:pt x="21" y="38"/>
                  <a:pt x="26" y="33"/>
                  <a:pt x="24" y="18"/>
                </a:cubicBezTo>
                <a:cubicBezTo>
                  <a:pt x="23" y="0"/>
                  <a:pt x="3" y="0"/>
                  <a:pt x="2" y="18"/>
                </a:cubicBezTo>
                <a:close/>
                <a:moveTo>
                  <a:pt x="17" y="13"/>
                </a:moveTo>
                <a:cubicBezTo>
                  <a:pt x="18" y="13"/>
                  <a:pt x="19" y="14"/>
                  <a:pt x="19" y="15"/>
                </a:cubicBezTo>
                <a:cubicBezTo>
                  <a:pt x="19" y="16"/>
                  <a:pt x="18" y="17"/>
                  <a:pt x="17" y="17"/>
                </a:cubicBezTo>
                <a:cubicBezTo>
                  <a:pt x="15" y="17"/>
                  <a:pt x="14" y="16"/>
                  <a:pt x="14" y="15"/>
                </a:cubicBezTo>
                <a:cubicBezTo>
                  <a:pt x="14" y="14"/>
                  <a:pt x="15" y="13"/>
                  <a:pt x="17" y="13"/>
                </a:cubicBezTo>
                <a:close/>
                <a:moveTo>
                  <a:pt x="9" y="13"/>
                </a:moveTo>
                <a:cubicBezTo>
                  <a:pt x="10" y="13"/>
                  <a:pt x="12" y="14"/>
                  <a:pt x="12" y="15"/>
                </a:cubicBezTo>
                <a:cubicBezTo>
                  <a:pt x="12" y="16"/>
                  <a:pt x="10" y="17"/>
                  <a:pt x="9" y="17"/>
                </a:cubicBezTo>
                <a:cubicBezTo>
                  <a:pt x="8" y="17"/>
                  <a:pt x="7" y="16"/>
                  <a:pt x="7" y="15"/>
                </a:cubicBezTo>
                <a:cubicBezTo>
                  <a:pt x="7" y="14"/>
                  <a:pt x="8" y="13"/>
                  <a:pt x="9" y="13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7" name="Oval 199"/>
          <p:cNvSpPr>
            <a:spLocks noChangeArrowheads="1"/>
          </p:cNvSpPr>
          <p:nvPr/>
        </p:nvSpPr>
        <p:spPr bwMode="auto">
          <a:xfrm>
            <a:off x="3420592" y="6193951"/>
            <a:ext cx="503238" cy="49371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8" name="Freeform 200"/>
          <p:cNvSpPr>
            <a:spLocks/>
          </p:cNvSpPr>
          <p:nvPr/>
        </p:nvSpPr>
        <p:spPr bwMode="auto">
          <a:xfrm>
            <a:off x="3572992" y="6276501"/>
            <a:ext cx="350838" cy="411163"/>
          </a:xfrm>
          <a:custGeom>
            <a:avLst/>
            <a:gdLst>
              <a:gd name="T0" fmla="*/ 30 w 30"/>
              <a:gd name="T1" fmla="*/ 14 h 35"/>
              <a:gd name="T2" fmla="*/ 9 w 30"/>
              <a:gd name="T3" fmla="*/ 35 h 35"/>
              <a:gd name="T4" fmla="*/ 6 w 30"/>
              <a:gd name="T5" fmla="*/ 35 h 35"/>
              <a:gd name="T6" fmla="*/ 0 w 30"/>
              <a:gd name="T7" fmla="*/ 29 h 35"/>
              <a:gd name="T8" fmla="*/ 1 w 30"/>
              <a:gd name="T9" fmla="*/ 28 h 35"/>
              <a:gd name="T10" fmla="*/ 2 w 30"/>
              <a:gd name="T11" fmla="*/ 25 h 35"/>
              <a:gd name="T12" fmla="*/ 2 w 30"/>
              <a:gd name="T13" fmla="*/ 26 h 35"/>
              <a:gd name="T14" fmla="*/ 2 w 30"/>
              <a:gd name="T15" fmla="*/ 26 h 35"/>
              <a:gd name="T16" fmla="*/ 1 w 30"/>
              <a:gd name="T17" fmla="*/ 24 h 35"/>
              <a:gd name="T18" fmla="*/ 1 w 30"/>
              <a:gd name="T19" fmla="*/ 7 h 35"/>
              <a:gd name="T20" fmla="*/ 2 w 30"/>
              <a:gd name="T21" fmla="*/ 2 h 35"/>
              <a:gd name="T22" fmla="*/ 10 w 30"/>
              <a:gd name="T23" fmla="*/ 3 h 35"/>
              <a:gd name="T24" fmla="*/ 19 w 30"/>
              <a:gd name="T25" fmla="*/ 0 h 35"/>
              <a:gd name="T26" fmla="*/ 30 w 30"/>
              <a:gd name="T27" fmla="*/ 10 h 35"/>
              <a:gd name="T28" fmla="*/ 30 w 30"/>
              <a:gd name="T29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" h="35">
                <a:moveTo>
                  <a:pt x="30" y="14"/>
                </a:moveTo>
                <a:cubicBezTo>
                  <a:pt x="30" y="26"/>
                  <a:pt x="20" y="35"/>
                  <a:pt x="9" y="35"/>
                </a:cubicBezTo>
                <a:cubicBezTo>
                  <a:pt x="8" y="35"/>
                  <a:pt x="7" y="35"/>
                  <a:pt x="6" y="35"/>
                </a:cubicBezTo>
                <a:cubicBezTo>
                  <a:pt x="0" y="29"/>
                  <a:pt x="0" y="29"/>
                  <a:pt x="0" y="29"/>
                </a:cubicBezTo>
                <a:cubicBezTo>
                  <a:pt x="1" y="28"/>
                  <a:pt x="1" y="28"/>
                  <a:pt x="1" y="28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7"/>
                  <a:pt x="1" y="7"/>
                  <a:pt x="1" y="7"/>
                </a:cubicBezTo>
                <a:cubicBezTo>
                  <a:pt x="2" y="2"/>
                  <a:pt x="2" y="2"/>
                  <a:pt x="2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1"/>
                  <a:pt x="30" y="13"/>
                  <a:pt x="30" y="1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9" name="Freeform 201"/>
          <p:cNvSpPr>
            <a:spLocks noEditPoints="1"/>
          </p:cNvSpPr>
          <p:nvPr/>
        </p:nvSpPr>
        <p:spPr bwMode="auto">
          <a:xfrm>
            <a:off x="3538067" y="6263801"/>
            <a:ext cx="268288" cy="365125"/>
          </a:xfrm>
          <a:custGeom>
            <a:avLst/>
            <a:gdLst>
              <a:gd name="T0" fmla="*/ 11 w 23"/>
              <a:gd name="T1" fmla="*/ 27 h 31"/>
              <a:gd name="T2" fmla="*/ 7 w 23"/>
              <a:gd name="T3" fmla="*/ 25 h 31"/>
              <a:gd name="T4" fmla="*/ 4 w 23"/>
              <a:gd name="T5" fmla="*/ 25 h 31"/>
              <a:gd name="T6" fmla="*/ 2 w 23"/>
              <a:gd name="T7" fmla="*/ 9 h 31"/>
              <a:gd name="T8" fmla="*/ 2 w 23"/>
              <a:gd name="T9" fmla="*/ 3 h 31"/>
              <a:gd name="T10" fmla="*/ 20 w 23"/>
              <a:gd name="T11" fmla="*/ 1 h 31"/>
              <a:gd name="T12" fmla="*/ 20 w 23"/>
              <a:gd name="T13" fmla="*/ 6 h 31"/>
              <a:gd name="T14" fmla="*/ 20 w 23"/>
              <a:gd name="T15" fmla="*/ 24 h 31"/>
              <a:gd name="T16" fmla="*/ 19 w 23"/>
              <a:gd name="T17" fmla="*/ 25 h 31"/>
              <a:gd name="T18" fmla="*/ 16 w 23"/>
              <a:gd name="T19" fmla="*/ 25 h 31"/>
              <a:gd name="T20" fmla="*/ 13 w 23"/>
              <a:gd name="T21" fmla="*/ 27 h 31"/>
              <a:gd name="T22" fmla="*/ 19 w 23"/>
              <a:gd name="T23" fmla="*/ 26 h 31"/>
              <a:gd name="T24" fmla="*/ 18 w 23"/>
              <a:gd name="T25" fmla="*/ 27 h 31"/>
              <a:gd name="T26" fmla="*/ 16 w 23"/>
              <a:gd name="T27" fmla="*/ 27 h 31"/>
              <a:gd name="T28" fmla="*/ 15 w 23"/>
              <a:gd name="T29" fmla="*/ 26 h 31"/>
              <a:gd name="T30" fmla="*/ 13 w 23"/>
              <a:gd name="T31" fmla="*/ 30 h 31"/>
              <a:gd name="T32" fmla="*/ 16 w 23"/>
              <a:gd name="T33" fmla="*/ 30 h 31"/>
              <a:gd name="T34" fmla="*/ 17 w 23"/>
              <a:gd name="T35" fmla="*/ 31 h 31"/>
              <a:gd name="T36" fmla="*/ 18 w 23"/>
              <a:gd name="T37" fmla="*/ 30 h 31"/>
              <a:gd name="T38" fmla="*/ 20 w 23"/>
              <a:gd name="T39" fmla="*/ 28 h 31"/>
              <a:gd name="T40" fmla="*/ 4 w 23"/>
              <a:gd name="T41" fmla="*/ 26 h 31"/>
              <a:gd name="T42" fmla="*/ 5 w 23"/>
              <a:gd name="T43" fmla="*/ 27 h 31"/>
              <a:gd name="T44" fmla="*/ 7 w 23"/>
              <a:gd name="T45" fmla="*/ 27 h 31"/>
              <a:gd name="T46" fmla="*/ 8 w 23"/>
              <a:gd name="T47" fmla="*/ 26 h 31"/>
              <a:gd name="T48" fmla="*/ 10 w 23"/>
              <a:gd name="T49" fmla="*/ 30 h 31"/>
              <a:gd name="T50" fmla="*/ 8 w 23"/>
              <a:gd name="T51" fmla="*/ 30 h 31"/>
              <a:gd name="T52" fmla="*/ 6 w 23"/>
              <a:gd name="T53" fmla="*/ 31 h 31"/>
              <a:gd name="T54" fmla="*/ 5 w 23"/>
              <a:gd name="T55" fmla="*/ 30 h 31"/>
              <a:gd name="T56" fmla="*/ 3 w 23"/>
              <a:gd name="T57" fmla="*/ 28 h 31"/>
              <a:gd name="T58" fmla="*/ 18 w 23"/>
              <a:gd name="T59" fmla="*/ 6 h 31"/>
              <a:gd name="T60" fmla="*/ 13 w 23"/>
              <a:gd name="T61" fmla="*/ 6 h 31"/>
              <a:gd name="T62" fmla="*/ 18 w 23"/>
              <a:gd name="T63" fmla="*/ 6 h 31"/>
              <a:gd name="T64" fmla="*/ 12 w 23"/>
              <a:gd name="T65" fmla="*/ 13 h 31"/>
              <a:gd name="T66" fmla="*/ 12 w 23"/>
              <a:gd name="T67" fmla="*/ 9 h 31"/>
              <a:gd name="T68" fmla="*/ 11 w 23"/>
              <a:gd name="T69" fmla="*/ 7 h 31"/>
              <a:gd name="T70" fmla="*/ 7 w 23"/>
              <a:gd name="T71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31">
                <a:moveTo>
                  <a:pt x="12" y="28"/>
                </a:moveTo>
                <a:cubicBezTo>
                  <a:pt x="11" y="28"/>
                  <a:pt x="11" y="28"/>
                  <a:pt x="11" y="27"/>
                </a:cubicBezTo>
                <a:cubicBezTo>
                  <a:pt x="10" y="26"/>
                  <a:pt x="9" y="25"/>
                  <a:pt x="8" y="25"/>
                </a:cubicBezTo>
                <a:cubicBezTo>
                  <a:pt x="8" y="26"/>
                  <a:pt x="7" y="26"/>
                  <a:pt x="7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5" y="26"/>
                  <a:pt x="5" y="26"/>
                  <a:pt x="4" y="25"/>
                </a:cubicBezTo>
                <a:cubicBezTo>
                  <a:pt x="4" y="25"/>
                  <a:pt x="4" y="25"/>
                  <a:pt x="3" y="24"/>
                </a:cubicBezTo>
                <a:cubicBezTo>
                  <a:pt x="1" y="21"/>
                  <a:pt x="2" y="13"/>
                  <a:pt x="2" y="9"/>
                </a:cubicBezTo>
                <a:cubicBezTo>
                  <a:pt x="2" y="8"/>
                  <a:pt x="2" y="7"/>
                  <a:pt x="3" y="6"/>
                </a:cubicBezTo>
                <a:cubicBezTo>
                  <a:pt x="4" y="5"/>
                  <a:pt x="4" y="5"/>
                  <a:pt x="2" y="3"/>
                </a:cubicBezTo>
                <a:cubicBezTo>
                  <a:pt x="0" y="1"/>
                  <a:pt x="1" y="1"/>
                  <a:pt x="3" y="1"/>
                </a:cubicBezTo>
                <a:cubicBezTo>
                  <a:pt x="8" y="2"/>
                  <a:pt x="16" y="2"/>
                  <a:pt x="20" y="1"/>
                </a:cubicBezTo>
                <a:cubicBezTo>
                  <a:pt x="23" y="0"/>
                  <a:pt x="23" y="1"/>
                  <a:pt x="21" y="3"/>
                </a:cubicBezTo>
                <a:cubicBezTo>
                  <a:pt x="19" y="4"/>
                  <a:pt x="19" y="4"/>
                  <a:pt x="20" y="6"/>
                </a:cubicBezTo>
                <a:cubicBezTo>
                  <a:pt x="21" y="9"/>
                  <a:pt x="21" y="13"/>
                  <a:pt x="21" y="17"/>
                </a:cubicBezTo>
                <a:cubicBezTo>
                  <a:pt x="21" y="20"/>
                  <a:pt x="21" y="23"/>
                  <a:pt x="20" y="24"/>
                </a:cubicBezTo>
                <a:cubicBezTo>
                  <a:pt x="20" y="25"/>
                  <a:pt x="20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8" y="26"/>
                  <a:pt x="18" y="26"/>
                  <a:pt x="17" y="25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6"/>
                  <a:pt x="16" y="26"/>
                  <a:pt x="15" y="25"/>
                </a:cubicBezTo>
                <a:cubicBezTo>
                  <a:pt x="14" y="25"/>
                  <a:pt x="13" y="26"/>
                  <a:pt x="13" y="27"/>
                </a:cubicBezTo>
                <a:cubicBezTo>
                  <a:pt x="13" y="28"/>
                  <a:pt x="12" y="29"/>
                  <a:pt x="12" y="28"/>
                </a:cubicBezTo>
                <a:close/>
                <a:moveTo>
                  <a:pt x="19" y="26"/>
                </a:moveTo>
                <a:cubicBezTo>
                  <a:pt x="19" y="26"/>
                  <a:pt x="18" y="26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6" y="26"/>
                  <a:pt x="16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6"/>
                  <a:pt x="13" y="26"/>
                  <a:pt x="13" y="27"/>
                </a:cubicBezTo>
                <a:cubicBezTo>
                  <a:pt x="13" y="28"/>
                  <a:pt x="13" y="29"/>
                  <a:pt x="13" y="30"/>
                </a:cubicBezTo>
                <a:cubicBezTo>
                  <a:pt x="14" y="30"/>
                  <a:pt x="14" y="31"/>
                  <a:pt x="15" y="31"/>
                </a:cubicBezTo>
                <a:cubicBezTo>
                  <a:pt x="15" y="31"/>
                  <a:pt x="15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7" y="31"/>
                </a:cubicBezTo>
                <a:cubicBezTo>
                  <a:pt x="18" y="31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9" y="31"/>
                  <a:pt x="20" y="31"/>
                </a:cubicBezTo>
                <a:cubicBezTo>
                  <a:pt x="21" y="30"/>
                  <a:pt x="21" y="29"/>
                  <a:pt x="20" y="28"/>
                </a:cubicBezTo>
                <a:cubicBezTo>
                  <a:pt x="20" y="27"/>
                  <a:pt x="21" y="26"/>
                  <a:pt x="19" y="26"/>
                </a:cubicBezTo>
                <a:close/>
                <a:moveTo>
                  <a:pt x="4" y="26"/>
                </a:moveTo>
                <a:cubicBezTo>
                  <a:pt x="4" y="26"/>
                  <a:pt x="5" y="26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6"/>
                  <a:pt x="6" y="26"/>
                  <a:pt x="6" y="26"/>
                </a:cubicBezTo>
                <a:cubicBezTo>
                  <a:pt x="7" y="26"/>
                  <a:pt x="7" y="26"/>
                  <a:pt x="7" y="27"/>
                </a:cubicBezTo>
                <a:cubicBezTo>
                  <a:pt x="7" y="27"/>
                  <a:pt x="8" y="27"/>
                  <a:pt x="8" y="27"/>
                </a:cubicBezTo>
                <a:cubicBezTo>
                  <a:pt x="8" y="26"/>
                  <a:pt x="8" y="26"/>
                  <a:pt x="8" y="26"/>
                </a:cubicBezTo>
                <a:cubicBezTo>
                  <a:pt x="9" y="26"/>
                  <a:pt x="10" y="26"/>
                  <a:pt x="10" y="27"/>
                </a:cubicBezTo>
                <a:cubicBezTo>
                  <a:pt x="10" y="28"/>
                  <a:pt x="10" y="29"/>
                  <a:pt x="10" y="30"/>
                </a:cubicBezTo>
                <a:cubicBezTo>
                  <a:pt x="10" y="30"/>
                  <a:pt x="9" y="31"/>
                  <a:pt x="9" y="31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7" y="30"/>
                  <a:pt x="7" y="31"/>
                  <a:pt x="6" y="31"/>
                </a:cubicBezTo>
                <a:cubicBezTo>
                  <a:pt x="6" y="31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4" y="31"/>
                  <a:pt x="4" y="31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7"/>
                  <a:pt x="3" y="26"/>
                  <a:pt x="4" y="26"/>
                </a:cubicBezTo>
                <a:close/>
                <a:moveTo>
                  <a:pt x="18" y="6"/>
                </a:moveTo>
                <a:cubicBezTo>
                  <a:pt x="19" y="10"/>
                  <a:pt x="14" y="12"/>
                  <a:pt x="12" y="7"/>
                </a:cubicBezTo>
                <a:cubicBezTo>
                  <a:pt x="12" y="7"/>
                  <a:pt x="12" y="6"/>
                  <a:pt x="13" y="6"/>
                </a:cubicBez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5"/>
                  <a:pt x="18" y="6"/>
                </a:cubicBezTo>
                <a:close/>
                <a:moveTo>
                  <a:pt x="12" y="9"/>
                </a:moveTo>
                <a:cubicBezTo>
                  <a:pt x="13" y="9"/>
                  <a:pt x="13" y="11"/>
                  <a:pt x="12" y="13"/>
                </a:cubicBezTo>
                <a:cubicBezTo>
                  <a:pt x="12" y="14"/>
                  <a:pt x="12" y="14"/>
                  <a:pt x="11" y="13"/>
                </a:cubicBezTo>
                <a:cubicBezTo>
                  <a:pt x="10" y="11"/>
                  <a:pt x="10" y="9"/>
                  <a:pt x="12" y="9"/>
                </a:cubicBezTo>
                <a:close/>
                <a:moveTo>
                  <a:pt x="5" y="6"/>
                </a:moveTo>
                <a:cubicBezTo>
                  <a:pt x="5" y="10"/>
                  <a:pt x="9" y="12"/>
                  <a:pt x="11" y="7"/>
                </a:cubicBezTo>
                <a:cubicBezTo>
                  <a:pt x="11" y="7"/>
                  <a:pt x="11" y="6"/>
                  <a:pt x="10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5" y="6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0" name="Oval 202"/>
          <p:cNvSpPr>
            <a:spLocks noChangeArrowheads="1"/>
          </p:cNvSpPr>
          <p:nvPr/>
        </p:nvSpPr>
        <p:spPr bwMode="auto">
          <a:xfrm>
            <a:off x="5304955" y="3674589"/>
            <a:ext cx="492125" cy="495300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1" name="Freeform 203"/>
          <p:cNvSpPr>
            <a:spLocks/>
          </p:cNvSpPr>
          <p:nvPr/>
        </p:nvSpPr>
        <p:spPr bwMode="auto">
          <a:xfrm>
            <a:off x="5411317" y="3769839"/>
            <a:ext cx="385763" cy="400050"/>
          </a:xfrm>
          <a:custGeom>
            <a:avLst/>
            <a:gdLst>
              <a:gd name="T0" fmla="*/ 33 w 33"/>
              <a:gd name="T1" fmla="*/ 13 h 34"/>
              <a:gd name="T2" fmla="*/ 12 w 33"/>
              <a:gd name="T3" fmla="*/ 34 h 34"/>
              <a:gd name="T4" fmla="*/ 8 w 33"/>
              <a:gd name="T5" fmla="*/ 34 h 34"/>
              <a:gd name="T6" fmla="*/ 0 w 33"/>
              <a:gd name="T7" fmla="*/ 26 h 34"/>
              <a:gd name="T8" fmla="*/ 0 w 33"/>
              <a:gd name="T9" fmla="*/ 11 h 34"/>
              <a:gd name="T10" fmla="*/ 0 w 33"/>
              <a:gd name="T11" fmla="*/ 9 h 34"/>
              <a:gd name="T12" fmla="*/ 0 w 33"/>
              <a:gd name="T13" fmla="*/ 4 h 34"/>
              <a:gd name="T14" fmla="*/ 1 w 33"/>
              <a:gd name="T15" fmla="*/ 6 h 34"/>
              <a:gd name="T16" fmla="*/ 2 w 33"/>
              <a:gd name="T17" fmla="*/ 6 h 34"/>
              <a:gd name="T18" fmla="*/ 0 w 33"/>
              <a:gd name="T19" fmla="*/ 5 h 34"/>
              <a:gd name="T20" fmla="*/ 1 w 33"/>
              <a:gd name="T21" fmla="*/ 4 h 34"/>
              <a:gd name="T22" fmla="*/ 3 w 33"/>
              <a:gd name="T23" fmla="*/ 0 h 34"/>
              <a:gd name="T24" fmla="*/ 24 w 33"/>
              <a:gd name="T25" fmla="*/ 0 h 34"/>
              <a:gd name="T26" fmla="*/ 33 w 33"/>
              <a:gd name="T27" fmla="*/ 10 h 34"/>
              <a:gd name="T28" fmla="*/ 33 w 33"/>
              <a:gd name="T2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4">
                <a:moveTo>
                  <a:pt x="33" y="13"/>
                </a:moveTo>
                <a:cubicBezTo>
                  <a:pt x="33" y="25"/>
                  <a:pt x="24" y="34"/>
                  <a:pt x="12" y="34"/>
                </a:cubicBezTo>
                <a:cubicBezTo>
                  <a:pt x="11" y="34"/>
                  <a:pt x="10" y="34"/>
                  <a:pt x="8" y="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5"/>
                  <a:pt x="0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1"/>
                  <a:pt x="33" y="12"/>
                  <a:pt x="33" y="13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2" name="Freeform 204"/>
          <p:cNvSpPr>
            <a:spLocks noEditPoints="1"/>
          </p:cNvSpPr>
          <p:nvPr/>
        </p:nvSpPr>
        <p:spPr bwMode="auto">
          <a:xfrm>
            <a:off x="5398617" y="3769839"/>
            <a:ext cx="304800" cy="304800"/>
          </a:xfrm>
          <a:custGeom>
            <a:avLst/>
            <a:gdLst>
              <a:gd name="T0" fmla="*/ 1 w 26"/>
              <a:gd name="T1" fmla="*/ 1 h 26"/>
              <a:gd name="T2" fmla="*/ 4 w 26"/>
              <a:gd name="T3" fmla="*/ 4 h 26"/>
              <a:gd name="T4" fmla="*/ 6 w 26"/>
              <a:gd name="T5" fmla="*/ 5 h 26"/>
              <a:gd name="T6" fmla="*/ 24 w 26"/>
              <a:gd name="T7" fmla="*/ 5 h 26"/>
              <a:gd name="T8" fmla="*/ 3 w 26"/>
              <a:gd name="T9" fmla="*/ 26 h 26"/>
              <a:gd name="T10" fmla="*/ 25 w 26"/>
              <a:gd name="T11" fmla="*/ 5 h 26"/>
              <a:gd name="T12" fmla="*/ 7 w 26"/>
              <a:gd name="T13" fmla="*/ 6 h 26"/>
              <a:gd name="T14" fmla="*/ 2 w 26"/>
              <a:gd name="T15" fmla="*/ 6 h 26"/>
              <a:gd name="T16" fmla="*/ 3 w 26"/>
              <a:gd name="T17" fmla="*/ 26 h 26"/>
              <a:gd name="T18" fmla="*/ 21 w 26"/>
              <a:gd name="T19" fmla="*/ 14 h 26"/>
              <a:gd name="T20" fmla="*/ 16 w 26"/>
              <a:gd name="T21" fmla="*/ 21 h 26"/>
              <a:gd name="T22" fmla="*/ 17 w 26"/>
              <a:gd name="T23" fmla="*/ 22 h 26"/>
              <a:gd name="T24" fmla="*/ 19 w 26"/>
              <a:gd name="T25" fmla="*/ 21 h 26"/>
              <a:gd name="T26" fmla="*/ 21 w 26"/>
              <a:gd name="T27" fmla="*/ 22 h 26"/>
              <a:gd name="T28" fmla="*/ 21 w 26"/>
              <a:gd name="T29" fmla="*/ 23 h 26"/>
              <a:gd name="T30" fmla="*/ 23 w 26"/>
              <a:gd name="T31" fmla="*/ 22 h 26"/>
              <a:gd name="T32" fmla="*/ 24 w 26"/>
              <a:gd name="T33" fmla="*/ 24 h 26"/>
              <a:gd name="T34" fmla="*/ 22 w 26"/>
              <a:gd name="T35" fmla="*/ 25 h 26"/>
              <a:gd name="T36" fmla="*/ 20 w 26"/>
              <a:gd name="T37" fmla="*/ 24 h 26"/>
              <a:gd name="T38" fmla="*/ 20 w 26"/>
              <a:gd name="T39" fmla="*/ 23 h 26"/>
              <a:gd name="T40" fmla="*/ 18 w 26"/>
              <a:gd name="T41" fmla="*/ 24 h 26"/>
              <a:gd name="T42" fmla="*/ 16 w 26"/>
              <a:gd name="T43" fmla="*/ 23 h 26"/>
              <a:gd name="T44" fmla="*/ 15 w 26"/>
              <a:gd name="T45" fmla="*/ 22 h 26"/>
              <a:gd name="T46" fmla="*/ 10 w 26"/>
              <a:gd name="T47" fmla="*/ 24 h 26"/>
              <a:gd name="T48" fmla="*/ 1 w 26"/>
              <a:gd name="T49" fmla="*/ 9 h 26"/>
              <a:gd name="T50" fmla="*/ 3 w 26"/>
              <a:gd name="T51" fmla="*/ 8 h 26"/>
              <a:gd name="T52" fmla="*/ 4 w 26"/>
              <a:gd name="T53" fmla="*/ 9 h 26"/>
              <a:gd name="T54" fmla="*/ 5 w 26"/>
              <a:gd name="T55" fmla="*/ 9 h 26"/>
              <a:gd name="T56" fmla="*/ 7 w 26"/>
              <a:gd name="T57" fmla="*/ 8 h 26"/>
              <a:gd name="T58" fmla="*/ 8 w 26"/>
              <a:gd name="T59" fmla="*/ 9 h 26"/>
              <a:gd name="T60" fmla="*/ 9 w 26"/>
              <a:gd name="T61" fmla="*/ 9 h 26"/>
              <a:gd name="T62" fmla="*/ 13 w 26"/>
              <a:gd name="T63" fmla="*/ 8 h 26"/>
              <a:gd name="T64" fmla="*/ 15 w 26"/>
              <a:gd name="T65" fmla="*/ 9 h 26"/>
              <a:gd name="T66" fmla="*/ 16 w 26"/>
              <a:gd name="T67" fmla="*/ 9 h 26"/>
              <a:gd name="T68" fmla="*/ 17 w 26"/>
              <a:gd name="T69" fmla="*/ 8 h 26"/>
              <a:gd name="T70" fmla="*/ 19 w 26"/>
              <a:gd name="T71" fmla="*/ 9 h 26"/>
              <a:gd name="T72" fmla="*/ 20 w 26"/>
              <a:gd name="T73" fmla="*/ 9 h 26"/>
              <a:gd name="T74" fmla="*/ 21 w 26"/>
              <a:gd name="T75" fmla="*/ 8 h 26"/>
              <a:gd name="T76" fmla="*/ 23 w 26"/>
              <a:gd name="T77" fmla="*/ 9 h 26"/>
              <a:gd name="T78" fmla="*/ 24 w 26"/>
              <a:gd name="T79" fmla="*/ 9 h 26"/>
              <a:gd name="T80" fmla="*/ 23 w 26"/>
              <a:gd name="T81" fmla="*/ 10 h 26"/>
              <a:gd name="T82" fmla="*/ 22 w 26"/>
              <a:gd name="T83" fmla="*/ 10 h 26"/>
              <a:gd name="T84" fmla="*/ 21 w 26"/>
              <a:gd name="T85" fmla="*/ 11 h 26"/>
              <a:gd name="T86" fmla="*/ 20 w 26"/>
              <a:gd name="T87" fmla="*/ 10 h 26"/>
              <a:gd name="T88" fmla="*/ 19 w 26"/>
              <a:gd name="T89" fmla="*/ 10 h 26"/>
              <a:gd name="T90" fmla="*/ 16 w 26"/>
              <a:gd name="T91" fmla="*/ 11 h 26"/>
              <a:gd name="T92" fmla="*/ 15 w 26"/>
              <a:gd name="T93" fmla="*/ 10 h 26"/>
              <a:gd name="T94" fmla="*/ 14 w 26"/>
              <a:gd name="T95" fmla="*/ 10 h 26"/>
              <a:gd name="T96" fmla="*/ 13 w 26"/>
              <a:gd name="T97" fmla="*/ 11 h 26"/>
              <a:gd name="T98" fmla="*/ 9 w 26"/>
              <a:gd name="T99" fmla="*/ 10 h 26"/>
              <a:gd name="T100" fmla="*/ 8 w 26"/>
              <a:gd name="T101" fmla="*/ 10 h 26"/>
              <a:gd name="T102" fmla="*/ 6 w 26"/>
              <a:gd name="T103" fmla="*/ 11 h 26"/>
              <a:gd name="T104" fmla="*/ 5 w 26"/>
              <a:gd name="T105" fmla="*/ 10 h 26"/>
              <a:gd name="T106" fmla="*/ 3 w 26"/>
              <a:gd name="T107" fmla="*/ 10 h 26"/>
              <a:gd name="T108" fmla="*/ 2 w 26"/>
              <a:gd name="T109" fmla="*/ 11 h 26"/>
              <a:gd name="T110" fmla="*/ 1 w 26"/>
              <a:gd name="T111" fmla="*/ 9 h 26"/>
              <a:gd name="T112" fmla="*/ 10 w 26"/>
              <a:gd name="T113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26">
                <a:moveTo>
                  <a:pt x="25" y="1"/>
                </a:moveTo>
                <a:cubicBezTo>
                  <a:pt x="25" y="0"/>
                  <a:pt x="24" y="0"/>
                  <a:pt x="23" y="0"/>
                </a:cubicBezTo>
                <a:cubicBezTo>
                  <a:pt x="16" y="0"/>
                  <a:pt x="9" y="0"/>
                  <a:pt x="3" y="0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1" y="2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2"/>
                </a:cubicBezTo>
                <a:cubicBezTo>
                  <a:pt x="5" y="3"/>
                  <a:pt x="5" y="3"/>
                  <a:pt x="5" y="4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3"/>
                  <a:pt x="7" y="3"/>
                  <a:pt x="7" y="4"/>
                </a:cubicBezTo>
                <a:cubicBezTo>
                  <a:pt x="7" y="5"/>
                  <a:pt x="8" y="5"/>
                  <a:pt x="8" y="5"/>
                </a:cubicBezTo>
                <a:cubicBezTo>
                  <a:pt x="13" y="5"/>
                  <a:pt x="18" y="5"/>
                  <a:pt x="24" y="5"/>
                </a:cubicBezTo>
                <a:cubicBezTo>
                  <a:pt x="24" y="5"/>
                  <a:pt x="25" y="5"/>
                  <a:pt x="25" y="4"/>
                </a:cubicBezTo>
                <a:cubicBezTo>
                  <a:pt x="25" y="4"/>
                  <a:pt x="25" y="3"/>
                  <a:pt x="25" y="3"/>
                </a:cubicBezTo>
                <a:cubicBezTo>
                  <a:pt x="25" y="2"/>
                  <a:pt x="26" y="2"/>
                  <a:pt x="25" y="1"/>
                </a:cubicBezTo>
                <a:close/>
                <a:moveTo>
                  <a:pt x="3" y="26"/>
                </a:moveTo>
                <a:cubicBezTo>
                  <a:pt x="23" y="26"/>
                  <a:pt x="23" y="26"/>
                  <a:pt x="23" y="26"/>
                </a:cubicBezTo>
                <a:cubicBezTo>
                  <a:pt x="24" y="26"/>
                  <a:pt x="25" y="26"/>
                  <a:pt x="25" y="24"/>
                </a:cubicBezTo>
                <a:cubicBezTo>
                  <a:pt x="25" y="18"/>
                  <a:pt x="25" y="11"/>
                  <a:pt x="25" y="5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6"/>
                  <a:pt x="24" y="6"/>
                  <a:pt x="24" y="6"/>
                </a:cubicBezTo>
                <a:cubicBezTo>
                  <a:pt x="18" y="6"/>
                  <a:pt x="13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5"/>
                  <a:pt x="7" y="5"/>
                  <a:pt x="7" y="6"/>
                </a:cubicBezTo>
                <a:cubicBezTo>
                  <a:pt x="7" y="6"/>
                  <a:pt x="6" y="6"/>
                  <a:pt x="6" y="6"/>
                </a:cubicBezTo>
                <a:cubicBezTo>
                  <a:pt x="5" y="6"/>
                  <a:pt x="5" y="5"/>
                  <a:pt x="5" y="4"/>
                </a:cubicBezTo>
                <a:cubicBezTo>
                  <a:pt x="5" y="3"/>
                  <a:pt x="5" y="3"/>
                  <a:pt x="4" y="4"/>
                </a:cubicBezTo>
                <a:cubicBezTo>
                  <a:pt x="4" y="5"/>
                  <a:pt x="4" y="6"/>
                  <a:pt x="2" y="6"/>
                </a:cubicBezTo>
                <a:cubicBezTo>
                  <a:pt x="1" y="6"/>
                  <a:pt x="1" y="6"/>
                  <a:pt x="1" y="5"/>
                </a:cubicBezTo>
                <a:cubicBezTo>
                  <a:pt x="1" y="4"/>
                  <a:pt x="0" y="4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6"/>
                  <a:pt x="1" y="26"/>
                  <a:pt x="3" y="26"/>
                </a:cubicBezTo>
                <a:close/>
                <a:moveTo>
                  <a:pt x="23" y="15"/>
                </a:moveTo>
                <a:cubicBezTo>
                  <a:pt x="22" y="21"/>
                  <a:pt x="15" y="21"/>
                  <a:pt x="14" y="15"/>
                </a:cubicBezTo>
                <a:cubicBezTo>
                  <a:pt x="14" y="14"/>
                  <a:pt x="14" y="14"/>
                  <a:pt x="16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3" y="14"/>
                  <a:pt x="23" y="14"/>
                  <a:pt x="23" y="15"/>
                </a:cubicBezTo>
                <a:close/>
                <a:moveTo>
                  <a:pt x="15" y="21"/>
                </a:moveTo>
                <a:cubicBezTo>
                  <a:pt x="15" y="21"/>
                  <a:pt x="15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0"/>
                </a:cubicBezTo>
                <a:cubicBezTo>
                  <a:pt x="16" y="20"/>
                  <a:pt x="17" y="20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7" y="22"/>
                  <a:pt x="17" y="22"/>
                  <a:pt x="18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0"/>
                  <a:pt x="19" y="20"/>
                  <a:pt x="19" y="21"/>
                </a:cubicBezTo>
                <a:cubicBezTo>
                  <a:pt x="19" y="21"/>
                  <a:pt x="19" y="21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20" y="22"/>
                  <a:pt x="20" y="22"/>
                </a:cubicBezTo>
                <a:cubicBezTo>
                  <a:pt x="20" y="23"/>
                  <a:pt x="20" y="23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2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3"/>
                  <a:pt x="21" y="23"/>
                  <a:pt x="21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2"/>
                  <a:pt x="22" y="22"/>
                </a:cubicBezTo>
                <a:cubicBezTo>
                  <a:pt x="22" y="22"/>
                  <a:pt x="23" y="22"/>
                  <a:pt x="23" y="22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2" y="25"/>
                  <a:pt x="22" y="25"/>
                </a:cubicBezTo>
                <a:cubicBezTo>
                  <a:pt x="22" y="26"/>
                  <a:pt x="22" y="26"/>
                  <a:pt x="22" y="25"/>
                </a:cubicBezTo>
                <a:cubicBezTo>
                  <a:pt x="22" y="25"/>
                  <a:pt x="22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0" y="24"/>
                </a:cubicBezTo>
                <a:cubicBezTo>
                  <a:pt x="20" y="24"/>
                  <a:pt x="20" y="24"/>
                  <a:pt x="20" y="25"/>
                </a:cubicBezTo>
                <a:cubicBezTo>
                  <a:pt x="20" y="25"/>
                  <a:pt x="19" y="25"/>
                  <a:pt x="19" y="24"/>
                </a:cubicBezTo>
                <a:cubicBezTo>
                  <a:pt x="19" y="24"/>
                  <a:pt x="20" y="24"/>
                  <a:pt x="20" y="24"/>
                </a:cubicBezTo>
                <a:cubicBezTo>
                  <a:pt x="20" y="23"/>
                  <a:pt x="20" y="23"/>
                  <a:pt x="20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7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2"/>
                  <a:pt x="16" y="22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4"/>
                  <a:pt x="15" y="24"/>
                  <a:pt x="15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2"/>
                  <a:pt x="16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5" y="21"/>
                </a:cubicBezTo>
                <a:close/>
                <a:moveTo>
                  <a:pt x="10" y="25"/>
                </a:moveTo>
                <a:cubicBezTo>
                  <a:pt x="9" y="25"/>
                  <a:pt x="9" y="24"/>
                  <a:pt x="10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0" y="25"/>
                  <a:pt x="10" y="25"/>
                  <a:pt x="10" y="25"/>
                </a:cubicBezTo>
                <a:close/>
                <a:moveTo>
                  <a:pt x="1" y="9"/>
                </a:move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3" y="8"/>
                  <a:pt x="3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8"/>
                </a:cubicBezTo>
                <a:cubicBezTo>
                  <a:pt x="4" y="8"/>
                  <a:pt x="5" y="8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9" y="8"/>
                  <a:pt x="9" y="8"/>
                </a:cubicBezTo>
                <a:cubicBezTo>
                  <a:pt x="9" y="8"/>
                  <a:pt x="9" y="8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8"/>
                  <a:pt x="13" y="8"/>
                  <a:pt x="13" y="8"/>
                </a:cubicBezTo>
                <a:cubicBezTo>
                  <a:pt x="13" y="8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5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8"/>
                  <a:pt x="16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9"/>
                  <a:pt x="17" y="9"/>
                  <a:pt x="18" y="9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7"/>
                  <a:pt x="19" y="7"/>
                  <a:pt x="19" y="8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9"/>
                </a:cubicBezTo>
                <a:cubicBezTo>
                  <a:pt x="21" y="9"/>
                  <a:pt x="21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3" y="9"/>
                  <a:pt x="23" y="9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1"/>
                  <a:pt x="23" y="11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3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0"/>
                  <a:pt x="21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20" y="11"/>
                  <a:pt x="19" y="12"/>
                  <a:pt x="19" y="11"/>
                </a:cubicBezTo>
                <a:cubicBezTo>
                  <a:pt x="19" y="11"/>
                  <a:pt x="19" y="11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7" y="11"/>
                </a:cubicBezTo>
                <a:cubicBezTo>
                  <a:pt x="17" y="11"/>
                  <a:pt x="16" y="11"/>
                  <a:pt x="16" y="11"/>
                </a:cubicBezTo>
                <a:cubicBezTo>
                  <a:pt x="16" y="11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2"/>
                  <a:pt x="14" y="12"/>
                  <a:pt x="14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1"/>
                  <a:pt x="13" y="11"/>
                </a:cubicBezTo>
                <a:cubicBezTo>
                  <a:pt x="13" y="11"/>
                  <a:pt x="13" y="12"/>
                  <a:pt x="13" y="11"/>
                </a:cubicBezTo>
                <a:cubicBezTo>
                  <a:pt x="12" y="11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8" y="12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4" y="12"/>
                  <a:pt x="4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2" y="11"/>
                  <a:pt x="2" y="11"/>
                </a:cubicBezTo>
                <a:cubicBezTo>
                  <a:pt x="2" y="11"/>
                  <a:pt x="2" y="10"/>
                  <a:pt x="2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lose/>
                <a:moveTo>
                  <a:pt x="12" y="15"/>
                </a:moveTo>
                <a:cubicBezTo>
                  <a:pt x="11" y="21"/>
                  <a:pt x="4" y="21"/>
                  <a:pt x="3" y="15"/>
                </a:cubicBezTo>
                <a:cubicBezTo>
                  <a:pt x="3" y="14"/>
                  <a:pt x="3" y="14"/>
                  <a:pt x="4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1" y="14"/>
                  <a:pt x="12" y="14"/>
                  <a:pt x="12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3" name="Oval 206"/>
          <p:cNvSpPr>
            <a:spLocks noChangeArrowheads="1"/>
          </p:cNvSpPr>
          <p:nvPr/>
        </p:nvSpPr>
        <p:spPr bwMode="auto">
          <a:xfrm>
            <a:off x="4052417" y="5557364"/>
            <a:ext cx="492125" cy="506413"/>
          </a:xfrm>
          <a:prstGeom prst="ellipse">
            <a:avLst/>
          </a:pr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4" name="Freeform 207"/>
          <p:cNvSpPr>
            <a:spLocks/>
          </p:cNvSpPr>
          <p:nvPr/>
        </p:nvSpPr>
        <p:spPr bwMode="auto">
          <a:xfrm>
            <a:off x="4239742" y="5628801"/>
            <a:ext cx="304800" cy="434975"/>
          </a:xfrm>
          <a:custGeom>
            <a:avLst/>
            <a:gdLst>
              <a:gd name="T0" fmla="*/ 26 w 26"/>
              <a:gd name="T1" fmla="*/ 17 h 37"/>
              <a:gd name="T2" fmla="*/ 6 w 26"/>
              <a:gd name="T3" fmla="*/ 37 h 37"/>
              <a:gd name="T4" fmla="*/ 0 w 26"/>
              <a:gd name="T5" fmla="*/ 32 h 37"/>
              <a:gd name="T6" fmla="*/ 3 w 26"/>
              <a:gd name="T7" fmla="*/ 8 h 37"/>
              <a:gd name="T8" fmla="*/ 3 w 26"/>
              <a:gd name="T9" fmla="*/ 1 h 37"/>
              <a:gd name="T10" fmla="*/ 8 w 26"/>
              <a:gd name="T11" fmla="*/ 0 h 37"/>
              <a:gd name="T12" fmla="*/ 17 w 26"/>
              <a:gd name="T13" fmla="*/ 9 h 37"/>
              <a:gd name="T14" fmla="*/ 18 w 26"/>
              <a:gd name="T15" fmla="*/ 9 h 37"/>
              <a:gd name="T16" fmla="*/ 26 w 26"/>
              <a:gd name="T17" fmla="*/ 1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37">
                <a:moveTo>
                  <a:pt x="26" y="17"/>
                </a:moveTo>
                <a:cubicBezTo>
                  <a:pt x="26" y="28"/>
                  <a:pt x="17" y="37"/>
                  <a:pt x="6" y="37"/>
                </a:cubicBezTo>
                <a:cubicBezTo>
                  <a:pt x="0" y="32"/>
                  <a:pt x="0" y="32"/>
                  <a:pt x="0" y="32"/>
                </a:cubicBezTo>
                <a:cubicBezTo>
                  <a:pt x="3" y="8"/>
                  <a:pt x="3" y="8"/>
                  <a:pt x="3" y="8"/>
                </a:cubicBezTo>
                <a:cubicBezTo>
                  <a:pt x="3" y="1"/>
                  <a:pt x="3" y="1"/>
                  <a:pt x="3" y="1"/>
                </a:cubicBezTo>
                <a:cubicBezTo>
                  <a:pt x="8" y="0"/>
                  <a:pt x="8" y="0"/>
                  <a:pt x="8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6" y="17"/>
                  <a:pt x="26" y="17"/>
                  <a:pt x="26" y="17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5" name="Freeform 208"/>
          <p:cNvSpPr>
            <a:spLocks noEditPoints="1"/>
          </p:cNvSpPr>
          <p:nvPr/>
        </p:nvSpPr>
        <p:spPr bwMode="auto">
          <a:xfrm>
            <a:off x="4239742" y="5616101"/>
            <a:ext cx="222250" cy="400050"/>
          </a:xfrm>
          <a:custGeom>
            <a:avLst/>
            <a:gdLst>
              <a:gd name="T0" fmla="*/ 9 w 19"/>
              <a:gd name="T1" fmla="*/ 14 h 34"/>
              <a:gd name="T2" fmla="*/ 11 w 19"/>
              <a:gd name="T3" fmla="*/ 15 h 34"/>
              <a:gd name="T4" fmla="*/ 17 w 19"/>
              <a:gd name="T5" fmla="*/ 15 h 34"/>
              <a:gd name="T6" fmla="*/ 17 w 19"/>
              <a:gd name="T7" fmla="*/ 19 h 34"/>
              <a:gd name="T8" fmla="*/ 10 w 19"/>
              <a:gd name="T9" fmla="*/ 19 h 34"/>
              <a:gd name="T10" fmla="*/ 9 w 19"/>
              <a:gd name="T11" fmla="*/ 20 h 34"/>
              <a:gd name="T12" fmla="*/ 9 w 19"/>
              <a:gd name="T13" fmla="*/ 31 h 34"/>
              <a:gd name="T14" fmla="*/ 5 w 19"/>
              <a:gd name="T15" fmla="*/ 31 h 34"/>
              <a:gd name="T16" fmla="*/ 5 w 19"/>
              <a:gd name="T17" fmla="*/ 25 h 34"/>
              <a:gd name="T18" fmla="*/ 4 w 19"/>
              <a:gd name="T19" fmla="*/ 24 h 34"/>
              <a:gd name="T20" fmla="*/ 4 w 19"/>
              <a:gd name="T21" fmla="*/ 25 h 34"/>
              <a:gd name="T22" fmla="*/ 4 w 19"/>
              <a:gd name="T23" fmla="*/ 31 h 34"/>
              <a:gd name="T24" fmla="*/ 0 w 19"/>
              <a:gd name="T25" fmla="*/ 31 h 34"/>
              <a:gd name="T26" fmla="*/ 0 w 19"/>
              <a:gd name="T27" fmla="*/ 11 h 34"/>
              <a:gd name="T28" fmla="*/ 1 w 19"/>
              <a:gd name="T29" fmla="*/ 9 h 34"/>
              <a:gd name="T30" fmla="*/ 0 w 19"/>
              <a:gd name="T31" fmla="*/ 8 h 34"/>
              <a:gd name="T32" fmla="*/ 0 w 19"/>
              <a:gd name="T33" fmla="*/ 6 h 34"/>
              <a:gd name="T34" fmla="*/ 0 w 19"/>
              <a:gd name="T35" fmla="*/ 4 h 34"/>
              <a:gd name="T36" fmla="*/ 3 w 19"/>
              <a:gd name="T37" fmla="*/ 0 h 34"/>
              <a:gd name="T38" fmla="*/ 6 w 19"/>
              <a:gd name="T39" fmla="*/ 0 h 34"/>
              <a:gd name="T40" fmla="*/ 9 w 19"/>
              <a:gd name="T41" fmla="*/ 4 h 34"/>
              <a:gd name="T42" fmla="*/ 9 w 19"/>
              <a:gd name="T43" fmla="*/ 5 h 34"/>
              <a:gd name="T44" fmla="*/ 9 w 19"/>
              <a:gd name="T45" fmla="*/ 5 h 34"/>
              <a:gd name="T46" fmla="*/ 7 w 19"/>
              <a:gd name="T47" fmla="*/ 5 h 34"/>
              <a:gd name="T48" fmla="*/ 7 w 19"/>
              <a:gd name="T49" fmla="*/ 7 h 34"/>
              <a:gd name="T50" fmla="*/ 8 w 19"/>
              <a:gd name="T51" fmla="*/ 7 h 34"/>
              <a:gd name="T52" fmla="*/ 9 w 19"/>
              <a:gd name="T53" fmla="*/ 8 h 34"/>
              <a:gd name="T54" fmla="*/ 9 w 19"/>
              <a:gd name="T55" fmla="*/ 8 h 34"/>
              <a:gd name="T56" fmla="*/ 9 w 19"/>
              <a:gd name="T57" fmla="*/ 9 h 34"/>
              <a:gd name="T58" fmla="*/ 17 w 19"/>
              <a:gd name="T59" fmla="*/ 9 h 34"/>
              <a:gd name="T60" fmla="*/ 17 w 19"/>
              <a:gd name="T61" fmla="*/ 13 h 34"/>
              <a:gd name="T62" fmla="*/ 11 w 19"/>
              <a:gd name="T63" fmla="*/ 13 h 34"/>
              <a:gd name="T64" fmla="*/ 9 w 19"/>
              <a:gd name="T65" fmla="*/ 14 h 34"/>
              <a:gd name="T66" fmla="*/ 8 w 19"/>
              <a:gd name="T67" fmla="*/ 4 h 34"/>
              <a:gd name="T68" fmla="*/ 7 w 19"/>
              <a:gd name="T69" fmla="*/ 4 h 34"/>
              <a:gd name="T70" fmla="*/ 7 w 19"/>
              <a:gd name="T71" fmla="*/ 4 h 34"/>
              <a:gd name="T72" fmla="*/ 7 w 19"/>
              <a:gd name="T73" fmla="*/ 4 h 34"/>
              <a:gd name="T74" fmla="*/ 7 w 19"/>
              <a:gd name="T75" fmla="*/ 4 h 34"/>
              <a:gd name="T76" fmla="*/ 6 w 19"/>
              <a:gd name="T77" fmla="*/ 4 h 34"/>
              <a:gd name="T78" fmla="*/ 6 w 19"/>
              <a:gd name="T79" fmla="*/ 3 h 34"/>
              <a:gd name="T80" fmla="*/ 6 w 19"/>
              <a:gd name="T81" fmla="*/ 3 h 34"/>
              <a:gd name="T82" fmla="*/ 6 w 19"/>
              <a:gd name="T83" fmla="*/ 3 h 34"/>
              <a:gd name="T84" fmla="*/ 7 w 19"/>
              <a:gd name="T85" fmla="*/ 2 h 34"/>
              <a:gd name="T86" fmla="*/ 7 w 19"/>
              <a:gd name="T87" fmla="*/ 2 h 34"/>
              <a:gd name="T88" fmla="*/ 7 w 19"/>
              <a:gd name="T89" fmla="*/ 2 h 34"/>
              <a:gd name="T90" fmla="*/ 7 w 19"/>
              <a:gd name="T91" fmla="*/ 2 h 34"/>
              <a:gd name="T92" fmla="*/ 8 w 19"/>
              <a:gd name="T93" fmla="*/ 3 h 34"/>
              <a:gd name="T94" fmla="*/ 8 w 19"/>
              <a:gd name="T95" fmla="*/ 3 h 34"/>
              <a:gd name="T96" fmla="*/ 8 w 19"/>
              <a:gd name="T97" fmla="*/ 3 h 34"/>
              <a:gd name="T98" fmla="*/ 8 w 19"/>
              <a:gd name="T99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34">
                <a:moveTo>
                  <a:pt x="9" y="14"/>
                </a:moveTo>
                <a:cubicBezTo>
                  <a:pt x="9" y="15"/>
                  <a:pt x="10" y="15"/>
                  <a:pt x="11" y="15"/>
                </a:cubicBezTo>
                <a:cubicBezTo>
                  <a:pt x="13" y="15"/>
                  <a:pt x="15" y="15"/>
                  <a:pt x="17" y="15"/>
                </a:cubicBezTo>
                <a:cubicBezTo>
                  <a:pt x="19" y="15"/>
                  <a:pt x="19" y="19"/>
                  <a:pt x="17" y="19"/>
                </a:cubicBezTo>
                <a:cubicBezTo>
                  <a:pt x="15" y="19"/>
                  <a:pt x="13" y="19"/>
                  <a:pt x="10" y="19"/>
                </a:cubicBezTo>
                <a:cubicBezTo>
                  <a:pt x="10" y="19"/>
                  <a:pt x="9" y="19"/>
                  <a:pt x="9" y="20"/>
                </a:cubicBezTo>
                <a:cubicBezTo>
                  <a:pt x="9" y="24"/>
                  <a:pt x="9" y="27"/>
                  <a:pt x="9" y="31"/>
                </a:cubicBezTo>
                <a:cubicBezTo>
                  <a:pt x="9" y="34"/>
                  <a:pt x="5" y="34"/>
                  <a:pt x="5" y="31"/>
                </a:cubicBezTo>
                <a:cubicBezTo>
                  <a:pt x="5" y="29"/>
                  <a:pt x="5" y="27"/>
                  <a:pt x="5" y="25"/>
                </a:cubicBezTo>
                <a:cubicBezTo>
                  <a:pt x="5" y="24"/>
                  <a:pt x="5" y="24"/>
                  <a:pt x="4" y="24"/>
                </a:cubicBezTo>
                <a:cubicBezTo>
                  <a:pt x="4" y="24"/>
                  <a:pt x="4" y="24"/>
                  <a:pt x="4" y="25"/>
                </a:cubicBezTo>
                <a:cubicBezTo>
                  <a:pt x="4" y="27"/>
                  <a:pt x="4" y="29"/>
                  <a:pt x="4" y="31"/>
                </a:cubicBezTo>
                <a:cubicBezTo>
                  <a:pt x="4" y="34"/>
                  <a:pt x="0" y="34"/>
                  <a:pt x="0" y="31"/>
                </a:cubicBezTo>
                <a:cubicBezTo>
                  <a:pt x="0" y="26"/>
                  <a:pt x="0" y="17"/>
                  <a:pt x="0" y="11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0" y="8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8" y="0"/>
                  <a:pt x="9" y="2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9"/>
                  <a:pt x="8" y="9"/>
                  <a:pt x="9" y="9"/>
                </a:cubicBezTo>
                <a:cubicBezTo>
                  <a:pt x="12" y="9"/>
                  <a:pt x="14" y="9"/>
                  <a:pt x="17" y="9"/>
                </a:cubicBezTo>
                <a:cubicBezTo>
                  <a:pt x="19" y="9"/>
                  <a:pt x="19" y="13"/>
                  <a:pt x="17" y="13"/>
                </a:cubicBezTo>
                <a:cubicBezTo>
                  <a:pt x="15" y="13"/>
                  <a:pt x="13" y="13"/>
                  <a:pt x="11" y="13"/>
                </a:cubicBezTo>
                <a:cubicBezTo>
                  <a:pt x="10" y="13"/>
                  <a:pt x="9" y="13"/>
                  <a:pt x="9" y="14"/>
                </a:cubicBezTo>
                <a:close/>
                <a:moveTo>
                  <a:pt x="8" y="4"/>
                </a:move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4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6" name="Oval 209"/>
          <p:cNvSpPr>
            <a:spLocks noChangeArrowheads="1"/>
          </p:cNvSpPr>
          <p:nvPr/>
        </p:nvSpPr>
        <p:spPr bwMode="auto">
          <a:xfrm>
            <a:off x="4673130" y="4298476"/>
            <a:ext cx="503238" cy="5064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7" name="Freeform 210"/>
          <p:cNvSpPr>
            <a:spLocks/>
          </p:cNvSpPr>
          <p:nvPr/>
        </p:nvSpPr>
        <p:spPr bwMode="auto">
          <a:xfrm>
            <a:off x="4731867" y="4452464"/>
            <a:ext cx="444500" cy="352425"/>
          </a:xfrm>
          <a:custGeom>
            <a:avLst/>
            <a:gdLst>
              <a:gd name="T0" fmla="*/ 38 w 38"/>
              <a:gd name="T1" fmla="*/ 9 h 30"/>
              <a:gd name="T2" fmla="*/ 16 w 38"/>
              <a:gd name="T3" fmla="*/ 30 h 30"/>
              <a:gd name="T4" fmla="*/ 13 w 38"/>
              <a:gd name="T5" fmla="*/ 30 h 30"/>
              <a:gd name="T6" fmla="*/ 5 w 38"/>
              <a:gd name="T7" fmla="*/ 21 h 30"/>
              <a:gd name="T8" fmla="*/ 5 w 38"/>
              <a:gd name="T9" fmla="*/ 21 h 30"/>
              <a:gd name="T10" fmla="*/ 5 w 38"/>
              <a:gd name="T11" fmla="*/ 19 h 30"/>
              <a:gd name="T12" fmla="*/ 4 w 38"/>
              <a:gd name="T13" fmla="*/ 18 h 30"/>
              <a:gd name="T14" fmla="*/ 4 w 38"/>
              <a:gd name="T15" fmla="*/ 16 h 30"/>
              <a:gd name="T16" fmla="*/ 4 w 38"/>
              <a:gd name="T17" fmla="*/ 16 h 30"/>
              <a:gd name="T18" fmla="*/ 4 w 38"/>
              <a:gd name="T19" fmla="*/ 14 h 30"/>
              <a:gd name="T20" fmla="*/ 3 w 38"/>
              <a:gd name="T21" fmla="*/ 10 h 30"/>
              <a:gd name="T22" fmla="*/ 1 w 38"/>
              <a:gd name="T23" fmla="*/ 9 h 30"/>
              <a:gd name="T24" fmla="*/ 1 w 38"/>
              <a:gd name="T25" fmla="*/ 7 h 30"/>
              <a:gd name="T26" fmla="*/ 2 w 38"/>
              <a:gd name="T27" fmla="*/ 6 h 30"/>
              <a:gd name="T28" fmla="*/ 0 w 38"/>
              <a:gd name="T29" fmla="*/ 4 h 30"/>
              <a:gd name="T30" fmla="*/ 1 w 38"/>
              <a:gd name="T31" fmla="*/ 4 h 30"/>
              <a:gd name="T32" fmla="*/ 1 w 38"/>
              <a:gd name="T33" fmla="*/ 2 h 30"/>
              <a:gd name="T34" fmla="*/ 1 w 38"/>
              <a:gd name="T35" fmla="*/ 1 h 30"/>
              <a:gd name="T36" fmla="*/ 3 w 38"/>
              <a:gd name="T37" fmla="*/ 0 h 30"/>
              <a:gd name="T38" fmla="*/ 4 w 38"/>
              <a:gd name="T39" fmla="*/ 0 h 30"/>
              <a:gd name="T40" fmla="*/ 6 w 38"/>
              <a:gd name="T41" fmla="*/ 1 h 30"/>
              <a:gd name="T42" fmla="*/ 8 w 38"/>
              <a:gd name="T43" fmla="*/ 2 h 30"/>
              <a:gd name="T44" fmla="*/ 12 w 38"/>
              <a:gd name="T45" fmla="*/ 5 h 30"/>
              <a:gd name="T46" fmla="*/ 13 w 38"/>
              <a:gd name="T47" fmla="*/ 5 h 30"/>
              <a:gd name="T48" fmla="*/ 16 w 38"/>
              <a:gd name="T49" fmla="*/ 4 h 30"/>
              <a:gd name="T50" fmla="*/ 20 w 38"/>
              <a:gd name="T51" fmla="*/ 6 h 30"/>
              <a:gd name="T52" fmla="*/ 21 w 38"/>
              <a:gd name="T53" fmla="*/ 5 h 30"/>
              <a:gd name="T54" fmla="*/ 24 w 38"/>
              <a:gd name="T55" fmla="*/ 3 h 30"/>
              <a:gd name="T56" fmla="*/ 28 w 38"/>
              <a:gd name="T57" fmla="*/ 5 h 30"/>
              <a:gd name="T58" fmla="*/ 29 w 38"/>
              <a:gd name="T59" fmla="*/ 5 h 30"/>
              <a:gd name="T60" fmla="*/ 30 w 38"/>
              <a:gd name="T61" fmla="*/ 3 h 30"/>
              <a:gd name="T62" fmla="*/ 33 w 38"/>
              <a:gd name="T63" fmla="*/ 3 h 30"/>
              <a:gd name="T64" fmla="*/ 38 w 38"/>
              <a:gd name="T65" fmla="*/ 8 h 30"/>
              <a:gd name="T66" fmla="*/ 38 w 38"/>
              <a:gd name="T67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30">
                <a:moveTo>
                  <a:pt x="38" y="9"/>
                </a:moveTo>
                <a:cubicBezTo>
                  <a:pt x="38" y="20"/>
                  <a:pt x="28" y="30"/>
                  <a:pt x="16" y="30"/>
                </a:cubicBezTo>
                <a:cubicBezTo>
                  <a:pt x="15" y="30"/>
                  <a:pt x="14" y="30"/>
                  <a:pt x="13" y="30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6" y="1"/>
                  <a:pt x="6" y="1"/>
                  <a:pt x="6" y="1"/>
                </a:cubicBezTo>
                <a:cubicBezTo>
                  <a:pt x="8" y="2"/>
                  <a:pt x="8" y="2"/>
                  <a:pt x="8" y="2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4" y="4"/>
                  <a:pt x="24" y="3"/>
                </a:cubicBezTo>
                <a:cubicBezTo>
                  <a:pt x="25" y="3"/>
                  <a:pt x="28" y="5"/>
                  <a:pt x="28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9"/>
                  <a:pt x="38" y="9"/>
                  <a:pt x="38" y="9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8" name="Freeform 211"/>
          <p:cNvSpPr>
            <a:spLocks noEditPoints="1"/>
          </p:cNvSpPr>
          <p:nvPr/>
        </p:nvSpPr>
        <p:spPr bwMode="auto">
          <a:xfrm>
            <a:off x="4731867" y="4439764"/>
            <a:ext cx="385763" cy="282575"/>
          </a:xfrm>
          <a:custGeom>
            <a:avLst/>
            <a:gdLst>
              <a:gd name="T0" fmla="*/ 27 w 33"/>
              <a:gd name="T1" fmla="*/ 22 h 24"/>
              <a:gd name="T2" fmla="*/ 26 w 33"/>
              <a:gd name="T3" fmla="*/ 17 h 24"/>
              <a:gd name="T4" fmla="*/ 25 w 33"/>
              <a:gd name="T5" fmla="*/ 18 h 24"/>
              <a:gd name="T6" fmla="*/ 23 w 33"/>
              <a:gd name="T7" fmla="*/ 18 h 24"/>
              <a:gd name="T8" fmla="*/ 22 w 33"/>
              <a:gd name="T9" fmla="*/ 20 h 24"/>
              <a:gd name="T10" fmla="*/ 19 w 33"/>
              <a:gd name="T11" fmla="*/ 17 h 24"/>
              <a:gd name="T12" fmla="*/ 19 w 33"/>
              <a:gd name="T13" fmla="*/ 18 h 24"/>
              <a:gd name="T14" fmla="*/ 15 w 33"/>
              <a:gd name="T15" fmla="*/ 18 h 24"/>
              <a:gd name="T16" fmla="*/ 15 w 33"/>
              <a:gd name="T17" fmla="*/ 19 h 24"/>
              <a:gd name="T18" fmla="*/ 12 w 33"/>
              <a:gd name="T19" fmla="*/ 19 h 24"/>
              <a:gd name="T20" fmla="*/ 11 w 33"/>
              <a:gd name="T21" fmla="*/ 20 h 24"/>
              <a:gd name="T22" fmla="*/ 11 w 33"/>
              <a:gd name="T23" fmla="*/ 19 h 24"/>
              <a:gd name="T24" fmla="*/ 10 w 33"/>
              <a:gd name="T25" fmla="*/ 18 h 24"/>
              <a:gd name="T26" fmla="*/ 9 w 33"/>
              <a:gd name="T27" fmla="*/ 23 h 24"/>
              <a:gd name="T28" fmla="*/ 8 w 33"/>
              <a:gd name="T29" fmla="*/ 22 h 24"/>
              <a:gd name="T30" fmla="*/ 6 w 33"/>
              <a:gd name="T31" fmla="*/ 22 h 24"/>
              <a:gd name="T32" fmla="*/ 5 w 33"/>
              <a:gd name="T33" fmla="*/ 21 h 24"/>
              <a:gd name="T34" fmla="*/ 5 w 33"/>
              <a:gd name="T35" fmla="*/ 18 h 24"/>
              <a:gd name="T36" fmla="*/ 4 w 33"/>
              <a:gd name="T37" fmla="*/ 17 h 24"/>
              <a:gd name="T38" fmla="*/ 1 w 33"/>
              <a:gd name="T39" fmla="*/ 10 h 24"/>
              <a:gd name="T40" fmla="*/ 1 w 33"/>
              <a:gd name="T41" fmla="*/ 6 h 24"/>
              <a:gd name="T42" fmla="*/ 0 w 33"/>
              <a:gd name="T43" fmla="*/ 3 h 24"/>
              <a:gd name="T44" fmla="*/ 4 w 33"/>
              <a:gd name="T45" fmla="*/ 1 h 24"/>
              <a:gd name="T46" fmla="*/ 11 w 33"/>
              <a:gd name="T47" fmla="*/ 6 h 24"/>
              <a:gd name="T48" fmla="*/ 28 w 33"/>
              <a:gd name="T49" fmla="*/ 6 h 24"/>
              <a:gd name="T50" fmla="*/ 33 w 33"/>
              <a:gd name="T51" fmla="*/ 6 h 24"/>
              <a:gd name="T52" fmla="*/ 31 w 33"/>
              <a:gd name="T53" fmla="*/ 16 h 24"/>
              <a:gd name="T54" fmla="*/ 30 w 33"/>
              <a:gd name="T55" fmla="*/ 17 h 24"/>
              <a:gd name="T56" fmla="*/ 28 w 33"/>
              <a:gd name="T57" fmla="*/ 18 h 24"/>
              <a:gd name="T58" fmla="*/ 28 w 33"/>
              <a:gd name="T59" fmla="*/ 19 h 24"/>
              <a:gd name="T60" fmla="*/ 3 w 33"/>
              <a:gd name="T61" fmla="*/ 2 h 24"/>
              <a:gd name="T62" fmla="*/ 2 w 33"/>
              <a:gd name="T63" fmla="*/ 3 h 24"/>
              <a:gd name="T64" fmla="*/ 2 w 33"/>
              <a:gd name="T65" fmla="*/ 6 h 24"/>
              <a:gd name="T66" fmla="*/ 2 w 33"/>
              <a:gd name="T67" fmla="*/ 8 h 24"/>
              <a:gd name="T68" fmla="*/ 4 w 33"/>
              <a:gd name="T69" fmla="*/ 15 h 24"/>
              <a:gd name="T70" fmla="*/ 6 w 33"/>
              <a:gd name="T71" fmla="*/ 14 h 24"/>
              <a:gd name="T72" fmla="*/ 8 w 33"/>
              <a:gd name="T73" fmla="*/ 6 h 24"/>
              <a:gd name="T74" fmla="*/ 30 w 33"/>
              <a:gd name="T75" fmla="*/ 12 h 24"/>
              <a:gd name="T76" fmla="*/ 30 w 33"/>
              <a:gd name="T77" fmla="*/ 12 h 24"/>
              <a:gd name="T78" fmla="*/ 4 w 33"/>
              <a:gd name="T79" fmla="*/ 4 h 24"/>
              <a:gd name="T80" fmla="*/ 4 w 33"/>
              <a:gd name="T81" fmla="*/ 7 h 24"/>
              <a:gd name="T82" fmla="*/ 5 w 33"/>
              <a:gd name="T83" fmla="*/ 10 h 24"/>
              <a:gd name="T84" fmla="*/ 9 w 33"/>
              <a:gd name="T85" fmla="*/ 10 h 24"/>
              <a:gd name="T86" fmla="*/ 5 w 33"/>
              <a:gd name="T87" fmla="*/ 10 h 24"/>
              <a:gd name="T88" fmla="*/ 12 w 33"/>
              <a:gd name="T89" fmla="*/ 8 h 24"/>
              <a:gd name="T90" fmla="*/ 18 w 33"/>
              <a:gd name="T91" fmla="*/ 10 h 24"/>
              <a:gd name="T92" fmla="*/ 13 w 33"/>
              <a:gd name="T93" fmla="*/ 10 h 24"/>
              <a:gd name="T94" fmla="*/ 11 w 33"/>
              <a:gd name="T95" fmla="*/ 12 h 24"/>
              <a:gd name="T96" fmla="*/ 14 w 33"/>
              <a:gd name="T97" fmla="*/ 6 h 24"/>
              <a:gd name="T98" fmla="*/ 21 w 33"/>
              <a:gd name="T99" fmla="*/ 7 h 24"/>
              <a:gd name="T100" fmla="*/ 24 w 33"/>
              <a:gd name="T101" fmla="*/ 7 h 24"/>
              <a:gd name="T102" fmla="*/ 22 w 33"/>
              <a:gd name="T103" fmla="*/ 11 h 24"/>
              <a:gd name="T104" fmla="*/ 25 w 33"/>
              <a:gd name="T105" fmla="*/ 14 h 24"/>
              <a:gd name="T106" fmla="*/ 21 w 33"/>
              <a:gd name="T107" fmla="*/ 7 h 24"/>
              <a:gd name="T108" fmla="*/ 30 w 33"/>
              <a:gd name="T109" fmla="*/ 10 h 24"/>
              <a:gd name="T110" fmla="*/ 31 w 33"/>
              <a:gd name="T111" fmla="*/ 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" h="24">
                <a:moveTo>
                  <a:pt x="27" y="19"/>
                </a:moveTo>
                <a:cubicBezTo>
                  <a:pt x="27" y="20"/>
                  <a:pt x="28" y="20"/>
                  <a:pt x="28" y="20"/>
                </a:cubicBezTo>
                <a:cubicBezTo>
                  <a:pt x="28" y="21"/>
                  <a:pt x="27" y="22"/>
                  <a:pt x="27" y="22"/>
                </a:cubicBezTo>
                <a:cubicBezTo>
                  <a:pt x="27" y="22"/>
                  <a:pt x="26" y="21"/>
                  <a:pt x="27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7" y="18"/>
                  <a:pt x="26" y="15"/>
                  <a:pt x="26" y="17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9"/>
                  <a:pt x="25" y="19"/>
                  <a:pt x="25" y="18"/>
                </a:cubicBezTo>
                <a:cubicBezTo>
                  <a:pt x="25" y="18"/>
                  <a:pt x="25" y="18"/>
                  <a:pt x="25" y="17"/>
                </a:cubicBezTo>
                <a:cubicBezTo>
                  <a:pt x="25" y="16"/>
                  <a:pt x="25" y="15"/>
                  <a:pt x="25" y="16"/>
                </a:cubicBezTo>
                <a:cubicBezTo>
                  <a:pt x="24" y="17"/>
                  <a:pt x="23" y="17"/>
                  <a:pt x="23" y="18"/>
                </a:cubicBezTo>
                <a:cubicBezTo>
                  <a:pt x="23" y="19"/>
                  <a:pt x="23" y="19"/>
                  <a:pt x="23" y="20"/>
                </a:cubicBezTo>
                <a:cubicBezTo>
                  <a:pt x="23" y="20"/>
                  <a:pt x="23" y="21"/>
                  <a:pt x="23" y="21"/>
                </a:cubicBezTo>
                <a:cubicBezTo>
                  <a:pt x="22" y="21"/>
                  <a:pt x="22" y="20"/>
                  <a:pt x="22" y="20"/>
                </a:cubicBezTo>
                <a:cubicBezTo>
                  <a:pt x="22" y="19"/>
                  <a:pt x="22" y="19"/>
                  <a:pt x="22" y="18"/>
                </a:cubicBezTo>
                <a:cubicBezTo>
                  <a:pt x="22" y="18"/>
                  <a:pt x="22" y="16"/>
                  <a:pt x="22" y="16"/>
                </a:cubicBezTo>
                <a:cubicBezTo>
                  <a:pt x="21" y="15"/>
                  <a:pt x="19" y="15"/>
                  <a:pt x="19" y="17"/>
                </a:cubicBezTo>
                <a:cubicBezTo>
                  <a:pt x="19" y="17"/>
                  <a:pt x="20" y="18"/>
                  <a:pt x="20" y="18"/>
                </a:cubicBezTo>
                <a:cubicBezTo>
                  <a:pt x="20" y="18"/>
                  <a:pt x="19" y="19"/>
                  <a:pt x="19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8"/>
                  <a:pt x="19" y="17"/>
                  <a:pt x="19" y="17"/>
                </a:cubicBezTo>
                <a:cubicBezTo>
                  <a:pt x="19" y="16"/>
                  <a:pt x="18" y="15"/>
                  <a:pt x="17" y="16"/>
                </a:cubicBezTo>
                <a:cubicBezTo>
                  <a:pt x="17" y="17"/>
                  <a:pt x="15" y="16"/>
                  <a:pt x="15" y="18"/>
                </a:cubicBezTo>
                <a:cubicBezTo>
                  <a:pt x="15" y="18"/>
                  <a:pt x="16" y="19"/>
                  <a:pt x="16" y="19"/>
                </a:cubicBezTo>
                <a:cubicBezTo>
                  <a:pt x="16" y="20"/>
                  <a:pt x="15" y="20"/>
                  <a:pt x="15" y="20"/>
                </a:cubicBezTo>
                <a:cubicBezTo>
                  <a:pt x="15" y="20"/>
                  <a:pt x="14" y="20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15" y="17"/>
                  <a:pt x="15" y="17"/>
                  <a:pt x="14" y="16"/>
                </a:cubicBezTo>
                <a:cubicBezTo>
                  <a:pt x="13" y="15"/>
                  <a:pt x="12" y="17"/>
                  <a:pt x="12" y="19"/>
                </a:cubicBezTo>
                <a:cubicBezTo>
                  <a:pt x="12" y="19"/>
                  <a:pt x="12" y="20"/>
                  <a:pt x="12" y="20"/>
                </a:cubicBezTo>
                <a:cubicBezTo>
                  <a:pt x="12" y="21"/>
                  <a:pt x="12" y="21"/>
                  <a:pt x="11" y="21"/>
                </a:cubicBezTo>
                <a:cubicBezTo>
                  <a:pt x="11" y="21"/>
                  <a:pt x="11" y="21"/>
                  <a:pt x="11" y="20"/>
                </a:cubicBezTo>
                <a:cubicBezTo>
                  <a:pt x="11" y="20"/>
                  <a:pt x="11" y="19"/>
                  <a:pt x="11" y="19"/>
                </a:cubicBezTo>
                <a:cubicBezTo>
                  <a:pt x="11" y="17"/>
                  <a:pt x="11" y="16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0"/>
                  <a:pt x="11" y="20"/>
                  <a:pt x="10" y="20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9" y="13"/>
                  <a:pt x="8" y="17"/>
                  <a:pt x="8" y="22"/>
                </a:cubicBezTo>
                <a:cubicBezTo>
                  <a:pt x="8" y="22"/>
                  <a:pt x="9" y="23"/>
                  <a:pt x="9" y="23"/>
                </a:cubicBezTo>
                <a:cubicBezTo>
                  <a:pt x="9" y="24"/>
                  <a:pt x="9" y="24"/>
                  <a:pt x="8" y="24"/>
                </a:cubicBezTo>
                <a:cubicBezTo>
                  <a:pt x="8" y="24"/>
                  <a:pt x="8" y="24"/>
                  <a:pt x="8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8" y="20"/>
                  <a:pt x="8" y="18"/>
                  <a:pt x="6" y="17"/>
                </a:cubicBezTo>
                <a:cubicBezTo>
                  <a:pt x="6" y="16"/>
                  <a:pt x="5" y="19"/>
                  <a:pt x="5" y="21"/>
                </a:cubicBezTo>
                <a:cubicBezTo>
                  <a:pt x="5" y="21"/>
                  <a:pt x="6" y="21"/>
                  <a:pt x="6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19"/>
                  <a:pt x="5" y="18"/>
                </a:cubicBezTo>
                <a:cubicBezTo>
                  <a:pt x="5" y="17"/>
                  <a:pt x="4" y="17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5" y="19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7"/>
                </a:cubicBezTo>
                <a:cubicBezTo>
                  <a:pt x="4" y="16"/>
                  <a:pt x="3" y="16"/>
                  <a:pt x="3" y="15"/>
                </a:cubicBezTo>
                <a:cubicBezTo>
                  <a:pt x="3" y="14"/>
                  <a:pt x="3" y="13"/>
                  <a:pt x="3" y="12"/>
                </a:cubicBezTo>
                <a:cubicBezTo>
                  <a:pt x="2" y="11"/>
                  <a:pt x="2" y="11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6"/>
                </a:cubicBezTo>
                <a:cubicBezTo>
                  <a:pt x="1" y="6"/>
                  <a:pt x="1" y="6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2" y="1"/>
                  <a:pt x="3" y="0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7" y="1"/>
                  <a:pt x="10" y="3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1" y="6"/>
                </a:cubicBezTo>
                <a:cubicBezTo>
                  <a:pt x="13" y="4"/>
                  <a:pt x="16" y="4"/>
                  <a:pt x="19" y="6"/>
                </a:cubicBezTo>
                <a:cubicBezTo>
                  <a:pt x="19" y="6"/>
                  <a:pt x="20" y="6"/>
                  <a:pt x="21" y="5"/>
                </a:cubicBezTo>
                <a:cubicBezTo>
                  <a:pt x="23" y="4"/>
                  <a:pt x="26" y="4"/>
                  <a:pt x="28" y="6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4"/>
                  <a:pt x="30" y="3"/>
                  <a:pt x="32" y="4"/>
                </a:cubicBezTo>
                <a:cubicBezTo>
                  <a:pt x="33" y="4"/>
                  <a:pt x="33" y="5"/>
                  <a:pt x="33" y="6"/>
                </a:cubicBezTo>
                <a:cubicBezTo>
                  <a:pt x="33" y="8"/>
                  <a:pt x="33" y="9"/>
                  <a:pt x="33" y="10"/>
                </a:cubicBezTo>
                <a:cubicBezTo>
                  <a:pt x="32" y="13"/>
                  <a:pt x="32" y="14"/>
                  <a:pt x="31" y="14"/>
                </a:cubicBezTo>
                <a:cubicBezTo>
                  <a:pt x="31" y="15"/>
                  <a:pt x="31" y="16"/>
                  <a:pt x="31" y="16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8"/>
                  <a:pt x="31" y="18"/>
                  <a:pt x="31" y="18"/>
                </a:cubicBezTo>
                <a:cubicBezTo>
                  <a:pt x="30" y="18"/>
                  <a:pt x="30" y="18"/>
                  <a:pt x="30" y="17"/>
                </a:cubicBezTo>
                <a:cubicBezTo>
                  <a:pt x="30" y="17"/>
                  <a:pt x="30" y="17"/>
                  <a:pt x="30" y="16"/>
                </a:cubicBezTo>
                <a:cubicBezTo>
                  <a:pt x="30" y="15"/>
                  <a:pt x="30" y="16"/>
                  <a:pt x="29" y="16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19"/>
                  <a:pt x="28" y="19"/>
                  <a:pt x="28" y="19"/>
                </a:cubicBezTo>
                <a:cubicBezTo>
                  <a:pt x="29" y="20"/>
                  <a:pt x="28" y="20"/>
                  <a:pt x="28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6"/>
                  <a:pt x="27" y="17"/>
                  <a:pt x="27" y="19"/>
                </a:cubicBezTo>
                <a:close/>
                <a:moveTo>
                  <a:pt x="3" y="2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2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1" y="4"/>
                </a:cubicBezTo>
                <a:cubicBezTo>
                  <a:pt x="1" y="4"/>
                  <a:pt x="1" y="4"/>
                  <a:pt x="2" y="5"/>
                </a:cubicBezTo>
                <a:cubicBezTo>
                  <a:pt x="2" y="5"/>
                  <a:pt x="2" y="5"/>
                  <a:pt x="2" y="6"/>
                </a:cubicBezTo>
                <a:cubicBezTo>
                  <a:pt x="3" y="6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10"/>
                </a:cubicBezTo>
                <a:cubicBezTo>
                  <a:pt x="4" y="12"/>
                  <a:pt x="4" y="13"/>
                  <a:pt x="4" y="15"/>
                </a:cubicBezTo>
                <a:cubicBezTo>
                  <a:pt x="4" y="15"/>
                  <a:pt x="4" y="16"/>
                  <a:pt x="5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5"/>
                  <a:pt x="6" y="14"/>
                  <a:pt x="6" y="14"/>
                </a:cubicBezTo>
                <a:cubicBezTo>
                  <a:pt x="8" y="14"/>
                  <a:pt x="10" y="12"/>
                  <a:pt x="11" y="10"/>
                </a:cubicBezTo>
                <a:cubicBezTo>
                  <a:pt x="11" y="9"/>
                  <a:pt x="10" y="8"/>
                  <a:pt x="9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4"/>
                  <a:pt x="6" y="2"/>
                  <a:pt x="4" y="2"/>
                </a:cubicBezTo>
                <a:cubicBezTo>
                  <a:pt x="3" y="2"/>
                  <a:pt x="3" y="2"/>
                  <a:pt x="3" y="2"/>
                </a:cubicBezTo>
                <a:close/>
                <a:moveTo>
                  <a:pt x="30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29" y="12"/>
                  <a:pt x="29" y="14"/>
                  <a:pt x="30" y="14"/>
                </a:cubicBezTo>
                <a:cubicBezTo>
                  <a:pt x="31" y="14"/>
                  <a:pt x="31" y="12"/>
                  <a:pt x="30" y="12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6" y="4"/>
                  <a:pt x="7" y="5"/>
                  <a:pt x="7" y="6"/>
                </a:cubicBezTo>
                <a:cubicBezTo>
                  <a:pt x="6" y="7"/>
                  <a:pt x="6" y="7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6"/>
                  <a:pt x="4" y="6"/>
                  <a:pt x="4" y="5"/>
                </a:cubicBezTo>
                <a:close/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6" y="9"/>
                </a:cubicBezTo>
                <a:cubicBezTo>
                  <a:pt x="6" y="9"/>
                  <a:pt x="6" y="9"/>
                  <a:pt x="7" y="9"/>
                </a:cubicBezTo>
                <a:cubicBezTo>
                  <a:pt x="8" y="9"/>
                  <a:pt x="9" y="9"/>
                  <a:pt x="9" y="10"/>
                </a:cubicBezTo>
                <a:cubicBezTo>
                  <a:pt x="9" y="11"/>
                  <a:pt x="7" y="13"/>
                  <a:pt x="6" y="13"/>
                </a:cubicBezTo>
                <a:cubicBezTo>
                  <a:pt x="6" y="13"/>
                  <a:pt x="6" y="13"/>
                  <a:pt x="6" y="12"/>
                </a:cubicBezTo>
                <a:cubicBezTo>
                  <a:pt x="5" y="11"/>
                  <a:pt x="5" y="11"/>
                  <a:pt x="5" y="10"/>
                </a:cubicBezTo>
                <a:close/>
                <a:moveTo>
                  <a:pt x="11" y="8"/>
                </a:move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6" y="7"/>
                  <a:pt x="18" y="8"/>
                  <a:pt x="18" y="10"/>
                </a:cubicBezTo>
                <a:cubicBezTo>
                  <a:pt x="18" y="12"/>
                  <a:pt x="15" y="12"/>
                  <a:pt x="1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0"/>
                </a:cubicBezTo>
                <a:cubicBezTo>
                  <a:pt x="13" y="10"/>
                  <a:pt x="13" y="10"/>
                  <a:pt x="12" y="9"/>
                </a:cubicBezTo>
                <a:cubicBezTo>
                  <a:pt x="12" y="9"/>
                  <a:pt x="12" y="9"/>
                  <a:pt x="12" y="10"/>
                </a:cubicBezTo>
                <a:cubicBezTo>
                  <a:pt x="11" y="10"/>
                  <a:pt x="11" y="11"/>
                  <a:pt x="11" y="12"/>
                </a:cubicBezTo>
                <a:cubicBezTo>
                  <a:pt x="11" y="13"/>
                  <a:pt x="12" y="14"/>
                  <a:pt x="14" y="14"/>
                </a:cubicBezTo>
                <a:cubicBezTo>
                  <a:pt x="16" y="14"/>
                  <a:pt x="19" y="13"/>
                  <a:pt x="20" y="10"/>
                </a:cubicBezTo>
                <a:cubicBezTo>
                  <a:pt x="20" y="7"/>
                  <a:pt x="16" y="5"/>
                  <a:pt x="14" y="6"/>
                </a:cubicBezTo>
                <a:cubicBezTo>
                  <a:pt x="13" y="6"/>
                  <a:pt x="12" y="7"/>
                  <a:pt x="11" y="8"/>
                </a:cubicBezTo>
                <a:close/>
                <a:moveTo>
                  <a:pt x="21" y="7"/>
                </a:moveTo>
                <a:cubicBezTo>
                  <a:pt x="21" y="7"/>
                  <a:pt x="21" y="7"/>
                  <a:pt x="21" y="7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8"/>
                  <a:pt x="23" y="7"/>
                </a:cubicBezTo>
                <a:cubicBezTo>
                  <a:pt x="23" y="7"/>
                  <a:pt x="23" y="7"/>
                  <a:pt x="24" y="7"/>
                </a:cubicBezTo>
                <a:cubicBezTo>
                  <a:pt x="25" y="7"/>
                  <a:pt x="27" y="7"/>
                  <a:pt x="27" y="9"/>
                </a:cubicBezTo>
                <a:cubicBezTo>
                  <a:pt x="27" y="11"/>
                  <a:pt x="26" y="12"/>
                  <a:pt x="24" y="12"/>
                </a:cubicBezTo>
                <a:cubicBezTo>
                  <a:pt x="22" y="13"/>
                  <a:pt x="22" y="12"/>
                  <a:pt x="22" y="11"/>
                </a:cubicBezTo>
                <a:cubicBezTo>
                  <a:pt x="22" y="10"/>
                  <a:pt x="22" y="10"/>
                  <a:pt x="21" y="9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11"/>
                  <a:pt x="21" y="15"/>
                  <a:pt x="25" y="14"/>
                </a:cubicBezTo>
                <a:cubicBezTo>
                  <a:pt x="27" y="13"/>
                  <a:pt x="29" y="11"/>
                  <a:pt x="29" y="9"/>
                </a:cubicBezTo>
                <a:cubicBezTo>
                  <a:pt x="29" y="6"/>
                  <a:pt x="26" y="5"/>
                  <a:pt x="23" y="6"/>
                </a:cubicBezTo>
                <a:cubicBezTo>
                  <a:pt x="22" y="6"/>
                  <a:pt x="21" y="6"/>
                  <a:pt x="21" y="7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1"/>
                  <a:pt x="31" y="11"/>
                  <a:pt x="31" y="10"/>
                </a:cubicBezTo>
                <a:cubicBezTo>
                  <a:pt x="32" y="9"/>
                  <a:pt x="32" y="7"/>
                  <a:pt x="32" y="6"/>
                </a:cubicBezTo>
                <a:cubicBezTo>
                  <a:pt x="32" y="5"/>
                  <a:pt x="32" y="5"/>
                  <a:pt x="31" y="5"/>
                </a:cubicBezTo>
                <a:cubicBezTo>
                  <a:pt x="31" y="5"/>
                  <a:pt x="30" y="5"/>
                  <a:pt x="30" y="6"/>
                </a:cubicBezTo>
                <a:cubicBezTo>
                  <a:pt x="30" y="7"/>
                  <a:pt x="30" y="8"/>
                  <a:pt x="30" y="9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9" name="Oval 212"/>
          <p:cNvSpPr>
            <a:spLocks noChangeArrowheads="1"/>
          </p:cNvSpPr>
          <p:nvPr/>
        </p:nvSpPr>
        <p:spPr bwMode="auto">
          <a:xfrm>
            <a:off x="4052417" y="4935064"/>
            <a:ext cx="492125" cy="493713"/>
          </a:xfrm>
          <a:prstGeom prst="ellipse">
            <a:avLst/>
          </a:pr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0" name="Freeform 213"/>
          <p:cNvSpPr>
            <a:spLocks/>
          </p:cNvSpPr>
          <p:nvPr/>
        </p:nvSpPr>
        <p:spPr bwMode="auto">
          <a:xfrm>
            <a:off x="4146080" y="5016026"/>
            <a:ext cx="398463" cy="412750"/>
          </a:xfrm>
          <a:custGeom>
            <a:avLst/>
            <a:gdLst>
              <a:gd name="T0" fmla="*/ 34 w 34"/>
              <a:gd name="T1" fmla="*/ 14 h 35"/>
              <a:gd name="T2" fmla="*/ 14 w 34"/>
              <a:gd name="T3" fmla="*/ 35 h 35"/>
              <a:gd name="T4" fmla="*/ 2 w 34"/>
              <a:gd name="T5" fmla="*/ 24 h 35"/>
              <a:gd name="T6" fmla="*/ 2 w 34"/>
              <a:gd name="T7" fmla="*/ 18 h 35"/>
              <a:gd name="T8" fmla="*/ 0 w 34"/>
              <a:gd name="T9" fmla="*/ 15 h 35"/>
              <a:gd name="T10" fmla="*/ 1 w 34"/>
              <a:gd name="T11" fmla="*/ 10 h 35"/>
              <a:gd name="T12" fmla="*/ 8 w 34"/>
              <a:gd name="T13" fmla="*/ 8 h 35"/>
              <a:gd name="T14" fmla="*/ 3 w 34"/>
              <a:gd name="T15" fmla="*/ 2 h 35"/>
              <a:gd name="T16" fmla="*/ 3 w 34"/>
              <a:gd name="T17" fmla="*/ 2 h 35"/>
              <a:gd name="T18" fmla="*/ 12 w 34"/>
              <a:gd name="T19" fmla="*/ 2 h 35"/>
              <a:gd name="T20" fmla="*/ 17 w 34"/>
              <a:gd name="T21" fmla="*/ 7 h 35"/>
              <a:gd name="T22" fmla="*/ 17 w 34"/>
              <a:gd name="T23" fmla="*/ 7 h 35"/>
              <a:gd name="T24" fmla="*/ 10 w 34"/>
              <a:gd name="T25" fmla="*/ 0 h 35"/>
              <a:gd name="T26" fmla="*/ 12 w 34"/>
              <a:gd name="T27" fmla="*/ 0 h 35"/>
              <a:gd name="T28" fmla="*/ 17 w 34"/>
              <a:gd name="T29" fmla="*/ 1 h 35"/>
              <a:gd name="T30" fmla="*/ 22 w 34"/>
              <a:gd name="T31" fmla="*/ 5 h 35"/>
              <a:gd name="T32" fmla="*/ 22 w 34"/>
              <a:gd name="T33" fmla="*/ 5 h 35"/>
              <a:gd name="T34" fmla="*/ 20 w 34"/>
              <a:gd name="T35" fmla="*/ 3 h 35"/>
              <a:gd name="T36" fmla="*/ 20 w 34"/>
              <a:gd name="T37" fmla="*/ 2 h 35"/>
              <a:gd name="T38" fmla="*/ 18 w 34"/>
              <a:gd name="T39" fmla="*/ 0 h 35"/>
              <a:gd name="T40" fmla="*/ 23 w 34"/>
              <a:gd name="T41" fmla="*/ 1 h 35"/>
              <a:gd name="T42" fmla="*/ 34 w 34"/>
              <a:gd name="T43" fmla="*/ 12 h 35"/>
              <a:gd name="T44" fmla="*/ 34 w 34"/>
              <a:gd name="T45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" h="35">
                <a:moveTo>
                  <a:pt x="34" y="14"/>
                </a:moveTo>
                <a:cubicBezTo>
                  <a:pt x="34" y="26"/>
                  <a:pt x="25" y="35"/>
                  <a:pt x="14" y="35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0"/>
                  <a:pt x="1" y="10"/>
                  <a:pt x="1" y="10"/>
                </a:cubicBezTo>
                <a:cubicBezTo>
                  <a:pt x="8" y="8"/>
                  <a:pt x="8" y="8"/>
                  <a:pt x="8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0" y="2"/>
                  <a:pt x="20" y="2"/>
                </a:cubicBezTo>
                <a:cubicBezTo>
                  <a:pt x="18" y="0"/>
                  <a:pt x="18" y="0"/>
                  <a:pt x="1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3"/>
                  <a:pt x="34" y="13"/>
                  <a:pt x="34" y="14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1" name="Freeform 214"/>
          <p:cNvSpPr>
            <a:spLocks/>
          </p:cNvSpPr>
          <p:nvPr/>
        </p:nvSpPr>
        <p:spPr bwMode="auto">
          <a:xfrm>
            <a:off x="4134967" y="5004914"/>
            <a:ext cx="315913" cy="365125"/>
          </a:xfrm>
          <a:custGeom>
            <a:avLst/>
            <a:gdLst>
              <a:gd name="T0" fmla="*/ 1 w 27"/>
              <a:gd name="T1" fmla="*/ 19 h 31"/>
              <a:gd name="T2" fmla="*/ 2 w 27"/>
              <a:gd name="T3" fmla="*/ 18 h 31"/>
              <a:gd name="T4" fmla="*/ 2 w 27"/>
              <a:gd name="T5" fmla="*/ 17 h 31"/>
              <a:gd name="T6" fmla="*/ 4 w 27"/>
              <a:gd name="T7" fmla="*/ 16 h 31"/>
              <a:gd name="T8" fmla="*/ 4 w 27"/>
              <a:gd name="T9" fmla="*/ 16 h 31"/>
              <a:gd name="T10" fmla="*/ 4 w 27"/>
              <a:gd name="T11" fmla="*/ 17 h 31"/>
              <a:gd name="T12" fmla="*/ 4 w 27"/>
              <a:gd name="T13" fmla="*/ 18 h 31"/>
              <a:gd name="T14" fmla="*/ 5 w 27"/>
              <a:gd name="T15" fmla="*/ 20 h 31"/>
              <a:gd name="T16" fmla="*/ 6 w 27"/>
              <a:gd name="T17" fmla="*/ 23 h 31"/>
              <a:gd name="T18" fmla="*/ 9 w 27"/>
              <a:gd name="T19" fmla="*/ 18 h 31"/>
              <a:gd name="T20" fmla="*/ 8 w 27"/>
              <a:gd name="T21" fmla="*/ 12 h 31"/>
              <a:gd name="T22" fmla="*/ 3 w 27"/>
              <a:gd name="T23" fmla="*/ 13 h 31"/>
              <a:gd name="T24" fmla="*/ 2 w 27"/>
              <a:gd name="T25" fmla="*/ 14 h 31"/>
              <a:gd name="T26" fmla="*/ 1 w 27"/>
              <a:gd name="T27" fmla="*/ 15 h 31"/>
              <a:gd name="T28" fmla="*/ 1 w 27"/>
              <a:gd name="T29" fmla="*/ 16 h 31"/>
              <a:gd name="T30" fmla="*/ 1 w 27"/>
              <a:gd name="T31" fmla="*/ 16 h 31"/>
              <a:gd name="T32" fmla="*/ 0 w 27"/>
              <a:gd name="T33" fmla="*/ 14 h 31"/>
              <a:gd name="T34" fmla="*/ 0 w 27"/>
              <a:gd name="T35" fmla="*/ 13 h 31"/>
              <a:gd name="T36" fmla="*/ 0 w 27"/>
              <a:gd name="T37" fmla="*/ 12 h 31"/>
              <a:gd name="T38" fmla="*/ 4 w 27"/>
              <a:gd name="T39" fmla="*/ 7 h 31"/>
              <a:gd name="T40" fmla="*/ 11 w 27"/>
              <a:gd name="T41" fmla="*/ 10 h 31"/>
              <a:gd name="T42" fmla="*/ 12 w 27"/>
              <a:gd name="T43" fmla="*/ 9 h 31"/>
              <a:gd name="T44" fmla="*/ 8 w 27"/>
              <a:gd name="T45" fmla="*/ 5 h 31"/>
              <a:gd name="T46" fmla="*/ 6 w 27"/>
              <a:gd name="T47" fmla="*/ 4 h 31"/>
              <a:gd name="T48" fmla="*/ 6 w 27"/>
              <a:gd name="T49" fmla="*/ 3 h 31"/>
              <a:gd name="T50" fmla="*/ 4 w 27"/>
              <a:gd name="T51" fmla="*/ 3 h 31"/>
              <a:gd name="T52" fmla="*/ 4 w 27"/>
              <a:gd name="T53" fmla="*/ 3 h 31"/>
              <a:gd name="T54" fmla="*/ 6 w 27"/>
              <a:gd name="T55" fmla="*/ 2 h 31"/>
              <a:gd name="T56" fmla="*/ 7 w 27"/>
              <a:gd name="T57" fmla="*/ 1 h 31"/>
              <a:gd name="T58" fmla="*/ 8 w 27"/>
              <a:gd name="T59" fmla="*/ 1 h 31"/>
              <a:gd name="T60" fmla="*/ 16 w 27"/>
              <a:gd name="T61" fmla="*/ 10 h 31"/>
              <a:gd name="T62" fmla="*/ 17 w 27"/>
              <a:gd name="T63" fmla="*/ 9 h 31"/>
              <a:gd name="T64" fmla="*/ 14 w 27"/>
              <a:gd name="T65" fmla="*/ 3 h 31"/>
              <a:gd name="T66" fmla="*/ 13 w 27"/>
              <a:gd name="T67" fmla="*/ 2 h 31"/>
              <a:gd name="T68" fmla="*/ 13 w 27"/>
              <a:gd name="T69" fmla="*/ 1 h 31"/>
              <a:gd name="T70" fmla="*/ 12 w 27"/>
              <a:gd name="T71" fmla="*/ 1 h 31"/>
              <a:gd name="T72" fmla="*/ 11 w 27"/>
              <a:gd name="T73" fmla="*/ 1 h 31"/>
              <a:gd name="T74" fmla="*/ 13 w 27"/>
              <a:gd name="T75" fmla="*/ 0 h 31"/>
              <a:gd name="T76" fmla="*/ 14 w 27"/>
              <a:gd name="T77" fmla="*/ 0 h 31"/>
              <a:gd name="T78" fmla="*/ 16 w 27"/>
              <a:gd name="T79" fmla="*/ 0 h 31"/>
              <a:gd name="T80" fmla="*/ 21 w 27"/>
              <a:gd name="T81" fmla="*/ 10 h 31"/>
              <a:gd name="T82" fmla="*/ 22 w 27"/>
              <a:gd name="T83" fmla="*/ 10 h 31"/>
              <a:gd name="T84" fmla="*/ 21 w 27"/>
              <a:gd name="T85" fmla="*/ 4 h 31"/>
              <a:gd name="T86" fmla="*/ 21 w 27"/>
              <a:gd name="T87" fmla="*/ 3 h 31"/>
              <a:gd name="T88" fmla="*/ 20 w 27"/>
              <a:gd name="T89" fmla="*/ 2 h 31"/>
              <a:gd name="T90" fmla="*/ 19 w 27"/>
              <a:gd name="T91" fmla="*/ 2 h 31"/>
              <a:gd name="T92" fmla="*/ 19 w 27"/>
              <a:gd name="T93" fmla="*/ 1 h 31"/>
              <a:gd name="T94" fmla="*/ 21 w 27"/>
              <a:gd name="T95" fmla="*/ 1 h 31"/>
              <a:gd name="T96" fmla="*/ 22 w 27"/>
              <a:gd name="T97" fmla="*/ 1 h 31"/>
              <a:gd name="T98" fmla="*/ 24 w 27"/>
              <a:gd name="T99" fmla="*/ 1 h 31"/>
              <a:gd name="T100" fmla="*/ 26 w 27"/>
              <a:gd name="T101" fmla="*/ 11 h 31"/>
              <a:gd name="T102" fmla="*/ 24 w 27"/>
              <a:gd name="T103" fmla="*/ 22 h 31"/>
              <a:gd name="T104" fmla="*/ 23 w 27"/>
              <a:gd name="T105" fmla="*/ 24 h 31"/>
              <a:gd name="T106" fmla="*/ 21 w 27"/>
              <a:gd name="T107" fmla="*/ 30 h 31"/>
              <a:gd name="T108" fmla="*/ 20 w 27"/>
              <a:gd name="T109" fmla="*/ 31 h 31"/>
              <a:gd name="T110" fmla="*/ 10 w 27"/>
              <a:gd name="T111" fmla="*/ 31 h 31"/>
              <a:gd name="T112" fmla="*/ 9 w 27"/>
              <a:gd name="T113" fmla="*/ 30 h 31"/>
              <a:gd name="T114" fmla="*/ 6 w 27"/>
              <a:gd name="T115" fmla="*/ 26 h 31"/>
              <a:gd name="T116" fmla="*/ 1 w 27"/>
              <a:gd name="T11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" h="31">
                <a:moveTo>
                  <a:pt x="1" y="19"/>
                </a:moveTo>
                <a:cubicBezTo>
                  <a:pt x="1" y="19"/>
                  <a:pt x="1" y="18"/>
                  <a:pt x="2" y="18"/>
                </a:cubicBezTo>
                <a:cubicBezTo>
                  <a:pt x="2" y="18"/>
                  <a:pt x="2" y="18"/>
                  <a:pt x="2" y="17"/>
                </a:cubicBezTo>
                <a:cubicBezTo>
                  <a:pt x="3" y="17"/>
                  <a:pt x="3" y="16"/>
                  <a:pt x="4" y="16"/>
                </a:cubicBezTo>
                <a:cubicBezTo>
                  <a:pt x="4" y="15"/>
                  <a:pt x="4" y="15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9"/>
                  <a:pt x="5" y="20"/>
                </a:cubicBezTo>
                <a:cubicBezTo>
                  <a:pt x="5" y="21"/>
                  <a:pt x="5" y="22"/>
                  <a:pt x="6" y="23"/>
                </a:cubicBezTo>
                <a:cubicBezTo>
                  <a:pt x="8" y="24"/>
                  <a:pt x="9" y="22"/>
                  <a:pt x="9" y="18"/>
                </a:cubicBezTo>
                <a:cubicBezTo>
                  <a:pt x="9" y="15"/>
                  <a:pt x="8" y="13"/>
                  <a:pt x="8" y="12"/>
                </a:cubicBezTo>
                <a:cubicBezTo>
                  <a:pt x="7" y="10"/>
                  <a:pt x="5" y="9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1" y="15"/>
                </a:cubicBezTo>
                <a:cubicBezTo>
                  <a:pt x="1" y="15"/>
                  <a:pt x="1" y="15"/>
                  <a:pt x="1" y="16"/>
                </a:cubicBezTo>
                <a:cubicBezTo>
                  <a:pt x="1" y="16"/>
                  <a:pt x="1" y="17"/>
                  <a:pt x="1" y="16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1" y="9"/>
                  <a:pt x="2" y="8"/>
                  <a:pt x="4" y="7"/>
                </a:cubicBezTo>
                <a:cubicBezTo>
                  <a:pt x="7" y="6"/>
                  <a:pt x="9" y="7"/>
                  <a:pt x="11" y="10"/>
                </a:cubicBezTo>
                <a:cubicBezTo>
                  <a:pt x="12" y="12"/>
                  <a:pt x="13" y="12"/>
                  <a:pt x="12" y="9"/>
                </a:cubicBezTo>
                <a:cubicBezTo>
                  <a:pt x="12" y="7"/>
                  <a:pt x="10" y="5"/>
                  <a:pt x="8" y="5"/>
                </a:cubicBezTo>
                <a:cubicBezTo>
                  <a:pt x="7" y="5"/>
                  <a:pt x="7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4" y="3"/>
                </a:cubicBezTo>
                <a:cubicBezTo>
                  <a:pt x="4" y="3"/>
                  <a:pt x="3" y="3"/>
                  <a:pt x="4" y="3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13" y="1"/>
                  <a:pt x="16" y="5"/>
                  <a:pt x="16" y="10"/>
                </a:cubicBezTo>
                <a:cubicBezTo>
                  <a:pt x="16" y="13"/>
                  <a:pt x="17" y="13"/>
                  <a:pt x="17" y="9"/>
                </a:cubicBezTo>
                <a:cubicBezTo>
                  <a:pt x="18" y="7"/>
                  <a:pt x="17" y="4"/>
                  <a:pt x="14" y="3"/>
                </a:cubicBezTo>
                <a:cubicBezTo>
                  <a:pt x="14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20" y="1"/>
                  <a:pt x="22" y="6"/>
                  <a:pt x="21" y="10"/>
                </a:cubicBezTo>
                <a:cubicBezTo>
                  <a:pt x="21" y="12"/>
                  <a:pt x="21" y="12"/>
                  <a:pt x="22" y="10"/>
                </a:cubicBezTo>
                <a:cubicBezTo>
                  <a:pt x="24" y="8"/>
                  <a:pt x="23" y="6"/>
                  <a:pt x="21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2"/>
                  <a:pt x="21" y="2"/>
                  <a:pt x="20" y="2"/>
                </a:cubicBezTo>
                <a:cubicBezTo>
                  <a:pt x="20" y="2"/>
                  <a:pt x="20" y="2"/>
                  <a:pt x="19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3" y="1"/>
                  <a:pt x="24" y="1"/>
                </a:cubicBezTo>
                <a:cubicBezTo>
                  <a:pt x="27" y="4"/>
                  <a:pt x="27" y="8"/>
                  <a:pt x="26" y="11"/>
                </a:cubicBezTo>
                <a:cubicBezTo>
                  <a:pt x="24" y="15"/>
                  <a:pt x="24" y="16"/>
                  <a:pt x="24" y="22"/>
                </a:cubicBezTo>
                <a:cubicBezTo>
                  <a:pt x="24" y="22"/>
                  <a:pt x="24" y="23"/>
                  <a:pt x="23" y="24"/>
                </a:cubicBezTo>
                <a:cubicBezTo>
                  <a:pt x="22" y="26"/>
                  <a:pt x="21" y="27"/>
                  <a:pt x="21" y="30"/>
                </a:cubicBezTo>
                <a:cubicBezTo>
                  <a:pt x="21" y="31"/>
                  <a:pt x="21" y="31"/>
                  <a:pt x="20" y="31"/>
                </a:cubicBezTo>
                <a:cubicBezTo>
                  <a:pt x="17" y="31"/>
                  <a:pt x="13" y="31"/>
                  <a:pt x="10" y="31"/>
                </a:cubicBezTo>
                <a:cubicBezTo>
                  <a:pt x="9" y="31"/>
                  <a:pt x="9" y="31"/>
                  <a:pt x="9" y="30"/>
                </a:cubicBezTo>
                <a:cubicBezTo>
                  <a:pt x="9" y="28"/>
                  <a:pt x="8" y="27"/>
                  <a:pt x="6" y="26"/>
                </a:cubicBezTo>
                <a:cubicBezTo>
                  <a:pt x="3" y="25"/>
                  <a:pt x="1" y="23"/>
                  <a:pt x="1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2" name="Oval 215"/>
          <p:cNvSpPr>
            <a:spLocks noChangeArrowheads="1"/>
          </p:cNvSpPr>
          <p:nvPr/>
        </p:nvSpPr>
        <p:spPr bwMode="auto">
          <a:xfrm>
            <a:off x="4673130" y="5557364"/>
            <a:ext cx="503238" cy="5064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3" name="Freeform 216"/>
          <p:cNvSpPr>
            <a:spLocks/>
          </p:cNvSpPr>
          <p:nvPr/>
        </p:nvSpPr>
        <p:spPr bwMode="auto">
          <a:xfrm>
            <a:off x="4790605" y="5616101"/>
            <a:ext cx="385763" cy="447675"/>
          </a:xfrm>
          <a:custGeom>
            <a:avLst/>
            <a:gdLst>
              <a:gd name="T0" fmla="*/ 11 w 33"/>
              <a:gd name="T1" fmla="*/ 38 h 38"/>
              <a:gd name="T2" fmla="*/ 3 w 33"/>
              <a:gd name="T3" fmla="*/ 31 h 38"/>
              <a:gd name="T4" fmla="*/ 2 w 33"/>
              <a:gd name="T5" fmla="*/ 28 h 38"/>
              <a:gd name="T6" fmla="*/ 3 w 33"/>
              <a:gd name="T7" fmla="*/ 26 h 38"/>
              <a:gd name="T8" fmla="*/ 0 w 33"/>
              <a:gd name="T9" fmla="*/ 18 h 38"/>
              <a:gd name="T10" fmla="*/ 5 w 33"/>
              <a:gd name="T11" fmla="*/ 9 h 38"/>
              <a:gd name="T12" fmla="*/ 5 w 33"/>
              <a:gd name="T13" fmla="*/ 6 h 38"/>
              <a:gd name="T14" fmla="*/ 4 w 33"/>
              <a:gd name="T15" fmla="*/ 3 h 38"/>
              <a:gd name="T16" fmla="*/ 5 w 33"/>
              <a:gd name="T17" fmla="*/ 2 h 38"/>
              <a:gd name="T18" fmla="*/ 6 w 33"/>
              <a:gd name="T19" fmla="*/ 3 h 38"/>
              <a:gd name="T20" fmla="*/ 6 w 33"/>
              <a:gd name="T21" fmla="*/ 3 h 38"/>
              <a:gd name="T22" fmla="*/ 6 w 33"/>
              <a:gd name="T23" fmla="*/ 3 h 38"/>
              <a:gd name="T24" fmla="*/ 6 w 33"/>
              <a:gd name="T25" fmla="*/ 2 h 38"/>
              <a:gd name="T26" fmla="*/ 10 w 33"/>
              <a:gd name="T27" fmla="*/ 3 h 38"/>
              <a:gd name="T28" fmla="*/ 10 w 33"/>
              <a:gd name="T29" fmla="*/ 1 h 38"/>
              <a:gd name="T30" fmla="*/ 10 w 33"/>
              <a:gd name="T31" fmla="*/ 1 h 38"/>
              <a:gd name="T32" fmla="*/ 11 w 33"/>
              <a:gd name="T33" fmla="*/ 1 h 38"/>
              <a:gd name="T34" fmla="*/ 12 w 33"/>
              <a:gd name="T35" fmla="*/ 1 h 38"/>
              <a:gd name="T36" fmla="*/ 12 w 33"/>
              <a:gd name="T37" fmla="*/ 1 h 38"/>
              <a:gd name="T38" fmla="*/ 13 w 33"/>
              <a:gd name="T39" fmla="*/ 1 h 38"/>
              <a:gd name="T40" fmla="*/ 12 w 33"/>
              <a:gd name="T41" fmla="*/ 1 h 38"/>
              <a:gd name="T42" fmla="*/ 13 w 33"/>
              <a:gd name="T43" fmla="*/ 0 h 38"/>
              <a:gd name="T44" fmla="*/ 17 w 33"/>
              <a:gd name="T45" fmla="*/ 4 h 38"/>
              <a:gd name="T46" fmla="*/ 17 w 33"/>
              <a:gd name="T47" fmla="*/ 3 h 38"/>
              <a:gd name="T48" fmla="*/ 17 w 33"/>
              <a:gd name="T49" fmla="*/ 2 h 38"/>
              <a:gd name="T50" fmla="*/ 18 w 33"/>
              <a:gd name="T51" fmla="*/ 3 h 38"/>
              <a:gd name="T52" fmla="*/ 18 w 33"/>
              <a:gd name="T53" fmla="*/ 3 h 38"/>
              <a:gd name="T54" fmla="*/ 19 w 33"/>
              <a:gd name="T55" fmla="*/ 2 h 38"/>
              <a:gd name="T56" fmla="*/ 20 w 33"/>
              <a:gd name="T57" fmla="*/ 2 h 38"/>
              <a:gd name="T58" fmla="*/ 20 w 33"/>
              <a:gd name="T59" fmla="*/ 3 h 38"/>
              <a:gd name="T60" fmla="*/ 21 w 33"/>
              <a:gd name="T61" fmla="*/ 3 h 38"/>
              <a:gd name="T62" fmla="*/ 21 w 33"/>
              <a:gd name="T63" fmla="*/ 3 h 38"/>
              <a:gd name="T64" fmla="*/ 22 w 33"/>
              <a:gd name="T65" fmla="*/ 3 h 38"/>
              <a:gd name="T66" fmla="*/ 22 w 33"/>
              <a:gd name="T67" fmla="*/ 3 h 38"/>
              <a:gd name="T68" fmla="*/ 22 w 33"/>
              <a:gd name="T69" fmla="*/ 2 h 38"/>
              <a:gd name="T70" fmla="*/ 33 w 33"/>
              <a:gd name="T71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38">
                <a:moveTo>
                  <a:pt x="33" y="17"/>
                </a:moveTo>
                <a:cubicBezTo>
                  <a:pt x="33" y="28"/>
                  <a:pt x="23" y="38"/>
                  <a:pt x="11" y="38"/>
                </a:cubicBezTo>
                <a:cubicBezTo>
                  <a:pt x="11" y="38"/>
                  <a:pt x="10" y="38"/>
                  <a:pt x="9" y="38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5" y="9"/>
                  <a:pt x="5" y="9"/>
                  <a:pt x="5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32" y="12"/>
                  <a:pt x="32" y="12"/>
                  <a:pt x="32" y="12"/>
                </a:cubicBezTo>
                <a:cubicBezTo>
                  <a:pt x="33" y="14"/>
                  <a:pt x="33" y="15"/>
                  <a:pt x="33" y="17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4" name="Freeform 217"/>
          <p:cNvSpPr>
            <a:spLocks noEditPoints="1"/>
          </p:cNvSpPr>
          <p:nvPr/>
        </p:nvSpPr>
        <p:spPr bwMode="auto">
          <a:xfrm>
            <a:off x="4790605" y="5616101"/>
            <a:ext cx="268288" cy="377825"/>
          </a:xfrm>
          <a:custGeom>
            <a:avLst/>
            <a:gdLst>
              <a:gd name="T0" fmla="*/ 0 w 23"/>
              <a:gd name="T1" fmla="*/ 17 h 32"/>
              <a:gd name="T2" fmla="*/ 5 w 23"/>
              <a:gd name="T3" fmla="*/ 5 h 32"/>
              <a:gd name="T4" fmla="*/ 5 w 23"/>
              <a:gd name="T5" fmla="*/ 3 h 32"/>
              <a:gd name="T6" fmla="*/ 5 w 23"/>
              <a:gd name="T7" fmla="*/ 3 h 32"/>
              <a:gd name="T8" fmla="*/ 6 w 23"/>
              <a:gd name="T9" fmla="*/ 3 h 32"/>
              <a:gd name="T10" fmla="*/ 6 w 23"/>
              <a:gd name="T11" fmla="*/ 3 h 32"/>
              <a:gd name="T12" fmla="*/ 10 w 23"/>
              <a:gd name="T13" fmla="*/ 3 h 32"/>
              <a:gd name="T14" fmla="*/ 10 w 23"/>
              <a:gd name="T15" fmla="*/ 1 h 32"/>
              <a:gd name="T16" fmla="*/ 11 w 23"/>
              <a:gd name="T17" fmla="*/ 1 h 32"/>
              <a:gd name="T18" fmla="*/ 11 w 23"/>
              <a:gd name="T19" fmla="*/ 3 h 32"/>
              <a:gd name="T20" fmla="*/ 12 w 23"/>
              <a:gd name="T21" fmla="*/ 1 h 32"/>
              <a:gd name="T22" fmla="*/ 12 w 23"/>
              <a:gd name="T23" fmla="*/ 1 h 32"/>
              <a:gd name="T24" fmla="*/ 13 w 23"/>
              <a:gd name="T25" fmla="*/ 3 h 32"/>
              <a:gd name="T26" fmla="*/ 17 w 23"/>
              <a:gd name="T27" fmla="*/ 3 h 32"/>
              <a:gd name="T28" fmla="*/ 17 w 23"/>
              <a:gd name="T29" fmla="*/ 3 h 32"/>
              <a:gd name="T30" fmla="*/ 18 w 23"/>
              <a:gd name="T31" fmla="*/ 2 h 32"/>
              <a:gd name="T32" fmla="*/ 19 w 23"/>
              <a:gd name="T33" fmla="*/ 3 h 32"/>
              <a:gd name="T34" fmla="*/ 19 w 23"/>
              <a:gd name="T35" fmla="*/ 4 h 32"/>
              <a:gd name="T36" fmla="*/ 20 w 23"/>
              <a:gd name="T37" fmla="*/ 3 h 32"/>
              <a:gd name="T38" fmla="*/ 20 w 23"/>
              <a:gd name="T39" fmla="*/ 3 h 32"/>
              <a:gd name="T40" fmla="*/ 21 w 23"/>
              <a:gd name="T41" fmla="*/ 5 h 32"/>
              <a:gd name="T42" fmla="*/ 21 w 23"/>
              <a:gd name="T43" fmla="*/ 3 h 32"/>
              <a:gd name="T44" fmla="*/ 22 w 23"/>
              <a:gd name="T45" fmla="*/ 3 h 32"/>
              <a:gd name="T46" fmla="*/ 22 w 23"/>
              <a:gd name="T47" fmla="*/ 11 h 32"/>
              <a:gd name="T48" fmla="*/ 21 w 23"/>
              <a:gd name="T49" fmla="*/ 31 h 32"/>
              <a:gd name="T50" fmla="*/ 12 w 23"/>
              <a:gd name="T51" fmla="*/ 9 h 32"/>
              <a:gd name="T52" fmla="*/ 11 w 23"/>
              <a:gd name="T53" fmla="*/ 10 h 32"/>
              <a:gd name="T54" fmla="*/ 11 w 23"/>
              <a:gd name="T55" fmla="*/ 9 h 32"/>
              <a:gd name="T56" fmla="*/ 6 w 23"/>
              <a:gd name="T57" fmla="*/ 19 h 32"/>
              <a:gd name="T58" fmla="*/ 12 w 23"/>
              <a:gd name="T59" fmla="*/ 17 h 32"/>
              <a:gd name="T60" fmla="*/ 9 w 23"/>
              <a:gd name="T61" fmla="*/ 17 h 32"/>
              <a:gd name="T62" fmla="*/ 11 w 23"/>
              <a:gd name="T63" fmla="*/ 16 h 32"/>
              <a:gd name="T64" fmla="*/ 11 w 23"/>
              <a:gd name="T65" fmla="*/ 14 h 32"/>
              <a:gd name="T66" fmla="*/ 14 w 23"/>
              <a:gd name="T67" fmla="*/ 15 h 32"/>
              <a:gd name="T68" fmla="*/ 12 w 23"/>
              <a:gd name="T69" fmla="*/ 16 h 32"/>
              <a:gd name="T70" fmla="*/ 11 w 23"/>
              <a:gd name="T71" fmla="*/ 28 h 32"/>
              <a:gd name="T72" fmla="*/ 13 w 23"/>
              <a:gd name="T73" fmla="*/ 28 h 32"/>
              <a:gd name="T74" fmla="*/ 12 w 23"/>
              <a:gd name="T75" fmla="*/ 26 h 32"/>
              <a:gd name="T76" fmla="*/ 12 w 23"/>
              <a:gd name="T77" fmla="*/ 23 h 32"/>
              <a:gd name="T78" fmla="*/ 10 w 23"/>
              <a:gd name="T79" fmla="*/ 25 h 32"/>
              <a:gd name="T80" fmla="*/ 11 w 23"/>
              <a:gd name="T81" fmla="*/ 27 h 32"/>
              <a:gd name="T82" fmla="*/ 18 w 23"/>
              <a:gd name="T83" fmla="*/ 16 h 32"/>
              <a:gd name="T84" fmla="*/ 17 w 23"/>
              <a:gd name="T85" fmla="*/ 16 h 32"/>
              <a:gd name="T86" fmla="*/ 18 w 23"/>
              <a:gd name="T87" fmla="*/ 15 h 32"/>
              <a:gd name="T88" fmla="*/ 18 w 23"/>
              <a:gd name="T89" fmla="*/ 14 h 32"/>
              <a:gd name="T90" fmla="*/ 19 w 23"/>
              <a:gd name="T91" fmla="*/ 13 h 32"/>
              <a:gd name="T92" fmla="*/ 19 w 23"/>
              <a:gd name="T93" fmla="*/ 15 h 32"/>
              <a:gd name="T94" fmla="*/ 18 w 23"/>
              <a:gd name="T95" fmla="*/ 23 h 32"/>
              <a:gd name="T96" fmla="*/ 18 w 23"/>
              <a:gd name="T97" fmla="*/ 24 h 32"/>
              <a:gd name="T98" fmla="*/ 17 w 23"/>
              <a:gd name="T99" fmla="*/ 24 h 32"/>
              <a:gd name="T100" fmla="*/ 16 w 23"/>
              <a:gd name="T101" fmla="*/ 23 h 32"/>
              <a:gd name="T102" fmla="*/ 19 w 23"/>
              <a:gd name="T103" fmla="*/ 21 h 32"/>
              <a:gd name="T104" fmla="*/ 4 w 23"/>
              <a:gd name="T105" fmla="*/ 19 h 32"/>
              <a:gd name="T106" fmla="*/ 5 w 23"/>
              <a:gd name="T107" fmla="*/ 18 h 32"/>
              <a:gd name="T108" fmla="*/ 5 w 23"/>
              <a:gd name="T109" fmla="*/ 17 h 32"/>
              <a:gd name="T110" fmla="*/ 5 w 23"/>
              <a:gd name="T111" fmla="*/ 17 h 32"/>
              <a:gd name="T112" fmla="*/ 6 w 23"/>
              <a:gd name="T113" fmla="*/ 1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" h="32">
                <a:moveTo>
                  <a:pt x="3" y="30"/>
                </a:moveTo>
                <a:cubicBezTo>
                  <a:pt x="2" y="29"/>
                  <a:pt x="2" y="28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1" y="27"/>
                  <a:pt x="2" y="26"/>
                </a:cubicBezTo>
                <a:cubicBezTo>
                  <a:pt x="2" y="26"/>
                  <a:pt x="2" y="26"/>
                  <a:pt x="3" y="25"/>
                </a:cubicBezTo>
                <a:cubicBezTo>
                  <a:pt x="3" y="25"/>
                  <a:pt x="3" y="24"/>
                  <a:pt x="3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2" y="17"/>
                  <a:pt x="2" y="17"/>
                  <a:pt x="1" y="17"/>
                </a:cubicBezTo>
                <a:cubicBezTo>
                  <a:pt x="0" y="18"/>
                  <a:pt x="0" y="18"/>
                  <a:pt x="0" y="17"/>
                </a:cubicBezTo>
                <a:cubicBezTo>
                  <a:pt x="1" y="14"/>
                  <a:pt x="2" y="12"/>
                  <a:pt x="2" y="10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5" y="5"/>
                  <a:pt x="4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6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7"/>
                </a:cubicBezTo>
                <a:cubicBezTo>
                  <a:pt x="10" y="6"/>
                  <a:pt x="10" y="5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2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2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5"/>
                  <a:pt x="14" y="6"/>
                  <a:pt x="14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7"/>
                  <a:pt x="15" y="7"/>
                  <a:pt x="16" y="6"/>
                </a:cubicBezTo>
                <a:cubicBezTo>
                  <a:pt x="16" y="6"/>
                  <a:pt x="16" y="5"/>
                  <a:pt x="16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9" y="4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8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3"/>
                  <a:pt x="20" y="3"/>
                </a:cubicBezTo>
                <a:cubicBezTo>
                  <a:pt x="20" y="3"/>
                  <a:pt x="20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7"/>
                  <a:pt x="21" y="6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1" y="2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4"/>
                  <a:pt x="21" y="5"/>
                  <a:pt x="21" y="7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10"/>
                  <a:pt x="21" y="10"/>
                  <a:pt x="22" y="9"/>
                </a:cubicBezTo>
                <a:cubicBezTo>
                  <a:pt x="22" y="6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7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2"/>
                  <a:pt x="22" y="12"/>
                  <a:pt x="23" y="12"/>
                </a:cubicBezTo>
                <a:cubicBezTo>
                  <a:pt x="23" y="13"/>
                  <a:pt x="23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1" y="16"/>
                  <a:pt x="21" y="19"/>
                  <a:pt x="21" y="21"/>
                </a:cubicBezTo>
                <a:cubicBezTo>
                  <a:pt x="21" y="23"/>
                  <a:pt x="21" y="23"/>
                  <a:pt x="21" y="24"/>
                </a:cubicBezTo>
                <a:cubicBezTo>
                  <a:pt x="21" y="24"/>
                  <a:pt x="22" y="24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1" y="26"/>
                </a:cubicBezTo>
                <a:cubicBezTo>
                  <a:pt x="21" y="27"/>
                  <a:pt x="21" y="29"/>
                  <a:pt x="21" y="31"/>
                </a:cubicBezTo>
                <a:cubicBezTo>
                  <a:pt x="21" y="32"/>
                  <a:pt x="21" y="32"/>
                  <a:pt x="19" y="32"/>
                </a:cubicBezTo>
                <a:cubicBezTo>
                  <a:pt x="14" y="32"/>
                  <a:pt x="9" y="32"/>
                  <a:pt x="4" y="32"/>
                </a:cubicBezTo>
                <a:cubicBezTo>
                  <a:pt x="3" y="32"/>
                  <a:pt x="3" y="32"/>
                  <a:pt x="3" y="30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2" y="10"/>
                </a:move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lose/>
                <a:moveTo>
                  <a:pt x="11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6" y="20"/>
                </a:cubicBezTo>
                <a:close/>
                <a:moveTo>
                  <a:pt x="13" y="18"/>
                </a:moveTo>
                <a:cubicBezTo>
                  <a:pt x="13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8"/>
                </a:cubicBezTo>
                <a:cubicBezTo>
                  <a:pt x="14" y="18"/>
                  <a:pt x="14" y="18"/>
                  <a:pt x="13" y="18"/>
                </a:cubicBezTo>
                <a:close/>
                <a:moveTo>
                  <a:pt x="11" y="18"/>
                </a:move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9" y="16"/>
                </a:moveTo>
                <a:cubicBezTo>
                  <a:pt x="9" y="16"/>
                  <a:pt x="9" y="16"/>
                  <a:pt x="9" y="16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9" y="15"/>
                </a:moveTo>
                <a:cubicBezTo>
                  <a:pt x="9" y="15"/>
                  <a:pt x="9" y="14"/>
                  <a:pt x="9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0" y="14"/>
                  <a:pt x="10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lose/>
                <a:moveTo>
                  <a:pt x="12" y="14"/>
                </a:move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lose/>
                <a:moveTo>
                  <a:pt x="14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5"/>
                  <a:pt x="14" y="16"/>
                </a:cubicBezTo>
                <a:close/>
                <a:moveTo>
                  <a:pt x="10" y="30"/>
                </a:move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0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29"/>
                  <a:pt x="10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lose/>
                <a:moveTo>
                  <a:pt x="12" y="30"/>
                </a:moveTo>
                <a:cubicBezTo>
                  <a:pt x="12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29"/>
                  <a:pt x="13" y="29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28"/>
                  <a:pt x="12" y="28"/>
                </a:cubicBezTo>
                <a:cubicBezTo>
                  <a:pt x="12" y="28"/>
                  <a:pt x="12" y="28"/>
                  <a:pt x="12" y="29"/>
                </a:cubicBezTo>
                <a:cubicBezTo>
                  <a:pt x="12" y="29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3" y="28"/>
                </a:moveTo>
                <a:cubicBezTo>
                  <a:pt x="13" y="27"/>
                  <a:pt x="13" y="26"/>
                  <a:pt x="13" y="26"/>
                </a:cubicBezTo>
                <a:cubicBezTo>
                  <a:pt x="14" y="26"/>
                  <a:pt x="13" y="26"/>
                  <a:pt x="13" y="26"/>
                </a:cubicBezTo>
                <a:cubicBezTo>
                  <a:pt x="13" y="26"/>
                  <a:pt x="12" y="25"/>
                  <a:pt x="12" y="25"/>
                </a:cubicBezTo>
                <a:cubicBezTo>
                  <a:pt x="12" y="25"/>
                  <a:pt x="12" y="25"/>
                  <a:pt x="12" y="26"/>
                </a:cubicBezTo>
                <a:cubicBezTo>
                  <a:pt x="12" y="26"/>
                  <a:pt x="12" y="27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lose/>
                <a:moveTo>
                  <a:pt x="14" y="25"/>
                </a:moveTo>
                <a:cubicBezTo>
                  <a:pt x="14" y="24"/>
                  <a:pt x="14" y="24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3" y="23"/>
                  <a:pt x="13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lose/>
                <a:moveTo>
                  <a:pt x="11" y="23"/>
                </a:moveTo>
                <a:cubicBezTo>
                  <a:pt x="11" y="23"/>
                  <a:pt x="10" y="23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4"/>
                  <a:pt x="9" y="24"/>
                </a:cubicBezTo>
                <a:cubicBezTo>
                  <a:pt x="9" y="25"/>
                  <a:pt x="10" y="25"/>
                  <a:pt x="10" y="25"/>
                </a:cubicBez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lose/>
                <a:moveTo>
                  <a:pt x="10" y="26"/>
                </a:moveTo>
                <a:cubicBezTo>
                  <a:pt x="10" y="26"/>
                  <a:pt x="10" y="27"/>
                  <a:pt x="10" y="27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1" y="28"/>
                  <a:pt x="11" y="28"/>
                </a:cubicBezTo>
                <a:cubicBezTo>
                  <a:pt x="11" y="28"/>
                  <a:pt x="11" y="28"/>
                  <a:pt x="11" y="27"/>
                </a:cubicBezTo>
                <a:cubicBezTo>
                  <a:pt x="11" y="27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0" y="25"/>
                  <a:pt x="10" y="25"/>
                </a:cubicBezTo>
                <a:cubicBezTo>
                  <a:pt x="10" y="25"/>
                  <a:pt x="9" y="25"/>
                  <a:pt x="10" y="26"/>
                </a:cubicBezTo>
                <a:close/>
                <a:moveTo>
                  <a:pt x="19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8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7"/>
                  <a:pt x="18" y="17"/>
                  <a:pt x="18" y="17"/>
                </a:cubicBezTo>
                <a:close/>
                <a:moveTo>
                  <a:pt x="17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4"/>
                  <a:pt x="18" y="14"/>
                </a:cubicBezTo>
                <a:cubicBezTo>
                  <a:pt x="18" y="14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4"/>
                </a:moveTo>
                <a:cubicBezTo>
                  <a:pt x="17" y="13"/>
                  <a:pt x="17" y="13"/>
                  <a:pt x="18" y="13"/>
                </a:cubicBezTo>
                <a:cubicBezTo>
                  <a:pt x="18" y="12"/>
                  <a:pt x="18" y="12"/>
                  <a:pt x="18" y="13"/>
                </a:cubicBezTo>
                <a:cubicBezTo>
                  <a:pt x="18" y="13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9" y="13"/>
                </a:moveTo>
                <a:cubicBezTo>
                  <a:pt x="19" y="13"/>
                  <a:pt x="19" y="13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3"/>
                  <a:pt x="18" y="13"/>
                </a:cubicBezTo>
                <a:cubicBezTo>
                  <a:pt x="18" y="12"/>
                  <a:pt x="18" y="12"/>
                  <a:pt x="19" y="13"/>
                </a:cubicBezTo>
                <a:close/>
                <a:moveTo>
                  <a:pt x="19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5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3"/>
                </a:cubicBezTo>
                <a:cubicBezTo>
                  <a:pt x="19" y="23"/>
                  <a:pt x="19" y="23"/>
                  <a:pt x="18" y="23"/>
                </a:cubicBezTo>
                <a:close/>
                <a:moveTo>
                  <a:pt x="18" y="24"/>
                </a:move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4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6" y="23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lose/>
                <a:moveTo>
                  <a:pt x="17" y="21"/>
                </a:moveTo>
                <a:cubicBezTo>
                  <a:pt x="17" y="21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7" y="20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6" y="21"/>
                  <a:pt x="17" y="21"/>
                </a:cubicBezTo>
                <a:close/>
                <a:moveTo>
                  <a:pt x="18" y="20"/>
                </a:moveTo>
                <a:cubicBezTo>
                  <a:pt x="18" y="20"/>
                  <a:pt x="18" y="21"/>
                  <a:pt x="19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4" y="19"/>
                </a:moveTo>
                <a:cubicBezTo>
                  <a:pt x="4" y="19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lose/>
                <a:moveTo>
                  <a:pt x="4" y="17"/>
                </a:moveTo>
                <a:cubicBezTo>
                  <a:pt x="4" y="17"/>
                  <a:pt x="5" y="16"/>
                  <a:pt x="5" y="16"/>
                </a:cubicBezTo>
                <a:cubicBezTo>
                  <a:pt x="5" y="16"/>
                  <a:pt x="5" y="16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8"/>
                  <a:pt x="4" y="18"/>
                  <a:pt x="4" y="17"/>
                </a:cubicBezTo>
                <a:close/>
                <a:moveTo>
                  <a:pt x="6" y="16"/>
                </a:moveTo>
                <a:cubicBezTo>
                  <a:pt x="6" y="17"/>
                  <a:pt x="6" y="17"/>
                  <a:pt x="6" y="17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7"/>
                </a:cubicBezTo>
                <a:cubicBezTo>
                  <a:pt x="6" y="17"/>
                  <a:pt x="6" y="17"/>
                  <a:pt x="5" y="17"/>
                </a:cubicBezTo>
                <a:cubicBezTo>
                  <a:pt x="5" y="16"/>
                  <a:pt x="6" y="16"/>
                  <a:pt x="6" y="16"/>
                </a:cubicBezTo>
                <a:close/>
                <a:moveTo>
                  <a:pt x="7" y="18"/>
                </a:moveTo>
                <a:cubicBezTo>
                  <a:pt x="7" y="18"/>
                  <a:pt x="7" y="18"/>
                  <a:pt x="7" y="19"/>
                </a:cubicBezTo>
                <a:cubicBezTo>
                  <a:pt x="7" y="19"/>
                  <a:pt x="7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8"/>
                  <a:pt x="7" y="18"/>
                  <a:pt x="7" y="18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5" name="Oval 218"/>
          <p:cNvSpPr>
            <a:spLocks noChangeArrowheads="1"/>
          </p:cNvSpPr>
          <p:nvPr/>
        </p:nvSpPr>
        <p:spPr bwMode="auto">
          <a:xfrm>
            <a:off x="5304955" y="5557364"/>
            <a:ext cx="492125" cy="50641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6" name="Freeform 219"/>
          <p:cNvSpPr>
            <a:spLocks/>
          </p:cNvSpPr>
          <p:nvPr/>
        </p:nvSpPr>
        <p:spPr bwMode="auto">
          <a:xfrm>
            <a:off x="5398617" y="5616101"/>
            <a:ext cx="398463" cy="447675"/>
          </a:xfrm>
          <a:custGeom>
            <a:avLst/>
            <a:gdLst>
              <a:gd name="T0" fmla="*/ 34 w 34"/>
              <a:gd name="T1" fmla="*/ 17 h 38"/>
              <a:gd name="T2" fmla="*/ 13 w 34"/>
              <a:gd name="T3" fmla="*/ 38 h 38"/>
              <a:gd name="T4" fmla="*/ 10 w 34"/>
              <a:gd name="T5" fmla="*/ 38 h 38"/>
              <a:gd name="T6" fmla="*/ 2 w 34"/>
              <a:gd name="T7" fmla="*/ 30 h 38"/>
              <a:gd name="T8" fmla="*/ 8 w 34"/>
              <a:gd name="T9" fmla="*/ 27 h 38"/>
              <a:gd name="T10" fmla="*/ 7 w 34"/>
              <a:gd name="T11" fmla="*/ 20 h 38"/>
              <a:gd name="T12" fmla="*/ 4 w 34"/>
              <a:gd name="T13" fmla="*/ 17 h 38"/>
              <a:gd name="T14" fmla="*/ 3 w 34"/>
              <a:gd name="T15" fmla="*/ 15 h 38"/>
              <a:gd name="T16" fmla="*/ 0 w 34"/>
              <a:gd name="T17" fmla="*/ 12 h 38"/>
              <a:gd name="T18" fmla="*/ 1 w 34"/>
              <a:gd name="T19" fmla="*/ 11 h 38"/>
              <a:gd name="T20" fmla="*/ 1 w 34"/>
              <a:gd name="T21" fmla="*/ 11 h 38"/>
              <a:gd name="T22" fmla="*/ 1 w 34"/>
              <a:gd name="T23" fmla="*/ 11 h 38"/>
              <a:gd name="T24" fmla="*/ 2 w 34"/>
              <a:gd name="T25" fmla="*/ 11 h 38"/>
              <a:gd name="T26" fmla="*/ 3 w 34"/>
              <a:gd name="T27" fmla="*/ 11 h 38"/>
              <a:gd name="T28" fmla="*/ 3 w 34"/>
              <a:gd name="T29" fmla="*/ 11 h 38"/>
              <a:gd name="T30" fmla="*/ 4 w 34"/>
              <a:gd name="T31" fmla="*/ 11 h 38"/>
              <a:gd name="T32" fmla="*/ 4 w 34"/>
              <a:gd name="T33" fmla="*/ 11 h 38"/>
              <a:gd name="T34" fmla="*/ 4 w 34"/>
              <a:gd name="T35" fmla="*/ 10 h 38"/>
              <a:gd name="T36" fmla="*/ 4 w 34"/>
              <a:gd name="T37" fmla="*/ 10 h 38"/>
              <a:gd name="T38" fmla="*/ 4 w 34"/>
              <a:gd name="T39" fmla="*/ 10 h 38"/>
              <a:gd name="T40" fmla="*/ 4 w 34"/>
              <a:gd name="T41" fmla="*/ 10 h 38"/>
              <a:gd name="T42" fmla="*/ 9 w 34"/>
              <a:gd name="T43" fmla="*/ 14 h 38"/>
              <a:gd name="T44" fmla="*/ 9 w 34"/>
              <a:gd name="T45" fmla="*/ 14 h 38"/>
              <a:gd name="T46" fmla="*/ 6 w 34"/>
              <a:gd name="T47" fmla="*/ 11 h 38"/>
              <a:gd name="T48" fmla="*/ 6 w 34"/>
              <a:gd name="T49" fmla="*/ 10 h 38"/>
              <a:gd name="T50" fmla="*/ 6 w 34"/>
              <a:gd name="T51" fmla="*/ 10 h 38"/>
              <a:gd name="T52" fmla="*/ 6 w 34"/>
              <a:gd name="T53" fmla="*/ 10 h 38"/>
              <a:gd name="T54" fmla="*/ 7 w 34"/>
              <a:gd name="T55" fmla="*/ 11 h 38"/>
              <a:gd name="T56" fmla="*/ 7 w 34"/>
              <a:gd name="T57" fmla="*/ 10 h 38"/>
              <a:gd name="T58" fmla="*/ 8 w 34"/>
              <a:gd name="T59" fmla="*/ 9 h 38"/>
              <a:gd name="T60" fmla="*/ 7 w 34"/>
              <a:gd name="T61" fmla="*/ 8 h 38"/>
              <a:gd name="T62" fmla="*/ 6 w 34"/>
              <a:gd name="T63" fmla="*/ 7 h 38"/>
              <a:gd name="T64" fmla="*/ 7 w 34"/>
              <a:gd name="T65" fmla="*/ 5 h 38"/>
              <a:gd name="T66" fmla="*/ 7 w 34"/>
              <a:gd name="T67" fmla="*/ 3 h 38"/>
              <a:gd name="T68" fmla="*/ 8 w 34"/>
              <a:gd name="T69" fmla="*/ 2 h 38"/>
              <a:gd name="T70" fmla="*/ 10 w 34"/>
              <a:gd name="T71" fmla="*/ 1 h 38"/>
              <a:gd name="T72" fmla="*/ 10 w 34"/>
              <a:gd name="T73" fmla="*/ 1 h 38"/>
              <a:gd name="T74" fmla="*/ 10 w 34"/>
              <a:gd name="T75" fmla="*/ 1 h 38"/>
              <a:gd name="T76" fmla="*/ 10 w 34"/>
              <a:gd name="T77" fmla="*/ 0 h 38"/>
              <a:gd name="T78" fmla="*/ 10 w 34"/>
              <a:gd name="T79" fmla="*/ 1 h 38"/>
              <a:gd name="T80" fmla="*/ 11 w 34"/>
              <a:gd name="T81" fmla="*/ 0 h 38"/>
              <a:gd name="T82" fmla="*/ 15 w 34"/>
              <a:gd name="T83" fmla="*/ 5 h 38"/>
              <a:gd name="T84" fmla="*/ 16 w 34"/>
              <a:gd name="T85" fmla="*/ 4 h 38"/>
              <a:gd name="T86" fmla="*/ 16 w 34"/>
              <a:gd name="T87" fmla="*/ 4 h 38"/>
              <a:gd name="T88" fmla="*/ 16 w 34"/>
              <a:gd name="T89" fmla="*/ 3 h 38"/>
              <a:gd name="T90" fmla="*/ 16 w 34"/>
              <a:gd name="T91" fmla="*/ 3 h 38"/>
              <a:gd name="T92" fmla="*/ 16 w 34"/>
              <a:gd name="T93" fmla="*/ 3 h 38"/>
              <a:gd name="T94" fmla="*/ 21 w 34"/>
              <a:gd name="T95" fmla="*/ 8 h 38"/>
              <a:gd name="T96" fmla="*/ 22 w 34"/>
              <a:gd name="T97" fmla="*/ 7 h 38"/>
              <a:gd name="T98" fmla="*/ 23 w 34"/>
              <a:gd name="T99" fmla="*/ 5 h 38"/>
              <a:gd name="T100" fmla="*/ 25 w 34"/>
              <a:gd name="T101" fmla="*/ 4 h 38"/>
              <a:gd name="T102" fmla="*/ 27 w 34"/>
              <a:gd name="T103" fmla="*/ 4 h 38"/>
              <a:gd name="T104" fmla="*/ 34 w 34"/>
              <a:gd name="T105" fmla="*/ 12 h 38"/>
              <a:gd name="T106" fmla="*/ 34 w 34"/>
              <a:gd name="T107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" h="38">
                <a:moveTo>
                  <a:pt x="34" y="17"/>
                </a:moveTo>
                <a:cubicBezTo>
                  <a:pt x="34" y="28"/>
                  <a:pt x="25" y="38"/>
                  <a:pt x="13" y="38"/>
                </a:cubicBezTo>
                <a:cubicBezTo>
                  <a:pt x="12" y="38"/>
                  <a:pt x="11" y="38"/>
                  <a:pt x="10" y="38"/>
                </a:cubicBezTo>
                <a:cubicBezTo>
                  <a:pt x="2" y="30"/>
                  <a:pt x="2" y="30"/>
                  <a:pt x="2" y="30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0"/>
                  <a:pt x="7" y="20"/>
                  <a:pt x="7" y="20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5"/>
                  <a:pt x="3" y="15"/>
                  <a:pt x="3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6" y="7"/>
                  <a:pt x="6" y="7"/>
                  <a:pt x="6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3"/>
                  <a:pt x="34" y="15"/>
                  <a:pt x="34" y="17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7" name="Freeform 220"/>
          <p:cNvSpPr>
            <a:spLocks/>
          </p:cNvSpPr>
          <p:nvPr/>
        </p:nvSpPr>
        <p:spPr bwMode="auto">
          <a:xfrm>
            <a:off x="5398617" y="5616101"/>
            <a:ext cx="328613" cy="365125"/>
          </a:xfrm>
          <a:custGeom>
            <a:avLst/>
            <a:gdLst>
              <a:gd name="T0" fmla="*/ 7 w 28"/>
              <a:gd name="T1" fmla="*/ 18 h 31"/>
              <a:gd name="T2" fmla="*/ 1 w 28"/>
              <a:gd name="T3" fmla="*/ 12 h 31"/>
              <a:gd name="T4" fmla="*/ 1 w 28"/>
              <a:gd name="T5" fmla="*/ 12 h 31"/>
              <a:gd name="T6" fmla="*/ 2 w 28"/>
              <a:gd name="T7" fmla="*/ 11 h 31"/>
              <a:gd name="T8" fmla="*/ 3 w 28"/>
              <a:gd name="T9" fmla="*/ 12 h 31"/>
              <a:gd name="T10" fmla="*/ 3 w 28"/>
              <a:gd name="T11" fmla="*/ 11 h 31"/>
              <a:gd name="T12" fmla="*/ 2 w 28"/>
              <a:gd name="T13" fmla="*/ 12 h 31"/>
              <a:gd name="T14" fmla="*/ 4 w 28"/>
              <a:gd name="T15" fmla="*/ 10 h 31"/>
              <a:gd name="T16" fmla="*/ 4 w 28"/>
              <a:gd name="T17" fmla="*/ 10 h 31"/>
              <a:gd name="T18" fmla="*/ 4 w 28"/>
              <a:gd name="T19" fmla="*/ 14 h 31"/>
              <a:gd name="T20" fmla="*/ 10 w 28"/>
              <a:gd name="T21" fmla="*/ 10 h 31"/>
              <a:gd name="T22" fmla="*/ 8 w 28"/>
              <a:gd name="T23" fmla="*/ 11 h 31"/>
              <a:gd name="T24" fmla="*/ 8 w 28"/>
              <a:gd name="T25" fmla="*/ 11 h 31"/>
              <a:gd name="T26" fmla="*/ 8 w 28"/>
              <a:gd name="T27" fmla="*/ 12 h 31"/>
              <a:gd name="T28" fmla="*/ 6 w 28"/>
              <a:gd name="T29" fmla="*/ 10 h 31"/>
              <a:gd name="T30" fmla="*/ 6 w 28"/>
              <a:gd name="T31" fmla="*/ 10 h 31"/>
              <a:gd name="T32" fmla="*/ 6 w 28"/>
              <a:gd name="T33" fmla="*/ 8 h 31"/>
              <a:gd name="T34" fmla="*/ 10 w 28"/>
              <a:gd name="T35" fmla="*/ 1 h 31"/>
              <a:gd name="T36" fmla="*/ 10 w 28"/>
              <a:gd name="T37" fmla="*/ 0 h 31"/>
              <a:gd name="T38" fmla="*/ 8 w 28"/>
              <a:gd name="T39" fmla="*/ 5 h 31"/>
              <a:gd name="T40" fmla="*/ 12 w 28"/>
              <a:gd name="T41" fmla="*/ 5 h 31"/>
              <a:gd name="T42" fmla="*/ 9 w 28"/>
              <a:gd name="T43" fmla="*/ 5 h 31"/>
              <a:gd name="T44" fmla="*/ 10 w 28"/>
              <a:gd name="T45" fmla="*/ 5 h 31"/>
              <a:gd name="T46" fmla="*/ 9 w 28"/>
              <a:gd name="T47" fmla="*/ 4 h 31"/>
              <a:gd name="T48" fmla="*/ 13 w 28"/>
              <a:gd name="T49" fmla="*/ 10 h 31"/>
              <a:gd name="T50" fmla="*/ 16 w 28"/>
              <a:gd name="T51" fmla="*/ 4 h 31"/>
              <a:gd name="T52" fmla="*/ 15 w 28"/>
              <a:gd name="T53" fmla="*/ 5 h 31"/>
              <a:gd name="T54" fmla="*/ 15 w 28"/>
              <a:gd name="T55" fmla="*/ 6 h 31"/>
              <a:gd name="T56" fmla="*/ 15 w 28"/>
              <a:gd name="T57" fmla="*/ 4 h 31"/>
              <a:gd name="T58" fmla="*/ 16 w 28"/>
              <a:gd name="T59" fmla="*/ 4 h 31"/>
              <a:gd name="T60" fmla="*/ 16 w 28"/>
              <a:gd name="T61" fmla="*/ 5 h 31"/>
              <a:gd name="T62" fmla="*/ 18 w 28"/>
              <a:gd name="T63" fmla="*/ 10 h 31"/>
              <a:gd name="T64" fmla="*/ 17 w 28"/>
              <a:gd name="T65" fmla="*/ 9 h 31"/>
              <a:gd name="T66" fmla="*/ 18 w 28"/>
              <a:gd name="T67" fmla="*/ 8 h 31"/>
              <a:gd name="T68" fmla="*/ 16 w 28"/>
              <a:gd name="T69" fmla="*/ 11 h 31"/>
              <a:gd name="T70" fmla="*/ 26 w 28"/>
              <a:gd name="T71" fmla="*/ 4 h 31"/>
              <a:gd name="T72" fmla="*/ 25 w 28"/>
              <a:gd name="T73" fmla="*/ 7 h 31"/>
              <a:gd name="T74" fmla="*/ 25 w 28"/>
              <a:gd name="T75" fmla="*/ 6 h 31"/>
              <a:gd name="T76" fmla="*/ 26 w 28"/>
              <a:gd name="T77" fmla="*/ 6 h 31"/>
              <a:gd name="T78" fmla="*/ 23 w 28"/>
              <a:gd name="T79" fmla="*/ 8 h 31"/>
              <a:gd name="T80" fmla="*/ 25 w 28"/>
              <a:gd name="T81" fmla="*/ 9 h 31"/>
              <a:gd name="T82" fmla="*/ 25 w 28"/>
              <a:gd name="T83" fmla="*/ 9 h 31"/>
              <a:gd name="T84" fmla="*/ 22 w 28"/>
              <a:gd name="T85" fmla="*/ 10 h 31"/>
              <a:gd name="T86" fmla="*/ 22 w 28"/>
              <a:gd name="T87" fmla="*/ 10 h 31"/>
              <a:gd name="T88" fmla="*/ 24 w 28"/>
              <a:gd name="T89" fmla="*/ 9 h 31"/>
              <a:gd name="T90" fmla="*/ 19 w 28"/>
              <a:gd name="T91" fmla="*/ 14 h 31"/>
              <a:gd name="T92" fmla="*/ 20 w 28"/>
              <a:gd name="T93" fmla="*/ 14 h 31"/>
              <a:gd name="T94" fmla="*/ 23 w 28"/>
              <a:gd name="T95" fmla="*/ 12 h 31"/>
              <a:gd name="T96" fmla="*/ 24 w 28"/>
              <a:gd name="T97" fmla="*/ 12 h 31"/>
              <a:gd name="T98" fmla="*/ 22 w 28"/>
              <a:gd name="T99" fmla="*/ 16 h 31"/>
              <a:gd name="T100" fmla="*/ 26 w 28"/>
              <a:gd name="T101" fmla="*/ 12 h 31"/>
              <a:gd name="T102" fmla="*/ 26 w 28"/>
              <a:gd name="T103" fmla="*/ 13 h 31"/>
              <a:gd name="T104" fmla="*/ 25 w 28"/>
              <a:gd name="T105" fmla="*/ 12 h 31"/>
              <a:gd name="T106" fmla="*/ 28 w 28"/>
              <a:gd name="T107" fmla="*/ 13 h 31"/>
              <a:gd name="T108" fmla="*/ 28 w 28"/>
              <a:gd name="T109" fmla="*/ 14 h 31"/>
              <a:gd name="T110" fmla="*/ 24 w 28"/>
              <a:gd name="T111" fmla="*/ 15 h 31"/>
              <a:gd name="T112" fmla="*/ 14 w 28"/>
              <a:gd name="T113" fmla="*/ 17 h 31"/>
              <a:gd name="T114" fmla="*/ 17 w 28"/>
              <a:gd name="T115" fmla="*/ 20 h 31"/>
              <a:gd name="T116" fmla="*/ 20 w 28"/>
              <a:gd name="T117" fmla="*/ 20 h 31"/>
              <a:gd name="T118" fmla="*/ 19 w 28"/>
              <a:gd name="T119" fmla="*/ 20 h 31"/>
              <a:gd name="T120" fmla="*/ 20 w 28"/>
              <a:gd name="T121" fmla="*/ 20 h 31"/>
              <a:gd name="T122" fmla="*/ 19 w 28"/>
              <a:gd name="T123" fmla="*/ 22 h 31"/>
              <a:gd name="T124" fmla="*/ 20 w 28"/>
              <a:gd name="T12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" h="31">
                <a:moveTo>
                  <a:pt x="5" y="27"/>
                </a:moveTo>
                <a:cubicBezTo>
                  <a:pt x="5" y="26"/>
                  <a:pt x="6" y="26"/>
                  <a:pt x="6" y="25"/>
                </a:cubicBezTo>
                <a:cubicBezTo>
                  <a:pt x="7" y="24"/>
                  <a:pt x="6" y="23"/>
                  <a:pt x="6" y="22"/>
                </a:cubicBezTo>
                <a:cubicBezTo>
                  <a:pt x="6" y="22"/>
                  <a:pt x="6" y="21"/>
                  <a:pt x="6" y="20"/>
                </a:cubicBezTo>
                <a:cubicBezTo>
                  <a:pt x="6" y="19"/>
                  <a:pt x="7" y="19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6" y="18"/>
                </a:cubicBezTo>
                <a:cubicBezTo>
                  <a:pt x="6" y="17"/>
                  <a:pt x="4" y="17"/>
                  <a:pt x="4" y="17"/>
                </a:cubicBezTo>
                <a:cubicBezTo>
                  <a:pt x="3" y="16"/>
                  <a:pt x="3" y="15"/>
                  <a:pt x="3" y="15"/>
                </a:cubicBezTo>
                <a:cubicBezTo>
                  <a:pt x="3" y="14"/>
                  <a:pt x="3" y="14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3" y="13"/>
                  <a:pt x="3" y="13"/>
                  <a:pt x="4" y="12"/>
                </a:cubicBezTo>
                <a:cubicBezTo>
                  <a:pt x="4" y="12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5"/>
                  <a:pt x="4" y="15"/>
                  <a:pt x="5" y="16"/>
                </a:cubicBezTo>
                <a:cubicBezTo>
                  <a:pt x="5" y="16"/>
                  <a:pt x="6" y="16"/>
                  <a:pt x="7" y="16"/>
                </a:cubicBezTo>
                <a:cubicBezTo>
                  <a:pt x="7" y="16"/>
                  <a:pt x="7" y="16"/>
                  <a:pt x="8" y="15"/>
                </a:cubicBezTo>
                <a:cubicBezTo>
                  <a:pt x="8" y="15"/>
                  <a:pt x="8" y="14"/>
                  <a:pt x="9" y="14"/>
                </a:cubicBezTo>
                <a:cubicBezTo>
                  <a:pt x="9" y="13"/>
                  <a:pt x="11" y="12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8" y="10"/>
                </a:cubicBezTo>
                <a:cubicBezTo>
                  <a:pt x="8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9"/>
                  <a:pt x="7" y="9"/>
                </a:cubicBezTo>
                <a:cubicBezTo>
                  <a:pt x="7" y="8"/>
                  <a:pt x="6" y="8"/>
                  <a:pt x="6" y="8"/>
                </a:cubicBezTo>
                <a:cubicBezTo>
                  <a:pt x="6" y="6"/>
                  <a:pt x="7" y="5"/>
                  <a:pt x="7" y="4"/>
                </a:cubicBezTo>
                <a:cubicBezTo>
                  <a:pt x="7" y="3"/>
                  <a:pt x="7" y="2"/>
                  <a:pt x="8" y="2"/>
                </a:cubicBezTo>
                <a:cubicBezTo>
                  <a:pt x="8" y="1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5"/>
                </a:cubicBezTo>
                <a:cubicBezTo>
                  <a:pt x="8" y="5"/>
                  <a:pt x="7" y="6"/>
                  <a:pt x="7" y="6"/>
                </a:cubicBezTo>
                <a:cubicBezTo>
                  <a:pt x="7" y="7"/>
                  <a:pt x="7" y="7"/>
                  <a:pt x="8" y="7"/>
                </a:cubicBezTo>
                <a:cubicBezTo>
                  <a:pt x="8" y="8"/>
                  <a:pt x="10" y="8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6"/>
                  <a:pt x="12" y="5"/>
                  <a:pt x="12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6"/>
                  <a:pt x="10" y="6"/>
                </a:cubicBezTo>
                <a:cubicBezTo>
                  <a:pt x="10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5"/>
                  <a:pt x="9" y="5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1" y="3"/>
                  <a:pt x="11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7"/>
                  <a:pt x="13" y="7"/>
                  <a:pt x="13" y="8"/>
                </a:cubicBezTo>
                <a:cubicBezTo>
                  <a:pt x="13" y="9"/>
                  <a:pt x="13" y="10"/>
                  <a:pt x="13" y="10"/>
                </a:cubicBezTo>
                <a:cubicBezTo>
                  <a:pt x="14" y="10"/>
                  <a:pt x="14" y="9"/>
                  <a:pt x="14" y="8"/>
                </a:cubicBezTo>
                <a:cubicBezTo>
                  <a:pt x="14" y="7"/>
                  <a:pt x="14" y="7"/>
                  <a:pt x="15" y="7"/>
                </a:cubicBezTo>
                <a:cubicBezTo>
                  <a:pt x="15" y="7"/>
                  <a:pt x="15" y="7"/>
                  <a:pt x="16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4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5"/>
                </a:cubicBezTo>
                <a:cubicBezTo>
                  <a:pt x="17" y="5"/>
                  <a:pt x="17" y="5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7"/>
                  <a:pt x="18" y="7"/>
                  <a:pt x="18" y="8"/>
                </a:cubicBezTo>
                <a:cubicBezTo>
                  <a:pt x="18" y="8"/>
                  <a:pt x="19" y="8"/>
                  <a:pt x="18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9"/>
                </a:cubicBezTo>
                <a:cubicBezTo>
                  <a:pt x="17" y="9"/>
                  <a:pt x="17" y="9"/>
                  <a:pt x="16" y="9"/>
                </a:cubicBezTo>
                <a:cubicBezTo>
                  <a:pt x="16" y="8"/>
                  <a:pt x="16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5" y="8"/>
                </a:cubicBezTo>
                <a:cubicBezTo>
                  <a:pt x="14" y="8"/>
                  <a:pt x="15" y="9"/>
                  <a:pt x="15" y="11"/>
                </a:cubicBezTo>
                <a:cubicBezTo>
                  <a:pt x="14" y="11"/>
                  <a:pt x="13" y="12"/>
                  <a:pt x="15" y="12"/>
                </a:cubicBezTo>
                <a:cubicBezTo>
                  <a:pt x="15" y="11"/>
                  <a:pt x="15" y="11"/>
                  <a:pt x="16" y="11"/>
                </a:cubicBezTo>
                <a:cubicBezTo>
                  <a:pt x="17" y="11"/>
                  <a:pt x="17" y="12"/>
                  <a:pt x="18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20" y="9"/>
                  <a:pt x="21" y="8"/>
                  <a:pt x="22" y="7"/>
                </a:cubicBezTo>
                <a:cubicBezTo>
                  <a:pt x="22" y="6"/>
                  <a:pt x="22" y="5"/>
                  <a:pt x="23" y="5"/>
                </a:cubicBezTo>
                <a:cubicBezTo>
                  <a:pt x="24" y="4"/>
                  <a:pt x="24" y="4"/>
                  <a:pt x="25" y="4"/>
                </a:cubicBezTo>
                <a:cubicBezTo>
                  <a:pt x="25" y="4"/>
                  <a:pt x="25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7" y="5"/>
                </a:cubicBezTo>
                <a:cubicBezTo>
                  <a:pt x="27" y="5"/>
                  <a:pt x="27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7"/>
                  <a:pt x="26" y="7"/>
                </a:cubicBezTo>
                <a:cubicBezTo>
                  <a:pt x="26" y="7"/>
                  <a:pt x="25" y="7"/>
                  <a:pt x="25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4"/>
                  <a:pt x="25" y="4"/>
                </a:cubicBezTo>
                <a:cubicBezTo>
                  <a:pt x="25" y="4"/>
                  <a:pt x="24" y="5"/>
                  <a:pt x="24" y="5"/>
                </a:cubicBezTo>
                <a:cubicBezTo>
                  <a:pt x="23" y="6"/>
                  <a:pt x="23" y="6"/>
                  <a:pt x="23" y="7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8"/>
                  <a:pt x="24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4" y="10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3" y="11"/>
                  <a:pt x="23" y="11"/>
                </a:cubicBezTo>
                <a:cubicBezTo>
                  <a:pt x="23" y="11"/>
                  <a:pt x="23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3" y="10"/>
                  <a:pt x="23" y="10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1"/>
                  <a:pt x="2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0"/>
                  <a:pt x="24" y="10"/>
                </a:cubicBezTo>
                <a:cubicBezTo>
                  <a:pt x="24" y="10"/>
                  <a:pt x="24" y="10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1" y="9"/>
                  <a:pt x="21" y="9"/>
                </a:cubicBezTo>
                <a:cubicBezTo>
                  <a:pt x="21" y="9"/>
                  <a:pt x="20" y="10"/>
                  <a:pt x="20" y="10"/>
                </a:cubicBezTo>
                <a:cubicBezTo>
                  <a:pt x="20" y="11"/>
                  <a:pt x="20" y="13"/>
                  <a:pt x="19" y="14"/>
                </a:cubicBezTo>
                <a:cubicBezTo>
                  <a:pt x="18" y="14"/>
                  <a:pt x="17" y="13"/>
                  <a:pt x="16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6"/>
                  <a:pt x="16" y="16"/>
                  <a:pt x="17" y="16"/>
                </a:cubicBezTo>
                <a:cubicBezTo>
                  <a:pt x="18" y="16"/>
                  <a:pt x="18" y="15"/>
                  <a:pt x="18" y="15"/>
                </a:cubicBezTo>
                <a:cubicBezTo>
                  <a:pt x="19" y="14"/>
                  <a:pt x="19" y="14"/>
                  <a:pt x="2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3"/>
                  <a:pt x="22" y="13"/>
                  <a:pt x="22" y="13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2"/>
                  <a:pt x="24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2" y="13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1" y="15"/>
                  <a:pt x="21" y="15"/>
                </a:cubicBezTo>
                <a:cubicBezTo>
                  <a:pt x="22" y="15"/>
                  <a:pt x="22" y="16"/>
                  <a:pt x="22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4" y="14"/>
                  <a:pt x="25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6" y="13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5" y="12"/>
                  <a:pt x="25" y="12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5" y="13"/>
                  <a:pt x="25" y="13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8" y="13"/>
                  <a:pt x="28" y="13"/>
                </a:cubicBezTo>
                <a:cubicBezTo>
                  <a:pt x="28" y="13"/>
                  <a:pt x="28" y="13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8" y="14"/>
                </a:cubicBezTo>
                <a:cubicBezTo>
                  <a:pt x="28" y="14"/>
                  <a:pt x="28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4" y="14"/>
                  <a:pt x="24" y="15"/>
                </a:cubicBezTo>
                <a:cubicBezTo>
                  <a:pt x="23" y="16"/>
                  <a:pt x="23" y="16"/>
                  <a:pt x="22" y="16"/>
                </a:cubicBezTo>
                <a:cubicBezTo>
                  <a:pt x="21" y="17"/>
                  <a:pt x="21" y="15"/>
                  <a:pt x="20" y="15"/>
                </a:cubicBezTo>
                <a:cubicBezTo>
                  <a:pt x="20" y="15"/>
                  <a:pt x="19" y="15"/>
                  <a:pt x="19" y="16"/>
                </a:cubicBezTo>
                <a:cubicBezTo>
                  <a:pt x="18" y="16"/>
                  <a:pt x="19" y="17"/>
                  <a:pt x="18" y="17"/>
                </a:cubicBezTo>
                <a:cubicBezTo>
                  <a:pt x="17" y="18"/>
                  <a:pt x="16" y="17"/>
                  <a:pt x="15" y="17"/>
                </a:cubicBezTo>
                <a:cubicBezTo>
                  <a:pt x="15" y="17"/>
                  <a:pt x="14" y="17"/>
                  <a:pt x="14" y="17"/>
                </a:cubicBezTo>
                <a:cubicBezTo>
                  <a:pt x="13" y="17"/>
                  <a:pt x="13" y="17"/>
                  <a:pt x="13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4" y="19"/>
                  <a:pt x="15" y="19"/>
                  <a:pt x="15" y="20"/>
                </a:cubicBezTo>
                <a:cubicBezTo>
                  <a:pt x="15" y="21"/>
                  <a:pt x="14" y="24"/>
                  <a:pt x="15" y="23"/>
                </a:cubicBezTo>
                <a:cubicBezTo>
                  <a:pt x="16" y="23"/>
                  <a:pt x="16" y="23"/>
                  <a:pt x="17" y="22"/>
                </a:cubicBezTo>
                <a:cubicBezTo>
                  <a:pt x="17" y="22"/>
                  <a:pt x="17" y="21"/>
                  <a:pt x="17" y="20"/>
                </a:cubicBez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8"/>
                  <a:pt x="19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0" y="19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7" y="21"/>
                  <a:pt x="18" y="22"/>
                </a:cubicBezTo>
                <a:cubicBezTo>
                  <a:pt x="18" y="22"/>
                  <a:pt x="18" y="22"/>
                  <a:pt x="19" y="22"/>
                </a:cubicBezTo>
                <a:cubicBezTo>
                  <a:pt x="19" y="22"/>
                  <a:pt x="19" y="22"/>
                  <a:pt x="19" y="23"/>
                </a:cubicBezTo>
                <a:cubicBezTo>
                  <a:pt x="18" y="23"/>
                  <a:pt x="17" y="24"/>
                  <a:pt x="16" y="25"/>
                </a:cubicBezTo>
                <a:cubicBezTo>
                  <a:pt x="16" y="25"/>
                  <a:pt x="16" y="27"/>
                  <a:pt x="17" y="27"/>
                </a:cubicBezTo>
                <a:cubicBezTo>
                  <a:pt x="17" y="28"/>
                  <a:pt x="18" y="27"/>
                  <a:pt x="19" y="28"/>
                </a:cubicBezTo>
                <a:cubicBezTo>
                  <a:pt x="19" y="28"/>
                  <a:pt x="19" y="28"/>
                  <a:pt x="20" y="29"/>
                </a:cubicBezTo>
                <a:cubicBezTo>
                  <a:pt x="23" y="29"/>
                  <a:pt x="23" y="31"/>
                  <a:pt x="20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31"/>
                  <a:pt x="1" y="29"/>
                  <a:pt x="3" y="29"/>
                </a:cubicBezTo>
                <a:cubicBezTo>
                  <a:pt x="4" y="28"/>
                  <a:pt x="4" y="28"/>
                  <a:pt x="5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8" name="Oval 221"/>
          <p:cNvSpPr>
            <a:spLocks noChangeArrowheads="1"/>
          </p:cNvSpPr>
          <p:nvPr/>
        </p:nvSpPr>
        <p:spPr bwMode="auto">
          <a:xfrm>
            <a:off x="4673130" y="4935064"/>
            <a:ext cx="503238" cy="493713"/>
          </a:xfrm>
          <a:prstGeom prst="ellipse">
            <a:avLst/>
          </a:pr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9" name="Freeform 222"/>
          <p:cNvSpPr>
            <a:spLocks/>
          </p:cNvSpPr>
          <p:nvPr/>
        </p:nvSpPr>
        <p:spPr bwMode="auto">
          <a:xfrm>
            <a:off x="4719167" y="5122389"/>
            <a:ext cx="457200" cy="306388"/>
          </a:xfrm>
          <a:custGeom>
            <a:avLst/>
            <a:gdLst>
              <a:gd name="T0" fmla="*/ 39 w 39"/>
              <a:gd name="T1" fmla="*/ 8 h 26"/>
              <a:gd name="T2" fmla="*/ 22 w 39"/>
              <a:gd name="T3" fmla="*/ 26 h 26"/>
              <a:gd name="T4" fmla="*/ 0 w 39"/>
              <a:gd name="T5" fmla="*/ 4 h 26"/>
              <a:gd name="T6" fmla="*/ 13 w 39"/>
              <a:gd name="T7" fmla="*/ 0 h 26"/>
              <a:gd name="T8" fmla="*/ 21 w 39"/>
              <a:gd name="T9" fmla="*/ 8 h 26"/>
              <a:gd name="T10" fmla="*/ 33 w 39"/>
              <a:gd name="T11" fmla="*/ 3 h 26"/>
              <a:gd name="T12" fmla="*/ 39 w 39"/>
              <a:gd name="T13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26">
                <a:moveTo>
                  <a:pt x="39" y="8"/>
                </a:moveTo>
                <a:cubicBezTo>
                  <a:pt x="37" y="17"/>
                  <a:pt x="31" y="24"/>
                  <a:pt x="22" y="26"/>
                </a:cubicBezTo>
                <a:cubicBezTo>
                  <a:pt x="0" y="4"/>
                  <a:pt x="0" y="4"/>
                  <a:pt x="0" y="4"/>
                </a:cubicBezTo>
                <a:cubicBezTo>
                  <a:pt x="13" y="0"/>
                  <a:pt x="13" y="0"/>
                  <a:pt x="13" y="0"/>
                </a:cubicBezTo>
                <a:cubicBezTo>
                  <a:pt x="21" y="8"/>
                  <a:pt x="21" y="8"/>
                  <a:pt x="21" y="8"/>
                </a:cubicBezTo>
                <a:cubicBezTo>
                  <a:pt x="33" y="3"/>
                  <a:pt x="33" y="3"/>
                  <a:pt x="33" y="3"/>
                </a:cubicBezTo>
                <a:cubicBezTo>
                  <a:pt x="39" y="8"/>
                  <a:pt x="39" y="8"/>
                  <a:pt x="39" y="8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0" name="Freeform 223"/>
          <p:cNvSpPr>
            <a:spLocks/>
          </p:cNvSpPr>
          <p:nvPr/>
        </p:nvSpPr>
        <p:spPr bwMode="auto">
          <a:xfrm>
            <a:off x="4719167" y="5098576"/>
            <a:ext cx="411163" cy="188913"/>
          </a:xfrm>
          <a:custGeom>
            <a:avLst/>
            <a:gdLst>
              <a:gd name="T0" fmla="*/ 1 w 35"/>
              <a:gd name="T1" fmla="*/ 6 h 16"/>
              <a:gd name="T2" fmla="*/ 13 w 35"/>
              <a:gd name="T3" fmla="*/ 2 h 16"/>
              <a:gd name="T4" fmla="*/ 13 w 35"/>
              <a:gd name="T5" fmla="*/ 2 h 16"/>
              <a:gd name="T6" fmla="*/ 15 w 35"/>
              <a:gd name="T7" fmla="*/ 10 h 16"/>
              <a:gd name="T8" fmla="*/ 16 w 35"/>
              <a:gd name="T9" fmla="*/ 9 h 16"/>
              <a:gd name="T10" fmla="*/ 16 w 35"/>
              <a:gd name="T11" fmla="*/ 8 h 16"/>
              <a:gd name="T12" fmla="*/ 16 w 35"/>
              <a:gd name="T13" fmla="*/ 8 h 16"/>
              <a:gd name="T14" fmla="*/ 19 w 35"/>
              <a:gd name="T15" fmla="*/ 8 h 16"/>
              <a:gd name="T16" fmla="*/ 19 w 35"/>
              <a:gd name="T17" fmla="*/ 8 h 16"/>
              <a:gd name="T18" fmla="*/ 19 w 35"/>
              <a:gd name="T19" fmla="*/ 9 h 16"/>
              <a:gd name="T20" fmla="*/ 20 w 35"/>
              <a:gd name="T21" fmla="*/ 10 h 16"/>
              <a:gd name="T22" fmla="*/ 22 w 35"/>
              <a:gd name="T23" fmla="*/ 2 h 16"/>
              <a:gd name="T24" fmla="*/ 22 w 35"/>
              <a:gd name="T25" fmla="*/ 2 h 16"/>
              <a:gd name="T26" fmla="*/ 34 w 35"/>
              <a:gd name="T27" fmla="*/ 6 h 16"/>
              <a:gd name="T28" fmla="*/ 34 w 35"/>
              <a:gd name="T29" fmla="*/ 6 h 16"/>
              <a:gd name="T30" fmla="*/ 28 w 35"/>
              <a:gd name="T31" fmla="*/ 8 h 16"/>
              <a:gd name="T32" fmla="*/ 28 w 35"/>
              <a:gd name="T33" fmla="*/ 9 h 16"/>
              <a:gd name="T34" fmla="*/ 24 w 35"/>
              <a:gd name="T35" fmla="*/ 11 h 16"/>
              <a:gd name="T36" fmla="*/ 24 w 35"/>
              <a:gd name="T37" fmla="*/ 12 h 16"/>
              <a:gd name="T38" fmla="*/ 18 w 35"/>
              <a:gd name="T39" fmla="*/ 15 h 16"/>
              <a:gd name="T40" fmla="*/ 17 w 35"/>
              <a:gd name="T41" fmla="*/ 15 h 16"/>
              <a:gd name="T42" fmla="*/ 11 w 35"/>
              <a:gd name="T43" fmla="*/ 12 h 16"/>
              <a:gd name="T44" fmla="*/ 11 w 35"/>
              <a:gd name="T45" fmla="*/ 11 h 16"/>
              <a:gd name="T46" fmla="*/ 7 w 35"/>
              <a:gd name="T47" fmla="*/ 9 h 16"/>
              <a:gd name="T48" fmla="*/ 7 w 35"/>
              <a:gd name="T49" fmla="*/ 8 h 16"/>
              <a:gd name="T50" fmla="*/ 1 w 35"/>
              <a:gd name="T51" fmla="*/ 6 h 16"/>
              <a:gd name="T52" fmla="*/ 1 w 35"/>
              <a:gd name="T5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16">
                <a:moveTo>
                  <a:pt x="1" y="6"/>
                </a:moveTo>
                <a:cubicBezTo>
                  <a:pt x="3" y="3"/>
                  <a:pt x="8" y="0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5"/>
                  <a:pt x="13" y="8"/>
                  <a:pt x="15" y="10"/>
                </a:cubicBezTo>
                <a:cubicBezTo>
                  <a:pt x="16" y="11"/>
                  <a:pt x="16" y="10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9"/>
                  <a:pt x="18" y="9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1"/>
                  <a:pt x="20" y="10"/>
                </a:cubicBezTo>
                <a:cubicBezTo>
                  <a:pt x="22" y="8"/>
                  <a:pt x="22" y="5"/>
                  <a:pt x="22" y="2"/>
                </a:cubicBezTo>
                <a:cubicBezTo>
                  <a:pt x="21" y="2"/>
                  <a:pt x="22" y="2"/>
                  <a:pt x="22" y="2"/>
                </a:cubicBezTo>
                <a:cubicBezTo>
                  <a:pt x="27" y="0"/>
                  <a:pt x="32" y="3"/>
                  <a:pt x="34" y="6"/>
                </a:cubicBezTo>
                <a:cubicBezTo>
                  <a:pt x="35" y="6"/>
                  <a:pt x="35" y="7"/>
                  <a:pt x="34" y="6"/>
                </a:cubicBezTo>
                <a:cubicBezTo>
                  <a:pt x="31" y="6"/>
                  <a:pt x="28" y="6"/>
                  <a:pt x="28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5" y="9"/>
                  <a:pt x="24" y="9"/>
                  <a:pt x="24" y="11"/>
                </a:cubicBezTo>
                <a:cubicBezTo>
                  <a:pt x="24" y="12"/>
                  <a:pt x="24" y="12"/>
                  <a:pt x="24" y="12"/>
                </a:cubicBezTo>
                <a:cubicBezTo>
                  <a:pt x="21" y="12"/>
                  <a:pt x="19" y="14"/>
                  <a:pt x="18" y="15"/>
                </a:cubicBezTo>
                <a:cubicBezTo>
                  <a:pt x="18" y="16"/>
                  <a:pt x="17" y="16"/>
                  <a:pt x="17" y="15"/>
                </a:cubicBezTo>
                <a:cubicBezTo>
                  <a:pt x="16" y="14"/>
                  <a:pt x="14" y="12"/>
                  <a:pt x="11" y="12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9"/>
                  <a:pt x="10" y="9"/>
                  <a:pt x="7" y="9"/>
                </a:cubicBezTo>
                <a:cubicBezTo>
                  <a:pt x="7" y="9"/>
                  <a:pt x="7" y="9"/>
                  <a:pt x="7" y="8"/>
                </a:cubicBezTo>
                <a:cubicBezTo>
                  <a:pt x="7" y="6"/>
                  <a:pt x="4" y="6"/>
                  <a:pt x="1" y="6"/>
                </a:cubicBezTo>
                <a:cubicBezTo>
                  <a:pt x="0" y="7"/>
                  <a:pt x="0" y="6"/>
                  <a:pt x="1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1" name="Oval 224"/>
          <p:cNvSpPr>
            <a:spLocks noChangeArrowheads="1"/>
          </p:cNvSpPr>
          <p:nvPr/>
        </p:nvSpPr>
        <p:spPr bwMode="auto">
          <a:xfrm>
            <a:off x="3420592" y="4298476"/>
            <a:ext cx="503238" cy="506413"/>
          </a:xfrm>
          <a:prstGeom prst="ellipse">
            <a:avLst/>
          </a:pr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2" name="Freeform 225"/>
          <p:cNvSpPr>
            <a:spLocks/>
          </p:cNvSpPr>
          <p:nvPr/>
        </p:nvSpPr>
        <p:spPr bwMode="auto">
          <a:xfrm>
            <a:off x="3538067" y="4393726"/>
            <a:ext cx="385763" cy="411163"/>
          </a:xfrm>
          <a:custGeom>
            <a:avLst/>
            <a:gdLst>
              <a:gd name="T0" fmla="*/ 33 w 33"/>
              <a:gd name="T1" fmla="*/ 15 h 35"/>
              <a:gd name="T2" fmla="*/ 12 w 33"/>
              <a:gd name="T3" fmla="*/ 35 h 35"/>
              <a:gd name="T4" fmla="*/ 8 w 33"/>
              <a:gd name="T5" fmla="*/ 35 h 35"/>
              <a:gd name="T6" fmla="*/ 0 w 33"/>
              <a:gd name="T7" fmla="*/ 27 h 35"/>
              <a:gd name="T8" fmla="*/ 3 w 33"/>
              <a:gd name="T9" fmla="*/ 25 h 35"/>
              <a:gd name="T10" fmla="*/ 2 w 33"/>
              <a:gd name="T11" fmla="*/ 20 h 35"/>
              <a:gd name="T12" fmla="*/ 4 w 33"/>
              <a:gd name="T13" fmla="*/ 22 h 35"/>
              <a:gd name="T14" fmla="*/ 4 w 33"/>
              <a:gd name="T15" fmla="*/ 22 h 35"/>
              <a:gd name="T16" fmla="*/ 3 w 33"/>
              <a:gd name="T17" fmla="*/ 21 h 35"/>
              <a:gd name="T18" fmla="*/ 3 w 33"/>
              <a:gd name="T19" fmla="*/ 20 h 35"/>
              <a:gd name="T20" fmla="*/ 3 w 33"/>
              <a:gd name="T21" fmla="*/ 17 h 35"/>
              <a:gd name="T22" fmla="*/ 4 w 33"/>
              <a:gd name="T23" fmla="*/ 18 h 35"/>
              <a:gd name="T24" fmla="*/ 4 w 33"/>
              <a:gd name="T25" fmla="*/ 13 h 35"/>
              <a:gd name="T26" fmla="*/ 5 w 33"/>
              <a:gd name="T27" fmla="*/ 5 h 35"/>
              <a:gd name="T28" fmla="*/ 9 w 33"/>
              <a:gd name="T29" fmla="*/ 5 h 35"/>
              <a:gd name="T30" fmla="*/ 10 w 33"/>
              <a:gd name="T31" fmla="*/ 5 h 35"/>
              <a:gd name="T32" fmla="*/ 6 w 33"/>
              <a:gd name="T33" fmla="*/ 0 h 35"/>
              <a:gd name="T34" fmla="*/ 7 w 33"/>
              <a:gd name="T35" fmla="*/ 0 h 35"/>
              <a:gd name="T36" fmla="*/ 18 w 33"/>
              <a:gd name="T37" fmla="*/ 0 h 35"/>
              <a:gd name="T38" fmla="*/ 33 w 33"/>
              <a:gd name="T39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" h="35">
                <a:moveTo>
                  <a:pt x="33" y="15"/>
                </a:moveTo>
                <a:cubicBezTo>
                  <a:pt x="32" y="26"/>
                  <a:pt x="23" y="35"/>
                  <a:pt x="12" y="35"/>
                </a:cubicBezTo>
                <a:cubicBezTo>
                  <a:pt x="10" y="35"/>
                  <a:pt x="9" y="35"/>
                  <a:pt x="8" y="35"/>
                </a:cubicBezTo>
                <a:cubicBezTo>
                  <a:pt x="0" y="27"/>
                  <a:pt x="0" y="27"/>
                  <a:pt x="0" y="27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0"/>
                  <a:pt x="2" y="20"/>
                  <a:pt x="2" y="20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5"/>
                  <a:pt x="5" y="5"/>
                  <a:pt x="5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33" y="15"/>
                  <a:pt x="33" y="15"/>
                  <a:pt x="33" y="15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3" name="Freeform 226"/>
          <p:cNvSpPr>
            <a:spLocks noEditPoints="1"/>
          </p:cNvSpPr>
          <p:nvPr/>
        </p:nvSpPr>
        <p:spPr bwMode="auto">
          <a:xfrm>
            <a:off x="3538067" y="4346101"/>
            <a:ext cx="268288" cy="365125"/>
          </a:xfrm>
          <a:custGeom>
            <a:avLst/>
            <a:gdLst>
              <a:gd name="T0" fmla="*/ 3 w 23"/>
              <a:gd name="T1" fmla="*/ 25 h 31"/>
              <a:gd name="T2" fmla="*/ 2 w 23"/>
              <a:gd name="T3" fmla="*/ 31 h 31"/>
              <a:gd name="T4" fmla="*/ 22 w 23"/>
              <a:gd name="T5" fmla="*/ 25 h 31"/>
              <a:gd name="T6" fmla="*/ 18 w 23"/>
              <a:gd name="T7" fmla="*/ 24 h 31"/>
              <a:gd name="T8" fmla="*/ 16 w 23"/>
              <a:gd name="T9" fmla="*/ 26 h 31"/>
              <a:gd name="T10" fmla="*/ 13 w 23"/>
              <a:gd name="T11" fmla="*/ 25 h 31"/>
              <a:gd name="T12" fmla="*/ 11 w 23"/>
              <a:gd name="T13" fmla="*/ 27 h 31"/>
              <a:gd name="T14" fmla="*/ 8 w 23"/>
              <a:gd name="T15" fmla="*/ 23 h 31"/>
              <a:gd name="T16" fmla="*/ 6 w 23"/>
              <a:gd name="T17" fmla="*/ 26 h 31"/>
              <a:gd name="T18" fmla="*/ 4 w 23"/>
              <a:gd name="T19" fmla="*/ 23 h 31"/>
              <a:gd name="T20" fmla="*/ 2 w 23"/>
              <a:gd name="T21" fmla="*/ 24 h 31"/>
              <a:gd name="T22" fmla="*/ 20 w 23"/>
              <a:gd name="T23" fmla="*/ 25 h 31"/>
              <a:gd name="T24" fmla="*/ 18 w 23"/>
              <a:gd name="T25" fmla="*/ 16 h 31"/>
              <a:gd name="T26" fmla="*/ 16 w 23"/>
              <a:gd name="T27" fmla="*/ 19 h 31"/>
              <a:gd name="T28" fmla="*/ 15 w 23"/>
              <a:gd name="T29" fmla="*/ 22 h 31"/>
              <a:gd name="T30" fmla="*/ 16 w 23"/>
              <a:gd name="T31" fmla="*/ 19 h 31"/>
              <a:gd name="T32" fmla="*/ 17 w 23"/>
              <a:gd name="T33" fmla="*/ 16 h 31"/>
              <a:gd name="T34" fmla="*/ 15 w 23"/>
              <a:gd name="T35" fmla="*/ 17 h 31"/>
              <a:gd name="T36" fmla="*/ 12 w 23"/>
              <a:gd name="T37" fmla="*/ 17 h 31"/>
              <a:gd name="T38" fmla="*/ 11 w 23"/>
              <a:gd name="T39" fmla="*/ 20 h 31"/>
              <a:gd name="T40" fmla="*/ 12 w 23"/>
              <a:gd name="T41" fmla="*/ 17 h 31"/>
              <a:gd name="T42" fmla="*/ 14 w 23"/>
              <a:gd name="T43" fmla="*/ 16 h 31"/>
              <a:gd name="T44" fmla="*/ 9 w 23"/>
              <a:gd name="T45" fmla="*/ 16 h 31"/>
              <a:gd name="T46" fmla="*/ 16 w 23"/>
              <a:gd name="T47" fmla="*/ 16 h 31"/>
              <a:gd name="T48" fmla="*/ 6 w 23"/>
              <a:gd name="T49" fmla="*/ 4 h 31"/>
              <a:gd name="T50" fmla="*/ 12 w 23"/>
              <a:gd name="T51" fmla="*/ 6 h 31"/>
              <a:gd name="T52" fmla="*/ 12 w 23"/>
              <a:gd name="T53" fmla="*/ 6 h 31"/>
              <a:gd name="T54" fmla="*/ 7 w 23"/>
              <a:gd name="T55" fmla="*/ 7 h 31"/>
              <a:gd name="T56" fmla="*/ 7 w 23"/>
              <a:gd name="T57" fmla="*/ 7 h 31"/>
              <a:gd name="T58" fmla="*/ 5 w 23"/>
              <a:gd name="T59" fmla="*/ 5 h 31"/>
              <a:gd name="T60" fmla="*/ 3 w 23"/>
              <a:gd name="T61" fmla="*/ 21 h 31"/>
              <a:gd name="T62" fmla="*/ 6 w 23"/>
              <a:gd name="T63" fmla="*/ 25 h 31"/>
              <a:gd name="T64" fmla="*/ 8 w 23"/>
              <a:gd name="T65" fmla="*/ 22 h 31"/>
              <a:gd name="T66" fmla="*/ 11 w 23"/>
              <a:gd name="T67" fmla="*/ 27 h 31"/>
              <a:gd name="T68" fmla="*/ 12 w 23"/>
              <a:gd name="T69" fmla="*/ 24 h 31"/>
              <a:gd name="T70" fmla="*/ 15 w 23"/>
              <a:gd name="T71" fmla="*/ 24 h 31"/>
              <a:gd name="T72" fmla="*/ 17 w 23"/>
              <a:gd name="T73" fmla="*/ 23 h 31"/>
              <a:gd name="T74" fmla="*/ 20 w 23"/>
              <a:gd name="T75" fmla="*/ 25 h 31"/>
              <a:gd name="T76" fmla="*/ 19 w 23"/>
              <a:gd name="T77" fmla="*/ 13 h 31"/>
              <a:gd name="T78" fmla="*/ 7 w 23"/>
              <a:gd name="T79" fmla="*/ 12 h 31"/>
              <a:gd name="T80" fmla="*/ 6 w 23"/>
              <a:gd name="T81" fmla="*/ 14 h 31"/>
              <a:gd name="T82" fmla="*/ 6 w 23"/>
              <a:gd name="T83" fmla="*/ 10 h 31"/>
              <a:gd name="T84" fmla="*/ 8 w 23"/>
              <a:gd name="T85" fmla="*/ 12 h 31"/>
              <a:gd name="T86" fmla="*/ 6 w 23"/>
              <a:gd name="T87" fmla="*/ 10 h 31"/>
              <a:gd name="T88" fmla="*/ 6 w 23"/>
              <a:gd name="T89" fmla="*/ 10 h 31"/>
              <a:gd name="T90" fmla="*/ 10 w 23"/>
              <a:gd name="T91" fmla="*/ 13 h 31"/>
              <a:gd name="T92" fmla="*/ 11 w 23"/>
              <a:gd name="T93" fmla="*/ 10 h 31"/>
              <a:gd name="T94" fmla="*/ 12 w 23"/>
              <a:gd name="T95" fmla="*/ 14 h 31"/>
              <a:gd name="T96" fmla="*/ 13 w 23"/>
              <a:gd name="T97" fmla="*/ 13 h 31"/>
              <a:gd name="T98" fmla="*/ 15 w 23"/>
              <a:gd name="T99" fmla="*/ 14 h 31"/>
              <a:gd name="T100" fmla="*/ 15 w 23"/>
              <a:gd name="T101" fmla="*/ 10 h 31"/>
              <a:gd name="T102" fmla="*/ 15 w 23"/>
              <a:gd name="T103" fmla="*/ 12 h 31"/>
              <a:gd name="T104" fmla="*/ 15 w 23"/>
              <a:gd name="T105" fmla="*/ 1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" h="31">
                <a:moveTo>
                  <a:pt x="3" y="21"/>
                </a:move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4" y="25"/>
                  <a:pt x="4" y="25"/>
                </a:cubicBezTo>
                <a:cubicBezTo>
                  <a:pt x="4" y="24"/>
                  <a:pt x="3" y="23"/>
                  <a:pt x="3" y="21"/>
                </a:cubicBezTo>
                <a:cubicBezTo>
                  <a:pt x="3" y="21"/>
                  <a:pt x="3" y="21"/>
                  <a:pt x="3" y="21"/>
                </a:cubicBezTo>
                <a:close/>
                <a:moveTo>
                  <a:pt x="2" y="31"/>
                </a:moveTo>
                <a:cubicBezTo>
                  <a:pt x="8" y="31"/>
                  <a:pt x="15" y="31"/>
                  <a:pt x="22" y="31"/>
                </a:cubicBezTo>
                <a:cubicBezTo>
                  <a:pt x="23" y="31"/>
                  <a:pt x="23" y="31"/>
                  <a:pt x="22" y="30"/>
                </a:cubicBezTo>
                <a:cubicBezTo>
                  <a:pt x="21" y="28"/>
                  <a:pt x="21" y="28"/>
                  <a:pt x="21" y="27"/>
                </a:cubicBezTo>
                <a:cubicBezTo>
                  <a:pt x="21" y="26"/>
                  <a:pt x="21" y="25"/>
                  <a:pt x="22" y="25"/>
                </a:cubicBezTo>
                <a:cubicBezTo>
                  <a:pt x="22" y="24"/>
                  <a:pt x="22" y="24"/>
                  <a:pt x="22" y="25"/>
                </a:cubicBezTo>
                <a:cubicBezTo>
                  <a:pt x="21" y="25"/>
                  <a:pt x="20" y="26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6"/>
                  <a:pt x="19" y="25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6"/>
                  <a:pt x="18" y="28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8"/>
                  <a:pt x="17" y="27"/>
                  <a:pt x="16" y="26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7"/>
                  <a:pt x="16" y="28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7"/>
                  <a:pt x="14" y="26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6"/>
                  <a:pt x="14" y="27"/>
                  <a:pt x="13" y="28"/>
                </a:cubicBezTo>
                <a:cubicBezTo>
                  <a:pt x="12" y="28"/>
                  <a:pt x="12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0" y="27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9" y="27"/>
                  <a:pt x="8" y="25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7" y="24"/>
                  <a:pt x="7" y="26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5"/>
                  <a:pt x="4" y="24"/>
                  <a:pt x="4" y="23"/>
                </a:cubicBezTo>
                <a:cubicBezTo>
                  <a:pt x="4" y="22"/>
                  <a:pt x="4" y="23"/>
                  <a:pt x="4" y="23"/>
                </a:cubicBezTo>
                <a:cubicBezTo>
                  <a:pt x="4" y="24"/>
                  <a:pt x="4" y="25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6"/>
                  <a:pt x="3" y="25"/>
                  <a:pt x="2" y="24"/>
                </a:cubicBezTo>
                <a:cubicBezTo>
                  <a:pt x="2" y="24"/>
                  <a:pt x="1" y="24"/>
                  <a:pt x="2" y="24"/>
                </a:cubicBezTo>
                <a:cubicBezTo>
                  <a:pt x="2" y="25"/>
                  <a:pt x="2" y="26"/>
                  <a:pt x="2" y="27"/>
                </a:cubicBezTo>
                <a:cubicBezTo>
                  <a:pt x="2" y="27"/>
                  <a:pt x="2" y="28"/>
                  <a:pt x="1" y="30"/>
                </a:cubicBezTo>
                <a:cubicBezTo>
                  <a:pt x="0" y="31"/>
                  <a:pt x="0" y="31"/>
                  <a:pt x="2" y="31"/>
                </a:cubicBezTo>
                <a:close/>
                <a:moveTo>
                  <a:pt x="20" y="25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5"/>
                  <a:pt x="20" y="15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5" y="21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3" y="18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1"/>
                  <a:pt x="11" y="21"/>
                  <a:pt x="11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8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4" y="17"/>
                  <a:pt x="14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2"/>
                  <a:pt x="11" y="0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6"/>
                  <a:pt x="8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6"/>
                  <a:pt x="3" y="8"/>
                  <a:pt x="3" y="1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1"/>
                  <a:pt x="3" y="21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3"/>
                  <a:pt x="5" y="25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7"/>
                  <a:pt x="7" y="27"/>
                  <a:pt x="7" y="26"/>
                </a:cubicBezTo>
                <a:cubicBezTo>
                  <a:pt x="7" y="25"/>
                  <a:pt x="7" y="24"/>
                  <a:pt x="8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4"/>
                  <a:pt x="8" y="26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7"/>
                  <a:pt x="11" y="27"/>
                </a:cubicBezTo>
                <a:cubicBezTo>
                  <a:pt x="11" y="27"/>
                  <a:pt x="11" y="27"/>
                  <a:pt x="12" y="27"/>
                </a:cubicBezTo>
                <a:cubicBezTo>
                  <a:pt x="12" y="27"/>
                  <a:pt x="12" y="28"/>
                  <a:pt x="13" y="27"/>
                </a:cubicBezTo>
                <a:cubicBezTo>
                  <a:pt x="14" y="27"/>
                  <a:pt x="12" y="25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5"/>
                  <a:pt x="15" y="26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6"/>
                  <a:pt x="16" y="25"/>
                  <a:pt x="15" y="24"/>
                </a:cubicBezTo>
                <a:cubicBezTo>
                  <a:pt x="15" y="23"/>
                  <a:pt x="15" y="23"/>
                  <a:pt x="15" y="24"/>
                </a:cubicBezTo>
                <a:cubicBezTo>
                  <a:pt x="16" y="25"/>
                  <a:pt x="17" y="26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6"/>
                  <a:pt x="17" y="25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4"/>
                  <a:pt x="19" y="25"/>
                  <a:pt x="19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5"/>
                  <a:pt x="20" y="25"/>
                </a:cubicBezTo>
                <a:close/>
                <a:moveTo>
                  <a:pt x="19" y="13"/>
                </a:moveTo>
                <a:cubicBezTo>
                  <a:pt x="19" y="14"/>
                  <a:pt x="19" y="14"/>
                  <a:pt x="18" y="14"/>
                </a:cubicBezTo>
                <a:cubicBezTo>
                  <a:pt x="18" y="14"/>
                  <a:pt x="18" y="13"/>
                  <a:pt x="18" y="13"/>
                </a:cubicBezTo>
                <a:cubicBezTo>
                  <a:pt x="18" y="13"/>
                  <a:pt x="19" y="13"/>
                  <a:pt x="19" y="13"/>
                </a:cubicBezTo>
                <a:close/>
                <a:moveTo>
                  <a:pt x="9" y="14"/>
                </a:move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1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8" y="10"/>
                  <a:pt x="8" y="10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6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8" y="12"/>
                  <a:pt x="8" y="11"/>
                </a:cubicBezTo>
                <a:cubicBezTo>
                  <a:pt x="8" y="10"/>
                  <a:pt x="7" y="10"/>
                  <a:pt x="6" y="10"/>
                </a:cubicBezTo>
                <a:close/>
                <a:moveTo>
                  <a:pt x="10" y="13"/>
                </a:moveTo>
                <a:cubicBezTo>
                  <a:pt x="10" y="14"/>
                  <a:pt x="10" y="14"/>
                  <a:pt x="10" y="14"/>
                </a:cubicBezTo>
                <a:cubicBezTo>
                  <a:pt x="9" y="14"/>
                  <a:pt x="9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lose/>
                <a:moveTo>
                  <a:pt x="12" y="14"/>
                </a:move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2"/>
                  <a:pt x="11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1"/>
                  <a:pt x="12" y="12"/>
                  <a:pt x="12" y="14"/>
                </a:cubicBezTo>
                <a:cubicBezTo>
                  <a:pt x="12" y="14"/>
                  <a:pt x="12" y="14"/>
                  <a:pt x="12" y="14"/>
                </a:cubicBezTo>
                <a:close/>
                <a:moveTo>
                  <a:pt x="14" y="14"/>
                </a:moveTo>
                <a:cubicBezTo>
                  <a:pt x="13" y="14"/>
                  <a:pt x="13" y="14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3"/>
                  <a:pt x="14" y="13"/>
                  <a:pt x="14" y="14"/>
                </a:cubicBezTo>
                <a:close/>
                <a:moveTo>
                  <a:pt x="15" y="12"/>
                </a:move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3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2"/>
                  <a:pt x="15" y="11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7" y="10"/>
                  <a:pt x="17" y="10"/>
                  <a:pt x="17" y="11"/>
                </a:cubicBezTo>
                <a:cubicBezTo>
                  <a:pt x="17" y="12"/>
                  <a:pt x="16" y="12"/>
                  <a:pt x="15" y="12"/>
                </a:cubicBezTo>
                <a:close/>
                <a:moveTo>
                  <a:pt x="15" y="10"/>
                </a:move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1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2"/>
                  <a:pt x="17" y="12"/>
                  <a:pt x="17" y="11"/>
                </a:cubicBezTo>
                <a:cubicBezTo>
                  <a:pt x="17" y="10"/>
                  <a:pt x="16" y="10"/>
                  <a:pt x="15" y="1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4" name="Oval 227"/>
          <p:cNvSpPr>
            <a:spLocks noChangeArrowheads="1"/>
          </p:cNvSpPr>
          <p:nvPr/>
        </p:nvSpPr>
        <p:spPr bwMode="auto">
          <a:xfrm>
            <a:off x="5925667" y="3674589"/>
            <a:ext cx="503238" cy="495300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5" name="Freeform 228"/>
          <p:cNvSpPr>
            <a:spLocks/>
          </p:cNvSpPr>
          <p:nvPr/>
        </p:nvSpPr>
        <p:spPr bwMode="auto">
          <a:xfrm>
            <a:off x="5995517" y="3769839"/>
            <a:ext cx="422275" cy="400050"/>
          </a:xfrm>
          <a:custGeom>
            <a:avLst/>
            <a:gdLst>
              <a:gd name="T0" fmla="*/ 36 w 36"/>
              <a:gd name="T1" fmla="*/ 16 h 34"/>
              <a:gd name="T2" fmla="*/ 15 w 36"/>
              <a:gd name="T3" fmla="*/ 34 h 34"/>
              <a:gd name="T4" fmla="*/ 13 w 36"/>
              <a:gd name="T5" fmla="*/ 34 h 34"/>
              <a:gd name="T6" fmla="*/ 2 w 36"/>
              <a:gd name="T7" fmla="*/ 24 h 34"/>
              <a:gd name="T8" fmla="*/ 5 w 36"/>
              <a:gd name="T9" fmla="*/ 22 h 34"/>
              <a:gd name="T10" fmla="*/ 4 w 36"/>
              <a:gd name="T11" fmla="*/ 22 h 34"/>
              <a:gd name="T12" fmla="*/ 5 w 36"/>
              <a:gd name="T13" fmla="*/ 20 h 34"/>
              <a:gd name="T14" fmla="*/ 0 w 36"/>
              <a:gd name="T15" fmla="*/ 16 h 34"/>
              <a:gd name="T16" fmla="*/ 2 w 36"/>
              <a:gd name="T17" fmla="*/ 15 h 34"/>
              <a:gd name="T18" fmla="*/ 3 w 36"/>
              <a:gd name="T19" fmla="*/ 12 h 34"/>
              <a:gd name="T20" fmla="*/ 3 w 36"/>
              <a:gd name="T21" fmla="*/ 12 h 34"/>
              <a:gd name="T22" fmla="*/ 3 w 36"/>
              <a:gd name="T23" fmla="*/ 12 h 34"/>
              <a:gd name="T24" fmla="*/ 3 w 36"/>
              <a:gd name="T25" fmla="*/ 11 h 34"/>
              <a:gd name="T26" fmla="*/ 5 w 36"/>
              <a:gd name="T27" fmla="*/ 10 h 34"/>
              <a:gd name="T28" fmla="*/ 8 w 36"/>
              <a:gd name="T29" fmla="*/ 13 h 34"/>
              <a:gd name="T30" fmla="*/ 8 w 36"/>
              <a:gd name="T31" fmla="*/ 13 h 34"/>
              <a:gd name="T32" fmla="*/ 13 w 36"/>
              <a:gd name="T33" fmla="*/ 18 h 34"/>
              <a:gd name="T34" fmla="*/ 13 w 36"/>
              <a:gd name="T35" fmla="*/ 15 h 34"/>
              <a:gd name="T36" fmla="*/ 7 w 36"/>
              <a:gd name="T37" fmla="*/ 9 h 34"/>
              <a:gd name="T38" fmla="*/ 8 w 36"/>
              <a:gd name="T39" fmla="*/ 8 h 34"/>
              <a:gd name="T40" fmla="*/ 7 w 36"/>
              <a:gd name="T41" fmla="*/ 8 h 34"/>
              <a:gd name="T42" fmla="*/ 8 w 36"/>
              <a:gd name="T43" fmla="*/ 7 h 34"/>
              <a:gd name="T44" fmla="*/ 7 w 36"/>
              <a:gd name="T45" fmla="*/ 6 h 34"/>
              <a:gd name="T46" fmla="*/ 13 w 36"/>
              <a:gd name="T47" fmla="*/ 6 h 34"/>
              <a:gd name="T48" fmla="*/ 13 w 36"/>
              <a:gd name="T49" fmla="*/ 1 h 34"/>
              <a:gd name="T50" fmla="*/ 15 w 36"/>
              <a:gd name="T51" fmla="*/ 0 h 34"/>
              <a:gd name="T52" fmla="*/ 20 w 36"/>
              <a:gd name="T53" fmla="*/ 5 h 34"/>
              <a:gd name="T54" fmla="*/ 20 w 36"/>
              <a:gd name="T55" fmla="*/ 5 h 34"/>
              <a:gd name="T56" fmla="*/ 25 w 36"/>
              <a:gd name="T57" fmla="*/ 10 h 34"/>
              <a:gd name="T58" fmla="*/ 25 w 36"/>
              <a:gd name="T59" fmla="*/ 9 h 34"/>
              <a:gd name="T60" fmla="*/ 28 w 36"/>
              <a:gd name="T61" fmla="*/ 8 h 34"/>
              <a:gd name="T62" fmla="*/ 36 w 36"/>
              <a:gd name="T63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" h="34">
                <a:moveTo>
                  <a:pt x="36" y="16"/>
                </a:moveTo>
                <a:cubicBezTo>
                  <a:pt x="35" y="27"/>
                  <a:pt x="26" y="34"/>
                  <a:pt x="15" y="34"/>
                </a:cubicBezTo>
                <a:cubicBezTo>
                  <a:pt x="14" y="34"/>
                  <a:pt x="13" y="34"/>
                  <a:pt x="13" y="34"/>
                </a:cubicBezTo>
                <a:cubicBezTo>
                  <a:pt x="2" y="24"/>
                  <a:pt x="2" y="24"/>
                  <a:pt x="2" y="24"/>
                </a:cubicBezTo>
                <a:cubicBezTo>
                  <a:pt x="5" y="22"/>
                  <a:pt x="5" y="22"/>
                  <a:pt x="5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0"/>
                  <a:pt x="5" y="20"/>
                  <a:pt x="5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5"/>
                  <a:pt x="13" y="15"/>
                  <a:pt x="13" y="15"/>
                </a:cubicBezTo>
                <a:cubicBezTo>
                  <a:pt x="7" y="9"/>
                  <a:pt x="7" y="9"/>
                  <a:pt x="7" y="9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1"/>
                  <a:pt x="13" y="1"/>
                  <a:pt x="13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8" y="8"/>
                  <a:pt x="28" y="8"/>
                  <a:pt x="28" y="8"/>
                </a:cubicBezTo>
                <a:cubicBezTo>
                  <a:pt x="36" y="16"/>
                  <a:pt x="36" y="16"/>
                  <a:pt x="36" y="16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6" name="Freeform 229"/>
          <p:cNvSpPr>
            <a:spLocks noEditPoints="1"/>
          </p:cNvSpPr>
          <p:nvPr/>
        </p:nvSpPr>
        <p:spPr bwMode="auto">
          <a:xfrm>
            <a:off x="5995517" y="3769839"/>
            <a:ext cx="363538" cy="282575"/>
          </a:xfrm>
          <a:custGeom>
            <a:avLst/>
            <a:gdLst>
              <a:gd name="T0" fmla="*/ 8 w 31"/>
              <a:gd name="T1" fmla="*/ 24 h 24"/>
              <a:gd name="T2" fmla="*/ 5 w 31"/>
              <a:gd name="T3" fmla="*/ 10 h 24"/>
              <a:gd name="T4" fmla="*/ 3 w 31"/>
              <a:gd name="T5" fmla="*/ 11 h 24"/>
              <a:gd name="T6" fmla="*/ 3 w 31"/>
              <a:gd name="T7" fmla="*/ 12 h 24"/>
              <a:gd name="T8" fmla="*/ 3 w 31"/>
              <a:gd name="T9" fmla="*/ 12 h 24"/>
              <a:gd name="T10" fmla="*/ 3 w 31"/>
              <a:gd name="T11" fmla="*/ 13 h 24"/>
              <a:gd name="T12" fmla="*/ 0 w 31"/>
              <a:gd name="T13" fmla="*/ 14 h 24"/>
              <a:gd name="T14" fmla="*/ 3 w 31"/>
              <a:gd name="T15" fmla="*/ 16 h 24"/>
              <a:gd name="T16" fmla="*/ 4 w 31"/>
              <a:gd name="T17" fmla="*/ 22 h 24"/>
              <a:gd name="T18" fmla="*/ 5 w 31"/>
              <a:gd name="T19" fmla="*/ 17 h 24"/>
              <a:gd name="T20" fmla="*/ 6 w 31"/>
              <a:gd name="T21" fmla="*/ 17 h 24"/>
              <a:gd name="T22" fmla="*/ 6 w 31"/>
              <a:gd name="T23" fmla="*/ 15 h 24"/>
              <a:gd name="T24" fmla="*/ 8 w 31"/>
              <a:gd name="T25" fmla="*/ 14 h 24"/>
              <a:gd name="T26" fmla="*/ 8 w 31"/>
              <a:gd name="T27" fmla="*/ 14 h 24"/>
              <a:gd name="T28" fmla="*/ 8 w 31"/>
              <a:gd name="T29" fmla="*/ 13 h 24"/>
              <a:gd name="T30" fmla="*/ 5 w 31"/>
              <a:gd name="T31" fmla="*/ 13 h 24"/>
              <a:gd name="T32" fmla="*/ 27 w 31"/>
              <a:gd name="T33" fmla="*/ 8 h 24"/>
              <a:gd name="T34" fmla="*/ 27 w 31"/>
              <a:gd name="T35" fmla="*/ 9 h 24"/>
              <a:gd name="T36" fmla="*/ 27 w 31"/>
              <a:gd name="T37" fmla="*/ 10 h 24"/>
              <a:gd name="T38" fmla="*/ 27 w 31"/>
              <a:gd name="T39" fmla="*/ 10 h 24"/>
              <a:gd name="T40" fmla="*/ 28 w 31"/>
              <a:gd name="T41" fmla="*/ 11 h 24"/>
              <a:gd name="T42" fmla="*/ 30 w 31"/>
              <a:gd name="T43" fmla="*/ 14 h 24"/>
              <a:gd name="T44" fmla="*/ 27 w 31"/>
              <a:gd name="T45" fmla="*/ 15 h 24"/>
              <a:gd name="T46" fmla="*/ 23 w 31"/>
              <a:gd name="T47" fmla="*/ 21 h 24"/>
              <a:gd name="T48" fmla="*/ 24 w 31"/>
              <a:gd name="T49" fmla="*/ 16 h 24"/>
              <a:gd name="T50" fmla="*/ 24 w 31"/>
              <a:gd name="T51" fmla="*/ 14 h 24"/>
              <a:gd name="T52" fmla="*/ 21 w 31"/>
              <a:gd name="T53" fmla="*/ 13 h 24"/>
              <a:gd name="T54" fmla="*/ 22 w 31"/>
              <a:gd name="T55" fmla="*/ 12 h 24"/>
              <a:gd name="T56" fmla="*/ 22 w 31"/>
              <a:gd name="T57" fmla="*/ 11 h 24"/>
              <a:gd name="T58" fmla="*/ 24 w 31"/>
              <a:gd name="T59" fmla="*/ 11 h 24"/>
              <a:gd name="T60" fmla="*/ 25 w 31"/>
              <a:gd name="T61" fmla="*/ 7 h 24"/>
              <a:gd name="T62" fmla="*/ 15 w 31"/>
              <a:gd name="T63" fmla="*/ 0 h 24"/>
              <a:gd name="T64" fmla="*/ 14 w 31"/>
              <a:gd name="T65" fmla="*/ 2 h 24"/>
              <a:gd name="T66" fmla="*/ 15 w 31"/>
              <a:gd name="T67" fmla="*/ 3 h 24"/>
              <a:gd name="T68" fmla="*/ 15 w 31"/>
              <a:gd name="T69" fmla="*/ 4 h 24"/>
              <a:gd name="T70" fmla="*/ 16 w 31"/>
              <a:gd name="T71" fmla="*/ 5 h 24"/>
              <a:gd name="T72" fmla="*/ 20 w 31"/>
              <a:gd name="T73" fmla="*/ 8 h 24"/>
              <a:gd name="T74" fmla="*/ 15 w 31"/>
              <a:gd name="T75" fmla="*/ 10 h 24"/>
              <a:gd name="T76" fmla="*/ 13 w 31"/>
              <a:gd name="T77" fmla="*/ 18 h 24"/>
              <a:gd name="T78" fmla="*/ 13 w 31"/>
              <a:gd name="T79" fmla="*/ 11 h 24"/>
              <a:gd name="T80" fmla="*/ 12 w 31"/>
              <a:gd name="T81" fmla="*/ 10 h 24"/>
              <a:gd name="T82" fmla="*/ 7 w 31"/>
              <a:gd name="T83" fmla="*/ 9 h 24"/>
              <a:gd name="T84" fmla="*/ 8 w 31"/>
              <a:gd name="T85" fmla="*/ 8 h 24"/>
              <a:gd name="T86" fmla="*/ 9 w 31"/>
              <a:gd name="T87" fmla="*/ 6 h 24"/>
              <a:gd name="T88" fmla="*/ 11 w 31"/>
              <a:gd name="T89" fmla="*/ 5 h 24"/>
              <a:gd name="T90" fmla="*/ 11 w 31"/>
              <a:gd name="T91" fmla="*/ 0 h 24"/>
              <a:gd name="T92" fmla="*/ 2 w 31"/>
              <a:gd name="T93" fmla="*/ 24 h 24"/>
              <a:gd name="T94" fmla="*/ 28 w 31"/>
              <a:gd name="T95" fmla="*/ 24 h 24"/>
              <a:gd name="T96" fmla="*/ 22 w 31"/>
              <a:gd name="T9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" h="24">
                <a:moveTo>
                  <a:pt x="21" y="24"/>
                </a:moveTo>
                <a:cubicBezTo>
                  <a:pt x="22" y="22"/>
                  <a:pt x="20" y="19"/>
                  <a:pt x="18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0" y="19"/>
                  <a:pt x="8" y="22"/>
                  <a:pt x="8" y="24"/>
                </a:cubicBezTo>
                <a:cubicBezTo>
                  <a:pt x="8" y="24"/>
                  <a:pt x="9" y="24"/>
                  <a:pt x="9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lose/>
                <a:moveTo>
                  <a:pt x="5" y="10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1"/>
                  <a:pt x="5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6" y="17"/>
                  <a:pt x="6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25" y="7"/>
                </a:move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6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8" y="11"/>
                  <a:pt x="28" y="11"/>
                </a:cubicBezTo>
                <a:cubicBezTo>
                  <a:pt x="28" y="11"/>
                  <a:pt x="28" y="11"/>
                  <a:pt x="28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5" y="21"/>
                  <a:pt x="24" y="21"/>
                  <a:pt x="23" y="21"/>
                </a:cubicBezTo>
                <a:cubicBezTo>
                  <a:pt x="23" y="21"/>
                  <a:pt x="23" y="20"/>
                  <a:pt x="23" y="20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3" y="14"/>
                  <a:pt x="23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0"/>
                  <a:pt x="25" y="10"/>
                  <a:pt x="25" y="10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11" y="0"/>
                </a:move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10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9"/>
                  <a:pt x="16" y="19"/>
                  <a:pt x="16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3" y="18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2" y="5"/>
                  <a:pt x="12" y="5"/>
                  <a:pt x="12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8" y="24"/>
                </a:moveTo>
                <a:cubicBezTo>
                  <a:pt x="8" y="23"/>
                  <a:pt x="8" y="23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6" y="22"/>
                  <a:pt x="4" y="22"/>
                  <a:pt x="2" y="24"/>
                </a:cubicBezTo>
                <a:cubicBezTo>
                  <a:pt x="2" y="24"/>
                  <a:pt x="2" y="24"/>
                  <a:pt x="3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lose/>
                <a:moveTo>
                  <a:pt x="28" y="24"/>
                </a:moveTo>
                <a:cubicBezTo>
                  <a:pt x="27" y="21"/>
                  <a:pt x="24" y="21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2"/>
                  <a:pt x="22" y="23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7" name="Oval 230"/>
          <p:cNvSpPr>
            <a:spLocks noChangeArrowheads="1"/>
          </p:cNvSpPr>
          <p:nvPr/>
        </p:nvSpPr>
        <p:spPr bwMode="auto">
          <a:xfrm>
            <a:off x="4673130" y="3674589"/>
            <a:ext cx="503238" cy="495300"/>
          </a:xfrm>
          <a:prstGeom prst="ellipse">
            <a:avLst/>
          </a:pr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8" name="Freeform 231"/>
          <p:cNvSpPr>
            <a:spLocks/>
          </p:cNvSpPr>
          <p:nvPr/>
        </p:nvSpPr>
        <p:spPr bwMode="auto">
          <a:xfrm>
            <a:off x="4790605" y="3815876"/>
            <a:ext cx="385763" cy="354013"/>
          </a:xfrm>
          <a:custGeom>
            <a:avLst/>
            <a:gdLst>
              <a:gd name="T0" fmla="*/ 33 w 33"/>
              <a:gd name="T1" fmla="*/ 10 h 30"/>
              <a:gd name="T2" fmla="*/ 14 w 33"/>
              <a:gd name="T3" fmla="*/ 30 h 30"/>
              <a:gd name="T4" fmla="*/ 0 w 33"/>
              <a:gd name="T5" fmla="*/ 16 h 30"/>
              <a:gd name="T6" fmla="*/ 2 w 33"/>
              <a:gd name="T7" fmla="*/ 9 h 30"/>
              <a:gd name="T8" fmla="*/ 23 w 33"/>
              <a:gd name="T9" fmla="*/ 0 h 30"/>
              <a:gd name="T10" fmla="*/ 33 w 33"/>
              <a:gd name="T11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30">
                <a:moveTo>
                  <a:pt x="33" y="10"/>
                </a:moveTo>
                <a:cubicBezTo>
                  <a:pt x="33" y="20"/>
                  <a:pt x="24" y="29"/>
                  <a:pt x="14" y="3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9"/>
                  <a:pt x="2" y="9"/>
                  <a:pt x="2" y="9"/>
                </a:cubicBezTo>
                <a:cubicBezTo>
                  <a:pt x="23" y="0"/>
                  <a:pt x="23" y="0"/>
                  <a:pt x="23" y="0"/>
                </a:cubicBezTo>
                <a:cubicBezTo>
                  <a:pt x="33" y="10"/>
                  <a:pt x="33" y="10"/>
                  <a:pt x="33" y="10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9" name="Freeform 232"/>
          <p:cNvSpPr>
            <a:spLocks noEditPoints="1"/>
          </p:cNvSpPr>
          <p:nvPr/>
        </p:nvSpPr>
        <p:spPr bwMode="auto">
          <a:xfrm>
            <a:off x="4742980" y="3746026"/>
            <a:ext cx="387350" cy="352425"/>
          </a:xfrm>
          <a:custGeom>
            <a:avLst/>
            <a:gdLst>
              <a:gd name="T0" fmla="*/ 5 w 33"/>
              <a:gd name="T1" fmla="*/ 23 h 30"/>
              <a:gd name="T2" fmla="*/ 2 w 33"/>
              <a:gd name="T3" fmla="*/ 8 h 30"/>
              <a:gd name="T4" fmla="*/ 19 w 33"/>
              <a:gd name="T5" fmla="*/ 2 h 30"/>
              <a:gd name="T6" fmla="*/ 29 w 33"/>
              <a:gd name="T7" fmla="*/ 20 h 30"/>
              <a:gd name="T8" fmla="*/ 29 w 33"/>
              <a:gd name="T9" fmla="*/ 21 h 30"/>
              <a:gd name="T10" fmla="*/ 29 w 33"/>
              <a:gd name="T11" fmla="*/ 26 h 30"/>
              <a:gd name="T12" fmla="*/ 27 w 33"/>
              <a:gd name="T13" fmla="*/ 27 h 30"/>
              <a:gd name="T14" fmla="*/ 26 w 33"/>
              <a:gd name="T15" fmla="*/ 25 h 30"/>
              <a:gd name="T16" fmla="*/ 26 w 33"/>
              <a:gd name="T17" fmla="*/ 25 h 30"/>
              <a:gd name="T18" fmla="*/ 26 w 33"/>
              <a:gd name="T19" fmla="*/ 27 h 30"/>
              <a:gd name="T20" fmla="*/ 24 w 33"/>
              <a:gd name="T21" fmla="*/ 27 h 30"/>
              <a:gd name="T22" fmla="*/ 24 w 33"/>
              <a:gd name="T23" fmla="*/ 25 h 30"/>
              <a:gd name="T24" fmla="*/ 23 w 33"/>
              <a:gd name="T25" fmla="*/ 25 h 30"/>
              <a:gd name="T26" fmla="*/ 23 w 33"/>
              <a:gd name="T27" fmla="*/ 28 h 30"/>
              <a:gd name="T28" fmla="*/ 22 w 33"/>
              <a:gd name="T29" fmla="*/ 28 h 30"/>
              <a:gd name="T30" fmla="*/ 21 w 33"/>
              <a:gd name="T31" fmla="*/ 26 h 30"/>
              <a:gd name="T32" fmla="*/ 21 w 33"/>
              <a:gd name="T33" fmla="*/ 26 h 30"/>
              <a:gd name="T34" fmla="*/ 21 w 33"/>
              <a:gd name="T35" fmla="*/ 29 h 30"/>
              <a:gd name="T36" fmla="*/ 19 w 33"/>
              <a:gd name="T37" fmla="*/ 29 h 30"/>
              <a:gd name="T38" fmla="*/ 18 w 33"/>
              <a:gd name="T39" fmla="*/ 27 h 30"/>
              <a:gd name="T40" fmla="*/ 17 w 33"/>
              <a:gd name="T41" fmla="*/ 27 h 30"/>
              <a:gd name="T42" fmla="*/ 10 w 33"/>
              <a:gd name="T43" fmla="*/ 22 h 30"/>
              <a:gd name="T44" fmla="*/ 9 w 33"/>
              <a:gd name="T45" fmla="*/ 22 h 30"/>
              <a:gd name="T46" fmla="*/ 5 w 33"/>
              <a:gd name="T47" fmla="*/ 23 h 30"/>
              <a:gd name="T48" fmla="*/ 18 w 33"/>
              <a:gd name="T49" fmla="*/ 15 h 30"/>
              <a:gd name="T50" fmla="*/ 20 w 33"/>
              <a:gd name="T51" fmla="*/ 19 h 30"/>
              <a:gd name="T52" fmla="*/ 18 w 33"/>
              <a:gd name="T53" fmla="*/ 22 h 30"/>
              <a:gd name="T54" fmla="*/ 15 w 33"/>
              <a:gd name="T55" fmla="*/ 19 h 30"/>
              <a:gd name="T56" fmla="*/ 18 w 33"/>
              <a:gd name="T57" fmla="*/ 15 h 30"/>
              <a:gd name="T58" fmla="*/ 26 w 33"/>
              <a:gd name="T59" fmla="*/ 14 h 30"/>
              <a:gd name="T60" fmla="*/ 28 w 33"/>
              <a:gd name="T61" fmla="*/ 17 h 30"/>
              <a:gd name="T62" fmla="*/ 26 w 33"/>
              <a:gd name="T63" fmla="*/ 20 h 30"/>
              <a:gd name="T64" fmla="*/ 23 w 33"/>
              <a:gd name="T65" fmla="*/ 17 h 30"/>
              <a:gd name="T66" fmla="*/ 26 w 33"/>
              <a:gd name="T67" fmla="*/ 14 h 30"/>
              <a:gd name="T68" fmla="*/ 23 w 33"/>
              <a:gd name="T69" fmla="*/ 20 h 30"/>
              <a:gd name="T70" fmla="*/ 25 w 33"/>
              <a:gd name="T71" fmla="*/ 22 h 30"/>
              <a:gd name="T72" fmla="*/ 24 w 33"/>
              <a:gd name="T73" fmla="*/ 22 h 30"/>
              <a:gd name="T74" fmla="*/ 22 w 33"/>
              <a:gd name="T75" fmla="*/ 23 h 30"/>
              <a:gd name="T76" fmla="*/ 21 w 33"/>
              <a:gd name="T77" fmla="*/ 23 h 30"/>
              <a:gd name="T78" fmla="*/ 22 w 33"/>
              <a:gd name="T79" fmla="*/ 20 h 30"/>
              <a:gd name="T80" fmla="*/ 23 w 33"/>
              <a:gd name="T81" fmla="*/ 2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" h="30">
                <a:moveTo>
                  <a:pt x="5" y="23"/>
                </a:moveTo>
                <a:cubicBezTo>
                  <a:pt x="0" y="20"/>
                  <a:pt x="0" y="13"/>
                  <a:pt x="2" y="8"/>
                </a:cubicBezTo>
                <a:cubicBezTo>
                  <a:pt x="5" y="1"/>
                  <a:pt x="12" y="0"/>
                  <a:pt x="19" y="2"/>
                </a:cubicBezTo>
                <a:cubicBezTo>
                  <a:pt x="28" y="4"/>
                  <a:pt x="33" y="12"/>
                  <a:pt x="29" y="20"/>
                </a:cubicBezTo>
                <a:cubicBezTo>
                  <a:pt x="29" y="20"/>
                  <a:pt x="28" y="20"/>
                  <a:pt x="29" y="21"/>
                </a:cubicBezTo>
                <a:cubicBezTo>
                  <a:pt x="29" y="22"/>
                  <a:pt x="29" y="25"/>
                  <a:pt x="29" y="26"/>
                </a:cubicBezTo>
                <a:cubicBezTo>
                  <a:pt x="29" y="27"/>
                  <a:pt x="28" y="27"/>
                  <a:pt x="27" y="27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6" y="25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8"/>
                  <a:pt x="25" y="28"/>
                  <a:pt x="24" y="27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2" y="29"/>
                  <a:pt x="22" y="28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19" y="30"/>
                  <a:pt x="19" y="29"/>
                </a:cubicBezTo>
                <a:cubicBezTo>
                  <a:pt x="19" y="28"/>
                  <a:pt x="18" y="28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2" y="28"/>
                  <a:pt x="10" y="27"/>
                  <a:pt x="10" y="22"/>
                </a:cubicBezTo>
                <a:cubicBezTo>
                  <a:pt x="10" y="19"/>
                  <a:pt x="9" y="19"/>
                  <a:pt x="9" y="22"/>
                </a:cubicBezTo>
                <a:cubicBezTo>
                  <a:pt x="8" y="26"/>
                  <a:pt x="9" y="26"/>
                  <a:pt x="5" y="23"/>
                </a:cubicBezTo>
                <a:close/>
                <a:moveTo>
                  <a:pt x="18" y="15"/>
                </a:moveTo>
                <a:cubicBezTo>
                  <a:pt x="19" y="15"/>
                  <a:pt x="20" y="17"/>
                  <a:pt x="20" y="19"/>
                </a:cubicBezTo>
                <a:cubicBezTo>
                  <a:pt x="20" y="21"/>
                  <a:pt x="19" y="22"/>
                  <a:pt x="18" y="22"/>
                </a:cubicBezTo>
                <a:cubicBezTo>
                  <a:pt x="16" y="22"/>
                  <a:pt x="15" y="21"/>
                  <a:pt x="15" y="19"/>
                </a:cubicBezTo>
                <a:cubicBezTo>
                  <a:pt x="15" y="17"/>
                  <a:pt x="16" y="15"/>
                  <a:pt x="18" y="15"/>
                </a:cubicBezTo>
                <a:close/>
                <a:moveTo>
                  <a:pt x="26" y="14"/>
                </a:moveTo>
                <a:cubicBezTo>
                  <a:pt x="27" y="14"/>
                  <a:pt x="28" y="15"/>
                  <a:pt x="28" y="17"/>
                </a:cubicBezTo>
                <a:cubicBezTo>
                  <a:pt x="28" y="18"/>
                  <a:pt x="27" y="20"/>
                  <a:pt x="26" y="20"/>
                </a:cubicBezTo>
                <a:cubicBezTo>
                  <a:pt x="24" y="20"/>
                  <a:pt x="23" y="18"/>
                  <a:pt x="23" y="17"/>
                </a:cubicBezTo>
                <a:cubicBezTo>
                  <a:pt x="23" y="15"/>
                  <a:pt x="24" y="14"/>
                  <a:pt x="26" y="14"/>
                </a:cubicBezTo>
                <a:close/>
                <a:moveTo>
                  <a:pt x="23" y="20"/>
                </a:moveTo>
                <a:cubicBezTo>
                  <a:pt x="24" y="21"/>
                  <a:pt x="24" y="21"/>
                  <a:pt x="25" y="22"/>
                </a:cubicBezTo>
                <a:cubicBezTo>
                  <a:pt x="25" y="22"/>
                  <a:pt x="25" y="22"/>
                  <a:pt x="24" y="22"/>
                </a:cubicBezTo>
                <a:cubicBezTo>
                  <a:pt x="23" y="22"/>
                  <a:pt x="22" y="23"/>
                  <a:pt x="22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3" y="20"/>
                  <a:pt x="23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1" name="Oval 6"/>
          <p:cNvSpPr>
            <a:spLocks noChangeArrowheads="1"/>
          </p:cNvSpPr>
          <p:nvPr/>
        </p:nvSpPr>
        <p:spPr bwMode="auto">
          <a:xfrm>
            <a:off x="7227079" y="5503132"/>
            <a:ext cx="474663" cy="4762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2" name="Freeform 7"/>
          <p:cNvSpPr>
            <a:spLocks noEditPoints="1"/>
          </p:cNvSpPr>
          <p:nvPr/>
        </p:nvSpPr>
        <p:spPr bwMode="auto">
          <a:xfrm>
            <a:off x="7306454" y="5593619"/>
            <a:ext cx="395288" cy="385763"/>
          </a:xfrm>
          <a:custGeom>
            <a:avLst/>
            <a:gdLst>
              <a:gd name="T0" fmla="*/ 35 w 35"/>
              <a:gd name="T1" fmla="*/ 13 h 34"/>
              <a:gd name="T2" fmla="*/ 34 w 35"/>
              <a:gd name="T3" fmla="*/ 19 h 34"/>
              <a:gd name="T4" fmla="*/ 20 w 35"/>
              <a:gd name="T5" fmla="*/ 5 h 34"/>
              <a:gd name="T6" fmla="*/ 22 w 35"/>
              <a:gd name="T7" fmla="*/ 4 h 34"/>
              <a:gd name="T8" fmla="*/ 25 w 35"/>
              <a:gd name="T9" fmla="*/ 0 h 34"/>
              <a:gd name="T10" fmla="*/ 35 w 35"/>
              <a:gd name="T11" fmla="*/ 10 h 34"/>
              <a:gd name="T12" fmla="*/ 35 w 35"/>
              <a:gd name="T13" fmla="*/ 13 h 34"/>
              <a:gd name="T14" fmla="*/ 34 w 35"/>
              <a:gd name="T15" fmla="*/ 19 h 34"/>
              <a:gd name="T16" fmla="*/ 14 w 35"/>
              <a:gd name="T17" fmla="*/ 34 h 34"/>
              <a:gd name="T18" fmla="*/ 11 w 35"/>
              <a:gd name="T19" fmla="*/ 34 h 34"/>
              <a:gd name="T20" fmla="*/ 3 w 35"/>
              <a:gd name="T21" fmla="*/ 26 h 34"/>
              <a:gd name="T22" fmla="*/ 3 w 35"/>
              <a:gd name="T23" fmla="*/ 26 h 34"/>
              <a:gd name="T24" fmla="*/ 0 w 35"/>
              <a:gd name="T25" fmla="*/ 23 h 34"/>
              <a:gd name="T26" fmla="*/ 7 w 35"/>
              <a:gd name="T27" fmla="*/ 20 h 34"/>
              <a:gd name="T28" fmla="*/ 5 w 35"/>
              <a:gd name="T29" fmla="*/ 18 h 34"/>
              <a:gd name="T30" fmla="*/ 6 w 35"/>
              <a:gd name="T31" fmla="*/ 11 h 34"/>
              <a:gd name="T32" fmla="*/ 0 w 35"/>
              <a:gd name="T33" fmla="*/ 6 h 34"/>
              <a:gd name="T34" fmla="*/ 6 w 35"/>
              <a:gd name="T35" fmla="*/ 0 h 34"/>
              <a:gd name="T36" fmla="*/ 13 w 35"/>
              <a:gd name="T37" fmla="*/ 6 h 34"/>
              <a:gd name="T38" fmla="*/ 21 w 35"/>
              <a:gd name="T39" fmla="*/ 6 h 34"/>
              <a:gd name="T40" fmla="*/ 34 w 35"/>
              <a:gd name="T41" fmla="*/ 1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" h="34">
                <a:moveTo>
                  <a:pt x="35" y="13"/>
                </a:moveTo>
                <a:cubicBezTo>
                  <a:pt x="35" y="15"/>
                  <a:pt x="35" y="17"/>
                  <a:pt x="34" y="19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2"/>
                  <a:pt x="35" y="13"/>
                </a:cubicBezTo>
                <a:close/>
                <a:moveTo>
                  <a:pt x="34" y="19"/>
                </a:moveTo>
                <a:cubicBezTo>
                  <a:pt x="32" y="28"/>
                  <a:pt x="24" y="34"/>
                  <a:pt x="14" y="34"/>
                </a:cubicBezTo>
                <a:cubicBezTo>
                  <a:pt x="13" y="34"/>
                  <a:pt x="12" y="34"/>
                  <a:pt x="11" y="34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0" y="23"/>
                  <a:pt x="0" y="23"/>
                  <a:pt x="0" y="23"/>
                </a:cubicBezTo>
                <a:cubicBezTo>
                  <a:pt x="7" y="20"/>
                  <a:pt x="7" y="20"/>
                  <a:pt x="7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1"/>
                  <a:pt x="6" y="11"/>
                  <a:pt x="6" y="11"/>
                </a:cubicBezTo>
                <a:cubicBezTo>
                  <a:pt x="0" y="6"/>
                  <a:pt x="0" y="6"/>
                  <a:pt x="0" y="6"/>
                </a:cubicBezTo>
                <a:cubicBezTo>
                  <a:pt x="6" y="0"/>
                  <a:pt x="6" y="0"/>
                  <a:pt x="6" y="0"/>
                </a:cubicBezTo>
                <a:cubicBezTo>
                  <a:pt x="13" y="6"/>
                  <a:pt x="13" y="6"/>
                  <a:pt x="13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34" y="19"/>
                  <a:pt x="34" y="19"/>
                  <a:pt x="34" y="19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3" name="Freeform 8"/>
          <p:cNvSpPr>
            <a:spLocks noEditPoints="1"/>
          </p:cNvSpPr>
          <p:nvPr/>
        </p:nvSpPr>
        <p:spPr bwMode="auto">
          <a:xfrm>
            <a:off x="7295342" y="5571394"/>
            <a:ext cx="338138" cy="328613"/>
          </a:xfrm>
          <a:custGeom>
            <a:avLst/>
            <a:gdLst>
              <a:gd name="T0" fmla="*/ 22 w 30"/>
              <a:gd name="T1" fmla="*/ 4 h 29"/>
              <a:gd name="T2" fmla="*/ 27 w 30"/>
              <a:gd name="T3" fmla="*/ 4 h 29"/>
              <a:gd name="T4" fmla="*/ 25 w 30"/>
              <a:gd name="T5" fmla="*/ 9 h 29"/>
              <a:gd name="T6" fmla="*/ 23 w 30"/>
              <a:gd name="T7" fmla="*/ 8 h 29"/>
              <a:gd name="T8" fmla="*/ 24 w 30"/>
              <a:gd name="T9" fmla="*/ 18 h 29"/>
              <a:gd name="T10" fmla="*/ 20 w 30"/>
              <a:gd name="T11" fmla="*/ 22 h 29"/>
              <a:gd name="T12" fmla="*/ 19 w 30"/>
              <a:gd name="T13" fmla="*/ 24 h 29"/>
              <a:gd name="T14" fmla="*/ 18 w 30"/>
              <a:gd name="T15" fmla="*/ 24 h 29"/>
              <a:gd name="T16" fmla="*/ 18 w 30"/>
              <a:gd name="T17" fmla="*/ 22 h 29"/>
              <a:gd name="T18" fmla="*/ 16 w 30"/>
              <a:gd name="T19" fmla="*/ 23 h 29"/>
              <a:gd name="T20" fmla="*/ 16 w 30"/>
              <a:gd name="T21" fmla="*/ 24 h 29"/>
              <a:gd name="T22" fmla="*/ 15 w 30"/>
              <a:gd name="T23" fmla="*/ 24 h 29"/>
              <a:gd name="T24" fmla="*/ 14 w 30"/>
              <a:gd name="T25" fmla="*/ 23 h 29"/>
              <a:gd name="T26" fmla="*/ 14 w 30"/>
              <a:gd name="T27" fmla="*/ 24 h 29"/>
              <a:gd name="T28" fmla="*/ 12 w 30"/>
              <a:gd name="T29" fmla="*/ 24 h 29"/>
              <a:gd name="T30" fmla="*/ 12 w 30"/>
              <a:gd name="T31" fmla="*/ 23 h 29"/>
              <a:gd name="T32" fmla="*/ 11 w 30"/>
              <a:gd name="T33" fmla="*/ 24 h 29"/>
              <a:gd name="T34" fmla="*/ 10 w 30"/>
              <a:gd name="T35" fmla="*/ 24 h 29"/>
              <a:gd name="T36" fmla="*/ 8 w 30"/>
              <a:gd name="T37" fmla="*/ 21 h 29"/>
              <a:gd name="T38" fmla="*/ 15 w 30"/>
              <a:gd name="T39" fmla="*/ 6 h 29"/>
              <a:gd name="T40" fmla="*/ 13 w 30"/>
              <a:gd name="T41" fmla="*/ 16 h 29"/>
              <a:gd name="T42" fmla="*/ 13 w 30"/>
              <a:gd name="T43" fmla="*/ 16 h 29"/>
              <a:gd name="T44" fmla="*/ 16 w 30"/>
              <a:gd name="T45" fmla="*/ 16 h 29"/>
              <a:gd name="T46" fmla="*/ 20 w 30"/>
              <a:gd name="T47" fmla="*/ 22 h 29"/>
              <a:gd name="T48" fmla="*/ 27 w 30"/>
              <a:gd name="T49" fmla="*/ 26 h 29"/>
              <a:gd name="T50" fmla="*/ 27 w 30"/>
              <a:gd name="T51" fmla="*/ 21 h 29"/>
              <a:gd name="T52" fmla="*/ 23 w 30"/>
              <a:gd name="T53" fmla="*/ 20 h 29"/>
              <a:gd name="T54" fmla="*/ 20 w 30"/>
              <a:gd name="T55" fmla="*/ 21 h 29"/>
              <a:gd name="T56" fmla="*/ 10 w 30"/>
              <a:gd name="T57" fmla="*/ 22 h 29"/>
              <a:gd name="T58" fmla="*/ 3 w 30"/>
              <a:gd name="T59" fmla="*/ 26 h 29"/>
              <a:gd name="T60" fmla="*/ 3 w 30"/>
              <a:gd name="T61" fmla="*/ 21 h 29"/>
              <a:gd name="T62" fmla="*/ 6 w 30"/>
              <a:gd name="T63" fmla="*/ 20 h 29"/>
              <a:gd name="T64" fmla="*/ 10 w 30"/>
              <a:gd name="T65" fmla="*/ 21 h 29"/>
              <a:gd name="T66" fmla="*/ 9 w 30"/>
              <a:gd name="T67" fmla="*/ 7 h 29"/>
              <a:gd name="T68" fmla="*/ 3 w 30"/>
              <a:gd name="T69" fmla="*/ 3 h 29"/>
              <a:gd name="T70" fmla="*/ 3 w 30"/>
              <a:gd name="T71" fmla="*/ 9 h 29"/>
              <a:gd name="T72" fmla="*/ 6 w 30"/>
              <a:gd name="T73" fmla="*/ 9 h 29"/>
              <a:gd name="T74" fmla="*/ 9 w 30"/>
              <a:gd name="T75" fmla="*/ 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" h="29">
                <a:moveTo>
                  <a:pt x="21" y="7"/>
                </a:moveTo>
                <a:cubicBezTo>
                  <a:pt x="22" y="6"/>
                  <a:pt x="22" y="5"/>
                  <a:pt x="22" y="4"/>
                </a:cubicBezTo>
                <a:cubicBezTo>
                  <a:pt x="21" y="0"/>
                  <a:pt x="27" y="0"/>
                  <a:pt x="27" y="3"/>
                </a:cubicBezTo>
                <a:cubicBezTo>
                  <a:pt x="27" y="4"/>
                  <a:pt x="27" y="4"/>
                  <a:pt x="27" y="4"/>
                </a:cubicBezTo>
                <a:cubicBezTo>
                  <a:pt x="30" y="4"/>
                  <a:pt x="30" y="8"/>
                  <a:pt x="27" y="9"/>
                </a:cubicBezTo>
                <a:cubicBezTo>
                  <a:pt x="26" y="9"/>
                  <a:pt x="26" y="8"/>
                  <a:pt x="25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3" y="8"/>
                  <a:pt x="22" y="7"/>
                  <a:pt x="21" y="7"/>
                </a:cubicBezTo>
                <a:close/>
                <a:moveTo>
                  <a:pt x="24" y="18"/>
                </a:moveTo>
                <a:cubicBezTo>
                  <a:pt x="24" y="19"/>
                  <a:pt x="23" y="21"/>
                  <a:pt x="21" y="21"/>
                </a:cubicBezTo>
                <a:cubicBezTo>
                  <a:pt x="20" y="21"/>
                  <a:pt x="20" y="21"/>
                  <a:pt x="20" y="22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4"/>
                  <a:pt x="19" y="24"/>
                  <a:pt x="19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2"/>
                  <a:pt x="14" y="22"/>
                  <a:pt x="14" y="23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3"/>
                  <a:pt x="10" y="23"/>
                  <a:pt x="10" y="22"/>
                </a:cubicBezTo>
                <a:cubicBezTo>
                  <a:pt x="10" y="21"/>
                  <a:pt x="10" y="21"/>
                  <a:pt x="8" y="21"/>
                </a:cubicBezTo>
                <a:cubicBezTo>
                  <a:pt x="7" y="21"/>
                  <a:pt x="6" y="19"/>
                  <a:pt x="6" y="18"/>
                </a:cubicBezTo>
                <a:cubicBezTo>
                  <a:pt x="6" y="10"/>
                  <a:pt x="5" y="6"/>
                  <a:pt x="15" y="6"/>
                </a:cubicBezTo>
                <a:cubicBezTo>
                  <a:pt x="25" y="6"/>
                  <a:pt x="24" y="10"/>
                  <a:pt x="24" y="18"/>
                </a:cubicBezTo>
                <a:close/>
                <a:moveTo>
                  <a:pt x="13" y="16"/>
                </a:moveTo>
                <a:cubicBezTo>
                  <a:pt x="13" y="19"/>
                  <a:pt x="8" y="19"/>
                  <a:pt x="8" y="16"/>
                </a:cubicBezTo>
                <a:cubicBezTo>
                  <a:pt x="8" y="12"/>
                  <a:pt x="13" y="12"/>
                  <a:pt x="13" y="16"/>
                </a:cubicBezTo>
                <a:close/>
                <a:moveTo>
                  <a:pt x="22" y="16"/>
                </a:moveTo>
                <a:cubicBezTo>
                  <a:pt x="22" y="19"/>
                  <a:pt x="16" y="19"/>
                  <a:pt x="16" y="16"/>
                </a:cubicBezTo>
                <a:cubicBezTo>
                  <a:pt x="16" y="12"/>
                  <a:pt x="22" y="12"/>
                  <a:pt x="22" y="16"/>
                </a:cubicBezTo>
                <a:close/>
                <a:moveTo>
                  <a:pt x="20" y="22"/>
                </a:moveTo>
                <a:cubicBezTo>
                  <a:pt x="21" y="23"/>
                  <a:pt x="22" y="24"/>
                  <a:pt x="22" y="25"/>
                </a:cubicBezTo>
                <a:cubicBezTo>
                  <a:pt x="21" y="29"/>
                  <a:pt x="27" y="29"/>
                  <a:pt x="27" y="26"/>
                </a:cubicBezTo>
                <a:cubicBezTo>
                  <a:pt x="27" y="26"/>
                  <a:pt x="27" y="26"/>
                  <a:pt x="27" y="25"/>
                </a:cubicBezTo>
                <a:cubicBezTo>
                  <a:pt x="30" y="25"/>
                  <a:pt x="30" y="21"/>
                  <a:pt x="27" y="21"/>
                </a:cubicBezTo>
                <a:cubicBezTo>
                  <a:pt x="26" y="20"/>
                  <a:pt x="26" y="21"/>
                  <a:pt x="25" y="21"/>
                </a:cubicBezTo>
                <a:cubicBezTo>
                  <a:pt x="24" y="21"/>
                  <a:pt x="24" y="21"/>
                  <a:pt x="23" y="20"/>
                </a:cubicBezTo>
                <a:cubicBezTo>
                  <a:pt x="23" y="21"/>
                  <a:pt x="22" y="21"/>
                  <a:pt x="21" y="21"/>
                </a:cubicBezTo>
                <a:cubicBezTo>
                  <a:pt x="21" y="21"/>
                  <a:pt x="20" y="21"/>
                  <a:pt x="20" y="21"/>
                </a:cubicBezTo>
                <a:cubicBezTo>
                  <a:pt x="20" y="21"/>
                  <a:pt x="20" y="22"/>
                  <a:pt x="20" y="22"/>
                </a:cubicBezTo>
                <a:close/>
                <a:moveTo>
                  <a:pt x="10" y="22"/>
                </a:moveTo>
                <a:cubicBezTo>
                  <a:pt x="9" y="23"/>
                  <a:pt x="8" y="24"/>
                  <a:pt x="8" y="25"/>
                </a:cubicBezTo>
                <a:cubicBezTo>
                  <a:pt x="8" y="29"/>
                  <a:pt x="3" y="29"/>
                  <a:pt x="3" y="26"/>
                </a:cubicBezTo>
                <a:cubicBezTo>
                  <a:pt x="3" y="26"/>
                  <a:pt x="3" y="26"/>
                  <a:pt x="3" y="25"/>
                </a:cubicBezTo>
                <a:cubicBezTo>
                  <a:pt x="0" y="25"/>
                  <a:pt x="0" y="21"/>
                  <a:pt x="3" y="21"/>
                </a:cubicBezTo>
                <a:cubicBezTo>
                  <a:pt x="4" y="20"/>
                  <a:pt x="4" y="21"/>
                  <a:pt x="5" y="21"/>
                </a:cubicBezTo>
                <a:cubicBezTo>
                  <a:pt x="5" y="21"/>
                  <a:pt x="6" y="21"/>
                  <a:pt x="6" y="20"/>
                </a:cubicBezTo>
                <a:cubicBezTo>
                  <a:pt x="7" y="21"/>
                  <a:pt x="8" y="21"/>
                  <a:pt x="8" y="21"/>
                </a:cubicBezTo>
                <a:cubicBezTo>
                  <a:pt x="9" y="21"/>
                  <a:pt x="9" y="21"/>
                  <a:pt x="10" y="21"/>
                </a:cubicBezTo>
                <a:cubicBezTo>
                  <a:pt x="10" y="21"/>
                  <a:pt x="10" y="22"/>
                  <a:pt x="10" y="22"/>
                </a:cubicBezTo>
                <a:close/>
                <a:moveTo>
                  <a:pt x="9" y="7"/>
                </a:moveTo>
                <a:cubicBezTo>
                  <a:pt x="8" y="6"/>
                  <a:pt x="8" y="5"/>
                  <a:pt x="8" y="4"/>
                </a:cubicBezTo>
                <a:cubicBezTo>
                  <a:pt x="8" y="0"/>
                  <a:pt x="3" y="0"/>
                  <a:pt x="3" y="3"/>
                </a:cubicBezTo>
                <a:cubicBezTo>
                  <a:pt x="3" y="4"/>
                  <a:pt x="3" y="4"/>
                  <a:pt x="3" y="4"/>
                </a:cubicBezTo>
                <a:cubicBezTo>
                  <a:pt x="0" y="4"/>
                  <a:pt x="0" y="8"/>
                  <a:pt x="3" y="9"/>
                </a:cubicBezTo>
                <a:cubicBezTo>
                  <a:pt x="4" y="9"/>
                  <a:pt x="4" y="8"/>
                  <a:pt x="5" y="9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7" y="9"/>
                  <a:pt x="7" y="8"/>
                </a:cubicBezTo>
                <a:cubicBezTo>
                  <a:pt x="7" y="8"/>
                  <a:pt x="8" y="7"/>
                  <a:pt x="9" y="7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4" name="Oval 9"/>
          <p:cNvSpPr>
            <a:spLocks noChangeArrowheads="1"/>
          </p:cNvSpPr>
          <p:nvPr/>
        </p:nvSpPr>
        <p:spPr bwMode="auto">
          <a:xfrm>
            <a:off x="7825567" y="6103207"/>
            <a:ext cx="473075" cy="476250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5" name="Freeform 10"/>
          <p:cNvSpPr>
            <a:spLocks/>
          </p:cNvSpPr>
          <p:nvPr/>
        </p:nvSpPr>
        <p:spPr bwMode="auto">
          <a:xfrm>
            <a:off x="7927167" y="6171469"/>
            <a:ext cx="371475" cy="407988"/>
          </a:xfrm>
          <a:custGeom>
            <a:avLst/>
            <a:gdLst>
              <a:gd name="T0" fmla="*/ 33 w 33"/>
              <a:gd name="T1" fmla="*/ 16 h 36"/>
              <a:gd name="T2" fmla="*/ 12 w 33"/>
              <a:gd name="T3" fmla="*/ 36 h 36"/>
              <a:gd name="T4" fmla="*/ 8 w 33"/>
              <a:gd name="T5" fmla="*/ 36 h 36"/>
              <a:gd name="T6" fmla="*/ 0 w 33"/>
              <a:gd name="T7" fmla="*/ 28 h 36"/>
              <a:gd name="T8" fmla="*/ 1 w 33"/>
              <a:gd name="T9" fmla="*/ 27 h 36"/>
              <a:gd name="T10" fmla="*/ 0 w 33"/>
              <a:gd name="T11" fmla="*/ 18 h 36"/>
              <a:gd name="T12" fmla="*/ 0 w 33"/>
              <a:gd name="T13" fmla="*/ 11 h 36"/>
              <a:gd name="T14" fmla="*/ 3 w 33"/>
              <a:gd name="T15" fmla="*/ 14 h 36"/>
              <a:gd name="T16" fmla="*/ 3 w 33"/>
              <a:gd name="T17" fmla="*/ 14 h 36"/>
              <a:gd name="T18" fmla="*/ 1 w 33"/>
              <a:gd name="T19" fmla="*/ 11 h 36"/>
              <a:gd name="T20" fmla="*/ 4 w 33"/>
              <a:gd name="T21" fmla="*/ 6 h 36"/>
              <a:gd name="T22" fmla="*/ 7 w 33"/>
              <a:gd name="T23" fmla="*/ 2 h 36"/>
              <a:gd name="T24" fmla="*/ 11 w 33"/>
              <a:gd name="T25" fmla="*/ 0 h 36"/>
              <a:gd name="T26" fmla="*/ 13 w 33"/>
              <a:gd name="T27" fmla="*/ 3 h 36"/>
              <a:gd name="T28" fmla="*/ 15 w 33"/>
              <a:gd name="T29" fmla="*/ 1 h 36"/>
              <a:gd name="T30" fmla="*/ 19 w 33"/>
              <a:gd name="T31" fmla="*/ 1 h 36"/>
              <a:gd name="T32" fmla="*/ 33 w 33"/>
              <a:gd name="T33" fmla="*/ 1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36">
                <a:moveTo>
                  <a:pt x="33" y="16"/>
                </a:moveTo>
                <a:cubicBezTo>
                  <a:pt x="33" y="27"/>
                  <a:pt x="23" y="36"/>
                  <a:pt x="12" y="36"/>
                </a:cubicBezTo>
                <a:cubicBezTo>
                  <a:pt x="11" y="36"/>
                  <a:pt x="9" y="36"/>
                  <a:pt x="8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33" y="16"/>
                  <a:pt x="33" y="16"/>
                  <a:pt x="33" y="16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6" name="Freeform 11"/>
          <p:cNvSpPr>
            <a:spLocks noEditPoints="1"/>
          </p:cNvSpPr>
          <p:nvPr/>
        </p:nvSpPr>
        <p:spPr bwMode="auto">
          <a:xfrm>
            <a:off x="7927167" y="6160357"/>
            <a:ext cx="280988" cy="328613"/>
          </a:xfrm>
          <a:custGeom>
            <a:avLst/>
            <a:gdLst>
              <a:gd name="T0" fmla="*/ 8 w 25"/>
              <a:gd name="T1" fmla="*/ 6 h 29"/>
              <a:gd name="T2" fmla="*/ 9 w 25"/>
              <a:gd name="T3" fmla="*/ 3 h 29"/>
              <a:gd name="T4" fmla="*/ 6 w 25"/>
              <a:gd name="T5" fmla="*/ 9 h 29"/>
              <a:gd name="T6" fmla="*/ 4 w 25"/>
              <a:gd name="T7" fmla="*/ 10 h 29"/>
              <a:gd name="T8" fmla="*/ 3 w 25"/>
              <a:gd name="T9" fmla="*/ 6 h 29"/>
              <a:gd name="T10" fmla="*/ 11 w 25"/>
              <a:gd name="T11" fmla="*/ 5 h 29"/>
              <a:gd name="T12" fmla="*/ 22 w 25"/>
              <a:gd name="T13" fmla="*/ 29 h 29"/>
              <a:gd name="T14" fmla="*/ 11 w 25"/>
              <a:gd name="T15" fmla="*/ 14 h 29"/>
              <a:gd name="T16" fmla="*/ 4 w 25"/>
              <a:gd name="T17" fmla="*/ 12 h 29"/>
              <a:gd name="T18" fmla="*/ 2 w 25"/>
              <a:gd name="T19" fmla="*/ 29 h 29"/>
              <a:gd name="T20" fmla="*/ 2 w 25"/>
              <a:gd name="T21" fmla="*/ 18 h 29"/>
              <a:gd name="T22" fmla="*/ 3 w 25"/>
              <a:gd name="T23" fmla="*/ 17 h 29"/>
              <a:gd name="T24" fmla="*/ 5 w 25"/>
              <a:gd name="T25" fmla="*/ 17 h 29"/>
              <a:gd name="T26" fmla="*/ 7 w 25"/>
              <a:gd name="T27" fmla="*/ 17 h 29"/>
              <a:gd name="T28" fmla="*/ 8 w 25"/>
              <a:gd name="T29" fmla="*/ 17 h 29"/>
              <a:gd name="T30" fmla="*/ 9 w 25"/>
              <a:gd name="T31" fmla="*/ 16 h 29"/>
              <a:gd name="T32" fmla="*/ 10 w 25"/>
              <a:gd name="T33" fmla="*/ 15 h 29"/>
              <a:gd name="T34" fmla="*/ 11 w 25"/>
              <a:gd name="T35" fmla="*/ 16 h 29"/>
              <a:gd name="T36" fmla="*/ 10 w 25"/>
              <a:gd name="T37" fmla="*/ 17 h 29"/>
              <a:gd name="T38" fmla="*/ 9 w 25"/>
              <a:gd name="T39" fmla="*/ 17 h 29"/>
              <a:gd name="T40" fmla="*/ 8 w 25"/>
              <a:gd name="T41" fmla="*/ 19 h 29"/>
              <a:gd name="T42" fmla="*/ 6 w 25"/>
              <a:gd name="T43" fmla="*/ 19 h 29"/>
              <a:gd name="T44" fmla="*/ 4 w 25"/>
              <a:gd name="T45" fmla="*/ 19 h 29"/>
              <a:gd name="T46" fmla="*/ 3 w 25"/>
              <a:gd name="T47" fmla="*/ 19 h 29"/>
              <a:gd name="T48" fmla="*/ 1 w 25"/>
              <a:gd name="T49" fmla="*/ 19 h 29"/>
              <a:gd name="T50" fmla="*/ 4 w 25"/>
              <a:gd name="T51" fmla="*/ 21 h 29"/>
              <a:gd name="T52" fmla="*/ 15 w 25"/>
              <a:gd name="T53" fmla="*/ 17 h 29"/>
              <a:gd name="T54" fmla="*/ 16 w 25"/>
              <a:gd name="T55" fmla="*/ 24 h 29"/>
              <a:gd name="T56" fmla="*/ 17 w 25"/>
              <a:gd name="T57" fmla="*/ 25 h 29"/>
              <a:gd name="T58" fmla="*/ 19 w 25"/>
              <a:gd name="T59" fmla="*/ 25 h 29"/>
              <a:gd name="T60" fmla="*/ 21 w 25"/>
              <a:gd name="T61" fmla="*/ 25 h 29"/>
              <a:gd name="T62" fmla="*/ 22 w 25"/>
              <a:gd name="T63" fmla="*/ 25 h 29"/>
              <a:gd name="T64" fmla="*/ 22 w 25"/>
              <a:gd name="T65" fmla="*/ 27 h 29"/>
              <a:gd name="T66" fmla="*/ 21 w 25"/>
              <a:gd name="T67" fmla="*/ 27 h 29"/>
              <a:gd name="T68" fmla="*/ 19 w 25"/>
              <a:gd name="T69" fmla="*/ 27 h 29"/>
              <a:gd name="T70" fmla="*/ 17 w 25"/>
              <a:gd name="T71" fmla="*/ 27 h 29"/>
              <a:gd name="T72" fmla="*/ 16 w 25"/>
              <a:gd name="T73" fmla="*/ 26 h 29"/>
              <a:gd name="T74" fmla="*/ 15 w 25"/>
              <a:gd name="T75" fmla="*/ 24 h 29"/>
              <a:gd name="T76" fmla="*/ 10 w 25"/>
              <a:gd name="T77" fmla="*/ 28 h 29"/>
              <a:gd name="T78" fmla="*/ 17 w 25"/>
              <a:gd name="T79" fmla="*/ 2 h 29"/>
              <a:gd name="T80" fmla="*/ 24 w 25"/>
              <a:gd name="T81" fmla="*/ 10 h 29"/>
              <a:gd name="T82" fmla="*/ 20 w 25"/>
              <a:gd name="T83" fmla="*/ 10 h 29"/>
              <a:gd name="T84" fmla="*/ 19 w 25"/>
              <a:gd name="T85" fmla="*/ 7 h 29"/>
              <a:gd name="T86" fmla="*/ 18 w 25"/>
              <a:gd name="T87" fmla="*/ 12 h 29"/>
              <a:gd name="T88" fmla="*/ 16 w 25"/>
              <a:gd name="T89" fmla="*/ 9 h 29"/>
              <a:gd name="T90" fmla="*/ 16 w 25"/>
              <a:gd name="T91" fmla="*/ 3 h 29"/>
              <a:gd name="T92" fmla="*/ 15 w 25"/>
              <a:gd name="T93" fmla="*/ 5 h 29"/>
              <a:gd name="T94" fmla="*/ 13 w 25"/>
              <a:gd name="T95" fmla="*/ 8 h 29"/>
              <a:gd name="T96" fmla="*/ 19 w 25"/>
              <a:gd name="T97" fmla="*/ 13 h 29"/>
              <a:gd name="T98" fmla="*/ 7 w 25"/>
              <a:gd name="T99" fmla="*/ 12 h 29"/>
              <a:gd name="T100" fmla="*/ 11 w 25"/>
              <a:gd name="T101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" h="29">
                <a:moveTo>
                  <a:pt x="9" y="10"/>
                </a:moveTo>
                <a:cubicBezTo>
                  <a:pt x="8" y="10"/>
                  <a:pt x="7" y="10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6" y="7"/>
                  <a:pt x="6" y="6"/>
                  <a:pt x="7" y="6"/>
                </a:cubicBezTo>
                <a:cubicBezTo>
                  <a:pt x="7" y="5"/>
                  <a:pt x="7" y="5"/>
                  <a:pt x="8" y="6"/>
                </a:cubicBezTo>
                <a:cubicBezTo>
                  <a:pt x="8" y="6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4"/>
                  <a:pt x="8" y="4"/>
                </a:cubicBezTo>
                <a:cubicBezTo>
                  <a:pt x="7" y="5"/>
                  <a:pt x="7" y="5"/>
                  <a:pt x="7" y="5"/>
                </a:cubicBezTo>
                <a:cubicBezTo>
                  <a:pt x="5" y="5"/>
                  <a:pt x="5" y="7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10"/>
                  <a:pt x="7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9"/>
                  <a:pt x="5" y="9"/>
                  <a:pt x="4" y="10"/>
                </a:cubicBezTo>
                <a:cubicBezTo>
                  <a:pt x="4" y="11"/>
                  <a:pt x="4" y="11"/>
                  <a:pt x="4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1" y="10"/>
                </a:cubicBezTo>
                <a:cubicBezTo>
                  <a:pt x="1" y="9"/>
                  <a:pt x="1" y="8"/>
                  <a:pt x="2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5"/>
                  <a:pt x="3" y="4"/>
                  <a:pt x="4" y="4"/>
                </a:cubicBezTo>
                <a:cubicBezTo>
                  <a:pt x="5" y="4"/>
                  <a:pt x="5" y="4"/>
                  <a:pt x="5" y="3"/>
                </a:cubicBezTo>
                <a:cubicBezTo>
                  <a:pt x="5" y="2"/>
                  <a:pt x="6" y="1"/>
                  <a:pt x="7" y="2"/>
                </a:cubicBezTo>
                <a:cubicBezTo>
                  <a:pt x="8" y="2"/>
                  <a:pt x="8" y="2"/>
                  <a:pt x="9" y="1"/>
                </a:cubicBezTo>
                <a:cubicBezTo>
                  <a:pt x="11" y="0"/>
                  <a:pt x="13" y="2"/>
                  <a:pt x="11" y="5"/>
                </a:cubicBezTo>
                <a:cubicBezTo>
                  <a:pt x="11" y="5"/>
                  <a:pt x="11" y="5"/>
                  <a:pt x="11" y="6"/>
                </a:cubicBezTo>
                <a:cubicBezTo>
                  <a:pt x="12" y="7"/>
                  <a:pt x="12" y="10"/>
                  <a:pt x="10" y="10"/>
                </a:cubicBezTo>
                <a:cubicBezTo>
                  <a:pt x="9" y="9"/>
                  <a:pt x="9" y="9"/>
                  <a:pt x="9" y="10"/>
                </a:cubicBezTo>
                <a:close/>
                <a:moveTo>
                  <a:pt x="2" y="29"/>
                </a:moveTo>
                <a:cubicBezTo>
                  <a:pt x="22" y="29"/>
                  <a:pt x="22" y="29"/>
                  <a:pt x="22" y="29"/>
                </a:cubicBezTo>
                <a:cubicBezTo>
                  <a:pt x="24" y="29"/>
                  <a:pt x="25" y="28"/>
                  <a:pt x="25" y="27"/>
                </a:cubicBezTo>
                <a:cubicBezTo>
                  <a:pt x="25" y="21"/>
                  <a:pt x="25" y="19"/>
                  <a:pt x="25" y="13"/>
                </a:cubicBezTo>
                <a:cubicBezTo>
                  <a:pt x="25" y="12"/>
                  <a:pt x="24" y="12"/>
                  <a:pt x="24" y="13"/>
                </a:cubicBezTo>
                <a:cubicBezTo>
                  <a:pt x="24" y="13"/>
                  <a:pt x="23" y="14"/>
                  <a:pt x="22" y="14"/>
                </a:cubicBezTo>
                <a:cubicBezTo>
                  <a:pt x="19" y="14"/>
                  <a:pt x="15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6" y="14"/>
                  <a:pt x="6" y="13"/>
                  <a:pt x="6" y="12"/>
                </a:cubicBezTo>
                <a:cubicBezTo>
                  <a:pt x="5" y="10"/>
                  <a:pt x="5" y="10"/>
                  <a:pt x="4" y="12"/>
                </a:cubicBezTo>
                <a:cubicBezTo>
                  <a:pt x="4" y="13"/>
                  <a:pt x="4" y="14"/>
                  <a:pt x="3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1"/>
                  <a:pt x="0" y="12"/>
                  <a:pt x="0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0" y="29"/>
                  <a:pt x="2" y="29"/>
                </a:cubicBezTo>
                <a:close/>
                <a:moveTo>
                  <a:pt x="1" y="19"/>
                </a:move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7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4" y="16"/>
                  <a:pt x="4" y="17"/>
                </a:cubicBezTo>
                <a:cubicBezTo>
                  <a:pt x="4" y="17"/>
                  <a:pt x="4" y="17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5" y="18"/>
                </a:cubicBezTo>
                <a:cubicBezTo>
                  <a:pt x="5" y="18"/>
                  <a:pt x="5" y="18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6"/>
                  <a:pt x="5" y="16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5"/>
                  <a:pt x="7" y="15"/>
                  <a:pt x="7" y="15"/>
                </a:cubicBezTo>
                <a:cubicBezTo>
                  <a:pt x="7" y="16"/>
                  <a:pt x="7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4"/>
                  <a:pt x="10" y="14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2" y="15"/>
                  <a:pt x="12" y="15"/>
                </a:cubicBezTo>
                <a:cubicBezTo>
                  <a:pt x="12" y="15"/>
                  <a:pt x="13" y="16"/>
                  <a:pt x="12" y="16"/>
                </a:cubicBezTo>
                <a:cubicBezTo>
                  <a:pt x="12" y="16"/>
                  <a:pt x="12" y="16"/>
                  <a:pt x="11" y="16"/>
                </a:cubicBezTo>
                <a:cubicBezTo>
                  <a:pt x="11" y="16"/>
                  <a:pt x="11" y="16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7"/>
                  <a:pt x="11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10" y="18"/>
                  <a:pt x="9" y="18"/>
                  <a:pt x="9" y="18"/>
                </a:cubicBezTo>
                <a:cubicBezTo>
                  <a:pt x="9" y="18"/>
                  <a:pt x="9" y="18"/>
                  <a:pt x="9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9" y="19"/>
                  <a:pt x="8" y="19"/>
                  <a:pt x="8" y="19"/>
                </a:cubicBezTo>
                <a:cubicBezTo>
                  <a:pt x="8" y="18"/>
                  <a:pt x="8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20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4" y="20"/>
                  <a:pt x="4" y="21"/>
                  <a:pt x="4" y="20"/>
                </a:cubicBezTo>
                <a:cubicBezTo>
                  <a:pt x="4" y="20"/>
                  <a:pt x="4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2" y="21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1" y="19"/>
                </a:cubicBezTo>
                <a:cubicBezTo>
                  <a:pt x="1" y="19"/>
                  <a:pt x="1" y="20"/>
                  <a:pt x="1" y="20"/>
                </a:cubicBezTo>
                <a:cubicBezTo>
                  <a:pt x="0" y="20"/>
                  <a:pt x="0" y="19"/>
                  <a:pt x="1" y="19"/>
                </a:cubicBezTo>
                <a:close/>
                <a:moveTo>
                  <a:pt x="11" y="20"/>
                </a:moveTo>
                <a:cubicBezTo>
                  <a:pt x="12" y="25"/>
                  <a:pt x="6" y="28"/>
                  <a:pt x="3" y="23"/>
                </a:cubicBezTo>
                <a:cubicBezTo>
                  <a:pt x="3" y="22"/>
                  <a:pt x="3" y="22"/>
                  <a:pt x="4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10" y="19"/>
                  <a:pt x="11" y="19"/>
                  <a:pt x="11" y="20"/>
                </a:cubicBezTo>
                <a:close/>
                <a:moveTo>
                  <a:pt x="22" y="18"/>
                </a:moveTo>
                <a:cubicBezTo>
                  <a:pt x="22" y="24"/>
                  <a:pt x="15" y="24"/>
                  <a:pt x="14" y="18"/>
                </a:cubicBezTo>
                <a:cubicBezTo>
                  <a:pt x="14" y="17"/>
                  <a:pt x="14" y="17"/>
                  <a:pt x="15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2" y="18"/>
                </a:cubicBezTo>
                <a:close/>
                <a:moveTo>
                  <a:pt x="15" y="24"/>
                </a:moveTo>
                <a:cubicBezTo>
                  <a:pt x="15" y="24"/>
                  <a:pt x="15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5"/>
                  <a:pt x="18" y="25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9" y="24"/>
                  <a:pt x="19" y="24"/>
                </a:cubicBezTo>
                <a:cubicBezTo>
                  <a:pt x="18" y="24"/>
                  <a:pt x="18" y="25"/>
                  <a:pt x="18" y="25"/>
                </a:cubicBezTo>
                <a:cubicBezTo>
                  <a:pt x="18" y="25"/>
                  <a:pt x="18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4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0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2" y="26"/>
                </a:cubicBezTo>
                <a:cubicBezTo>
                  <a:pt x="22" y="26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1" y="28"/>
                  <a:pt x="21" y="28"/>
                </a:cubicBezTo>
                <a:cubicBezTo>
                  <a:pt x="21" y="28"/>
                  <a:pt x="21" y="27"/>
                  <a:pt x="21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7"/>
                  <a:pt x="21" y="26"/>
                </a:cubicBezTo>
                <a:cubicBezTo>
                  <a:pt x="20" y="26"/>
                  <a:pt x="20" y="26"/>
                  <a:pt x="20" y="27"/>
                </a:cubicBezTo>
                <a:cubicBezTo>
                  <a:pt x="20" y="27"/>
                  <a:pt x="20" y="27"/>
                  <a:pt x="19" y="28"/>
                </a:cubicBezTo>
                <a:cubicBezTo>
                  <a:pt x="19" y="28"/>
                  <a:pt x="19" y="28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8"/>
                  <a:pt x="17" y="28"/>
                  <a:pt x="17" y="27"/>
                </a:cubicBezTo>
                <a:cubicBezTo>
                  <a:pt x="17" y="27"/>
                  <a:pt x="17" y="26"/>
                  <a:pt x="18" y="26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7"/>
                  <a:pt x="15" y="27"/>
                  <a:pt x="15" y="26"/>
                </a:cubicBezTo>
                <a:cubicBezTo>
                  <a:pt x="16" y="26"/>
                  <a:pt x="16" y="26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4"/>
                  <a:pt x="15" y="24"/>
                </a:cubicBezTo>
                <a:close/>
                <a:moveTo>
                  <a:pt x="10" y="28"/>
                </a:moveTo>
                <a:cubicBezTo>
                  <a:pt x="10" y="28"/>
                  <a:pt x="10" y="27"/>
                  <a:pt x="1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5" y="27"/>
                  <a:pt x="15" y="28"/>
                  <a:pt x="14" y="28"/>
                </a:cubicBezTo>
                <a:cubicBezTo>
                  <a:pt x="10" y="28"/>
                  <a:pt x="10" y="28"/>
                  <a:pt x="10" y="28"/>
                </a:cubicBezTo>
                <a:close/>
                <a:moveTo>
                  <a:pt x="13" y="7"/>
                </a:moveTo>
                <a:cubicBezTo>
                  <a:pt x="12" y="6"/>
                  <a:pt x="12" y="5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1"/>
                  <a:pt x="14" y="0"/>
                  <a:pt x="16" y="1"/>
                </a:cubicBezTo>
                <a:cubicBezTo>
                  <a:pt x="16" y="2"/>
                  <a:pt x="16" y="2"/>
                  <a:pt x="17" y="2"/>
                </a:cubicBezTo>
                <a:cubicBezTo>
                  <a:pt x="18" y="1"/>
                  <a:pt x="19" y="2"/>
                  <a:pt x="19" y="3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4"/>
                  <a:pt x="22" y="5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8"/>
                  <a:pt x="24" y="9"/>
                  <a:pt x="24" y="10"/>
                </a:cubicBezTo>
                <a:cubicBezTo>
                  <a:pt x="24" y="12"/>
                  <a:pt x="23" y="14"/>
                  <a:pt x="21" y="12"/>
                </a:cubicBezTo>
                <a:cubicBezTo>
                  <a:pt x="21" y="12"/>
                  <a:pt x="21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19" y="9"/>
                  <a:pt x="19" y="9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3"/>
                  <a:pt x="17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3"/>
                  <a:pt x="15" y="13"/>
                  <a:pt x="16" y="13"/>
                </a:cubicBezTo>
                <a:cubicBezTo>
                  <a:pt x="17" y="12"/>
                  <a:pt x="17" y="10"/>
                  <a:pt x="16" y="9"/>
                </a:cubicBezTo>
                <a:cubicBezTo>
                  <a:pt x="16" y="9"/>
                  <a:pt x="16" y="9"/>
                  <a:pt x="17" y="8"/>
                </a:cubicBezTo>
                <a:cubicBezTo>
                  <a:pt x="17" y="7"/>
                  <a:pt x="17" y="6"/>
                  <a:pt x="17" y="5"/>
                </a:cubicBezTo>
                <a:cubicBezTo>
                  <a:pt x="16" y="5"/>
                  <a:pt x="16" y="5"/>
                  <a:pt x="17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5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7" y="6"/>
                  <a:pt x="16" y="8"/>
                  <a:pt x="16" y="8"/>
                </a:cubicBezTo>
                <a:cubicBezTo>
                  <a:pt x="15" y="9"/>
                  <a:pt x="15" y="9"/>
                  <a:pt x="16" y="9"/>
                </a:cubicBezTo>
                <a:cubicBezTo>
                  <a:pt x="17" y="11"/>
                  <a:pt x="15" y="13"/>
                  <a:pt x="13" y="12"/>
                </a:cubicBezTo>
                <a:cubicBezTo>
                  <a:pt x="12" y="11"/>
                  <a:pt x="12" y="9"/>
                  <a:pt x="13" y="8"/>
                </a:cubicBezTo>
                <a:cubicBezTo>
                  <a:pt x="13" y="7"/>
                  <a:pt x="13" y="7"/>
                  <a:pt x="13" y="7"/>
                </a:cubicBezTo>
                <a:close/>
                <a:moveTo>
                  <a:pt x="19" y="12"/>
                </a:moveTo>
                <a:cubicBezTo>
                  <a:pt x="19" y="12"/>
                  <a:pt x="20" y="12"/>
                  <a:pt x="21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9" y="12"/>
                </a:cubicBezTo>
                <a:close/>
                <a:moveTo>
                  <a:pt x="8" y="13"/>
                </a:moveTo>
                <a:cubicBezTo>
                  <a:pt x="8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2"/>
                  <a:pt x="6" y="12"/>
                  <a:pt x="7" y="12"/>
                </a:cubicBezTo>
                <a:cubicBezTo>
                  <a:pt x="7" y="12"/>
                  <a:pt x="7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1"/>
                  <a:pt x="12" y="12"/>
                  <a:pt x="12" y="12"/>
                </a:cubicBezTo>
                <a:cubicBezTo>
                  <a:pt x="12" y="13"/>
                  <a:pt x="11" y="13"/>
                  <a:pt x="11" y="13"/>
                </a:cubicBezTo>
                <a:cubicBezTo>
                  <a:pt x="9" y="13"/>
                  <a:pt x="10" y="12"/>
                  <a:pt x="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7" name="Oval 12"/>
          <p:cNvSpPr>
            <a:spLocks noChangeArrowheads="1"/>
          </p:cNvSpPr>
          <p:nvPr/>
        </p:nvSpPr>
        <p:spPr bwMode="auto">
          <a:xfrm>
            <a:off x="8422467" y="6103207"/>
            <a:ext cx="474663" cy="476250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8" name="Freeform 13"/>
          <p:cNvSpPr>
            <a:spLocks/>
          </p:cNvSpPr>
          <p:nvPr/>
        </p:nvSpPr>
        <p:spPr bwMode="auto">
          <a:xfrm>
            <a:off x="8570104" y="6204807"/>
            <a:ext cx="327025" cy="374650"/>
          </a:xfrm>
          <a:custGeom>
            <a:avLst/>
            <a:gdLst>
              <a:gd name="T0" fmla="*/ 29 w 29"/>
              <a:gd name="T1" fmla="*/ 12 h 33"/>
              <a:gd name="T2" fmla="*/ 8 w 29"/>
              <a:gd name="T3" fmla="*/ 33 h 33"/>
              <a:gd name="T4" fmla="*/ 7 w 29"/>
              <a:gd name="T5" fmla="*/ 33 h 33"/>
              <a:gd name="T6" fmla="*/ 1 w 29"/>
              <a:gd name="T7" fmla="*/ 27 h 33"/>
              <a:gd name="T8" fmla="*/ 2 w 29"/>
              <a:gd name="T9" fmla="*/ 27 h 33"/>
              <a:gd name="T10" fmla="*/ 0 w 29"/>
              <a:gd name="T11" fmla="*/ 10 h 33"/>
              <a:gd name="T12" fmla="*/ 8 w 29"/>
              <a:gd name="T13" fmla="*/ 1 h 33"/>
              <a:gd name="T14" fmla="*/ 19 w 29"/>
              <a:gd name="T15" fmla="*/ 0 h 33"/>
              <a:gd name="T16" fmla="*/ 29 w 29"/>
              <a:gd name="T17" fmla="*/ 10 h 33"/>
              <a:gd name="T18" fmla="*/ 29 w 29"/>
              <a:gd name="T19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" h="33">
                <a:moveTo>
                  <a:pt x="29" y="12"/>
                </a:moveTo>
                <a:cubicBezTo>
                  <a:pt x="29" y="23"/>
                  <a:pt x="20" y="33"/>
                  <a:pt x="8" y="33"/>
                </a:cubicBezTo>
                <a:cubicBezTo>
                  <a:pt x="8" y="33"/>
                  <a:pt x="7" y="33"/>
                  <a:pt x="7" y="33"/>
                </a:cubicBezTo>
                <a:cubicBezTo>
                  <a:pt x="1" y="27"/>
                  <a:pt x="1" y="27"/>
                  <a:pt x="1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0" y="10"/>
                  <a:pt x="0" y="10"/>
                  <a:pt x="0" y="10"/>
                </a:cubicBezTo>
                <a:cubicBezTo>
                  <a:pt x="8" y="1"/>
                  <a:pt x="8" y="1"/>
                  <a:pt x="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2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9" name="Freeform 14"/>
          <p:cNvSpPr>
            <a:spLocks noEditPoints="1"/>
          </p:cNvSpPr>
          <p:nvPr/>
        </p:nvSpPr>
        <p:spPr bwMode="auto">
          <a:xfrm>
            <a:off x="8546292" y="6160357"/>
            <a:ext cx="238125" cy="350838"/>
          </a:xfrm>
          <a:custGeom>
            <a:avLst/>
            <a:gdLst>
              <a:gd name="T0" fmla="*/ 4 w 21"/>
              <a:gd name="T1" fmla="*/ 31 h 31"/>
              <a:gd name="T2" fmla="*/ 15 w 21"/>
              <a:gd name="T3" fmla="*/ 31 h 31"/>
              <a:gd name="T4" fmla="*/ 16 w 21"/>
              <a:gd name="T5" fmla="*/ 31 h 31"/>
              <a:gd name="T6" fmla="*/ 21 w 21"/>
              <a:gd name="T7" fmla="*/ 4 h 31"/>
              <a:gd name="T8" fmla="*/ 20 w 21"/>
              <a:gd name="T9" fmla="*/ 3 h 31"/>
              <a:gd name="T10" fmla="*/ 11 w 21"/>
              <a:gd name="T11" fmla="*/ 0 h 31"/>
              <a:gd name="T12" fmla="*/ 11 w 21"/>
              <a:gd name="T13" fmla="*/ 0 h 31"/>
              <a:gd name="T14" fmla="*/ 0 w 21"/>
              <a:gd name="T15" fmla="*/ 13 h 31"/>
              <a:gd name="T16" fmla="*/ 0 w 21"/>
              <a:gd name="T17" fmla="*/ 13 h 31"/>
              <a:gd name="T18" fmla="*/ 3 w 21"/>
              <a:gd name="T19" fmla="*/ 31 h 31"/>
              <a:gd name="T20" fmla="*/ 4 w 21"/>
              <a:gd name="T21" fmla="*/ 31 h 31"/>
              <a:gd name="T22" fmla="*/ 9 w 21"/>
              <a:gd name="T23" fmla="*/ 10 h 31"/>
              <a:gd name="T24" fmla="*/ 11 w 21"/>
              <a:gd name="T25" fmla="*/ 10 h 31"/>
              <a:gd name="T26" fmla="*/ 11 w 21"/>
              <a:gd name="T27" fmla="*/ 11 h 31"/>
              <a:gd name="T28" fmla="*/ 11 w 21"/>
              <a:gd name="T29" fmla="*/ 14 h 31"/>
              <a:gd name="T30" fmla="*/ 11 w 21"/>
              <a:gd name="T31" fmla="*/ 14 h 31"/>
              <a:gd name="T32" fmla="*/ 15 w 21"/>
              <a:gd name="T33" fmla="*/ 14 h 31"/>
              <a:gd name="T34" fmla="*/ 15 w 21"/>
              <a:gd name="T35" fmla="*/ 15 h 31"/>
              <a:gd name="T36" fmla="*/ 15 w 21"/>
              <a:gd name="T37" fmla="*/ 17 h 31"/>
              <a:gd name="T38" fmla="*/ 15 w 21"/>
              <a:gd name="T39" fmla="*/ 17 h 31"/>
              <a:gd name="T40" fmla="*/ 11 w 21"/>
              <a:gd name="T41" fmla="*/ 17 h 31"/>
              <a:gd name="T42" fmla="*/ 11 w 21"/>
              <a:gd name="T43" fmla="*/ 18 h 31"/>
              <a:gd name="T44" fmla="*/ 11 w 21"/>
              <a:gd name="T45" fmla="*/ 27 h 31"/>
              <a:gd name="T46" fmla="*/ 11 w 21"/>
              <a:gd name="T47" fmla="*/ 28 h 31"/>
              <a:gd name="T48" fmla="*/ 9 w 21"/>
              <a:gd name="T49" fmla="*/ 28 h 31"/>
              <a:gd name="T50" fmla="*/ 8 w 21"/>
              <a:gd name="T51" fmla="*/ 27 h 31"/>
              <a:gd name="T52" fmla="*/ 8 w 21"/>
              <a:gd name="T53" fmla="*/ 18 h 31"/>
              <a:gd name="T54" fmla="*/ 8 w 21"/>
              <a:gd name="T55" fmla="*/ 17 h 31"/>
              <a:gd name="T56" fmla="*/ 5 w 21"/>
              <a:gd name="T57" fmla="*/ 17 h 31"/>
              <a:gd name="T58" fmla="*/ 4 w 21"/>
              <a:gd name="T59" fmla="*/ 17 h 31"/>
              <a:gd name="T60" fmla="*/ 4 w 21"/>
              <a:gd name="T61" fmla="*/ 15 h 31"/>
              <a:gd name="T62" fmla="*/ 5 w 21"/>
              <a:gd name="T63" fmla="*/ 14 h 31"/>
              <a:gd name="T64" fmla="*/ 8 w 21"/>
              <a:gd name="T65" fmla="*/ 14 h 31"/>
              <a:gd name="T66" fmla="*/ 8 w 21"/>
              <a:gd name="T67" fmla="*/ 14 h 31"/>
              <a:gd name="T68" fmla="*/ 8 w 21"/>
              <a:gd name="T69" fmla="*/ 11 h 31"/>
              <a:gd name="T70" fmla="*/ 9 w 21"/>
              <a:gd name="T71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" h="31">
                <a:moveTo>
                  <a:pt x="4" y="31"/>
                </a:move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0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4" y="31"/>
                  <a:pt x="4" y="31"/>
                </a:cubicBezTo>
                <a:close/>
                <a:moveTo>
                  <a:pt x="9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5"/>
                  <a:pt x="15" y="15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8"/>
                  <a:pt x="11" y="18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8"/>
                  <a:pt x="11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4"/>
                  <a:pt x="5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9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0" name="Oval 15"/>
          <p:cNvSpPr>
            <a:spLocks noChangeArrowheads="1"/>
          </p:cNvSpPr>
          <p:nvPr/>
        </p:nvSpPr>
        <p:spPr bwMode="auto">
          <a:xfrm>
            <a:off x="9020954" y="4890357"/>
            <a:ext cx="473075" cy="487363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1" name="Freeform 16"/>
          <p:cNvSpPr>
            <a:spLocks/>
          </p:cNvSpPr>
          <p:nvPr/>
        </p:nvSpPr>
        <p:spPr bwMode="auto">
          <a:xfrm>
            <a:off x="9122554" y="5004657"/>
            <a:ext cx="371475" cy="373063"/>
          </a:xfrm>
          <a:custGeom>
            <a:avLst/>
            <a:gdLst>
              <a:gd name="T0" fmla="*/ 33 w 33"/>
              <a:gd name="T1" fmla="*/ 12 h 33"/>
              <a:gd name="T2" fmla="*/ 12 w 33"/>
              <a:gd name="T3" fmla="*/ 33 h 33"/>
              <a:gd name="T4" fmla="*/ 12 w 33"/>
              <a:gd name="T5" fmla="*/ 33 h 33"/>
              <a:gd name="T6" fmla="*/ 5 w 33"/>
              <a:gd name="T7" fmla="*/ 26 h 33"/>
              <a:gd name="T8" fmla="*/ 6 w 33"/>
              <a:gd name="T9" fmla="*/ 25 h 33"/>
              <a:gd name="T10" fmla="*/ 0 w 33"/>
              <a:gd name="T11" fmla="*/ 19 h 33"/>
              <a:gd name="T12" fmla="*/ 1 w 33"/>
              <a:gd name="T13" fmla="*/ 16 h 33"/>
              <a:gd name="T14" fmla="*/ 1 w 33"/>
              <a:gd name="T15" fmla="*/ 5 h 33"/>
              <a:gd name="T16" fmla="*/ 23 w 33"/>
              <a:gd name="T17" fmla="*/ 0 h 33"/>
              <a:gd name="T18" fmla="*/ 33 w 33"/>
              <a:gd name="T19" fmla="*/ 10 h 33"/>
              <a:gd name="T20" fmla="*/ 33 w 33"/>
              <a:gd name="T21" fmla="*/ 1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33">
                <a:moveTo>
                  <a:pt x="33" y="12"/>
                </a:moveTo>
                <a:cubicBezTo>
                  <a:pt x="33" y="23"/>
                  <a:pt x="24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5"/>
                  <a:pt x="6" y="25"/>
                  <a:pt x="6" y="2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5"/>
                  <a:pt x="1" y="5"/>
                  <a:pt x="1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1"/>
                  <a:pt x="33" y="11"/>
                  <a:pt x="33" y="12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2" name="Freeform 17"/>
          <p:cNvSpPr>
            <a:spLocks noEditPoints="1"/>
          </p:cNvSpPr>
          <p:nvPr/>
        </p:nvSpPr>
        <p:spPr bwMode="auto">
          <a:xfrm>
            <a:off x="9098742" y="4969732"/>
            <a:ext cx="327025" cy="328613"/>
          </a:xfrm>
          <a:custGeom>
            <a:avLst/>
            <a:gdLst>
              <a:gd name="T0" fmla="*/ 28 w 29"/>
              <a:gd name="T1" fmla="*/ 19 h 29"/>
              <a:gd name="T2" fmla="*/ 24 w 29"/>
              <a:gd name="T3" fmla="*/ 23 h 29"/>
              <a:gd name="T4" fmla="*/ 21 w 29"/>
              <a:gd name="T5" fmla="*/ 26 h 29"/>
              <a:gd name="T6" fmla="*/ 21 w 29"/>
              <a:gd name="T7" fmla="*/ 28 h 29"/>
              <a:gd name="T8" fmla="*/ 21 w 29"/>
              <a:gd name="T9" fmla="*/ 29 h 29"/>
              <a:gd name="T10" fmla="*/ 19 w 29"/>
              <a:gd name="T11" fmla="*/ 29 h 29"/>
              <a:gd name="T12" fmla="*/ 19 w 29"/>
              <a:gd name="T13" fmla="*/ 28 h 29"/>
              <a:gd name="T14" fmla="*/ 19 w 29"/>
              <a:gd name="T15" fmla="*/ 26 h 29"/>
              <a:gd name="T16" fmla="*/ 18 w 29"/>
              <a:gd name="T17" fmla="*/ 26 h 29"/>
              <a:gd name="T18" fmla="*/ 16 w 29"/>
              <a:gd name="T19" fmla="*/ 26 h 29"/>
              <a:gd name="T20" fmla="*/ 16 w 29"/>
              <a:gd name="T21" fmla="*/ 26 h 29"/>
              <a:gd name="T22" fmla="*/ 16 w 29"/>
              <a:gd name="T23" fmla="*/ 28 h 29"/>
              <a:gd name="T24" fmla="*/ 15 w 29"/>
              <a:gd name="T25" fmla="*/ 29 h 29"/>
              <a:gd name="T26" fmla="*/ 14 w 29"/>
              <a:gd name="T27" fmla="*/ 29 h 29"/>
              <a:gd name="T28" fmla="*/ 14 w 29"/>
              <a:gd name="T29" fmla="*/ 28 h 29"/>
              <a:gd name="T30" fmla="*/ 14 w 29"/>
              <a:gd name="T31" fmla="*/ 26 h 29"/>
              <a:gd name="T32" fmla="*/ 13 w 29"/>
              <a:gd name="T33" fmla="*/ 26 h 29"/>
              <a:gd name="T34" fmla="*/ 13 w 29"/>
              <a:gd name="T35" fmla="*/ 28 h 29"/>
              <a:gd name="T36" fmla="*/ 12 w 29"/>
              <a:gd name="T37" fmla="*/ 29 h 29"/>
              <a:gd name="T38" fmla="*/ 11 w 29"/>
              <a:gd name="T39" fmla="*/ 29 h 29"/>
              <a:gd name="T40" fmla="*/ 10 w 29"/>
              <a:gd name="T41" fmla="*/ 28 h 29"/>
              <a:gd name="T42" fmla="*/ 10 w 29"/>
              <a:gd name="T43" fmla="*/ 26 h 29"/>
              <a:gd name="T44" fmla="*/ 9 w 29"/>
              <a:gd name="T45" fmla="*/ 26 h 29"/>
              <a:gd name="T46" fmla="*/ 9 w 29"/>
              <a:gd name="T47" fmla="*/ 28 h 29"/>
              <a:gd name="T48" fmla="*/ 9 w 29"/>
              <a:gd name="T49" fmla="*/ 29 h 29"/>
              <a:gd name="T50" fmla="*/ 8 w 29"/>
              <a:gd name="T51" fmla="*/ 29 h 29"/>
              <a:gd name="T52" fmla="*/ 7 w 29"/>
              <a:gd name="T53" fmla="*/ 28 h 29"/>
              <a:gd name="T54" fmla="*/ 7 w 29"/>
              <a:gd name="T55" fmla="*/ 26 h 29"/>
              <a:gd name="T56" fmla="*/ 4 w 29"/>
              <a:gd name="T57" fmla="*/ 23 h 29"/>
              <a:gd name="T58" fmla="*/ 0 w 29"/>
              <a:gd name="T59" fmla="*/ 19 h 29"/>
              <a:gd name="T60" fmla="*/ 14 w 29"/>
              <a:gd name="T61" fmla="*/ 0 h 29"/>
              <a:gd name="T62" fmla="*/ 28 w 29"/>
              <a:gd name="T63" fmla="*/ 19 h 29"/>
              <a:gd name="T64" fmla="*/ 12 w 29"/>
              <a:gd name="T65" fmla="*/ 15 h 29"/>
              <a:gd name="T66" fmla="*/ 4 w 29"/>
              <a:gd name="T67" fmla="*/ 15 h 29"/>
              <a:gd name="T68" fmla="*/ 12 w 29"/>
              <a:gd name="T69" fmla="*/ 15 h 29"/>
              <a:gd name="T70" fmla="*/ 24 w 29"/>
              <a:gd name="T71" fmla="*/ 15 h 29"/>
              <a:gd name="T72" fmla="*/ 16 w 29"/>
              <a:gd name="T73" fmla="*/ 15 h 29"/>
              <a:gd name="T74" fmla="*/ 24 w 29"/>
              <a:gd name="T7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9">
                <a:moveTo>
                  <a:pt x="28" y="19"/>
                </a:moveTo>
                <a:cubicBezTo>
                  <a:pt x="28" y="21"/>
                  <a:pt x="26" y="23"/>
                  <a:pt x="24" y="23"/>
                </a:cubicBezTo>
                <a:cubicBezTo>
                  <a:pt x="22" y="23"/>
                  <a:pt x="21" y="23"/>
                  <a:pt x="21" y="26"/>
                </a:cubicBezTo>
                <a:cubicBezTo>
                  <a:pt x="21" y="27"/>
                  <a:pt x="21" y="27"/>
                  <a:pt x="21" y="28"/>
                </a:cubicBezTo>
                <a:cubicBezTo>
                  <a:pt x="21" y="29"/>
                  <a:pt x="21" y="29"/>
                  <a:pt x="2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8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8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9"/>
                  <a:pt x="16" y="29"/>
                  <a:pt x="15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3" y="26"/>
                  <a:pt x="13" y="26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0" y="29"/>
                  <a:pt x="10" y="28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9" y="26"/>
                  <a:pt x="9" y="26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9"/>
                  <a:pt x="7" y="29"/>
                  <a:pt x="7" y="28"/>
                </a:cubicBezTo>
                <a:cubicBezTo>
                  <a:pt x="7" y="28"/>
                  <a:pt x="7" y="27"/>
                  <a:pt x="7" y="26"/>
                </a:cubicBezTo>
                <a:cubicBezTo>
                  <a:pt x="7" y="24"/>
                  <a:pt x="7" y="23"/>
                  <a:pt x="4" y="23"/>
                </a:cubicBezTo>
                <a:cubicBezTo>
                  <a:pt x="2" y="23"/>
                  <a:pt x="0" y="21"/>
                  <a:pt x="0" y="19"/>
                </a:cubicBezTo>
                <a:cubicBezTo>
                  <a:pt x="0" y="7"/>
                  <a:pt x="0" y="0"/>
                  <a:pt x="14" y="0"/>
                </a:cubicBezTo>
                <a:cubicBezTo>
                  <a:pt x="29" y="0"/>
                  <a:pt x="28" y="7"/>
                  <a:pt x="28" y="19"/>
                </a:cubicBezTo>
                <a:close/>
                <a:moveTo>
                  <a:pt x="12" y="15"/>
                </a:moveTo>
                <a:cubicBezTo>
                  <a:pt x="12" y="21"/>
                  <a:pt x="4" y="21"/>
                  <a:pt x="4" y="15"/>
                </a:cubicBezTo>
                <a:cubicBezTo>
                  <a:pt x="4" y="10"/>
                  <a:pt x="12" y="10"/>
                  <a:pt x="12" y="15"/>
                </a:cubicBezTo>
                <a:close/>
                <a:moveTo>
                  <a:pt x="24" y="15"/>
                </a:moveTo>
                <a:cubicBezTo>
                  <a:pt x="24" y="21"/>
                  <a:pt x="16" y="21"/>
                  <a:pt x="16" y="15"/>
                </a:cubicBezTo>
                <a:cubicBezTo>
                  <a:pt x="16" y="10"/>
                  <a:pt x="24" y="10"/>
                  <a:pt x="24" y="15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3" name="Oval 18"/>
          <p:cNvSpPr>
            <a:spLocks noChangeArrowheads="1"/>
          </p:cNvSpPr>
          <p:nvPr/>
        </p:nvSpPr>
        <p:spPr bwMode="auto">
          <a:xfrm>
            <a:off x="7825567" y="4890357"/>
            <a:ext cx="473075" cy="487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4" name="Freeform 19"/>
          <p:cNvSpPr>
            <a:spLocks/>
          </p:cNvSpPr>
          <p:nvPr/>
        </p:nvSpPr>
        <p:spPr bwMode="auto">
          <a:xfrm>
            <a:off x="7892242" y="5037994"/>
            <a:ext cx="406400" cy="339725"/>
          </a:xfrm>
          <a:custGeom>
            <a:avLst/>
            <a:gdLst>
              <a:gd name="T0" fmla="*/ 36 w 36"/>
              <a:gd name="T1" fmla="*/ 10 h 30"/>
              <a:gd name="T2" fmla="*/ 15 w 36"/>
              <a:gd name="T3" fmla="*/ 30 h 30"/>
              <a:gd name="T4" fmla="*/ 13 w 36"/>
              <a:gd name="T5" fmla="*/ 30 h 30"/>
              <a:gd name="T6" fmla="*/ 0 w 36"/>
              <a:gd name="T7" fmla="*/ 16 h 30"/>
              <a:gd name="T8" fmla="*/ 9 w 36"/>
              <a:gd name="T9" fmla="*/ 11 h 30"/>
              <a:gd name="T10" fmla="*/ 1 w 36"/>
              <a:gd name="T11" fmla="*/ 3 h 30"/>
              <a:gd name="T12" fmla="*/ 6 w 36"/>
              <a:gd name="T13" fmla="*/ 0 h 30"/>
              <a:gd name="T14" fmla="*/ 15 w 36"/>
              <a:gd name="T15" fmla="*/ 0 h 30"/>
              <a:gd name="T16" fmla="*/ 18 w 36"/>
              <a:gd name="T17" fmla="*/ 3 h 30"/>
              <a:gd name="T18" fmla="*/ 19 w 36"/>
              <a:gd name="T19" fmla="*/ 3 h 30"/>
              <a:gd name="T20" fmla="*/ 25 w 36"/>
              <a:gd name="T21" fmla="*/ 9 h 30"/>
              <a:gd name="T22" fmla="*/ 27 w 36"/>
              <a:gd name="T23" fmla="*/ 8 h 30"/>
              <a:gd name="T24" fmla="*/ 32 w 36"/>
              <a:gd name="T25" fmla="*/ 5 h 30"/>
              <a:gd name="T26" fmla="*/ 36 w 36"/>
              <a:gd name="T27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0">
                <a:moveTo>
                  <a:pt x="36" y="10"/>
                </a:moveTo>
                <a:cubicBezTo>
                  <a:pt x="35" y="21"/>
                  <a:pt x="26" y="30"/>
                  <a:pt x="15" y="30"/>
                </a:cubicBezTo>
                <a:cubicBezTo>
                  <a:pt x="14" y="30"/>
                  <a:pt x="14" y="30"/>
                  <a:pt x="13" y="30"/>
                </a:cubicBezTo>
                <a:cubicBezTo>
                  <a:pt x="0" y="16"/>
                  <a:pt x="0" y="16"/>
                  <a:pt x="0" y="16"/>
                </a:cubicBezTo>
                <a:cubicBezTo>
                  <a:pt x="9" y="11"/>
                  <a:pt x="9" y="11"/>
                  <a:pt x="9" y="11"/>
                </a:cubicBezTo>
                <a:cubicBezTo>
                  <a:pt x="1" y="3"/>
                  <a:pt x="1" y="3"/>
                  <a:pt x="1" y="3"/>
                </a:cubicBezTo>
                <a:cubicBezTo>
                  <a:pt x="6" y="0"/>
                  <a:pt x="6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5" y="9"/>
                  <a:pt x="25" y="9"/>
                  <a:pt x="25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32" y="5"/>
                  <a:pt x="32" y="5"/>
                  <a:pt x="32" y="5"/>
                </a:cubicBezTo>
                <a:cubicBezTo>
                  <a:pt x="36" y="10"/>
                  <a:pt x="36" y="10"/>
                  <a:pt x="36" y="10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5" name="Freeform 20"/>
          <p:cNvSpPr>
            <a:spLocks noEditPoints="1"/>
          </p:cNvSpPr>
          <p:nvPr/>
        </p:nvSpPr>
        <p:spPr bwMode="auto">
          <a:xfrm>
            <a:off x="7892242" y="5004657"/>
            <a:ext cx="361950" cy="227013"/>
          </a:xfrm>
          <a:custGeom>
            <a:avLst/>
            <a:gdLst>
              <a:gd name="T0" fmla="*/ 32 w 32"/>
              <a:gd name="T1" fmla="*/ 10 h 20"/>
              <a:gd name="T2" fmla="*/ 28 w 32"/>
              <a:gd name="T3" fmla="*/ 15 h 20"/>
              <a:gd name="T4" fmla="*/ 27 w 32"/>
              <a:gd name="T5" fmla="*/ 14 h 20"/>
              <a:gd name="T6" fmla="*/ 28 w 32"/>
              <a:gd name="T7" fmla="*/ 16 h 20"/>
              <a:gd name="T8" fmla="*/ 27 w 32"/>
              <a:gd name="T9" fmla="*/ 16 h 20"/>
              <a:gd name="T10" fmla="*/ 25 w 32"/>
              <a:gd name="T11" fmla="*/ 15 h 20"/>
              <a:gd name="T12" fmla="*/ 26 w 32"/>
              <a:gd name="T13" fmla="*/ 17 h 20"/>
              <a:gd name="T14" fmla="*/ 21 w 32"/>
              <a:gd name="T15" fmla="*/ 18 h 20"/>
              <a:gd name="T16" fmla="*/ 21 w 32"/>
              <a:gd name="T17" fmla="*/ 17 h 20"/>
              <a:gd name="T18" fmla="*/ 20 w 32"/>
              <a:gd name="T19" fmla="*/ 18 h 20"/>
              <a:gd name="T20" fmla="*/ 7 w 32"/>
              <a:gd name="T21" fmla="*/ 20 h 20"/>
              <a:gd name="T22" fmla="*/ 7 w 32"/>
              <a:gd name="T23" fmla="*/ 19 h 20"/>
              <a:gd name="T24" fmla="*/ 6 w 32"/>
              <a:gd name="T25" fmla="*/ 20 h 20"/>
              <a:gd name="T26" fmla="*/ 4 w 32"/>
              <a:gd name="T27" fmla="*/ 20 h 20"/>
              <a:gd name="T28" fmla="*/ 4 w 32"/>
              <a:gd name="T29" fmla="*/ 19 h 20"/>
              <a:gd name="T30" fmla="*/ 3 w 32"/>
              <a:gd name="T31" fmla="*/ 20 h 20"/>
              <a:gd name="T32" fmla="*/ 1 w 32"/>
              <a:gd name="T33" fmla="*/ 20 h 20"/>
              <a:gd name="T34" fmla="*/ 6 w 32"/>
              <a:gd name="T35" fmla="*/ 15 h 20"/>
              <a:gd name="T36" fmla="*/ 9 w 32"/>
              <a:gd name="T37" fmla="*/ 8 h 20"/>
              <a:gd name="T38" fmla="*/ 2 w 32"/>
              <a:gd name="T39" fmla="*/ 7 h 20"/>
              <a:gd name="T40" fmla="*/ 5 w 32"/>
              <a:gd name="T41" fmla="*/ 2 h 20"/>
              <a:gd name="T42" fmla="*/ 15 w 32"/>
              <a:gd name="T43" fmla="*/ 3 h 20"/>
              <a:gd name="T44" fmla="*/ 24 w 32"/>
              <a:gd name="T45" fmla="*/ 11 h 20"/>
              <a:gd name="T46" fmla="*/ 14 w 32"/>
              <a:gd name="T47" fmla="*/ 9 h 20"/>
              <a:gd name="T48" fmla="*/ 15 w 32"/>
              <a:gd name="T49" fmla="*/ 11 h 20"/>
              <a:gd name="T50" fmla="*/ 16 w 32"/>
              <a:gd name="T51" fmla="*/ 10 h 20"/>
              <a:gd name="T52" fmla="*/ 15 w 32"/>
              <a:gd name="T53" fmla="*/ 8 h 20"/>
              <a:gd name="T54" fmla="*/ 14 w 32"/>
              <a:gd name="T55" fmla="*/ 9 h 20"/>
              <a:gd name="T56" fmla="*/ 15 w 32"/>
              <a:gd name="T57" fmla="*/ 7 h 20"/>
              <a:gd name="T58" fmla="*/ 17 w 32"/>
              <a:gd name="T59" fmla="*/ 10 h 20"/>
              <a:gd name="T60" fmla="*/ 15 w 32"/>
              <a:gd name="T61" fmla="*/ 12 h 20"/>
              <a:gd name="T62" fmla="*/ 13 w 32"/>
              <a:gd name="T63" fmla="*/ 9 h 20"/>
              <a:gd name="T64" fmla="*/ 14 w 32"/>
              <a:gd name="T65" fmla="*/ 8 h 20"/>
              <a:gd name="T66" fmla="*/ 16 w 32"/>
              <a:gd name="T67" fmla="*/ 8 h 20"/>
              <a:gd name="T68" fmla="*/ 16 w 32"/>
              <a:gd name="T69" fmla="*/ 11 h 20"/>
              <a:gd name="T70" fmla="*/ 14 w 32"/>
              <a:gd name="T71" fmla="*/ 11 h 20"/>
              <a:gd name="T72" fmla="*/ 14 w 32"/>
              <a:gd name="T73" fmla="*/ 8 h 20"/>
              <a:gd name="T74" fmla="*/ 8 w 32"/>
              <a:gd name="T75" fmla="*/ 13 h 20"/>
              <a:gd name="T76" fmla="*/ 13 w 32"/>
              <a:gd name="T77" fmla="*/ 11 h 20"/>
              <a:gd name="T78" fmla="*/ 13 w 32"/>
              <a:gd name="T79" fmla="*/ 9 h 20"/>
              <a:gd name="T80" fmla="*/ 8 w 32"/>
              <a:gd name="T81" fmla="*/ 10 h 20"/>
              <a:gd name="T82" fmla="*/ 20 w 32"/>
              <a:gd name="T83" fmla="*/ 9 h 20"/>
              <a:gd name="T84" fmla="*/ 19 w 32"/>
              <a:gd name="T85" fmla="*/ 7 h 20"/>
              <a:gd name="T86" fmla="*/ 17 w 32"/>
              <a:gd name="T87" fmla="*/ 8 h 20"/>
              <a:gd name="T88" fmla="*/ 18 w 32"/>
              <a:gd name="T89" fmla="*/ 10 h 20"/>
              <a:gd name="T90" fmla="*/ 20 w 32"/>
              <a:gd name="T91" fmla="*/ 9 h 20"/>
              <a:gd name="T92" fmla="*/ 21 w 32"/>
              <a:gd name="T93" fmla="*/ 14 h 20"/>
              <a:gd name="T94" fmla="*/ 28 w 32"/>
              <a:gd name="T95" fmla="*/ 12 h 20"/>
              <a:gd name="T96" fmla="*/ 10 w 32"/>
              <a:gd name="T97" fmla="*/ 1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2" h="20">
                <a:moveTo>
                  <a:pt x="30" y="9"/>
                </a:moveTo>
                <a:cubicBezTo>
                  <a:pt x="32" y="8"/>
                  <a:pt x="32" y="8"/>
                  <a:pt x="32" y="10"/>
                </a:cubicBezTo>
                <a:cubicBezTo>
                  <a:pt x="31" y="13"/>
                  <a:pt x="30" y="14"/>
                  <a:pt x="29" y="15"/>
                </a:cubicBezTo>
                <a:cubicBezTo>
                  <a:pt x="29" y="15"/>
                  <a:pt x="29" y="15"/>
                  <a:pt x="28" y="15"/>
                </a:cubicBezTo>
                <a:cubicBezTo>
                  <a:pt x="28" y="15"/>
                  <a:pt x="28" y="15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5"/>
                  <a:pt x="28" y="15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6" y="16"/>
                  <a:pt x="26" y="15"/>
                  <a:pt x="25" y="15"/>
                </a:cubicBezTo>
                <a:cubicBezTo>
                  <a:pt x="25" y="14"/>
                  <a:pt x="25" y="14"/>
                  <a:pt x="25" y="15"/>
                </a:cubicBezTo>
                <a:cubicBezTo>
                  <a:pt x="25" y="15"/>
                  <a:pt x="26" y="16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4" y="18"/>
                  <a:pt x="23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8"/>
                  <a:pt x="21" y="18"/>
                </a:cubicBezTo>
                <a:cubicBezTo>
                  <a:pt x="21" y="18"/>
                  <a:pt x="20" y="18"/>
                  <a:pt x="20" y="18"/>
                </a:cubicBezTo>
                <a:cubicBezTo>
                  <a:pt x="19" y="18"/>
                  <a:pt x="17" y="18"/>
                  <a:pt x="16" y="18"/>
                </a:cubicBezTo>
                <a:cubicBezTo>
                  <a:pt x="13" y="19"/>
                  <a:pt x="10" y="20"/>
                  <a:pt x="7" y="20"/>
                </a:cubicBezTo>
                <a:cubicBezTo>
                  <a:pt x="7" y="20"/>
                  <a:pt x="6" y="20"/>
                  <a:pt x="6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20"/>
                  <a:pt x="6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3" y="20"/>
                  <a:pt x="3" y="20"/>
                </a:cubicBezTo>
                <a:cubicBezTo>
                  <a:pt x="3" y="20"/>
                  <a:pt x="2" y="20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0" y="20"/>
                  <a:pt x="0" y="19"/>
                  <a:pt x="1" y="18"/>
                </a:cubicBezTo>
                <a:cubicBezTo>
                  <a:pt x="2" y="17"/>
                  <a:pt x="5" y="16"/>
                  <a:pt x="6" y="15"/>
                </a:cubicBezTo>
                <a:cubicBezTo>
                  <a:pt x="7" y="14"/>
                  <a:pt x="8" y="13"/>
                  <a:pt x="8" y="12"/>
                </a:cubicBezTo>
                <a:cubicBezTo>
                  <a:pt x="8" y="10"/>
                  <a:pt x="8" y="10"/>
                  <a:pt x="9" y="8"/>
                </a:cubicBezTo>
                <a:cubicBezTo>
                  <a:pt x="9" y="7"/>
                  <a:pt x="9" y="5"/>
                  <a:pt x="7" y="5"/>
                </a:cubicBezTo>
                <a:cubicBezTo>
                  <a:pt x="5" y="5"/>
                  <a:pt x="4" y="7"/>
                  <a:pt x="2" y="7"/>
                </a:cubicBezTo>
                <a:cubicBezTo>
                  <a:pt x="1" y="6"/>
                  <a:pt x="1" y="6"/>
                  <a:pt x="2" y="6"/>
                </a:cubicBezTo>
                <a:cubicBezTo>
                  <a:pt x="3" y="4"/>
                  <a:pt x="3" y="3"/>
                  <a:pt x="5" y="2"/>
                </a:cubicBezTo>
                <a:cubicBezTo>
                  <a:pt x="6" y="1"/>
                  <a:pt x="7" y="2"/>
                  <a:pt x="9" y="2"/>
                </a:cubicBezTo>
                <a:cubicBezTo>
                  <a:pt x="11" y="2"/>
                  <a:pt x="13" y="0"/>
                  <a:pt x="15" y="3"/>
                </a:cubicBezTo>
                <a:cubicBezTo>
                  <a:pt x="16" y="5"/>
                  <a:pt x="17" y="4"/>
                  <a:pt x="20" y="7"/>
                </a:cubicBezTo>
                <a:cubicBezTo>
                  <a:pt x="21" y="8"/>
                  <a:pt x="20" y="11"/>
                  <a:pt x="24" y="11"/>
                </a:cubicBezTo>
                <a:cubicBezTo>
                  <a:pt x="26" y="10"/>
                  <a:pt x="28" y="10"/>
                  <a:pt x="30" y="9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5" y="11"/>
                </a:cubicBezTo>
                <a:cubicBezTo>
                  <a:pt x="15" y="11"/>
                  <a:pt x="15" y="11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8"/>
                  <a:pt x="16" y="8"/>
                  <a:pt x="15" y="8"/>
                </a:cubicBezTo>
                <a:cubicBezTo>
                  <a:pt x="15" y="8"/>
                  <a:pt x="14" y="8"/>
                  <a:pt x="14" y="8"/>
                </a:cubicBezTo>
                <a:cubicBezTo>
                  <a:pt x="14" y="9"/>
                  <a:pt x="13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5" y="8"/>
                  <a:pt x="15" y="7"/>
                </a:cubicBezTo>
                <a:cubicBezTo>
                  <a:pt x="16" y="7"/>
                  <a:pt x="16" y="8"/>
                  <a:pt x="17" y="8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1"/>
                  <a:pt x="16" y="11"/>
                </a:cubicBezTo>
                <a:cubicBezTo>
                  <a:pt x="16" y="11"/>
                  <a:pt x="15" y="11"/>
                  <a:pt x="15" y="12"/>
                </a:cubicBezTo>
                <a:cubicBezTo>
                  <a:pt x="14" y="12"/>
                  <a:pt x="13" y="11"/>
                  <a:pt x="13" y="11"/>
                </a:cubicBezTo>
                <a:cubicBezTo>
                  <a:pt x="13" y="10"/>
                  <a:pt x="13" y="10"/>
                  <a:pt x="13" y="9"/>
                </a:cubicBezTo>
                <a:cubicBezTo>
                  <a:pt x="13" y="9"/>
                  <a:pt x="13" y="8"/>
                  <a:pt x="14" y="8"/>
                </a:cubicBezTo>
                <a:close/>
                <a:moveTo>
                  <a:pt x="14" y="8"/>
                </a:moveTo>
                <a:cubicBezTo>
                  <a:pt x="14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6" y="9"/>
                  <a:pt x="16" y="10"/>
                </a:cubicBezTo>
                <a:cubicBezTo>
                  <a:pt x="17" y="10"/>
                  <a:pt x="16" y="11"/>
                  <a:pt x="16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3" y="10"/>
                  <a:pt x="13" y="9"/>
                </a:cubicBezTo>
                <a:cubicBezTo>
                  <a:pt x="13" y="9"/>
                  <a:pt x="13" y="8"/>
                  <a:pt x="14" y="8"/>
                </a:cubicBezTo>
                <a:close/>
                <a:moveTo>
                  <a:pt x="8" y="11"/>
                </a:moveTo>
                <a:cubicBezTo>
                  <a:pt x="8" y="12"/>
                  <a:pt x="8" y="12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0" y="12"/>
                  <a:pt x="11" y="12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0"/>
                  <a:pt x="13" y="10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9"/>
                  <a:pt x="10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close/>
                <a:moveTo>
                  <a:pt x="20" y="9"/>
                </a:move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7"/>
                  <a:pt x="19" y="7"/>
                </a:cubicBezTo>
                <a:cubicBezTo>
                  <a:pt x="19" y="8"/>
                  <a:pt x="18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8" y="10"/>
                </a:cubicBezTo>
                <a:cubicBezTo>
                  <a:pt x="18" y="10"/>
                  <a:pt x="19" y="10"/>
                  <a:pt x="20" y="10"/>
                </a:cubicBezTo>
                <a:cubicBezTo>
                  <a:pt x="21" y="10"/>
                  <a:pt x="21" y="10"/>
                  <a:pt x="20" y="9"/>
                </a:cubicBezTo>
                <a:close/>
                <a:moveTo>
                  <a:pt x="10" y="17"/>
                </a:moveTo>
                <a:cubicBezTo>
                  <a:pt x="13" y="16"/>
                  <a:pt x="17" y="15"/>
                  <a:pt x="21" y="14"/>
                </a:cubicBezTo>
                <a:cubicBezTo>
                  <a:pt x="24" y="14"/>
                  <a:pt x="26" y="13"/>
                  <a:pt x="28" y="12"/>
                </a:cubicBezTo>
                <a:cubicBezTo>
                  <a:pt x="29" y="11"/>
                  <a:pt x="29" y="11"/>
                  <a:pt x="28" y="12"/>
                </a:cubicBezTo>
                <a:cubicBezTo>
                  <a:pt x="26" y="13"/>
                  <a:pt x="24" y="14"/>
                  <a:pt x="21" y="15"/>
                </a:cubicBezTo>
                <a:cubicBezTo>
                  <a:pt x="17" y="16"/>
                  <a:pt x="14" y="16"/>
                  <a:pt x="10" y="17"/>
                </a:cubicBezTo>
                <a:cubicBezTo>
                  <a:pt x="8" y="17"/>
                  <a:pt x="8" y="17"/>
                  <a:pt x="10" y="17"/>
                </a:cubicBezTo>
                <a:close/>
              </a:path>
            </a:pathLst>
          </a:cu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" name="Oval 21"/>
          <p:cNvSpPr>
            <a:spLocks noChangeArrowheads="1"/>
          </p:cNvSpPr>
          <p:nvPr/>
        </p:nvSpPr>
        <p:spPr bwMode="auto">
          <a:xfrm>
            <a:off x="8422467" y="4290282"/>
            <a:ext cx="474663" cy="48736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" name="Freeform 22"/>
          <p:cNvSpPr>
            <a:spLocks/>
          </p:cNvSpPr>
          <p:nvPr/>
        </p:nvSpPr>
        <p:spPr bwMode="auto">
          <a:xfrm>
            <a:off x="8512954" y="4404582"/>
            <a:ext cx="384175" cy="373063"/>
          </a:xfrm>
          <a:custGeom>
            <a:avLst/>
            <a:gdLst>
              <a:gd name="T0" fmla="*/ 34 w 34"/>
              <a:gd name="T1" fmla="*/ 11 h 33"/>
              <a:gd name="T2" fmla="*/ 13 w 34"/>
              <a:gd name="T3" fmla="*/ 33 h 33"/>
              <a:gd name="T4" fmla="*/ 13 w 34"/>
              <a:gd name="T5" fmla="*/ 33 h 33"/>
              <a:gd name="T6" fmla="*/ 0 w 34"/>
              <a:gd name="T7" fmla="*/ 20 h 33"/>
              <a:gd name="T8" fmla="*/ 2 w 34"/>
              <a:gd name="T9" fmla="*/ 7 h 33"/>
              <a:gd name="T10" fmla="*/ 5 w 34"/>
              <a:gd name="T11" fmla="*/ 0 h 33"/>
              <a:gd name="T12" fmla="*/ 10 w 34"/>
              <a:gd name="T13" fmla="*/ 5 h 33"/>
              <a:gd name="T14" fmla="*/ 13 w 34"/>
              <a:gd name="T15" fmla="*/ 4 h 33"/>
              <a:gd name="T16" fmla="*/ 13 w 34"/>
              <a:gd name="T17" fmla="*/ 1 h 33"/>
              <a:gd name="T18" fmla="*/ 16 w 34"/>
              <a:gd name="T19" fmla="*/ 4 h 33"/>
              <a:gd name="T20" fmla="*/ 18 w 34"/>
              <a:gd name="T21" fmla="*/ 3 h 33"/>
              <a:gd name="T22" fmla="*/ 20 w 34"/>
              <a:gd name="T23" fmla="*/ 6 h 33"/>
              <a:gd name="T24" fmla="*/ 23 w 34"/>
              <a:gd name="T25" fmla="*/ 5 h 33"/>
              <a:gd name="T26" fmla="*/ 26 w 34"/>
              <a:gd name="T27" fmla="*/ 2 h 33"/>
              <a:gd name="T28" fmla="*/ 34 w 34"/>
              <a:gd name="T29" fmla="*/ 10 h 33"/>
              <a:gd name="T30" fmla="*/ 34 w 34"/>
              <a:gd name="T31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33">
                <a:moveTo>
                  <a:pt x="34" y="11"/>
                </a:moveTo>
                <a:cubicBezTo>
                  <a:pt x="34" y="23"/>
                  <a:pt x="25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7"/>
                  <a:pt x="2" y="7"/>
                  <a:pt x="2" y="7"/>
                </a:cubicBezTo>
                <a:cubicBezTo>
                  <a:pt x="5" y="0"/>
                  <a:pt x="5" y="0"/>
                  <a:pt x="5" y="0"/>
                </a:cubicBezTo>
                <a:cubicBezTo>
                  <a:pt x="10" y="5"/>
                  <a:pt x="10" y="5"/>
                  <a:pt x="10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"/>
                  <a:pt x="13" y="1"/>
                  <a:pt x="13" y="1"/>
                </a:cubicBezTo>
                <a:cubicBezTo>
                  <a:pt x="16" y="4"/>
                  <a:pt x="16" y="4"/>
                  <a:pt x="16" y="4"/>
                </a:cubicBezTo>
                <a:cubicBezTo>
                  <a:pt x="18" y="3"/>
                  <a:pt x="18" y="3"/>
                  <a:pt x="18" y="3"/>
                </a:cubicBezTo>
                <a:cubicBezTo>
                  <a:pt x="20" y="6"/>
                  <a:pt x="20" y="6"/>
                  <a:pt x="20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2"/>
                  <a:pt x="26" y="2"/>
                  <a:pt x="26" y="2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1"/>
                  <a:pt x="34" y="11"/>
                  <a:pt x="34" y="11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" name="Freeform 23"/>
          <p:cNvSpPr>
            <a:spLocks noEditPoints="1"/>
          </p:cNvSpPr>
          <p:nvPr/>
        </p:nvSpPr>
        <p:spPr bwMode="auto">
          <a:xfrm>
            <a:off x="8468504" y="4404582"/>
            <a:ext cx="382588" cy="260350"/>
          </a:xfrm>
          <a:custGeom>
            <a:avLst/>
            <a:gdLst>
              <a:gd name="T0" fmla="*/ 12 w 34"/>
              <a:gd name="T1" fmla="*/ 23 h 23"/>
              <a:gd name="T2" fmla="*/ 7 w 34"/>
              <a:gd name="T3" fmla="*/ 1 h 23"/>
              <a:gd name="T4" fmla="*/ 7 w 34"/>
              <a:gd name="T5" fmla="*/ 5 h 23"/>
              <a:gd name="T6" fmla="*/ 22 w 34"/>
              <a:gd name="T7" fmla="*/ 11 h 23"/>
              <a:gd name="T8" fmla="*/ 32 w 34"/>
              <a:gd name="T9" fmla="*/ 13 h 23"/>
              <a:gd name="T10" fmla="*/ 32 w 34"/>
              <a:gd name="T11" fmla="*/ 15 h 23"/>
              <a:gd name="T12" fmla="*/ 33 w 34"/>
              <a:gd name="T13" fmla="*/ 17 h 23"/>
              <a:gd name="T14" fmla="*/ 30 w 34"/>
              <a:gd name="T15" fmla="*/ 18 h 23"/>
              <a:gd name="T16" fmla="*/ 28 w 34"/>
              <a:gd name="T17" fmla="*/ 19 h 23"/>
              <a:gd name="T18" fmla="*/ 27 w 34"/>
              <a:gd name="T19" fmla="*/ 17 h 23"/>
              <a:gd name="T20" fmla="*/ 25 w 34"/>
              <a:gd name="T21" fmla="*/ 15 h 23"/>
              <a:gd name="T22" fmla="*/ 27 w 34"/>
              <a:gd name="T23" fmla="*/ 14 h 23"/>
              <a:gd name="T24" fmla="*/ 28 w 34"/>
              <a:gd name="T25" fmla="*/ 12 h 23"/>
              <a:gd name="T26" fmla="*/ 30 w 34"/>
              <a:gd name="T27" fmla="*/ 13 h 23"/>
              <a:gd name="T28" fmla="*/ 32 w 34"/>
              <a:gd name="T29" fmla="*/ 13 h 23"/>
              <a:gd name="T30" fmla="*/ 27 w 34"/>
              <a:gd name="T31" fmla="*/ 3 h 23"/>
              <a:gd name="T32" fmla="*/ 29 w 34"/>
              <a:gd name="T33" fmla="*/ 2 h 23"/>
              <a:gd name="T34" fmla="*/ 30 w 34"/>
              <a:gd name="T35" fmla="*/ 4 h 23"/>
              <a:gd name="T36" fmla="*/ 31 w 34"/>
              <a:gd name="T37" fmla="*/ 6 h 23"/>
              <a:gd name="T38" fmla="*/ 29 w 34"/>
              <a:gd name="T39" fmla="*/ 7 h 23"/>
              <a:gd name="T40" fmla="*/ 28 w 34"/>
              <a:gd name="T41" fmla="*/ 8 h 23"/>
              <a:gd name="T42" fmla="*/ 26 w 34"/>
              <a:gd name="T43" fmla="*/ 7 h 23"/>
              <a:gd name="T44" fmla="*/ 25 w 34"/>
              <a:gd name="T45" fmla="*/ 6 h 23"/>
              <a:gd name="T46" fmla="*/ 25 w 34"/>
              <a:gd name="T47" fmla="*/ 4 h 23"/>
              <a:gd name="T48" fmla="*/ 26 w 34"/>
              <a:gd name="T49" fmla="*/ 2 h 23"/>
              <a:gd name="T50" fmla="*/ 18 w 34"/>
              <a:gd name="T51" fmla="*/ 1 h 23"/>
              <a:gd name="T52" fmla="*/ 19 w 34"/>
              <a:gd name="T53" fmla="*/ 3 h 23"/>
              <a:gd name="T54" fmla="*/ 21 w 34"/>
              <a:gd name="T55" fmla="*/ 4 h 23"/>
              <a:gd name="T56" fmla="*/ 20 w 34"/>
              <a:gd name="T57" fmla="*/ 7 h 23"/>
              <a:gd name="T58" fmla="*/ 19 w 34"/>
              <a:gd name="T59" fmla="*/ 9 h 23"/>
              <a:gd name="T60" fmla="*/ 17 w 34"/>
              <a:gd name="T61" fmla="*/ 8 h 23"/>
              <a:gd name="T62" fmla="*/ 15 w 34"/>
              <a:gd name="T63" fmla="*/ 9 h 23"/>
              <a:gd name="T64" fmla="*/ 14 w 34"/>
              <a:gd name="T65" fmla="*/ 6 h 23"/>
              <a:gd name="T66" fmla="*/ 13 w 34"/>
              <a:gd name="T67" fmla="*/ 4 h 23"/>
              <a:gd name="T68" fmla="*/ 16 w 34"/>
              <a:gd name="T69" fmla="*/ 3 h 23"/>
              <a:gd name="T70" fmla="*/ 18 w 34"/>
              <a:gd name="T71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" h="23">
                <a:moveTo>
                  <a:pt x="24" y="11"/>
                </a:moveTo>
                <a:cubicBezTo>
                  <a:pt x="24" y="18"/>
                  <a:pt x="19" y="23"/>
                  <a:pt x="12" y="23"/>
                </a:cubicBezTo>
                <a:cubicBezTo>
                  <a:pt x="6" y="23"/>
                  <a:pt x="0" y="18"/>
                  <a:pt x="0" y="11"/>
                </a:cubicBezTo>
                <a:cubicBezTo>
                  <a:pt x="0" y="6"/>
                  <a:pt x="3" y="2"/>
                  <a:pt x="7" y="1"/>
                </a:cubicBezTo>
                <a:cubicBezTo>
                  <a:pt x="9" y="0"/>
                  <a:pt x="9" y="0"/>
                  <a:pt x="8" y="2"/>
                </a:cubicBezTo>
                <a:cubicBezTo>
                  <a:pt x="8" y="3"/>
                  <a:pt x="7" y="4"/>
                  <a:pt x="7" y="5"/>
                </a:cubicBezTo>
                <a:cubicBezTo>
                  <a:pt x="7" y="10"/>
                  <a:pt x="11" y="14"/>
                  <a:pt x="16" y="14"/>
                </a:cubicBezTo>
                <a:cubicBezTo>
                  <a:pt x="18" y="14"/>
                  <a:pt x="21" y="13"/>
                  <a:pt x="22" y="11"/>
                </a:cubicBezTo>
                <a:cubicBezTo>
                  <a:pt x="24" y="9"/>
                  <a:pt x="24" y="9"/>
                  <a:pt x="24" y="11"/>
                </a:cubicBezTo>
                <a:close/>
                <a:moveTo>
                  <a:pt x="32" y="13"/>
                </a:moveTo>
                <a:cubicBezTo>
                  <a:pt x="32" y="13"/>
                  <a:pt x="32" y="14"/>
                  <a:pt x="32" y="14"/>
                </a:cubicBezTo>
                <a:cubicBezTo>
                  <a:pt x="32" y="15"/>
                  <a:pt x="32" y="15"/>
                  <a:pt x="32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7"/>
                  <a:pt x="34" y="17"/>
                  <a:pt x="33" y="17"/>
                </a:cubicBezTo>
                <a:cubicBezTo>
                  <a:pt x="32" y="17"/>
                  <a:pt x="32" y="17"/>
                  <a:pt x="31" y="17"/>
                </a:cubicBezTo>
                <a:cubicBezTo>
                  <a:pt x="31" y="17"/>
                  <a:pt x="31" y="17"/>
                  <a:pt x="30" y="18"/>
                </a:cubicBezTo>
                <a:cubicBezTo>
                  <a:pt x="30" y="18"/>
                  <a:pt x="30" y="19"/>
                  <a:pt x="30" y="19"/>
                </a:cubicBezTo>
                <a:cubicBezTo>
                  <a:pt x="29" y="20"/>
                  <a:pt x="29" y="20"/>
                  <a:pt x="28" y="19"/>
                </a:cubicBezTo>
                <a:cubicBezTo>
                  <a:pt x="28" y="19"/>
                  <a:pt x="28" y="18"/>
                  <a:pt x="28" y="18"/>
                </a:cubicBezTo>
                <a:cubicBezTo>
                  <a:pt x="28" y="17"/>
                  <a:pt x="28" y="17"/>
                  <a:pt x="27" y="17"/>
                </a:cubicBezTo>
                <a:cubicBezTo>
                  <a:pt x="27" y="17"/>
                  <a:pt x="26" y="17"/>
                  <a:pt x="26" y="17"/>
                </a:cubicBezTo>
                <a:cubicBezTo>
                  <a:pt x="25" y="17"/>
                  <a:pt x="24" y="16"/>
                  <a:pt x="25" y="15"/>
                </a:cubicBezTo>
                <a:cubicBezTo>
                  <a:pt x="26" y="15"/>
                  <a:pt x="26" y="15"/>
                  <a:pt x="27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3"/>
                  <a:pt x="27" y="13"/>
                  <a:pt x="27" y="12"/>
                </a:cubicBezTo>
                <a:cubicBezTo>
                  <a:pt x="27" y="11"/>
                  <a:pt x="27" y="11"/>
                  <a:pt x="28" y="12"/>
                </a:cubicBezTo>
                <a:cubicBezTo>
                  <a:pt x="28" y="12"/>
                  <a:pt x="29" y="12"/>
                  <a:pt x="2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2"/>
                  <a:pt x="31" y="12"/>
                  <a:pt x="32" y="12"/>
                </a:cubicBezTo>
                <a:cubicBezTo>
                  <a:pt x="33" y="11"/>
                  <a:pt x="33" y="12"/>
                  <a:pt x="32" y="13"/>
                </a:cubicBezTo>
                <a:close/>
                <a:moveTo>
                  <a:pt x="27" y="2"/>
                </a:moveTo>
                <a:cubicBezTo>
                  <a:pt x="27" y="2"/>
                  <a:pt x="27" y="3"/>
                  <a:pt x="27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3"/>
                  <a:pt x="29" y="3"/>
                  <a:pt x="29" y="2"/>
                </a:cubicBezTo>
                <a:cubicBezTo>
                  <a:pt x="30" y="2"/>
                  <a:pt x="31" y="2"/>
                  <a:pt x="30" y="3"/>
                </a:cubicBezTo>
                <a:cubicBezTo>
                  <a:pt x="30" y="3"/>
                  <a:pt x="30" y="4"/>
                  <a:pt x="30" y="4"/>
                </a:cubicBezTo>
                <a:cubicBezTo>
                  <a:pt x="29" y="5"/>
                  <a:pt x="29" y="5"/>
                  <a:pt x="30" y="5"/>
                </a:cubicBezTo>
                <a:cubicBezTo>
                  <a:pt x="30" y="5"/>
                  <a:pt x="30" y="6"/>
                  <a:pt x="31" y="6"/>
                </a:cubicBezTo>
                <a:cubicBezTo>
                  <a:pt x="31" y="7"/>
                  <a:pt x="31" y="7"/>
                  <a:pt x="30" y="7"/>
                </a:cubicBezTo>
                <a:cubicBezTo>
                  <a:pt x="30" y="7"/>
                  <a:pt x="29" y="7"/>
                  <a:pt x="29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7" y="9"/>
                  <a:pt x="27" y="8"/>
                </a:cubicBezTo>
                <a:cubicBezTo>
                  <a:pt x="27" y="8"/>
                  <a:pt x="26" y="7"/>
                  <a:pt x="26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6"/>
                  <a:pt x="24" y="5"/>
                  <a:pt x="24" y="5"/>
                </a:cubicBezTo>
                <a:cubicBezTo>
                  <a:pt x="25" y="5"/>
                  <a:pt x="25" y="5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3"/>
                  <a:pt x="26" y="3"/>
                  <a:pt x="26" y="2"/>
                </a:cubicBezTo>
                <a:cubicBezTo>
                  <a:pt x="26" y="1"/>
                  <a:pt x="26" y="1"/>
                  <a:pt x="27" y="2"/>
                </a:cubicBezTo>
                <a:close/>
                <a:moveTo>
                  <a:pt x="18" y="1"/>
                </a:move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9" y="3"/>
                  <a:pt x="19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2" y="3"/>
                  <a:pt x="22" y="4"/>
                  <a:pt x="21" y="4"/>
                </a:cubicBezTo>
                <a:cubicBezTo>
                  <a:pt x="21" y="5"/>
                  <a:pt x="21" y="5"/>
                  <a:pt x="20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8"/>
                  <a:pt x="20" y="8"/>
                </a:cubicBezTo>
                <a:cubicBezTo>
                  <a:pt x="21" y="9"/>
                  <a:pt x="20" y="10"/>
                  <a:pt x="19" y="9"/>
                </a:cubicBezTo>
                <a:cubicBezTo>
                  <a:pt x="19" y="9"/>
                  <a:pt x="19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4" y="10"/>
                  <a:pt x="15" y="9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6"/>
                  <a:pt x="15" y="6"/>
                  <a:pt x="14" y="6"/>
                </a:cubicBezTo>
                <a:cubicBezTo>
                  <a:pt x="14" y="6"/>
                  <a:pt x="13" y="5"/>
                  <a:pt x="13" y="5"/>
                </a:cubicBezTo>
                <a:cubicBezTo>
                  <a:pt x="12" y="4"/>
                  <a:pt x="12" y="4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2"/>
                  <a:pt x="16" y="2"/>
                  <a:pt x="16" y="1"/>
                </a:cubicBezTo>
                <a:cubicBezTo>
                  <a:pt x="17" y="0"/>
                  <a:pt x="17" y="0"/>
                  <a:pt x="18" y="1"/>
                </a:cubicBezTo>
                <a:close/>
              </a:path>
            </a:pathLst>
          </a:cu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" name="Oval 24"/>
          <p:cNvSpPr>
            <a:spLocks noChangeArrowheads="1"/>
          </p:cNvSpPr>
          <p:nvPr/>
        </p:nvSpPr>
        <p:spPr bwMode="auto">
          <a:xfrm>
            <a:off x="6630179" y="6103207"/>
            <a:ext cx="473075" cy="476250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" name="Freeform 25"/>
          <p:cNvSpPr>
            <a:spLocks/>
          </p:cNvSpPr>
          <p:nvPr/>
        </p:nvSpPr>
        <p:spPr bwMode="auto">
          <a:xfrm>
            <a:off x="6754004" y="6193694"/>
            <a:ext cx="315913" cy="339725"/>
          </a:xfrm>
          <a:custGeom>
            <a:avLst/>
            <a:gdLst>
              <a:gd name="T0" fmla="*/ 28 w 28"/>
              <a:gd name="T1" fmla="*/ 24 h 30"/>
              <a:gd name="T2" fmla="*/ 21 w 28"/>
              <a:gd name="T3" fmla="*/ 30 h 30"/>
              <a:gd name="T4" fmla="*/ 14 w 28"/>
              <a:gd name="T5" fmla="*/ 23 h 30"/>
              <a:gd name="T6" fmla="*/ 13 w 28"/>
              <a:gd name="T7" fmla="*/ 20 h 30"/>
              <a:gd name="T8" fmla="*/ 0 w 28"/>
              <a:gd name="T9" fmla="*/ 7 h 30"/>
              <a:gd name="T10" fmla="*/ 0 w 28"/>
              <a:gd name="T11" fmla="*/ 0 h 30"/>
              <a:gd name="T12" fmla="*/ 12 w 28"/>
              <a:gd name="T13" fmla="*/ 12 h 30"/>
              <a:gd name="T14" fmla="*/ 12 w 28"/>
              <a:gd name="T15" fmla="*/ 11 h 30"/>
              <a:gd name="T16" fmla="*/ 18 w 28"/>
              <a:gd name="T17" fmla="*/ 18 h 30"/>
              <a:gd name="T18" fmla="*/ 21 w 28"/>
              <a:gd name="T19" fmla="*/ 17 h 30"/>
              <a:gd name="T20" fmla="*/ 28 w 28"/>
              <a:gd name="T21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30">
                <a:moveTo>
                  <a:pt x="28" y="24"/>
                </a:moveTo>
                <a:cubicBezTo>
                  <a:pt x="26" y="26"/>
                  <a:pt x="24" y="29"/>
                  <a:pt x="21" y="30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0"/>
                  <a:pt x="13" y="20"/>
                  <a:pt x="13" y="20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8" y="18"/>
                  <a:pt x="18" y="18"/>
                  <a:pt x="18" y="18"/>
                </a:cubicBezTo>
                <a:cubicBezTo>
                  <a:pt x="21" y="17"/>
                  <a:pt x="21" y="17"/>
                  <a:pt x="21" y="17"/>
                </a:cubicBezTo>
                <a:cubicBezTo>
                  <a:pt x="28" y="24"/>
                  <a:pt x="28" y="24"/>
                  <a:pt x="28" y="2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" name="Freeform 26"/>
          <p:cNvSpPr>
            <a:spLocks noEditPoints="1"/>
          </p:cNvSpPr>
          <p:nvPr/>
        </p:nvSpPr>
        <p:spPr bwMode="auto">
          <a:xfrm>
            <a:off x="6709554" y="6193694"/>
            <a:ext cx="303213" cy="295275"/>
          </a:xfrm>
          <a:custGeom>
            <a:avLst/>
            <a:gdLst>
              <a:gd name="T0" fmla="*/ 4 w 27"/>
              <a:gd name="T1" fmla="*/ 0 h 26"/>
              <a:gd name="T2" fmla="*/ 13 w 27"/>
              <a:gd name="T3" fmla="*/ 11 h 26"/>
              <a:gd name="T4" fmla="*/ 13 w 27"/>
              <a:gd name="T5" fmla="*/ 11 h 26"/>
              <a:gd name="T6" fmla="*/ 13 w 27"/>
              <a:gd name="T7" fmla="*/ 11 h 26"/>
              <a:gd name="T8" fmla="*/ 12 w 27"/>
              <a:gd name="T9" fmla="*/ 12 h 26"/>
              <a:gd name="T10" fmla="*/ 12 w 27"/>
              <a:gd name="T11" fmla="*/ 12 h 26"/>
              <a:gd name="T12" fmla="*/ 12 w 27"/>
              <a:gd name="T13" fmla="*/ 12 h 26"/>
              <a:gd name="T14" fmla="*/ 1 w 27"/>
              <a:gd name="T15" fmla="*/ 2 h 26"/>
              <a:gd name="T16" fmla="*/ 4 w 27"/>
              <a:gd name="T17" fmla="*/ 0 h 26"/>
              <a:gd name="T18" fmla="*/ 14 w 27"/>
              <a:gd name="T19" fmla="*/ 11 h 26"/>
              <a:gd name="T20" fmla="*/ 14 w 27"/>
              <a:gd name="T21" fmla="*/ 11 h 26"/>
              <a:gd name="T22" fmla="*/ 16 w 27"/>
              <a:gd name="T23" fmla="*/ 11 h 26"/>
              <a:gd name="T24" fmla="*/ 17 w 27"/>
              <a:gd name="T25" fmla="*/ 12 h 26"/>
              <a:gd name="T26" fmla="*/ 17 w 27"/>
              <a:gd name="T27" fmla="*/ 13 h 26"/>
              <a:gd name="T28" fmla="*/ 14 w 27"/>
              <a:gd name="T29" fmla="*/ 16 h 26"/>
              <a:gd name="T30" fmla="*/ 14 w 27"/>
              <a:gd name="T31" fmla="*/ 16 h 26"/>
              <a:gd name="T32" fmla="*/ 12 w 27"/>
              <a:gd name="T33" fmla="*/ 15 h 26"/>
              <a:gd name="T34" fmla="*/ 12 w 27"/>
              <a:gd name="T35" fmla="*/ 13 h 26"/>
              <a:gd name="T36" fmla="*/ 12 w 27"/>
              <a:gd name="T37" fmla="*/ 12 h 26"/>
              <a:gd name="T38" fmla="*/ 13 w 27"/>
              <a:gd name="T39" fmla="*/ 12 h 26"/>
              <a:gd name="T40" fmla="*/ 13 w 27"/>
              <a:gd name="T41" fmla="*/ 12 h 26"/>
              <a:gd name="T42" fmla="*/ 14 w 27"/>
              <a:gd name="T43" fmla="*/ 11 h 26"/>
              <a:gd name="T44" fmla="*/ 18 w 27"/>
              <a:gd name="T45" fmla="*/ 13 h 26"/>
              <a:gd name="T46" fmla="*/ 27 w 27"/>
              <a:gd name="T47" fmla="*/ 22 h 26"/>
              <a:gd name="T48" fmla="*/ 27 w 27"/>
              <a:gd name="T49" fmla="*/ 22 h 26"/>
              <a:gd name="T50" fmla="*/ 26 w 27"/>
              <a:gd name="T51" fmla="*/ 21 h 26"/>
              <a:gd name="T52" fmla="*/ 26 w 27"/>
              <a:gd name="T53" fmla="*/ 22 h 26"/>
              <a:gd name="T54" fmla="*/ 27 w 27"/>
              <a:gd name="T55" fmla="*/ 24 h 26"/>
              <a:gd name="T56" fmla="*/ 27 w 27"/>
              <a:gd name="T57" fmla="*/ 25 h 26"/>
              <a:gd name="T58" fmla="*/ 24 w 27"/>
              <a:gd name="T59" fmla="*/ 23 h 26"/>
              <a:gd name="T60" fmla="*/ 24 w 27"/>
              <a:gd name="T61" fmla="*/ 23 h 26"/>
              <a:gd name="T62" fmla="*/ 25 w 27"/>
              <a:gd name="T63" fmla="*/ 24 h 26"/>
              <a:gd name="T64" fmla="*/ 25 w 27"/>
              <a:gd name="T65" fmla="*/ 24 h 26"/>
              <a:gd name="T66" fmla="*/ 24 w 27"/>
              <a:gd name="T67" fmla="*/ 24 h 26"/>
              <a:gd name="T68" fmla="*/ 24 w 27"/>
              <a:gd name="T69" fmla="*/ 24 h 26"/>
              <a:gd name="T70" fmla="*/ 25 w 27"/>
              <a:gd name="T71" fmla="*/ 25 h 26"/>
              <a:gd name="T72" fmla="*/ 25 w 27"/>
              <a:gd name="T73" fmla="*/ 25 h 26"/>
              <a:gd name="T74" fmla="*/ 14 w 27"/>
              <a:gd name="T75" fmla="*/ 16 h 26"/>
              <a:gd name="T76" fmla="*/ 15 w 27"/>
              <a:gd name="T77" fmla="*/ 16 h 26"/>
              <a:gd name="T78" fmla="*/ 17 w 27"/>
              <a:gd name="T79" fmla="*/ 13 h 26"/>
              <a:gd name="T80" fmla="*/ 18 w 27"/>
              <a:gd name="T81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" h="26">
                <a:moveTo>
                  <a:pt x="4" y="0"/>
                </a:moveTo>
                <a:cubicBezTo>
                  <a:pt x="7" y="9"/>
                  <a:pt x="10" y="6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8" y="7"/>
                  <a:pt x="6" y="12"/>
                  <a:pt x="1" y="2"/>
                </a:cubicBezTo>
                <a:cubicBezTo>
                  <a:pt x="0" y="1"/>
                  <a:pt x="4" y="0"/>
                  <a:pt x="4" y="0"/>
                </a:cubicBezTo>
                <a:close/>
                <a:moveTo>
                  <a:pt x="14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5" y="10"/>
                  <a:pt x="16" y="11"/>
                </a:cubicBezTo>
                <a:cubicBezTo>
                  <a:pt x="16" y="11"/>
                  <a:pt x="17" y="12"/>
                  <a:pt x="17" y="12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4"/>
                  <a:pt x="15" y="15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5"/>
                  <a:pt x="13" y="15"/>
                  <a:pt x="12" y="15"/>
                </a:cubicBezTo>
                <a:cubicBezTo>
                  <a:pt x="12" y="14"/>
                  <a:pt x="11" y="13"/>
                  <a:pt x="12" y="13"/>
                </a:cubicBezTo>
                <a:cubicBezTo>
                  <a:pt x="12" y="13"/>
                  <a:pt x="12" y="13"/>
                  <a:pt x="12" y="12"/>
                </a:cubicBezTo>
                <a:cubicBezTo>
                  <a:pt x="12" y="12"/>
                  <a:pt x="12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4" y="11"/>
                </a:cubicBezTo>
                <a:close/>
                <a:moveTo>
                  <a:pt x="18" y="13"/>
                </a:moveTo>
                <a:cubicBezTo>
                  <a:pt x="22" y="14"/>
                  <a:pt x="27" y="17"/>
                  <a:pt x="27" y="22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2"/>
                  <a:pt x="26" y="22"/>
                  <a:pt x="26" y="21"/>
                </a:cubicBezTo>
                <a:cubicBezTo>
                  <a:pt x="25" y="20"/>
                  <a:pt x="25" y="20"/>
                  <a:pt x="26" y="22"/>
                </a:cubicBezTo>
                <a:cubicBezTo>
                  <a:pt x="26" y="23"/>
                  <a:pt x="27" y="24"/>
                  <a:pt x="27" y="24"/>
                </a:cubicBezTo>
                <a:cubicBezTo>
                  <a:pt x="27" y="25"/>
                  <a:pt x="27" y="25"/>
                  <a:pt x="27" y="25"/>
                </a:cubicBezTo>
                <a:cubicBezTo>
                  <a:pt x="26" y="24"/>
                  <a:pt x="25" y="24"/>
                  <a:pt x="24" y="23"/>
                </a:cubicBezTo>
                <a:cubicBezTo>
                  <a:pt x="23" y="22"/>
                  <a:pt x="23" y="22"/>
                  <a:pt x="24" y="23"/>
                </a:cubicBezTo>
                <a:cubicBezTo>
                  <a:pt x="24" y="23"/>
                  <a:pt x="24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3"/>
                  <a:pt x="23" y="23"/>
                  <a:pt x="24" y="24"/>
                </a:cubicBezTo>
                <a:cubicBezTo>
                  <a:pt x="24" y="24"/>
                  <a:pt x="24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0" y="26"/>
                  <a:pt x="16" y="22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6" y="15"/>
                  <a:pt x="16" y="14"/>
                  <a:pt x="17" y="13"/>
                </a:cubicBezTo>
                <a:cubicBezTo>
                  <a:pt x="17" y="13"/>
                  <a:pt x="17" y="13"/>
                  <a:pt x="18" y="13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" name="Oval 27"/>
          <p:cNvSpPr>
            <a:spLocks noChangeArrowheads="1"/>
          </p:cNvSpPr>
          <p:nvPr/>
        </p:nvSpPr>
        <p:spPr bwMode="auto">
          <a:xfrm>
            <a:off x="6630179" y="4290282"/>
            <a:ext cx="473075" cy="487363"/>
          </a:xfrm>
          <a:prstGeom prst="ellipse">
            <a:avLst/>
          </a:pr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" name="Freeform 28"/>
          <p:cNvSpPr>
            <a:spLocks/>
          </p:cNvSpPr>
          <p:nvPr/>
        </p:nvSpPr>
        <p:spPr bwMode="auto">
          <a:xfrm>
            <a:off x="6720667" y="4336319"/>
            <a:ext cx="382588" cy="441325"/>
          </a:xfrm>
          <a:custGeom>
            <a:avLst/>
            <a:gdLst>
              <a:gd name="T0" fmla="*/ 34 w 34"/>
              <a:gd name="T1" fmla="*/ 18 h 39"/>
              <a:gd name="T2" fmla="*/ 13 w 34"/>
              <a:gd name="T3" fmla="*/ 39 h 39"/>
              <a:gd name="T4" fmla="*/ 11 w 34"/>
              <a:gd name="T5" fmla="*/ 39 h 39"/>
              <a:gd name="T6" fmla="*/ 2 w 34"/>
              <a:gd name="T7" fmla="*/ 29 h 39"/>
              <a:gd name="T8" fmla="*/ 0 w 34"/>
              <a:gd name="T9" fmla="*/ 16 h 39"/>
              <a:gd name="T10" fmla="*/ 13 w 34"/>
              <a:gd name="T11" fmla="*/ 9 h 39"/>
              <a:gd name="T12" fmla="*/ 12 w 34"/>
              <a:gd name="T13" fmla="*/ 8 h 39"/>
              <a:gd name="T14" fmla="*/ 12 w 34"/>
              <a:gd name="T15" fmla="*/ 7 h 39"/>
              <a:gd name="T16" fmla="*/ 9 w 34"/>
              <a:gd name="T17" fmla="*/ 3 h 39"/>
              <a:gd name="T18" fmla="*/ 9 w 34"/>
              <a:gd name="T19" fmla="*/ 3 h 39"/>
              <a:gd name="T20" fmla="*/ 13 w 34"/>
              <a:gd name="T21" fmla="*/ 4 h 39"/>
              <a:gd name="T22" fmla="*/ 14 w 34"/>
              <a:gd name="T23" fmla="*/ 5 h 39"/>
              <a:gd name="T24" fmla="*/ 16 w 34"/>
              <a:gd name="T25" fmla="*/ 4 h 39"/>
              <a:gd name="T26" fmla="*/ 14 w 34"/>
              <a:gd name="T27" fmla="*/ 2 h 39"/>
              <a:gd name="T28" fmla="*/ 14 w 34"/>
              <a:gd name="T29" fmla="*/ 1 h 39"/>
              <a:gd name="T30" fmla="*/ 16 w 34"/>
              <a:gd name="T31" fmla="*/ 0 h 39"/>
              <a:gd name="T32" fmla="*/ 20 w 34"/>
              <a:gd name="T33" fmla="*/ 5 h 39"/>
              <a:gd name="T34" fmla="*/ 20 w 34"/>
              <a:gd name="T35" fmla="*/ 5 h 39"/>
              <a:gd name="T36" fmla="*/ 34 w 34"/>
              <a:gd name="T37" fmla="*/ 1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39">
                <a:moveTo>
                  <a:pt x="34" y="18"/>
                </a:moveTo>
                <a:cubicBezTo>
                  <a:pt x="34" y="30"/>
                  <a:pt x="24" y="39"/>
                  <a:pt x="13" y="39"/>
                </a:cubicBezTo>
                <a:cubicBezTo>
                  <a:pt x="12" y="39"/>
                  <a:pt x="12" y="39"/>
                  <a:pt x="11" y="39"/>
                </a:cubicBezTo>
                <a:cubicBezTo>
                  <a:pt x="2" y="29"/>
                  <a:pt x="2" y="29"/>
                  <a:pt x="2" y="29"/>
                </a:cubicBezTo>
                <a:cubicBezTo>
                  <a:pt x="0" y="16"/>
                  <a:pt x="0" y="16"/>
                  <a:pt x="0" y="16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34" y="18"/>
                  <a:pt x="34" y="18"/>
                  <a:pt x="34" y="18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" name="Freeform 29"/>
          <p:cNvSpPr>
            <a:spLocks noEditPoints="1"/>
          </p:cNvSpPr>
          <p:nvPr/>
        </p:nvSpPr>
        <p:spPr bwMode="auto">
          <a:xfrm>
            <a:off x="6674629" y="4336319"/>
            <a:ext cx="373063" cy="361950"/>
          </a:xfrm>
          <a:custGeom>
            <a:avLst/>
            <a:gdLst>
              <a:gd name="T0" fmla="*/ 22 w 33"/>
              <a:gd name="T1" fmla="*/ 7 h 32"/>
              <a:gd name="T2" fmla="*/ 23 w 33"/>
              <a:gd name="T3" fmla="*/ 7 h 32"/>
              <a:gd name="T4" fmla="*/ 24 w 33"/>
              <a:gd name="T5" fmla="*/ 6 h 32"/>
              <a:gd name="T6" fmla="*/ 23 w 33"/>
              <a:gd name="T7" fmla="*/ 5 h 32"/>
              <a:gd name="T8" fmla="*/ 20 w 33"/>
              <a:gd name="T9" fmla="*/ 4 h 32"/>
              <a:gd name="T10" fmla="*/ 18 w 33"/>
              <a:gd name="T11" fmla="*/ 7 h 32"/>
              <a:gd name="T12" fmla="*/ 18 w 33"/>
              <a:gd name="T13" fmla="*/ 8 h 32"/>
              <a:gd name="T14" fmla="*/ 16 w 33"/>
              <a:gd name="T15" fmla="*/ 8 h 32"/>
              <a:gd name="T16" fmla="*/ 13 w 33"/>
              <a:gd name="T17" fmla="*/ 3 h 32"/>
              <a:gd name="T18" fmla="*/ 13 w 33"/>
              <a:gd name="T19" fmla="*/ 2 h 32"/>
              <a:gd name="T20" fmla="*/ 18 w 33"/>
              <a:gd name="T21" fmla="*/ 5 h 32"/>
              <a:gd name="T22" fmla="*/ 19 w 33"/>
              <a:gd name="T23" fmla="*/ 3 h 32"/>
              <a:gd name="T24" fmla="*/ 19 w 33"/>
              <a:gd name="T25" fmla="*/ 1 h 32"/>
              <a:gd name="T26" fmla="*/ 18 w 33"/>
              <a:gd name="T27" fmla="*/ 2 h 32"/>
              <a:gd name="T28" fmla="*/ 18 w 33"/>
              <a:gd name="T29" fmla="*/ 1 h 32"/>
              <a:gd name="T30" fmla="*/ 20 w 33"/>
              <a:gd name="T31" fmla="*/ 1 h 32"/>
              <a:gd name="T32" fmla="*/ 21 w 33"/>
              <a:gd name="T33" fmla="*/ 3 h 32"/>
              <a:gd name="T34" fmla="*/ 25 w 33"/>
              <a:gd name="T35" fmla="*/ 5 h 32"/>
              <a:gd name="T36" fmla="*/ 24 w 33"/>
              <a:gd name="T37" fmla="*/ 8 h 32"/>
              <a:gd name="T38" fmla="*/ 22 w 33"/>
              <a:gd name="T39" fmla="*/ 8 h 32"/>
              <a:gd name="T40" fmla="*/ 22 w 33"/>
              <a:gd name="T41" fmla="*/ 6 h 32"/>
              <a:gd name="T42" fmla="*/ 19 w 33"/>
              <a:gd name="T43" fmla="*/ 30 h 32"/>
              <a:gd name="T44" fmla="*/ 12 w 33"/>
              <a:gd name="T45" fmla="*/ 30 h 32"/>
              <a:gd name="T46" fmla="*/ 11 w 33"/>
              <a:gd name="T47" fmla="*/ 11 h 32"/>
              <a:gd name="T48" fmla="*/ 20 w 33"/>
              <a:gd name="T49" fmla="*/ 10 h 32"/>
              <a:gd name="T50" fmla="*/ 32 w 33"/>
              <a:gd name="T51" fmla="*/ 22 h 32"/>
              <a:gd name="T52" fmla="*/ 19 w 33"/>
              <a:gd name="T53" fmla="*/ 30 h 32"/>
              <a:gd name="T54" fmla="*/ 8 w 33"/>
              <a:gd name="T55" fmla="*/ 16 h 32"/>
              <a:gd name="T56" fmla="*/ 10 w 33"/>
              <a:gd name="T57" fmla="*/ 20 h 32"/>
              <a:gd name="T58" fmla="*/ 14 w 33"/>
              <a:gd name="T59" fmla="*/ 18 h 32"/>
              <a:gd name="T60" fmla="*/ 12 w 33"/>
              <a:gd name="T61" fmla="*/ 24 h 32"/>
              <a:gd name="T62" fmla="*/ 13 w 33"/>
              <a:gd name="T63" fmla="*/ 24 h 32"/>
              <a:gd name="T64" fmla="*/ 14 w 33"/>
              <a:gd name="T65" fmla="*/ 24 h 32"/>
              <a:gd name="T66" fmla="*/ 15 w 33"/>
              <a:gd name="T67" fmla="*/ 24 h 32"/>
              <a:gd name="T68" fmla="*/ 17 w 33"/>
              <a:gd name="T69" fmla="*/ 25 h 32"/>
              <a:gd name="T70" fmla="*/ 18 w 33"/>
              <a:gd name="T71" fmla="*/ 25 h 32"/>
              <a:gd name="T72" fmla="*/ 19 w 33"/>
              <a:gd name="T73" fmla="*/ 25 h 32"/>
              <a:gd name="T74" fmla="*/ 20 w 33"/>
              <a:gd name="T75" fmla="*/ 24 h 32"/>
              <a:gd name="T76" fmla="*/ 20 w 33"/>
              <a:gd name="T77" fmla="*/ 24 h 32"/>
              <a:gd name="T78" fmla="*/ 21 w 33"/>
              <a:gd name="T79" fmla="*/ 25 h 32"/>
              <a:gd name="T80" fmla="*/ 22 w 33"/>
              <a:gd name="T81" fmla="*/ 24 h 32"/>
              <a:gd name="T82" fmla="*/ 22 w 33"/>
              <a:gd name="T83" fmla="*/ 24 h 32"/>
              <a:gd name="T84" fmla="*/ 24 w 33"/>
              <a:gd name="T85" fmla="*/ 23 h 32"/>
              <a:gd name="T86" fmla="*/ 17 w 33"/>
              <a:gd name="T87" fmla="*/ 27 h 32"/>
              <a:gd name="T88" fmla="*/ 17 w 33"/>
              <a:gd name="T89" fmla="*/ 26 h 32"/>
              <a:gd name="T90" fmla="*/ 15 w 33"/>
              <a:gd name="T91" fmla="*/ 26 h 32"/>
              <a:gd name="T92" fmla="*/ 14 w 33"/>
              <a:gd name="T93" fmla="*/ 27 h 32"/>
              <a:gd name="T94" fmla="*/ 10 w 33"/>
              <a:gd name="T95" fmla="*/ 23 h 32"/>
              <a:gd name="T96" fmla="*/ 19 w 33"/>
              <a:gd name="T97" fmla="*/ 22 h 32"/>
              <a:gd name="T98" fmla="*/ 16 w 33"/>
              <a:gd name="T99" fmla="*/ 22 h 32"/>
              <a:gd name="T100" fmla="*/ 17 w 33"/>
              <a:gd name="T101" fmla="*/ 20 h 32"/>
              <a:gd name="T102" fmla="*/ 20 w 33"/>
              <a:gd name="T103" fmla="*/ 18 h 32"/>
              <a:gd name="T104" fmla="*/ 27 w 33"/>
              <a:gd name="T105" fmla="*/ 16 h 32"/>
              <a:gd name="T106" fmla="*/ 20 w 33"/>
              <a:gd name="T107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" h="32">
                <a:moveTo>
                  <a:pt x="22" y="6"/>
                </a:moveTo>
                <a:cubicBezTo>
                  <a:pt x="22" y="6"/>
                  <a:pt x="22" y="6"/>
                  <a:pt x="22" y="7"/>
                </a:cubicBezTo>
                <a:cubicBezTo>
                  <a:pt x="22" y="7"/>
                  <a:pt x="22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5"/>
                </a:cubicBezTo>
                <a:cubicBezTo>
                  <a:pt x="24" y="5"/>
                  <a:pt x="23" y="5"/>
                  <a:pt x="23" y="5"/>
                </a:cubicBezTo>
                <a:cubicBezTo>
                  <a:pt x="22" y="4"/>
                  <a:pt x="21" y="4"/>
                  <a:pt x="21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5"/>
                  <a:pt x="19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7" y="8"/>
                  <a:pt x="17" y="8"/>
                  <a:pt x="16" y="8"/>
                </a:cubicBezTo>
                <a:cubicBezTo>
                  <a:pt x="16" y="8"/>
                  <a:pt x="15" y="8"/>
                  <a:pt x="16" y="8"/>
                </a:cubicBezTo>
                <a:cubicBezTo>
                  <a:pt x="16" y="5"/>
                  <a:pt x="15" y="4"/>
                  <a:pt x="13" y="4"/>
                </a:cubicBezTo>
                <a:cubicBezTo>
                  <a:pt x="13" y="4"/>
                  <a:pt x="12" y="3"/>
                  <a:pt x="13" y="3"/>
                </a:cubicBezTo>
                <a:cubicBezTo>
                  <a:pt x="13" y="3"/>
                  <a:pt x="13" y="3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4"/>
                  <a:pt x="19" y="4"/>
                  <a:pt x="19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3"/>
                  <a:pt x="21" y="3"/>
                  <a:pt x="21" y="3"/>
                </a:cubicBezTo>
                <a:cubicBezTo>
                  <a:pt x="22" y="3"/>
                  <a:pt x="23" y="4"/>
                  <a:pt x="24" y="4"/>
                </a:cubicBezTo>
                <a:cubicBezTo>
                  <a:pt x="24" y="4"/>
                  <a:pt x="25" y="5"/>
                  <a:pt x="25" y="5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8"/>
                  <a:pt x="24" y="8"/>
                </a:cubicBezTo>
                <a:cubicBezTo>
                  <a:pt x="24" y="8"/>
                  <a:pt x="24" y="8"/>
                  <a:pt x="23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22" y="8"/>
                  <a:pt x="21" y="7"/>
                  <a:pt x="21" y="7"/>
                </a:cubicBezTo>
                <a:cubicBezTo>
                  <a:pt x="21" y="6"/>
                  <a:pt x="21" y="6"/>
                  <a:pt x="22" y="6"/>
                </a:cubicBezTo>
                <a:cubicBezTo>
                  <a:pt x="22" y="5"/>
                  <a:pt x="22" y="5"/>
                  <a:pt x="22" y="6"/>
                </a:cubicBezTo>
                <a:close/>
                <a:moveTo>
                  <a:pt x="19" y="30"/>
                </a:moveTo>
                <a:cubicBezTo>
                  <a:pt x="18" y="31"/>
                  <a:pt x="16" y="31"/>
                  <a:pt x="14" y="30"/>
                </a:cubicBezTo>
                <a:cubicBezTo>
                  <a:pt x="13" y="30"/>
                  <a:pt x="13" y="30"/>
                  <a:pt x="12" y="30"/>
                </a:cubicBezTo>
                <a:cubicBezTo>
                  <a:pt x="8" y="32"/>
                  <a:pt x="4" y="30"/>
                  <a:pt x="2" y="22"/>
                </a:cubicBezTo>
                <a:cubicBezTo>
                  <a:pt x="0" y="12"/>
                  <a:pt x="7" y="8"/>
                  <a:pt x="11" y="11"/>
                </a:cubicBezTo>
                <a:cubicBezTo>
                  <a:pt x="12" y="12"/>
                  <a:pt x="12" y="11"/>
                  <a:pt x="14" y="10"/>
                </a:cubicBezTo>
                <a:cubicBezTo>
                  <a:pt x="16" y="9"/>
                  <a:pt x="18" y="9"/>
                  <a:pt x="20" y="10"/>
                </a:cubicBezTo>
                <a:cubicBezTo>
                  <a:pt x="21" y="11"/>
                  <a:pt x="21" y="12"/>
                  <a:pt x="23" y="11"/>
                </a:cubicBezTo>
                <a:cubicBezTo>
                  <a:pt x="27" y="8"/>
                  <a:pt x="33" y="12"/>
                  <a:pt x="32" y="22"/>
                </a:cubicBezTo>
                <a:cubicBezTo>
                  <a:pt x="30" y="30"/>
                  <a:pt x="25" y="32"/>
                  <a:pt x="22" y="30"/>
                </a:cubicBezTo>
                <a:cubicBezTo>
                  <a:pt x="21" y="30"/>
                  <a:pt x="21" y="30"/>
                  <a:pt x="19" y="30"/>
                </a:cubicBezTo>
                <a:close/>
                <a:moveTo>
                  <a:pt x="14" y="18"/>
                </a:moveTo>
                <a:cubicBezTo>
                  <a:pt x="12" y="17"/>
                  <a:pt x="10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6" y="18"/>
                  <a:pt x="7" y="20"/>
                  <a:pt x="10" y="20"/>
                </a:cubicBezTo>
                <a:cubicBezTo>
                  <a:pt x="12" y="20"/>
                  <a:pt x="13" y="19"/>
                  <a:pt x="14" y="19"/>
                </a:cubicBezTo>
                <a:cubicBezTo>
                  <a:pt x="15" y="19"/>
                  <a:pt x="15" y="18"/>
                  <a:pt x="14" y="18"/>
                </a:cubicBezTo>
                <a:close/>
                <a:moveTo>
                  <a:pt x="10" y="23"/>
                </a:moveTo>
                <a:cubicBezTo>
                  <a:pt x="11" y="23"/>
                  <a:pt x="12" y="23"/>
                  <a:pt x="1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25"/>
                  <a:pt x="14" y="25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6" y="24"/>
                  <a:pt x="16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8" y="25"/>
                  <a:pt x="18" y="25"/>
                </a:cubicBezTo>
                <a:cubicBezTo>
                  <a:pt x="18" y="25"/>
                  <a:pt x="18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4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5"/>
                  <a:pt x="21" y="25"/>
                </a:cubicBezTo>
                <a:cubicBezTo>
                  <a:pt x="21" y="25"/>
                  <a:pt x="21" y="25"/>
                  <a:pt x="22" y="25"/>
                </a:cubicBezTo>
                <a:cubicBezTo>
                  <a:pt x="22" y="25"/>
                  <a:pt x="22" y="25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3" y="23"/>
                  <a:pt x="23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3" y="26"/>
                  <a:pt x="20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5"/>
                  <a:pt x="16" y="25"/>
                  <a:pt x="15" y="25"/>
                </a:cubicBezTo>
                <a:cubicBezTo>
                  <a:pt x="15" y="25"/>
                  <a:pt x="15" y="25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4" y="27"/>
                </a:cubicBezTo>
                <a:cubicBezTo>
                  <a:pt x="13" y="26"/>
                  <a:pt x="11" y="25"/>
                  <a:pt x="10" y="23"/>
                </a:cubicBezTo>
                <a:cubicBezTo>
                  <a:pt x="9" y="23"/>
                  <a:pt x="10" y="22"/>
                  <a:pt x="10" y="23"/>
                </a:cubicBezTo>
                <a:close/>
                <a:moveTo>
                  <a:pt x="18" y="20"/>
                </a:moveTo>
                <a:cubicBezTo>
                  <a:pt x="18" y="21"/>
                  <a:pt x="18" y="21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2"/>
                  <a:pt x="15" y="22"/>
                  <a:pt x="16" y="22"/>
                </a:cubicBezTo>
                <a:cubicBezTo>
                  <a:pt x="16" y="21"/>
                  <a:pt x="16" y="21"/>
                  <a:pt x="17" y="20"/>
                </a:cubicBezTo>
                <a:cubicBezTo>
                  <a:pt x="17" y="20"/>
                  <a:pt x="17" y="20"/>
                  <a:pt x="18" y="20"/>
                </a:cubicBezTo>
                <a:close/>
                <a:moveTo>
                  <a:pt x="20" y="18"/>
                </a:moveTo>
                <a:cubicBezTo>
                  <a:pt x="22" y="17"/>
                  <a:pt x="24" y="16"/>
                  <a:pt x="26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8"/>
                  <a:pt x="27" y="20"/>
                  <a:pt x="24" y="20"/>
                </a:cubicBezTo>
                <a:cubicBezTo>
                  <a:pt x="22" y="20"/>
                  <a:pt x="21" y="19"/>
                  <a:pt x="20" y="19"/>
                </a:cubicBezTo>
                <a:cubicBezTo>
                  <a:pt x="19" y="19"/>
                  <a:pt x="19" y="19"/>
                  <a:pt x="20" y="18"/>
                </a:cubicBezTo>
                <a:close/>
              </a:path>
            </a:pathLst>
          </a:cu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" name="Oval 30"/>
          <p:cNvSpPr>
            <a:spLocks noChangeArrowheads="1"/>
          </p:cNvSpPr>
          <p:nvPr/>
        </p:nvSpPr>
        <p:spPr bwMode="auto">
          <a:xfrm>
            <a:off x="9020954" y="5503132"/>
            <a:ext cx="473075" cy="476250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6" name="Freeform 31"/>
          <p:cNvSpPr>
            <a:spLocks/>
          </p:cNvSpPr>
          <p:nvPr/>
        </p:nvSpPr>
        <p:spPr bwMode="auto">
          <a:xfrm>
            <a:off x="9133667" y="5571394"/>
            <a:ext cx="360363" cy="407988"/>
          </a:xfrm>
          <a:custGeom>
            <a:avLst/>
            <a:gdLst>
              <a:gd name="T0" fmla="*/ 32 w 32"/>
              <a:gd name="T1" fmla="*/ 15 h 36"/>
              <a:gd name="T2" fmla="*/ 11 w 32"/>
              <a:gd name="T3" fmla="*/ 36 h 36"/>
              <a:gd name="T4" fmla="*/ 8 w 32"/>
              <a:gd name="T5" fmla="*/ 36 h 36"/>
              <a:gd name="T6" fmla="*/ 1 w 32"/>
              <a:gd name="T7" fmla="*/ 28 h 36"/>
              <a:gd name="T8" fmla="*/ 7 w 32"/>
              <a:gd name="T9" fmla="*/ 25 h 36"/>
              <a:gd name="T10" fmla="*/ 2 w 32"/>
              <a:gd name="T11" fmla="*/ 21 h 36"/>
              <a:gd name="T12" fmla="*/ 7 w 32"/>
              <a:gd name="T13" fmla="*/ 13 h 36"/>
              <a:gd name="T14" fmla="*/ 0 w 32"/>
              <a:gd name="T15" fmla="*/ 5 h 36"/>
              <a:gd name="T16" fmla="*/ 2 w 32"/>
              <a:gd name="T17" fmla="*/ 3 h 36"/>
              <a:gd name="T18" fmla="*/ 9 w 32"/>
              <a:gd name="T19" fmla="*/ 10 h 36"/>
              <a:gd name="T20" fmla="*/ 10 w 32"/>
              <a:gd name="T21" fmla="*/ 9 h 36"/>
              <a:gd name="T22" fmla="*/ 8 w 32"/>
              <a:gd name="T23" fmla="*/ 7 h 36"/>
              <a:gd name="T24" fmla="*/ 7 w 32"/>
              <a:gd name="T25" fmla="*/ 4 h 36"/>
              <a:gd name="T26" fmla="*/ 8 w 32"/>
              <a:gd name="T27" fmla="*/ 0 h 36"/>
              <a:gd name="T28" fmla="*/ 15 w 32"/>
              <a:gd name="T29" fmla="*/ 0 h 36"/>
              <a:gd name="T30" fmla="*/ 22 w 32"/>
              <a:gd name="T31" fmla="*/ 6 h 36"/>
              <a:gd name="T32" fmla="*/ 24 w 32"/>
              <a:gd name="T33" fmla="*/ 5 h 36"/>
              <a:gd name="T34" fmla="*/ 32 w 32"/>
              <a:gd name="T35" fmla="*/ 13 h 36"/>
              <a:gd name="T36" fmla="*/ 32 w 32"/>
              <a:gd name="T37" fmla="*/ 1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" h="36">
                <a:moveTo>
                  <a:pt x="32" y="15"/>
                </a:moveTo>
                <a:cubicBezTo>
                  <a:pt x="32" y="26"/>
                  <a:pt x="23" y="36"/>
                  <a:pt x="11" y="36"/>
                </a:cubicBezTo>
                <a:cubicBezTo>
                  <a:pt x="10" y="36"/>
                  <a:pt x="9" y="36"/>
                  <a:pt x="8" y="36"/>
                </a:cubicBezTo>
                <a:cubicBezTo>
                  <a:pt x="1" y="28"/>
                  <a:pt x="1" y="28"/>
                  <a:pt x="1" y="28"/>
                </a:cubicBezTo>
                <a:cubicBezTo>
                  <a:pt x="7" y="25"/>
                  <a:pt x="7" y="25"/>
                  <a:pt x="7" y="25"/>
                </a:cubicBezTo>
                <a:cubicBezTo>
                  <a:pt x="2" y="21"/>
                  <a:pt x="2" y="21"/>
                  <a:pt x="2" y="21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5"/>
                  <a:pt x="0" y="5"/>
                  <a:pt x="0" y="5"/>
                </a:cubicBezTo>
                <a:cubicBezTo>
                  <a:pt x="2" y="3"/>
                  <a:pt x="2" y="3"/>
                  <a:pt x="2" y="3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8" y="7"/>
                  <a:pt x="8" y="7"/>
                  <a:pt x="8" y="7"/>
                </a:cubicBezTo>
                <a:cubicBezTo>
                  <a:pt x="7" y="4"/>
                  <a:pt x="7" y="4"/>
                  <a:pt x="7" y="4"/>
                </a:cubicBezTo>
                <a:cubicBezTo>
                  <a:pt x="8" y="0"/>
                  <a:pt x="8" y="0"/>
                  <a:pt x="8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22" y="6"/>
                  <a:pt x="22" y="6"/>
                  <a:pt x="22" y="6"/>
                </a:cubicBezTo>
                <a:cubicBezTo>
                  <a:pt x="24" y="5"/>
                  <a:pt x="24" y="5"/>
                  <a:pt x="24" y="5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4"/>
                  <a:pt x="32" y="14"/>
                  <a:pt x="32" y="15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" name="Freeform 32"/>
          <p:cNvSpPr>
            <a:spLocks noEditPoints="1"/>
          </p:cNvSpPr>
          <p:nvPr/>
        </p:nvSpPr>
        <p:spPr bwMode="auto">
          <a:xfrm>
            <a:off x="9122554" y="5525357"/>
            <a:ext cx="327025" cy="385763"/>
          </a:xfrm>
          <a:custGeom>
            <a:avLst/>
            <a:gdLst>
              <a:gd name="T0" fmla="*/ 17 w 29"/>
              <a:gd name="T1" fmla="*/ 13 h 34"/>
              <a:gd name="T2" fmla="*/ 22 w 29"/>
              <a:gd name="T3" fmla="*/ 10 h 34"/>
              <a:gd name="T4" fmla="*/ 24 w 29"/>
              <a:gd name="T5" fmla="*/ 8 h 34"/>
              <a:gd name="T6" fmla="*/ 24 w 29"/>
              <a:gd name="T7" fmla="*/ 12 h 34"/>
              <a:gd name="T8" fmla="*/ 19 w 29"/>
              <a:gd name="T9" fmla="*/ 15 h 34"/>
              <a:gd name="T10" fmla="*/ 19 w 29"/>
              <a:gd name="T11" fmla="*/ 18 h 34"/>
              <a:gd name="T12" fmla="*/ 25 w 29"/>
              <a:gd name="T13" fmla="*/ 18 h 34"/>
              <a:gd name="T14" fmla="*/ 27 w 29"/>
              <a:gd name="T15" fmla="*/ 17 h 34"/>
              <a:gd name="T16" fmla="*/ 26 w 29"/>
              <a:gd name="T17" fmla="*/ 20 h 34"/>
              <a:gd name="T18" fmla="*/ 21 w 29"/>
              <a:gd name="T19" fmla="*/ 19 h 34"/>
              <a:gd name="T20" fmla="*/ 22 w 29"/>
              <a:gd name="T21" fmla="*/ 22 h 34"/>
              <a:gd name="T22" fmla="*/ 17 w 29"/>
              <a:gd name="T23" fmla="*/ 24 h 34"/>
              <a:gd name="T24" fmla="*/ 13 w 29"/>
              <a:gd name="T25" fmla="*/ 32 h 34"/>
              <a:gd name="T26" fmla="*/ 12 w 29"/>
              <a:gd name="T27" fmla="*/ 25 h 34"/>
              <a:gd name="T28" fmla="*/ 12 w 29"/>
              <a:gd name="T29" fmla="*/ 32 h 34"/>
              <a:gd name="T30" fmla="*/ 8 w 29"/>
              <a:gd name="T31" fmla="*/ 30 h 34"/>
              <a:gd name="T32" fmla="*/ 5 w 29"/>
              <a:gd name="T33" fmla="*/ 31 h 34"/>
              <a:gd name="T34" fmla="*/ 3 w 29"/>
              <a:gd name="T35" fmla="*/ 33 h 34"/>
              <a:gd name="T36" fmla="*/ 4 w 29"/>
              <a:gd name="T37" fmla="*/ 30 h 34"/>
              <a:gd name="T38" fmla="*/ 8 w 29"/>
              <a:gd name="T39" fmla="*/ 27 h 34"/>
              <a:gd name="T40" fmla="*/ 7 w 29"/>
              <a:gd name="T41" fmla="*/ 24 h 34"/>
              <a:gd name="T42" fmla="*/ 7 w 29"/>
              <a:gd name="T43" fmla="*/ 14 h 34"/>
              <a:gd name="T44" fmla="*/ 3 w 29"/>
              <a:gd name="T45" fmla="*/ 10 h 34"/>
              <a:gd name="T46" fmla="*/ 0 w 29"/>
              <a:gd name="T47" fmla="*/ 8 h 34"/>
              <a:gd name="T48" fmla="*/ 3 w 29"/>
              <a:gd name="T49" fmla="*/ 8 h 34"/>
              <a:gd name="T50" fmla="*/ 8 w 29"/>
              <a:gd name="T51" fmla="*/ 12 h 34"/>
              <a:gd name="T52" fmla="*/ 9 w 29"/>
              <a:gd name="T53" fmla="*/ 12 h 34"/>
              <a:gd name="T54" fmla="*/ 7 w 29"/>
              <a:gd name="T55" fmla="*/ 7 h 34"/>
              <a:gd name="T56" fmla="*/ 16 w 29"/>
              <a:gd name="T57" fmla="*/ 11 h 34"/>
              <a:gd name="T58" fmla="*/ 12 w 29"/>
              <a:gd name="T59" fmla="*/ 8 h 34"/>
              <a:gd name="T60" fmla="*/ 11 w 29"/>
              <a:gd name="T61" fmla="*/ 8 h 34"/>
              <a:gd name="T62" fmla="*/ 10 w 29"/>
              <a:gd name="T63" fmla="*/ 8 h 34"/>
              <a:gd name="T64" fmla="*/ 9 w 29"/>
              <a:gd name="T65" fmla="*/ 7 h 34"/>
              <a:gd name="T66" fmla="*/ 9 w 29"/>
              <a:gd name="T67" fmla="*/ 6 h 34"/>
              <a:gd name="T68" fmla="*/ 10 w 29"/>
              <a:gd name="T69" fmla="*/ 6 h 34"/>
              <a:gd name="T70" fmla="*/ 11 w 29"/>
              <a:gd name="T71" fmla="*/ 6 h 34"/>
              <a:gd name="T72" fmla="*/ 11 w 29"/>
              <a:gd name="T73" fmla="*/ 7 h 34"/>
              <a:gd name="T74" fmla="*/ 12 w 29"/>
              <a:gd name="T75" fmla="*/ 8 h 34"/>
              <a:gd name="T76" fmla="*/ 15 w 29"/>
              <a:gd name="T77" fmla="*/ 8 h 34"/>
              <a:gd name="T78" fmla="*/ 14 w 29"/>
              <a:gd name="T79" fmla="*/ 8 h 34"/>
              <a:gd name="T80" fmla="*/ 13 w 29"/>
              <a:gd name="T81" fmla="*/ 8 h 34"/>
              <a:gd name="T82" fmla="*/ 13 w 29"/>
              <a:gd name="T83" fmla="*/ 7 h 34"/>
              <a:gd name="T84" fmla="*/ 14 w 29"/>
              <a:gd name="T85" fmla="*/ 6 h 34"/>
              <a:gd name="T86" fmla="*/ 15 w 29"/>
              <a:gd name="T87" fmla="*/ 6 h 34"/>
              <a:gd name="T88" fmla="*/ 16 w 29"/>
              <a:gd name="T89" fmla="*/ 6 h 34"/>
              <a:gd name="T90" fmla="*/ 15 w 29"/>
              <a:gd name="T91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" h="34">
                <a:moveTo>
                  <a:pt x="16" y="12"/>
                </a:moveTo>
                <a:cubicBezTo>
                  <a:pt x="16" y="12"/>
                  <a:pt x="17" y="13"/>
                  <a:pt x="17" y="13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2"/>
                  <a:pt x="21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9"/>
                  <a:pt x="23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5" y="11"/>
                  <a:pt x="25" y="12"/>
                  <a:pt x="24" y="12"/>
                </a:cubicBezTo>
                <a:cubicBezTo>
                  <a:pt x="23" y="11"/>
                  <a:pt x="23" y="11"/>
                  <a:pt x="23" y="12"/>
                </a:cubicBezTo>
                <a:cubicBezTo>
                  <a:pt x="21" y="13"/>
                  <a:pt x="20" y="14"/>
                  <a:pt x="19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6"/>
                  <a:pt x="19" y="17"/>
                  <a:pt x="19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2" y="18"/>
                  <a:pt x="23" y="18"/>
                  <a:pt x="25" y="18"/>
                </a:cubicBezTo>
                <a:cubicBezTo>
                  <a:pt x="25" y="18"/>
                  <a:pt x="26" y="18"/>
                  <a:pt x="26" y="17"/>
                </a:cubicBezTo>
                <a:cubicBezTo>
                  <a:pt x="26" y="17"/>
                  <a:pt x="27" y="17"/>
                  <a:pt x="27" y="17"/>
                </a:cubicBezTo>
                <a:cubicBezTo>
                  <a:pt x="29" y="17"/>
                  <a:pt x="29" y="20"/>
                  <a:pt x="27" y="20"/>
                </a:cubicBezTo>
                <a:cubicBezTo>
                  <a:pt x="27" y="20"/>
                  <a:pt x="26" y="20"/>
                  <a:pt x="26" y="20"/>
                </a:cubicBezTo>
                <a:cubicBezTo>
                  <a:pt x="26" y="19"/>
                  <a:pt x="26" y="19"/>
                  <a:pt x="25" y="19"/>
                </a:cubicBezTo>
                <a:cubicBezTo>
                  <a:pt x="24" y="19"/>
                  <a:pt x="22" y="19"/>
                  <a:pt x="21" y="19"/>
                </a:cubicBezTo>
                <a:cubicBezTo>
                  <a:pt x="20" y="19"/>
                  <a:pt x="20" y="19"/>
                  <a:pt x="21" y="20"/>
                </a:cubicBezTo>
                <a:cubicBezTo>
                  <a:pt x="21" y="21"/>
                  <a:pt x="21" y="22"/>
                  <a:pt x="22" y="22"/>
                </a:cubicBezTo>
                <a:cubicBezTo>
                  <a:pt x="23" y="25"/>
                  <a:pt x="20" y="26"/>
                  <a:pt x="18" y="24"/>
                </a:cubicBezTo>
                <a:cubicBezTo>
                  <a:pt x="17" y="22"/>
                  <a:pt x="17" y="22"/>
                  <a:pt x="17" y="24"/>
                </a:cubicBezTo>
                <a:cubicBezTo>
                  <a:pt x="17" y="27"/>
                  <a:pt x="17" y="29"/>
                  <a:pt x="17" y="32"/>
                </a:cubicBezTo>
                <a:cubicBezTo>
                  <a:pt x="17" y="34"/>
                  <a:pt x="13" y="34"/>
                  <a:pt x="13" y="32"/>
                </a:cubicBezTo>
                <a:cubicBezTo>
                  <a:pt x="13" y="30"/>
                  <a:pt x="13" y="28"/>
                  <a:pt x="13" y="26"/>
                </a:cubicBezTo>
                <a:cubicBezTo>
                  <a:pt x="13" y="25"/>
                  <a:pt x="13" y="25"/>
                  <a:pt x="12" y="25"/>
                </a:cubicBezTo>
                <a:cubicBezTo>
                  <a:pt x="12" y="25"/>
                  <a:pt x="12" y="25"/>
                  <a:pt x="12" y="26"/>
                </a:cubicBezTo>
                <a:cubicBezTo>
                  <a:pt x="12" y="28"/>
                  <a:pt x="12" y="30"/>
                  <a:pt x="12" y="32"/>
                </a:cubicBezTo>
                <a:cubicBezTo>
                  <a:pt x="12" y="34"/>
                  <a:pt x="8" y="34"/>
                  <a:pt x="8" y="32"/>
                </a:cubicBezTo>
                <a:cubicBezTo>
                  <a:pt x="8" y="31"/>
                  <a:pt x="8" y="31"/>
                  <a:pt x="8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6" y="30"/>
                  <a:pt x="6" y="30"/>
                  <a:pt x="5" y="31"/>
                </a:cubicBezTo>
                <a:cubicBezTo>
                  <a:pt x="5" y="31"/>
                  <a:pt x="5" y="31"/>
                  <a:pt x="4" y="32"/>
                </a:cubicBezTo>
                <a:cubicBezTo>
                  <a:pt x="4" y="32"/>
                  <a:pt x="4" y="33"/>
                  <a:pt x="3" y="33"/>
                </a:cubicBezTo>
                <a:cubicBezTo>
                  <a:pt x="0" y="33"/>
                  <a:pt x="1" y="29"/>
                  <a:pt x="4" y="29"/>
                </a:cubicBezTo>
                <a:cubicBezTo>
                  <a:pt x="4" y="30"/>
                  <a:pt x="4" y="30"/>
                  <a:pt x="4" y="30"/>
                </a:cubicBezTo>
                <a:cubicBezTo>
                  <a:pt x="5" y="29"/>
                  <a:pt x="6" y="29"/>
                  <a:pt x="7" y="28"/>
                </a:cubicBezTo>
                <a:cubicBezTo>
                  <a:pt x="8" y="28"/>
                  <a:pt x="8" y="28"/>
                  <a:pt x="8" y="27"/>
                </a:cubicBezTo>
                <a:cubicBezTo>
                  <a:pt x="8" y="26"/>
                  <a:pt x="8" y="25"/>
                  <a:pt x="8" y="24"/>
                </a:cubicBezTo>
                <a:cubicBezTo>
                  <a:pt x="8" y="22"/>
                  <a:pt x="8" y="22"/>
                  <a:pt x="7" y="24"/>
                </a:cubicBezTo>
                <a:cubicBezTo>
                  <a:pt x="5" y="26"/>
                  <a:pt x="2" y="25"/>
                  <a:pt x="3" y="22"/>
                </a:cubicBezTo>
                <a:cubicBezTo>
                  <a:pt x="5" y="20"/>
                  <a:pt x="6" y="17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6" y="12"/>
                  <a:pt x="4" y="11"/>
                  <a:pt x="3" y="10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7"/>
                  <a:pt x="3" y="8"/>
                </a:cubicBezTo>
                <a:cubicBezTo>
                  <a:pt x="3" y="8"/>
                  <a:pt x="3" y="8"/>
                  <a:pt x="4" y="8"/>
                </a:cubicBezTo>
                <a:cubicBezTo>
                  <a:pt x="5" y="10"/>
                  <a:pt x="6" y="11"/>
                  <a:pt x="8" y="12"/>
                </a:cubicBezTo>
                <a:cubicBezTo>
                  <a:pt x="8" y="12"/>
                  <a:pt x="8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9" y="11"/>
                </a:cubicBezTo>
                <a:cubicBezTo>
                  <a:pt x="8" y="10"/>
                  <a:pt x="7" y="9"/>
                  <a:pt x="7" y="7"/>
                </a:cubicBezTo>
                <a:cubicBezTo>
                  <a:pt x="7" y="0"/>
                  <a:pt x="18" y="0"/>
                  <a:pt x="18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5" y="12"/>
                  <a:pt x="15" y="12"/>
                  <a:pt x="16" y="12"/>
                </a:cubicBezTo>
                <a:close/>
                <a:moveTo>
                  <a:pt x="12" y="8"/>
                </a:moveTo>
                <a:cubicBezTo>
                  <a:pt x="12" y="8"/>
                  <a:pt x="11" y="9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9"/>
                  <a:pt x="9" y="8"/>
                  <a:pt x="9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7"/>
                  <a:pt x="9" y="6"/>
                </a:cubicBezTo>
                <a:cubicBezTo>
                  <a:pt x="9" y="6"/>
                  <a:pt x="9" y="5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2" y="6"/>
                  <a:pt x="12" y="6"/>
                </a:cubicBezTo>
                <a:cubicBezTo>
                  <a:pt x="12" y="7"/>
                  <a:pt x="12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8"/>
                  <a:pt x="12" y="8"/>
                </a:cubicBezTo>
                <a:close/>
                <a:moveTo>
                  <a:pt x="16" y="8"/>
                </a:moveTo>
                <a:cubicBezTo>
                  <a:pt x="16" y="8"/>
                  <a:pt x="15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3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6" y="6"/>
                  <a:pt x="16" y="6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6" y="8"/>
                  <a:pt x="16" y="8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8" name="Oval 33"/>
          <p:cNvSpPr>
            <a:spLocks noChangeArrowheads="1"/>
          </p:cNvSpPr>
          <p:nvPr/>
        </p:nvSpPr>
        <p:spPr bwMode="auto">
          <a:xfrm>
            <a:off x="7227079" y="4290282"/>
            <a:ext cx="474663" cy="487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9" name="Freeform 34"/>
          <p:cNvSpPr>
            <a:spLocks/>
          </p:cNvSpPr>
          <p:nvPr/>
        </p:nvSpPr>
        <p:spPr bwMode="auto">
          <a:xfrm>
            <a:off x="7295342" y="4358544"/>
            <a:ext cx="406400" cy="419100"/>
          </a:xfrm>
          <a:custGeom>
            <a:avLst/>
            <a:gdLst>
              <a:gd name="T0" fmla="*/ 36 w 36"/>
              <a:gd name="T1" fmla="*/ 15 h 37"/>
              <a:gd name="T2" fmla="*/ 15 w 36"/>
              <a:gd name="T3" fmla="*/ 37 h 37"/>
              <a:gd name="T4" fmla="*/ 13 w 36"/>
              <a:gd name="T5" fmla="*/ 37 h 37"/>
              <a:gd name="T6" fmla="*/ 3 w 36"/>
              <a:gd name="T7" fmla="*/ 27 h 37"/>
              <a:gd name="T8" fmla="*/ 3 w 36"/>
              <a:gd name="T9" fmla="*/ 25 h 37"/>
              <a:gd name="T10" fmla="*/ 0 w 36"/>
              <a:gd name="T11" fmla="*/ 18 h 37"/>
              <a:gd name="T12" fmla="*/ 1 w 36"/>
              <a:gd name="T13" fmla="*/ 10 h 37"/>
              <a:gd name="T14" fmla="*/ 4 w 36"/>
              <a:gd name="T15" fmla="*/ 5 h 37"/>
              <a:gd name="T16" fmla="*/ 8 w 36"/>
              <a:gd name="T17" fmla="*/ 2 h 37"/>
              <a:gd name="T18" fmla="*/ 15 w 36"/>
              <a:gd name="T19" fmla="*/ 0 h 37"/>
              <a:gd name="T20" fmla="*/ 16 w 36"/>
              <a:gd name="T21" fmla="*/ 0 h 37"/>
              <a:gd name="T22" fmla="*/ 20 w 36"/>
              <a:gd name="T23" fmla="*/ 1 h 37"/>
              <a:gd name="T24" fmla="*/ 26 w 36"/>
              <a:gd name="T25" fmla="*/ 4 h 37"/>
              <a:gd name="T26" fmla="*/ 36 w 36"/>
              <a:gd name="T27" fmla="*/ 14 h 37"/>
              <a:gd name="T28" fmla="*/ 36 w 36"/>
              <a:gd name="T29" fmla="*/ 1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37">
                <a:moveTo>
                  <a:pt x="36" y="15"/>
                </a:moveTo>
                <a:cubicBezTo>
                  <a:pt x="36" y="27"/>
                  <a:pt x="27" y="37"/>
                  <a:pt x="15" y="37"/>
                </a:cubicBezTo>
                <a:cubicBezTo>
                  <a:pt x="14" y="37"/>
                  <a:pt x="14" y="37"/>
                  <a:pt x="13" y="3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5"/>
                  <a:pt x="3" y="25"/>
                  <a:pt x="3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0"/>
                  <a:pt x="1" y="10"/>
                  <a:pt x="1" y="10"/>
                </a:cubicBezTo>
                <a:cubicBezTo>
                  <a:pt x="4" y="5"/>
                  <a:pt x="4" y="5"/>
                  <a:pt x="4" y="5"/>
                </a:cubicBezTo>
                <a:cubicBezTo>
                  <a:pt x="8" y="2"/>
                  <a:pt x="8" y="2"/>
                  <a:pt x="8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6" y="4"/>
                  <a:pt x="26" y="4"/>
                  <a:pt x="26" y="4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4"/>
                  <a:pt x="36" y="15"/>
                  <a:pt x="36" y="1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0" name="Freeform 35"/>
          <p:cNvSpPr>
            <a:spLocks noEditPoints="1"/>
          </p:cNvSpPr>
          <p:nvPr/>
        </p:nvSpPr>
        <p:spPr bwMode="auto">
          <a:xfrm>
            <a:off x="7284229" y="4347432"/>
            <a:ext cx="360363" cy="361950"/>
          </a:xfrm>
          <a:custGeom>
            <a:avLst/>
            <a:gdLst>
              <a:gd name="T0" fmla="*/ 0 w 32"/>
              <a:gd name="T1" fmla="*/ 16 h 32"/>
              <a:gd name="T2" fmla="*/ 21 w 32"/>
              <a:gd name="T3" fmla="*/ 16 h 32"/>
              <a:gd name="T4" fmla="*/ 21 w 32"/>
              <a:gd name="T5" fmla="*/ 10 h 32"/>
              <a:gd name="T6" fmla="*/ 23 w 32"/>
              <a:gd name="T7" fmla="*/ 11 h 32"/>
              <a:gd name="T8" fmla="*/ 23 w 32"/>
              <a:gd name="T9" fmla="*/ 11 h 32"/>
              <a:gd name="T10" fmla="*/ 9 w 32"/>
              <a:gd name="T11" fmla="*/ 9 h 32"/>
              <a:gd name="T12" fmla="*/ 11 w 32"/>
              <a:gd name="T13" fmla="*/ 17 h 32"/>
              <a:gd name="T14" fmla="*/ 12 w 32"/>
              <a:gd name="T15" fmla="*/ 23 h 32"/>
              <a:gd name="T16" fmla="*/ 14 w 32"/>
              <a:gd name="T17" fmla="*/ 23 h 32"/>
              <a:gd name="T18" fmla="*/ 14 w 32"/>
              <a:gd name="T19" fmla="*/ 27 h 32"/>
              <a:gd name="T20" fmla="*/ 11 w 32"/>
              <a:gd name="T21" fmla="*/ 23 h 32"/>
              <a:gd name="T22" fmla="*/ 10 w 32"/>
              <a:gd name="T23" fmla="*/ 17 h 32"/>
              <a:gd name="T24" fmla="*/ 7 w 32"/>
              <a:gd name="T25" fmla="*/ 22 h 32"/>
              <a:gd name="T26" fmla="*/ 5 w 32"/>
              <a:gd name="T27" fmla="*/ 24 h 32"/>
              <a:gd name="T28" fmla="*/ 9 w 32"/>
              <a:gd name="T29" fmla="*/ 19 h 32"/>
              <a:gd name="T30" fmla="*/ 3 w 32"/>
              <a:gd name="T31" fmla="*/ 18 h 32"/>
              <a:gd name="T32" fmla="*/ 10 w 32"/>
              <a:gd name="T33" fmla="*/ 17 h 32"/>
              <a:gd name="T34" fmla="*/ 13 w 32"/>
              <a:gd name="T35" fmla="*/ 17 h 32"/>
              <a:gd name="T36" fmla="*/ 10 w 32"/>
              <a:gd name="T37" fmla="*/ 15 h 32"/>
              <a:gd name="T38" fmla="*/ 10 w 32"/>
              <a:gd name="T39" fmla="*/ 13 h 32"/>
              <a:gd name="T40" fmla="*/ 11 w 32"/>
              <a:gd name="T41" fmla="*/ 15 h 32"/>
              <a:gd name="T42" fmla="*/ 13 w 32"/>
              <a:gd name="T43" fmla="*/ 15 h 32"/>
              <a:gd name="T44" fmla="*/ 27 w 32"/>
              <a:gd name="T45" fmla="*/ 23 h 32"/>
              <a:gd name="T46" fmla="*/ 25 w 32"/>
              <a:gd name="T47" fmla="*/ 26 h 32"/>
              <a:gd name="T48" fmla="*/ 24 w 32"/>
              <a:gd name="T49" fmla="*/ 24 h 32"/>
              <a:gd name="T50" fmla="*/ 14 w 32"/>
              <a:gd name="T51" fmla="*/ 30 h 32"/>
              <a:gd name="T52" fmla="*/ 19 w 32"/>
              <a:gd name="T53" fmla="*/ 27 h 32"/>
              <a:gd name="T54" fmla="*/ 21 w 32"/>
              <a:gd name="T55" fmla="*/ 27 h 32"/>
              <a:gd name="T56" fmla="*/ 20 w 32"/>
              <a:gd name="T57" fmla="*/ 24 h 32"/>
              <a:gd name="T58" fmla="*/ 17 w 32"/>
              <a:gd name="T59" fmla="*/ 22 h 32"/>
              <a:gd name="T60" fmla="*/ 21 w 32"/>
              <a:gd name="T61" fmla="*/ 25 h 32"/>
              <a:gd name="T62" fmla="*/ 25 w 32"/>
              <a:gd name="T63" fmla="*/ 20 h 32"/>
              <a:gd name="T64" fmla="*/ 29 w 32"/>
              <a:gd name="T65" fmla="*/ 15 h 32"/>
              <a:gd name="T66" fmla="*/ 31 w 32"/>
              <a:gd name="T67" fmla="*/ 18 h 32"/>
              <a:gd name="T68" fmla="*/ 30 w 32"/>
              <a:gd name="T69" fmla="*/ 16 h 32"/>
              <a:gd name="T70" fmla="*/ 29 w 32"/>
              <a:gd name="T71" fmla="*/ 19 h 32"/>
              <a:gd name="T72" fmla="*/ 29 w 32"/>
              <a:gd name="T73" fmla="*/ 24 h 32"/>
              <a:gd name="T74" fmla="*/ 29 w 32"/>
              <a:gd name="T75" fmla="*/ 22 h 32"/>
              <a:gd name="T76" fmla="*/ 28 w 32"/>
              <a:gd name="T77" fmla="*/ 19 h 32"/>
              <a:gd name="T78" fmla="*/ 28 w 32"/>
              <a:gd name="T79" fmla="*/ 19 h 32"/>
              <a:gd name="T80" fmla="*/ 28 w 32"/>
              <a:gd name="T81" fmla="*/ 15 h 32"/>
              <a:gd name="T82" fmla="*/ 21 w 32"/>
              <a:gd name="T83" fmla="*/ 5 h 32"/>
              <a:gd name="T84" fmla="*/ 12 w 32"/>
              <a:gd name="T85" fmla="*/ 3 h 32"/>
              <a:gd name="T86" fmla="*/ 17 w 32"/>
              <a:gd name="T87" fmla="*/ 2 h 32"/>
              <a:gd name="T88" fmla="*/ 20 w 32"/>
              <a:gd name="T89" fmla="*/ 3 h 32"/>
              <a:gd name="T90" fmla="*/ 26 w 32"/>
              <a:gd name="T91" fmla="*/ 6 h 32"/>
              <a:gd name="T92" fmla="*/ 27 w 32"/>
              <a:gd name="T93" fmla="*/ 7 h 32"/>
              <a:gd name="T94" fmla="*/ 22 w 32"/>
              <a:gd name="T95" fmla="*/ 5 h 32"/>
              <a:gd name="T96" fmla="*/ 21 w 32"/>
              <a:gd name="T97" fmla="*/ 5 h 32"/>
              <a:gd name="T98" fmla="*/ 8 w 32"/>
              <a:gd name="T99" fmla="*/ 8 h 32"/>
              <a:gd name="T100" fmla="*/ 10 w 32"/>
              <a:gd name="T101" fmla="*/ 5 h 32"/>
              <a:gd name="T102" fmla="*/ 3 w 32"/>
              <a:gd name="T103" fmla="*/ 9 h 32"/>
              <a:gd name="T104" fmla="*/ 17 w 32"/>
              <a:gd name="T105" fmla="*/ 6 h 32"/>
              <a:gd name="T106" fmla="*/ 21 w 32"/>
              <a:gd name="T107" fmla="*/ 6 h 32"/>
              <a:gd name="T108" fmla="*/ 21 w 32"/>
              <a:gd name="T109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" h="32">
                <a:moveTo>
                  <a:pt x="16" y="0"/>
                </a:moveTo>
                <a:cubicBezTo>
                  <a:pt x="25" y="0"/>
                  <a:pt x="32" y="8"/>
                  <a:pt x="32" y="16"/>
                </a:cubicBezTo>
                <a:cubicBezTo>
                  <a:pt x="32" y="25"/>
                  <a:pt x="25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8"/>
                  <a:pt x="7" y="0"/>
                  <a:pt x="16" y="0"/>
                </a:cubicBezTo>
                <a:close/>
                <a:moveTo>
                  <a:pt x="21" y="9"/>
                </a:moveTo>
                <a:cubicBezTo>
                  <a:pt x="23" y="9"/>
                  <a:pt x="25" y="11"/>
                  <a:pt x="25" y="13"/>
                </a:cubicBezTo>
                <a:cubicBezTo>
                  <a:pt x="25" y="15"/>
                  <a:pt x="23" y="16"/>
                  <a:pt x="21" y="16"/>
                </a:cubicBezTo>
                <a:cubicBezTo>
                  <a:pt x="19" y="16"/>
                  <a:pt x="18" y="15"/>
                  <a:pt x="18" y="13"/>
                </a:cubicBezTo>
                <a:cubicBezTo>
                  <a:pt x="18" y="11"/>
                  <a:pt x="19" y="9"/>
                  <a:pt x="21" y="9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20" y="10"/>
                  <a:pt x="20" y="10"/>
                  <a:pt x="21" y="10"/>
                </a:cubicBezTo>
                <a:close/>
                <a:moveTo>
                  <a:pt x="23" y="11"/>
                </a:moveTo>
                <a:cubicBezTo>
                  <a:pt x="23" y="11"/>
                  <a:pt x="24" y="11"/>
                  <a:pt x="24" y="12"/>
                </a:cubicBezTo>
                <a:cubicBezTo>
                  <a:pt x="24" y="12"/>
                  <a:pt x="23" y="13"/>
                  <a:pt x="23" y="13"/>
                </a:cubicBezTo>
                <a:cubicBezTo>
                  <a:pt x="22" y="13"/>
                  <a:pt x="22" y="12"/>
                  <a:pt x="22" y="12"/>
                </a:cubicBezTo>
                <a:cubicBezTo>
                  <a:pt x="22" y="11"/>
                  <a:pt x="22" y="11"/>
                  <a:pt x="23" y="11"/>
                </a:cubicBezTo>
                <a:close/>
                <a:moveTo>
                  <a:pt x="9" y="8"/>
                </a:moveTo>
                <a:cubicBezTo>
                  <a:pt x="12" y="8"/>
                  <a:pt x="13" y="10"/>
                  <a:pt x="10" y="11"/>
                </a:cubicBezTo>
                <a:cubicBezTo>
                  <a:pt x="10" y="12"/>
                  <a:pt x="10" y="11"/>
                  <a:pt x="10" y="11"/>
                </a:cubicBezTo>
                <a:cubicBezTo>
                  <a:pt x="12" y="10"/>
                  <a:pt x="11" y="9"/>
                  <a:pt x="9" y="9"/>
                </a:cubicBezTo>
                <a:cubicBezTo>
                  <a:pt x="9" y="9"/>
                  <a:pt x="9" y="8"/>
                  <a:pt x="9" y="8"/>
                </a:cubicBezTo>
                <a:close/>
                <a:moveTo>
                  <a:pt x="13" y="17"/>
                </a:moveTo>
                <a:cubicBezTo>
                  <a:pt x="13" y="17"/>
                  <a:pt x="12" y="17"/>
                  <a:pt x="12" y="17"/>
                </a:cubicBezTo>
                <a:cubicBezTo>
                  <a:pt x="12" y="17"/>
                  <a:pt x="12" y="17"/>
                  <a:pt x="11" y="17"/>
                </a:cubicBezTo>
                <a:cubicBezTo>
                  <a:pt x="11" y="17"/>
                  <a:pt x="11" y="17"/>
                  <a:pt x="11" y="18"/>
                </a:cubicBezTo>
                <a:cubicBezTo>
                  <a:pt x="11" y="19"/>
                  <a:pt x="12" y="20"/>
                  <a:pt x="12" y="20"/>
                </a:cubicBezTo>
                <a:cubicBezTo>
                  <a:pt x="12" y="21"/>
                  <a:pt x="11" y="22"/>
                  <a:pt x="11" y="23"/>
                </a:cubicBezTo>
                <a:cubicBezTo>
                  <a:pt x="11" y="23"/>
                  <a:pt x="12" y="23"/>
                  <a:pt x="12" y="23"/>
                </a:cubicBezTo>
                <a:cubicBezTo>
                  <a:pt x="13" y="23"/>
                  <a:pt x="13" y="23"/>
                  <a:pt x="14" y="23"/>
                </a:cubicBezTo>
                <a:cubicBezTo>
                  <a:pt x="16" y="23"/>
                  <a:pt x="16" y="23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4"/>
                  <a:pt x="16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2" y="23"/>
                  <a:pt x="12" y="23"/>
                  <a:pt x="13" y="24"/>
                </a:cubicBezTo>
                <a:cubicBezTo>
                  <a:pt x="13" y="24"/>
                  <a:pt x="13" y="24"/>
                  <a:pt x="13" y="25"/>
                </a:cubicBezTo>
                <a:cubicBezTo>
                  <a:pt x="14" y="26"/>
                  <a:pt x="14" y="26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6"/>
                  <a:pt x="13" y="26"/>
                  <a:pt x="13" y="25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19"/>
                  <a:pt x="11" y="19"/>
                </a:cubicBezTo>
                <a:cubicBezTo>
                  <a:pt x="11" y="18"/>
                  <a:pt x="10" y="18"/>
                  <a:pt x="11" y="17"/>
                </a:cubicBezTo>
                <a:cubicBezTo>
                  <a:pt x="11" y="17"/>
                  <a:pt x="10" y="17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10" y="19"/>
                  <a:pt x="10" y="20"/>
                </a:cubicBezTo>
                <a:cubicBezTo>
                  <a:pt x="10" y="20"/>
                  <a:pt x="9" y="21"/>
                  <a:pt x="9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4"/>
                  <a:pt x="6" y="23"/>
                  <a:pt x="6" y="24"/>
                </a:cubicBezTo>
                <a:cubicBezTo>
                  <a:pt x="6" y="24"/>
                  <a:pt x="6" y="25"/>
                  <a:pt x="6" y="25"/>
                </a:cubicBezTo>
                <a:cubicBezTo>
                  <a:pt x="6" y="25"/>
                  <a:pt x="5" y="25"/>
                  <a:pt x="5" y="25"/>
                </a:cubicBezTo>
                <a:cubicBezTo>
                  <a:pt x="5" y="25"/>
                  <a:pt x="5" y="24"/>
                  <a:pt x="5" y="24"/>
                </a:cubicBezTo>
                <a:cubicBezTo>
                  <a:pt x="6" y="22"/>
                  <a:pt x="6" y="23"/>
                  <a:pt x="7" y="22"/>
                </a:cubicBezTo>
                <a:cubicBezTo>
                  <a:pt x="7" y="21"/>
                  <a:pt x="7" y="21"/>
                  <a:pt x="8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6" y="19"/>
                  <a:pt x="5" y="18"/>
                </a:cubicBezTo>
                <a:cubicBezTo>
                  <a:pt x="4" y="18"/>
                  <a:pt x="4" y="18"/>
                  <a:pt x="3" y="19"/>
                </a:cubicBezTo>
                <a:cubicBezTo>
                  <a:pt x="3" y="19"/>
                  <a:pt x="3" y="19"/>
                  <a:pt x="3" y="18"/>
                </a:cubicBezTo>
                <a:cubicBezTo>
                  <a:pt x="4" y="17"/>
                  <a:pt x="4" y="17"/>
                  <a:pt x="5" y="18"/>
                </a:cubicBezTo>
                <a:cubicBezTo>
                  <a:pt x="7" y="19"/>
                  <a:pt x="7" y="18"/>
                  <a:pt x="8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10" y="17"/>
                  <a:pt x="10" y="17"/>
                </a:cubicBezTo>
                <a:cubicBezTo>
                  <a:pt x="10" y="17"/>
                  <a:pt x="11" y="16"/>
                  <a:pt x="11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3" y="16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5"/>
                  <a:pt x="10" y="15"/>
                </a:cubicBezTo>
                <a:cubicBezTo>
                  <a:pt x="8" y="14"/>
                  <a:pt x="7" y="14"/>
                  <a:pt x="5" y="13"/>
                </a:cubicBezTo>
                <a:cubicBezTo>
                  <a:pt x="5" y="13"/>
                  <a:pt x="5" y="12"/>
                  <a:pt x="6" y="12"/>
                </a:cubicBezTo>
                <a:cubicBezTo>
                  <a:pt x="7" y="13"/>
                  <a:pt x="8" y="13"/>
                  <a:pt x="9" y="14"/>
                </a:cubicBezTo>
                <a:cubicBezTo>
                  <a:pt x="9" y="14"/>
                  <a:pt x="9" y="14"/>
                  <a:pt x="10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4"/>
                  <a:pt x="10" y="15"/>
                  <a:pt x="11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6"/>
                </a:cubicBezTo>
                <a:close/>
                <a:moveTo>
                  <a:pt x="26" y="20"/>
                </a:move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7" y="23"/>
                </a:cubicBezTo>
                <a:cubicBezTo>
                  <a:pt x="27" y="24"/>
                  <a:pt x="26" y="25"/>
                  <a:pt x="26" y="26"/>
                </a:cubicBezTo>
                <a:cubicBezTo>
                  <a:pt x="25" y="27"/>
                  <a:pt x="25" y="28"/>
                  <a:pt x="24" y="29"/>
                </a:cubicBezTo>
                <a:cubicBezTo>
                  <a:pt x="24" y="29"/>
                  <a:pt x="23" y="29"/>
                  <a:pt x="24" y="28"/>
                </a:cubicBezTo>
                <a:cubicBezTo>
                  <a:pt x="24" y="27"/>
                  <a:pt x="25" y="27"/>
                  <a:pt x="25" y="26"/>
                </a:cubicBezTo>
                <a:cubicBezTo>
                  <a:pt x="26" y="25"/>
                  <a:pt x="26" y="24"/>
                  <a:pt x="26" y="23"/>
                </a:cubicBezTo>
                <a:cubicBezTo>
                  <a:pt x="26" y="23"/>
                  <a:pt x="26" y="23"/>
                  <a:pt x="25" y="23"/>
                </a:cubicBezTo>
                <a:cubicBezTo>
                  <a:pt x="25" y="23"/>
                  <a:pt x="25" y="23"/>
                  <a:pt x="25" y="24"/>
                </a:cubicBezTo>
                <a:cubicBezTo>
                  <a:pt x="25" y="24"/>
                  <a:pt x="25" y="24"/>
                  <a:pt x="24" y="24"/>
                </a:cubicBezTo>
                <a:cubicBezTo>
                  <a:pt x="23" y="25"/>
                  <a:pt x="22" y="26"/>
                  <a:pt x="21" y="28"/>
                </a:cubicBezTo>
                <a:cubicBezTo>
                  <a:pt x="20" y="29"/>
                  <a:pt x="19" y="31"/>
                  <a:pt x="17" y="31"/>
                </a:cubicBezTo>
                <a:cubicBezTo>
                  <a:pt x="16" y="31"/>
                  <a:pt x="15" y="31"/>
                  <a:pt x="13" y="31"/>
                </a:cubicBezTo>
                <a:cubicBezTo>
                  <a:pt x="13" y="31"/>
                  <a:pt x="13" y="30"/>
                  <a:pt x="14" y="30"/>
                </a:cubicBezTo>
                <a:cubicBezTo>
                  <a:pt x="15" y="31"/>
                  <a:pt x="16" y="30"/>
                  <a:pt x="17" y="30"/>
                </a:cubicBezTo>
                <a:cubicBezTo>
                  <a:pt x="19" y="30"/>
                  <a:pt x="20" y="29"/>
                  <a:pt x="21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20" y="27"/>
                  <a:pt x="19" y="27"/>
                  <a:pt x="19" y="27"/>
                </a:cubicBezTo>
                <a:cubicBezTo>
                  <a:pt x="17" y="27"/>
                  <a:pt x="17" y="27"/>
                  <a:pt x="16" y="28"/>
                </a:cubicBezTo>
                <a:cubicBezTo>
                  <a:pt x="16" y="28"/>
                  <a:pt x="15" y="28"/>
                  <a:pt x="16" y="27"/>
                </a:cubicBezTo>
                <a:cubicBezTo>
                  <a:pt x="17" y="27"/>
                  <a:pt x="17" y="27"/>
                  <a:pt x="19" y="27"/>
                </a:cubicBezTo>
                <a:cubicBezTo>
                  <a:pt x="19" y="27"/>
                  <a:pt x="20" y="27"/>
                  <a:pt x="21" y="27"/>
                </a:cubicBezTo>
                <a:cubicBezTo>
                  <a:pt x="21" y="26"/>
                  <a:pt x="22" y="26"/>
                  <a:pt x="22" y="26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0" y="25"/>
                  <a:pt x="19" y="25"/>
                  <a:pt x="20" y="24"/>
                </a:cubicBezTo>
                <a:cubicBezTo>
                  <a:pt x="21" y="24"/>
                  <a:pt x="21" y="24"/>
                  <a:pt x="20" y="23"/>
                </a:cubicBezTo>
                <a:cubicBezTo>
                  <a:pt x="20" y="23"/>
                  <a:pt x="19" y="23"/>
                  <a:pt x="19" y="23"/>
                </a:cubicBezTo>
                <a:cubicBezTo>
                  <a:pt x="18" y="23"/>
                  <a:pt x="18" y="22"/>
                  <a:pt x="17" y="22"/>
                </a:cubicBezTo>
                <a:cubicBezTo>
                  <a:pt x="16" y="22"/>
                  <a:pt x="17" y="22"/>
                  <a:pt x="17" y="22"/>
                </a:cubicBezTo>
                <a:cubicBezTo>
                  <a:pt x="18" y="22"/>
                  <a:pt x="18" y="22"/>
                  <a:pt x="19" y="22"/>
                </a:cubicBezTo>
                <a:cubicBezTo>
                  <a:pt x="20" y="22"/>
                  <a:pt x="20" y="23"/>
                  <a:pt x="20" y="23"/>
                </a:cubicBezTo>
                <a:cubicBezTo>
                  <a:pt x="21" y="23"/>
                  <a:pt x="22" y="24"/>
                  <a:pt x="21" y="24"/>
                </a:cubicBezTo>
                <a:cubicBezTo>
                  <a:pt x="20" y="25"/>
                  <a:pt x="21" y="25"/>
                  <a:pt x="21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5" y="23"/>
                </a:cubicBezTo>
                <a:cubicBezTo>
                  <a:pt x="26" y="22"/>
                  <a:pt x="26" y="22"/>
                  <a:pt x="25" y="21"/>
                </a:cubicBezTo>
                <a:cubicBezTo>
                  <a:pt x="25" y="21"/>
                  <a:pt x="25" y="21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6" y="20"/>
                </a:cubicBezTo>
                <a:close/>
                <a:moveTo>
                  <a:pt x="29" y="15"/>
                </a:moveTo>
                <a:cubicBezTo>
                  <a:pt x="29" y="15"/>
                  <a:pt x="29" y="15"/>
                  <a:pt x="30" y="15"/>
                </a:cubicBezTo>
                <a:cubicBezTo>
                  <a:pt x="30" y="15"/>
                  <a:pt x="30" y="15"/>
                  <a:pt x="31" y="15"/>
                </a:cubicBezTo>
                <a:cubicBezTo>
                  <a:pt x="32" y="15"/>
                  <a:pt x="32" y="16"/>
                  <a:pt x="31" y="17"/>
                </a:cubicBezTo>
                <a:cubicBezTo>
                  <a:pt x="31" y="17"/>
                  <a:pt x="31" y="18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6"/>
                  <a:pt x="31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7"/>
                </a:cubicBezTo>
                <a:cubicBezTo>
                  <a:pt x="30" y="17"/>
                  <a:pt x="29" y="18"/>
                  <a:pt x="29" y="18"/>
                </a:cubicBezTo>
                <a:cubicBezTo>
                  <a:pt x="29" y="18"/>
                  <a:pt x="29" y="18"/>
                  <a:pt x="29" y="19"/>
                </a:cubicBezTo>
                <a:cubicBezTo>
                  <a:pt x="29" y="19"/>
                  <a:pt x="29" y="19"/>
                  <a:pt x="29" y="20"/>
                </a:cubicBezTo>
                <a:cubicBezTo>
                  <a:pt x="29" y="20"/>
                  <a:pt x="29" y="20"/>
                  <a:pt x="30" y="20"/>
                </a:cubicBezTo>
                <a:cubicBezTo>
                  <a:pt x="31" y="21"/>
                  <a:pt x="30" y="22"/>
                  <a:pt x="30" y="22"/>
                </a:cubicBezTo>
                <a:cubicBezTo>
                  <a:pt x="29" y="23"/>
                  <a:pt x="29" y="23"/>
                  <a:pt x="29" y="24"/>
                </a:cubicBezTo>
                <a:cubicBezTo>
                  <a:pt x="29" y="24"/>
                  <a:pt x="29" y="24"/>
                  <a:pt x="29" y="25"/>
                </a:cubicBezTo>
                <a:cubicBezTo>
                  <a:pt x="28" y="25"/>
                  <a:pt x="28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2"/>
                </a:cubicBezTo>
                <a:cubicBezTo>
                  <a:pt x="29" y="22"/>
                  <a:pt x="29" y="21"/>
                  <a:pt x="30" y="21"/>
                </a:cubicBezTo>
                <a:cubicBezTo>
                  <a:pt x="30" y="21"/>
                  <a:pt x="30" y="21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1"/>
                  <a:pt x="26" y="21"/>
                  <a:pt x="26" y="21"/>
                </a:cubicBezTo>
                <a:cubicBezTo>
                  <a:pt x="27" y="20"/>
                  <a:pt x="27" y="19"/>
                  <a:pt x="28" y="19"/>
                </a:cubicBezTo>
                <a:cubicBezTo>
                  <a:pt x="28" y="18"/>
                  <a:pt x="28" y="18"/>
                  <a:pt x="29" y="17"/>
                </a:cubicBezTo>
                <a:cubicBezTo>
                  <a:pt x="29" y="17"/>
                  <a:pt x="29" y="17"/>
                  <a:pt x="29" y="16"/>
                </a:cubicBezTo>
                <a:cubicBezTo>
                  <a:pt x="29" y="16"/>
                  <a:pt x="29" y="16"/>
                  <a:pt x="29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9" y="15"/>
                </a:cubicBezTo>
                <a:close/>
                <a:moveTo>
                  <a:pt x="21" y="5"/>
                </a:move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0" y="4"/>
                  <a:pt x="19" y="3"/>
                </a:cubicBezTo>
                <a:cubicBezTo>
                  <a:pt x="19" y="3"/>
                  <a:pt x="19" y="3"/>
                  <a:pt x="18" y="3"/>
                </a:cubicBezTo>
                <a:cubicBezTo>
                  <a:pt x="17" y="3"/>
                  <a:pt x="16" y="3"/>
                  <a:pt x="15" y="3"/>
                </a:cubicBezTo>
                <a:cubicBezTo>
                  <a:pt x="14" y="2"/>
                  <a:pt x="13" y="2"/>
                  <a:pt x="12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4" y="2"/>
                  <a:pt x="15" y="2"/>
                </a:cubicBezTo>
                <a:cubicBezTo>
                  <a:pt x="15" y="2"/>
                  <a:pt x="16" y="2"/>
                  <a:pt x="17" y="2"/>
                </a:cubicBezTo>
                <a:cubicBezTo>
                  <a:pt x="17" y="2"/>
                  <a:pt x="18" y="2"/>
                  <a:pt x="17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1"/>
                  <a:pt x="18" y="1"/>
                  <a:pt x="18" y="2"/>
                </a:cubicBezTo>
                <a:cubicBezTo>
                  <a:pt x="19" y="2"/>
                  <a:pt x="19" y="3"/>
                  <a:pt x="20" y="3"/>
                </a:cubicBezTo>
                <a:cubicBezTo>
                  <a:pt x="20" y="3"/>
                  <a:pt x="21" y="3"/>
                  <a:pt x="21" y="3"/>
                </a:cubicBezTo>
                <a:cubicBezTo>
                  <a:pt x="22" y="4"/>
                  <a:pt x="22" y="4"/>
                  <a:pt x="22" y="3"/>
                </a:cubicBezTo>
                <a:cubicBezTo>
                  <a:pt x="24" y="3"/>
                  <a:pt x="25" y="3"/>
                  <a:pt x="24" y="5"/>
                </a:cubicBezTo>
                <a:cubicBezTo>
                  <a:pt x="24" y="5"/>
                  <a:pt x="25" y="6"/>
                  <a:pt x="26" y="6"/>
                </a:cubicBezTo>
                <a:cubicBezTo>
                  <a:pt x="26" y="6"/>
                  <a:pt x="27" y="6"/>
                  <a:pt x="28" y="7"/>
                </a:cubicBezTo>
                <a:cubicBezTo>
                  <a:pt x="28" y="7"/>
                  <a:pt x="28" y="7"/>
                  <a:pt x="29" y="9"/>
                </a:cubicBezTo>
                <a:cubicBezTo>
                  <a:pt x="29" y="9"/>
                  <a:pt x="28" y="9"/>
                  <a:pt x="28" y="9"/>
                </a:cubicBezTo>
                <a:cubicBezTo>
                  <a:pt x="28" y="8"/>
                  <a:pt x="28" y="8"/>
                  <a:pt x="27" y="7"/>
                </a:cubicBezTo>
                <a:cubicBezTo>
                  <a:pt x="27" y="7"/>
                  <a:pt x="26" y="7"/>
                  <a:pt x="25" y="6"/>
                </a:cubicBezTo>
                <a:cubicBezTo>
                  <a:pt x="25" y="6"/>
                  <a:pt x="24" y="6"/>
                  <a:pt x="24" y="5"/>
                </a:cubicBezTo>
                <a:cubicBezTo>
                  <a:pt x="24" y="4"/>
                  <a:pt x="23" y="4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6"/>
                  <a:pt x="21" y="6"/>
                  <a:pt x="21" y="5"/>
                </a:cubicBezTo>
                <a:close/>
                <a:moveTo>
                  <a:pt x="16" y="7"/>
                </a:moveTo>
                <a:cubicBezTo>
                  <a:pt x="15" y="6"/>
                  <a:pt x="14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0" y="6"/>
                  <a:pt x="9" y="7"/>
                  <a:pt x="8" y="8"/>
                </a:cubicBezTo>
                <a:cubicBezTo>
                  <a:pt x="6" y="8"/>
                  <a:pt x="7" y="8"/>
                  <a:pt x="6" y="9"/>
                </a:cubicBezTo>
                <a:cubicBezTo>
                  <a:pt x="6" y="10"/>
                  <a:pt x="5" y="9"/>
                  <a:pt x="6" y="9"/>
                </a:cubicBezTo>
                <a:cubicBezTo>
                  <a:pt x="6" y="8"/>
                  <a:pt x="6" y="8"/>
                  <a:pt x="7" y="7"/>
                </a:cubicBezTo>
                <a:cubicBezTo>
                  <a:pt x="9" y="7"/>
                  <a:pt x="9" y="6"/>
                  <a:pt x="10" y="5"/>
                </a:cubicBezTo>
                <a:cubicBezTo>
                  <a:pt x="11" y="5"/>
                  <a:pt x="11" y="5"/>
                  <a:pt x="10" y="5"/>
                </a:cubicBezTo>
                <a:cubicBezTo>
                  <a:pt x="8" y="5"/>
                  <a:pt x="7" y="5"/>
                  <a:pt x="5" y="7"/>
                </a:cubicBezTo>
                <a:cubicBezTo>
                  <a:pt x="5" y="8"/>
                  <a:pt x="4" y="9"/>
                  <a:pt x="4" y="9"/>
                </a:cubicBezTo>
                <a:cubicBezTo>
                  <a:pt x="3" y="10"/>
                  <a:pt x="3" y="9"/>
                  <a:pt x="3" y="9"/>
                </a:cubicBezTo>
                <a:cubicBezTo>
                  <a:pt x="4" y="8"/>
                  <a:pt x="4" y="8"/>
                  <a:pt x="5" y="7"/>
                </a:cubicBezTo>
                <a:cubicBezTo>
                  <a:pt x="6" y="5"/>
                  <a:pt x="7" y="5"/>
                  <a:pt x="9" y="5"/>
                </a:cubicBezTo>
                <a:cubicBezTo>
                  <a:pt x="10" y="4"/>
                  <a:pt x="11" y="4"/>
                  <a:pt x="12" y="4"/>
                </a:cubicBezTo>
                <a:cubicBezTo>
                  <a:pt x="14" y="4"/>
                  <a:pt x="15" y="5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lose/>
                <a:moveTo>
                  <a:pt x="21" y="6"/>
                </a:moveTo>
                <a:cubicBezTo>
                  <a:pt x="25" y="6"/>
                  <a:pt x="28" y="9"/>
                  <a:pt x="28" y="14"/>
                </a:cubicBezTo>
                <a:cubicBezTo>
                  <a:pt x="28" y="18"/>
                  <a:pt x="25" y="21"/>
                  <a:pt x="21" y="21"/>
                </a:cubicBezTo>
                <a:cubicBezTo>
                  <a:pt x="16" y="21"/>
                  <a:pt x="13" y="18"/>
                  <a:pt x="13" y="14"/>
                </a:cubicBezTo>
                <a:cubicBezTo>
                  <a:pt x="13" y="9"/>
                  <a:pt x="16" y="6"/>
                  <a:pt x="21" y="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1" name="Oval 36"/>
          <p:cNvSpPr>
            <a:spLocks noChangeArrowheads="1"/>
          </p:cNvSpPr>
          <p:nvPr/>
        </p:nvSpPr>
        <p:spPr bwMode="auto">
          <a:xfrm>
            <a:off x="7227079" y="6103207"/>
            <a:ext cx="474663" cy="476250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2" name="Freeform 37"/>
          <p:cNvSpPr>
            <a:spLocks/>
          </p:cNvSpPr>
          <p:nvPr/>
        </p:nvSpPr>
        <p:spPr bwMode="auto">
          <a:xfrm>
            <a:off x="7306454" y="6182582"/>
            <a:ext cx="395288" cy="396875"/>
          </a:xfrm>
          <a:custGeom>
            <a:avLst/>
            <a:gdLst>
              <a:gd name="T0" fmla="*/ 35 w 35"/>
              <a:gd name="T1" fmla="*/ 14 h 35"/>
              <a:gd name="T2" fmla="*/ 16 w 35"/>
              <a:gd name="T3" fmla="*/ 35 h 35"/>
              <a:gd name="T4" fmla="*/ 11 w 35"/>
              <a:gd name="T5" fmla="*/ 30 h 35"/>
              <a:gd name="T6" fmla="*/ 10 w 35"/>
              <a:gd name="T7" fmla="*/ 29 h 35"/>
              <a:gd name="T8" fmla="*/ 9 w 35"/>
              <a:gd name="T9" fmla="*/ 27 h 35"/>
              <a:gd name="T10" fmla="*/ 8 w 35"/>
              <a:gd name="T11" fmla="*/ 23 h 35"/>
              <a:gd name="T12" fmla="*/ 7 w 35"/>
              <a:gd name="T13" fmla="*/ 18 h 35"/>
              <a:gd name="T14" fmla="*/ 0 w 35"/>
              <a:gd name="T15" fmla="*/ 10 h 35"/>
              <a:gd name="T16" fmla="*/ 0 w 35"/>
              <a:gd name="T17" fmla="*/ 10 h 35"/>
              <a:gd name="T18" fmla="*/ 5 w 35"/>
              <a:gd name="T19" fmla="*/ 13 h 35"/>
              <a:gd name="T20" fmla="*/ 9 w 35"/>
              <a:gd name="T21" fmla="*/ 12 h 35"/>
              <a:gd name="T22" fmla="*/ 7 w 35"/>
              <a:gd name="T23" fmla="*/ 11 h 35"/>
              <a:gd name="T24" fmla="*/ 7 w 35"/>
              <a:gd name="T25" fmla="*/ 9 h 35"/>
              <a:gd name="T26" fmla="*/ 5 w 35"/>
              <a:gd name="T27" fmla="*/ 6 h 35"/>
              <a:gd name="T28" fmla="*/ 3 w 35"/>
              <a:gd name="T29" fmla="*/ 1 h 35"/>
              <a:gd name="T30" fmla="*/ 3 w 35"/>
              <a:gd name="T31" fmla="*/ 0 h 35"/>
              <a:gd name="T32" fmla="*/ 11 w 35"/>
              <a:gd name="T33" fmla="*/ 8 h 35"/>
              <a:gd name="T34" fmla="*/ 11 w 35"/>
              <a:gd name="T35" fmla="*/ 5 h 35"/>
              <a:gd name="T36" fmla="*/ 13 w 35"/>
              <a:gd name="T37" fmla="*/ 2 h 35"/>
              <a:gd name="T38" fmla="*/ 17 w 35"/>
              <a:gd name="T39" fmla="*/ 7 h 35"/>
              <a:gd name="T40" fmla="*/ 17 w 35"/>
              <a:gd name="T41" fmla="*/ 5 h 35"/>
              <a:gd name="T42" fmla="*/ 16 w 35"/>
              <a:gd name="T43" fmla="*/ 3 h 35"/>
              <a:gd name="T44" fmla="*/ 16 w 35"/>
              <a:gd name="T45" fmla="*/ 2 h 35"/>
              <a:gd name="T46" fmla="*/ 22 w 35"/>
              <a:gd name="T47" fmla="*/ 9 h 35"/>
              <a:gd name="T48" fmla="*/ 23 w 35"/>
              <a:gd name="T49" fmla="*/ 6 h 35"/>
              <a:gd name="T50" fmla="*/ 25 w 35"/>
              <a:gd name="T51" fmla="*/ 2 h 35"/>
              <a:gd name="T52" fmla="*/ 25 w 35"/>
              <a:gd name="T53" fmla="*/ 0 h 35"/>
              <a:gd name="T54" fmla="*/ 35 w 35"/>
              <a:gd name="T55" fmla="*/ 10 h 35"/>
              <a:gd name="T56" fmla="*/ 35 w 35"/>
              <a:gd name="T57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" h="35">
                <a:moveTo>
                  <a:pt x="35" y="14"/>
                </a:moveTo>
                <a:cubicBezTo>
                  <a:pt x="35" y="25"/>
                  <a:pt x="26" y="34"/>
                  <a:pt x="16" y="35"/>
                </a:cubicBezTo>
                <a:cubicBezTo>
                  <a:pt x="11" y="30"/>
                  <a:pt x="11" y="30"/>
                  <a:pt x="11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3"/>
                  <a:pt x="8" y="23"/>
                  <a:pt x="8" y="23"/>
                </a:cubicBezTo>
                <a:cubicBezTo>
                  <a:pt x="7" y="18"/>
                  <a:pt x="7" y="18"/>
                  <a:pt x="7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9"/>
                  <a:pt x="7" y="9"/>
                  <a:pt x="7" y="9"/>
                </a:cubicBezTo>
                <a:cubicBezTo>
                  <a:pt x="5" y="6"/>
                  <a:pt x="5" y="6"/>
                  <a:pt x="5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5"/>
                  <a:pt x="11" y="5"/>
                  <a:pt x="11" y="5"/>
                </a:cubicBezTo>
                <a:cubicBezTo>
                  <a:pt x="13" y="2"/>
                  <a:pt x="13" y="2"/>
                  <a:pt x="13" y="2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6"/>
                  <a:pt x="23" y="6"/>
                  <a:pt x="23" y="6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0"/>
                  <a:pt x="25" y="0"/>
                  <a:pt x="25" y="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2"/>
                  <a:pt x="35" y="14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3" name="Freeform 38"/>
          <p:cNvSpPr>
            <a:spLocks/>
          </p:cNvSpPr>
          <p:nvPr/>
        </p:nvSpPr>
        <p:spPr bwMode="auto">
          <a:xfrm>
            <a:off x="7295342" y="6182582"/>
            <a:ext cx="338138" cy="339725"/>
          </a:xfrm>
          <a:custGeom>
            <a:avLst/>
            <a:gdLst>
              <a:gd name="T0" fmla="*/ 20 w 30"/>
              <a:gd name="T1" fmla="*/ 17 h 30"/>
              <a:gd name="T2" fmla="*/ 21 w 30"/>
              <a:gd name="T3" fmla="*/ 17 h 30"/>
              <a:gd name="T4" fmla="*/ 18 w 30"/>
              <a:gd name="T5" fmla="*/ 30 h 30"/>
              <a:gd name="T6" fmla="*/ 21 w 30"/>
              <a:gd name="T7" fmla="*/ 15 h 30"/>
              <a:gd name="T8" fmla="*/ 20 w 30"/>
              <a:gd name="T9" fmla="*/ 13 h 30"/>
              <a:gd name="T10" fmla="*/ 24 w 30"/>
              <a:gd name="T11" fmla="*/ 13 h 30"/>
              <a:gd name="T12" fmla="*/ 29 w 30"/>
              <a:gd name="T13" fmla="*/ 10 h 30"/>
              <a:gd name="T14" fmla="*/ 23 w 30"/>
              <a:gd name="T15" fmla="*/ 12 h 30"/>
              <a:gd name="T16" fmla="*/ 20 w 30"/>
              <a:gd name="T17" fmla="*/ 12 h 30"/>
              <a:gd name="T18" fmla="*/ 22 w 30"/>
              <a:gd name="T19" fmla="*/ 10 h 30"/>
              <a:gd name="T20" fmla="*/ 26 w 30"/>
              <a:gd name="T21" fmla="*/ 0 h 30"/>
              <a:gd name="T22" fmla="*/ 20 w 30"/>
              <a:gd name="T23" fmla="*/ 11 h 30"/>
              <a:gd name="T24" fmla="*/ 18 w 30"/>
              <a:gd name="T25" fmla="*/ 11 h 30"/>
              <a:gd name="T26" fmla="*/ 17 w 30"/>
              <a:gd name="T27" fmla="*/ 2 h 30"/>
              <a:gd name="T28" fmla="*/ 18 w 30"/>
              <a:gd name="T29" fmla="*/ 9 h 30"/>
              <a:gd name="T30" fmla="*/ 16 w 30"/>
              <a:gd name="T31" fmla="*/ 10 h 30"/>
              <a:gd name="T32" fmla="*/ 16 w 30"/>
              <a:gd name="T33" fmla="*/ 9 h 30"/>
              <a:gd name="T34" fmla="*/ 14 w 30"/>
              <a:gd name="T35" fmla="*/ 9 h 30"/>
              <a:gd name="T36" fmla="*/ 14 w 30"/>
              <a:gd name="T37" fmla="*/ 9 h 30"/>
              <a:gd name="T38" fmla="*/ 13 w 30"/>
              <a:gd name="T39" fmla="*/ 10 h 30"/>
              <a:gd name="T40" fmla="*/ 14 w 30"/>
              <a:gd name="T41" fmla="*/ 3 h 30"/>
              <a:gd name="T42" fmla="*/ 11 w 30"/>
              <a:gd name="T43" fmla="*/ 10 h 30"/>
              <a:gd name="T44" fmla="*/ 11 w 30"/>
              <a:gd name="T45" fmla="*/ 11 h 30"/>
              <a:gd name="T46" fmla="*/ 9 w 30"/>
              <a:gd name="T47" fmla="*/ 10 h 30"/>
              <a:gd name="T48" fmla="*/ 4 w 30"/>
              <a:gd name="T49" fmla="*/ 1 h 30"/>
              <a:gd name="T50" fmla="*/ 9 w 30"/>
              <a:gd name="T51" fmla="*/ 11 h 30"/>
              <a:gd name="T52" fmla="*/ 10 w 30"/>
              <a:gd name="T53" fmla="*/ 12 h 30"/>
              <a:gd name="T54" fmla="*/ 6 w 30"/>
              <a:gd name="T55" fmla="*/ 12 h 30"/>
              <a:gd name="T56" fmla="*/ 1 w 30"/>
              <a:gd name="T57" fmla="*/ 10 h 30"/>
              <a:gd name="T58" fmla="*/ 7 w 30"/>
              <a:gd name="T59" fmla="*/ 13 h 30"/>
              <a:gd name="T60" fmla="*/ 10 w 30"/>
              <a:gd name="T61" fmla="*/ 13 h 30"/>
              <a:gd name="T62" fmla="*/ 8 w 30"/>
              <a:gd name="T63" fmla="*/ 17 h 30"/>
              <a:gd name="T64" fmla="*/ 12 w 30"/>
              <a:gd name="T65" fmla="*/ 30 h 30"/>
              <a:gd name="T66" fmla="*/ 9 w 30"/>
              <a:gd name="T67" fmla="*/ 16 h 30"/>
              <a:gd name="T68" fmla="*/ 15 w 30"/>
              <a:gd name="T6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" h="30">
                <a:moveTo>
                  <a:pt x="15" y="23"/>
                </a:moveTo>
                <a:cubicBezTo>
                  <a:pt x="19" y="23"/>
                  <a:pt x="20" y="20"/>
                  <a:pt x="20" y="17"/>
                </a:cubicBezTo>
                <a:cubicBezTo>
                  <a:pt x="20" y="16"/>
                  <a:pt x="20" y="16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21"/>
                  <a:pt x="21" y="26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21" y="27"/>
                  <a:pt x="22" y="21"/>
                  <a:pt x="22" y="17"/>
                </a:cubicBezTo>
                <a:cubicBezTo>
                  <a:pt x="22" y="16"/>
                  <a:pt x="22" y="16"/>
                  <a:pt x="21" y="15"/>
                </a:cubicBezTo>
                <a:cubicBezTo>
                  <a:pt x="21" y="15"/>
                  <a:pt x="20" y="14"/>
                  <a:pt x="20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1" y="13"/>
                  <a:pt x="22" y="13"/>
                  <a:pt x="22" y="13"/>
                </a:cubicBezTo>
                <a:cubicBezTo>
                  <a:pt x="23" y="13"/>
                  <a:pt x="23" y="13"/>
                  <a:pt x="24" y="13"/>
                </a:cubicBezTo>
                <a:cubicBezTo>
                  <a:pt x="26" y="13"/>
                  <a:pt x="28" y="12"/>
                  <a:pt x="29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7" y="11"/>
                  <a:pt x="26" y="12"/>
                  <a:pt x="24" y="12"/>
                </a:cubicBezTo>
                <a:cubicBezTo>
                  <a:pt x="24" y="12"/>
                  <a:pt x="23" y="12"/>
                  <a:pt x="23" y="12"/>
                </a:cubicBezTo>
                <a:cubicBezTo>
                  <a:pt x="22" y="12"/>
                  <a:pt x="21" y="12"/>
                  <a:pt x="20" y="12"/>
                </a:cubicBezTo>
                <a:cubicBezTo>
                  <a:pt x="18" y="12"/>
                  <a:pt x="18" y="12"/>
                  <a:pt x="20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1" y="11"/>
                  <a:pt x="21" y="11"/>
                  <a:pt x="22" y="10"/>
                </a:cubicBezTo>
                <a:cubicBezTo>
                  <a:pt x="24" y="8"/>
                  <a:pt x="26" y="4"/>
                  <a:pt x="2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4"/>
                  <a:pt x="24" y="7"/>
                  <a:pt x="21" y="10"/>
                </a:cubicBezTo>
                <a:cubicBezTo>
                  <a:pt x="21" y="10"/>
                  <a:pt x="21" y="10"/>
                  <a:pt x="20" y="11"/>
                </a:cubicBezTo>
                <a:cubicBezTo>
                  <a:pt x="20" y="11"/>
                  <a:pt x="19" y="11"/>
                  <a:pt x="19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9" y="11"/>
                  <a:pt x="19" y="10"/>
                </a:cubicBezTo>
                <a:cubicBezTo>
                  <a:pt x="19" y="7"/>
                  <a:pt x="18" y="4"/>
                  <a:pt x="17" y="2"/>
                </a:cubicBezTo>
                <a:cubicBezTo>
                  <a:pt x="17" y="2"/>
                  <a:pt x="16" y="3"/>
                  <a:pt x="16" y="3"/>
                </a:cubicBezTo>
                <a:cubicBezTo>
                  <a:pt x="18" y="5"/>
                  <a:pt x="18" y="7"/>
                  <a:pt x="18" y="9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1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4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3" y="10"/>
                </a:cubicBezTo>
                <a:cubicBezTo>
                  <a:pt x="13" y="11"/>
                  <a:pt x="13" y="10"/>
                  <a:pt x="13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7"/>
                  <a:pt x="12" y="5"/>
                  <a:pt x="14" y="3"/>
                </a:cubicBezTo>
                <a:cubicBezTo>
                  <a:pt x="14" y="3"/>
                  <a:pt x="13" y="2"/>
                  <a:pt x="13" y="2"/>
                </a:cubicBezTo>
                <a:cubicBezTo>
                  <a:pt x="12" y="4"/>
                  <a:pt x="11" y="7"/>
                  <a:pt x="11" y="10"/>
                </a:cubicBezTo>
                <a:cubicBezTo>
                  <a:pt x="11" y="11"/>
                  <a:pt x="11" y="11"/>
                  <a:pt x="12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9" y="10"/>
                  <a:pt x="9" y="10"/>
                  <a:pt x="9" y="10"/>
                </a:cubicBezTo>
                <a:cubicBezTo>
                  <a:pt x="6" y="7"/>
                  <a:pt x="5" y="4"/>
                  <a:pt x="4" y="0"/>
                </a:cubicBezTo>
                <a:cubicBezTo>
                  <a:pt x="4" y="0"/>
                  <a:pt x="3" y="0"/>
                  <a:pt x="4" y="1"/>
                </a:cubicBezTo>
                <a:cubicBezTo>
                  <a:pt x="4" y="4"/>
                  <a:pt x="6" y="8"/>
                  <a:pt x="8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0" y="12"/>
                </a:cubicBezTo>
                <a:cubicBezTo>
                  <a:pt x="9" y="12"/>
                  <a:pt x="8" y="12"/>
                  <a:pt x="7" y="12"/>
                </a:cubicBezTo>
                <a:cubicBezTo>
                  <a:pt x="7" y="12"/>
                  <a:pt x="6" y="12"/>
                  <a:pt x="6" y="12"/>
                </a:cubicBezTo>
                <a:cubicBezTo>
                  <a:pt x="4" y="12"/>
                  <a:pt x="2" y="11"/>
                  <a:pt x="1" y="10"/>
                </a:cubicBezTo>
                <a:cubicBezTo>
                  <a:pt x="1" y="10"/>
                  <a:pt x="0" y="10"/>
                  <a:pt x="1" y="10"/>
                </a:cubicBezTo>
                <a:cubicBezTo>
                  <a:pt x="2" y="12"/>
                  <a:pt x="4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9" y="13"/>
                  <a:pt x="10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4"/>
                  <a:pt x="9" y="15"/>
                  <a:pt x="9" y="15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21"/>
                  <a:pt x="9" y="27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9" y="26"/>
                  <a:pt x="9" y="21"/>
                  <a:pt x="9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20"/>
                  <a:pt x="11" y="23"/>
                  <a:pt x="1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4" name="Oval 39"/>
          <p:cNvSpPr>
            <a:spLocks noChangeArrowheads="1"/>
          </p:cNvSpPr>
          <p:nvPr/>
        </p:nvSpPr>
        <p:spPr bwMode="auto">
          <a:xfrm>
            <a:off x="7227079" y="3690207"/>
            <a:ext cx="474663" cy="487363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5" name="Freeform 40"/>
          <p:cNvSpPr>
            <a:spLocks/>
          </p:cNvSpPr>
          <p:nvPr/>
        </p:nvSpPr>
        <p:spPr bwMode="auto">
          <a:xfrm>
            <a:off x="7306454" y="3780694"/>
            <a:ext cx="395288" cy="396875"/>
          </a:xfrm>
          <a:custGeom>
            <a:avLst/>
            <a:gdLst>
              <a:gd name="T0" fmla="*/ 35 w 35"/>
              <a:gd name="T1" fmla="*/ 13 h 35"/>
              <a:gd name="T2" fmla="*/ 14 w 35"/>
              <a:gd name="T3" fmla="*/ 35 h 35"/>
              <a:gd name="T4" fmla="*/ 11 w 35"/>
              <a:gd name="T5" fmla="*/ 34 h 35"/>
              <a:gd name="T6" fmla="*/ 2 w 35"/>
              <a:gd name="T7" fmla="*/ 25 h 35"/>
              <a:gd name="T8" fmla="*/ 0 w 35"/>
              <a:gd name="T9" fmla="*/ 19 h 35"/>
              <a:gd name="T10" fmla="*/ 0 w 35"/>
              <a:gd name="T11" fmla="*/ 11 h 35"/>
              <a:gd name="T12" fmla="*/ 6 w 35"/>
              <a:gd name="T13" fmla="*/ 4 h 35"/>
              <a:gd name="T14" fmla="*/ 24 w 35"/>
              <a:gd name="T15" fmla="*/ 0 h 35"/>
              <a:gd name="T16" fmla="*/ 35 w 35"/>
              <a:gd name="T17" fmla="*/ 12 h 35"/>
              <a:gd name="T18" fmla="*/ 35 w 35"/>
              <a:gd name="T19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35">
                <a:moveTo>
                  <a:pt x="35" y="13"/>
                </a:moveTo>
                <a:cubicBezTo>
                  <a:pt x="35" y="25"/>
                  <a:pt x="26" y="35"/>
                  <a:pt x="14" y="35"/>
                </a:cubicBezTo>
                <a:cubicBezTo>
                  <a:pt x="13" y="35"/>
                  <a:pt x="12" y="34"/>
                  <a:pt x="11" y="34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1"/>
                  <a:pt x="0" y="11"/>
                  <a:pt x="0" y="11"/>
                </a:cubicBezTo>
                <a:cubicBezTo>
                  <a:pt x="6" y="4"/>
                  <a:pt x="6" y="4"/>
                  <a:pt x="6" y="4"/>
                </a:cubicBezTo>
                <a:cubicBezTo>
                  <a:pt x="24" y="0"/>
                  <a:pt x="24" y="0"/>
                  <a:pt x="24" y="0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3"/>
                  <a:pt x="35" y="13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6" name="Freeform 41"/>
          <p:cNvSpPr>
            <a:spLocks noEditPoints="1"/>
          </p:cNvSpPr>
          <p:nvPr/>
        </p:nvSpPr>
        <p:spPr bwMode="auto">
          <a:xfrm>
            <a:off x="7284229" y="3723544"/>
            <a:ext cx="450850" cy="407988"/>
          </a:xfrm>
          <a:custGeom>
            <a:avLst/>
            <a:gdLst>
              <a:gd name="T0" fmla="*/ 17 w 40"/>
              <a:gd name="T1" fmla="*/ 2 h 36"/>
              <a:gd name="T2" fmla="*/ 0 w 40"/>
              <a:gd name="T3" fmla="*/ 22 h 36"/>
              <a:gd name="T4" fmla="*/ 19 w 40"/>
              <a:gd name="T5" fmla="*/ 34 h 36"/>
              <a:gd name="T6" fmla="*/ 17 w 40"/>
              <a:gd name="T7" fmla="*/ 2 h 36"/>
              <a:gd name="T8" fmla="*/ 13 w 40"/>
              <a:gd name="T9" fmla="*/ 21 h 36"/>
              <a:gd name="T10" fmla="*/ 4 w 40"/>
              <a:gd name="T11" fmla="*/ 17 h 36"/>
              <a:gd name="T12" fmla="*/ 4 w 40"/>
              <a:gd name="T13" fmla="*/ 18 h 36"/>
              <a:gd name="T14" fmla="*/ 7 w 40"/>
              <a:gd name="T15" fmla="*/ 24 h 36"/>
              <a:gd name="T16" fmla="*/ 13 w 40"/>
              <a:gd name="T17" fmla="*/ 22 h 36"/>
              <a:gd name="T18" fmla="*/ 13 w 40"/>
              <a:gd name="T19" fmla="*/ 21 h 36"/>
              <a:gd name="T20" fmla="*/ 18 w 40"/>
              <a:gd name="T21" fmla="*/ 21 h 36"/>
              <a:gd name="T22" fmla="*/ 27 w 40"/>
              <a:gd name="T23" fmla="*/ 17 h 36"/>
              <a:gd name="T24" fmla="*/ 27 w 40"/>
              <a:gd name="T25" fmla="*/ 18 h 36"/>
              <a:gd name="T26" fmla="*/ 24 w 40"/>
              <a:gd name="T27" fmla="*/ 24 h 36"/>
              <a:gd name="T28" fmla="*/ 18 w 40"/>
              <a:gd name="T29" fmla="*/ 21 h 36"/>
              <a:gd name="T30" fmla="*/ 18 w 40"/>
              <a:gd name="T31" fmla="*/ 21 h 36"/>
              <a:gd name="T32" fmla="*/ 25 w 40"/>
              <a:gd name="T33" fmla="*/ 26 h 36"/>
              <a:gd name="T34" fmla="*/ 22 w 40"/>
              <a:gd name="T35" fmla="*/ 27 h 36"/>
              <a:gd name="T36" fmla="*/ 22 w 40"/>
              <a:gd name="T37" fmla="*/ 27 h 36"/>
              <a:gd name="T38" fmla="*/ 21 w 40"/>
              <a:gd name="T39" fmla="*/ 28 h 36"/>
              <a:gd name="T40" fmla="*/ 20 w 40"/>
              <a:gd name="T41" fmla="*/ 28 h 36"/>
              <a:gd name="T42" fmla="*/ 19 w 40"/>
              <a:gd name="T43" fmla="*/ 28 h 36"/>
              <a:gd name="T44" fmla="*/ 19 w 40"/>
              <a:gd name="T45" fmla="*/ 28 h 36"/>
              <a:gd name="T46" fmla="*/ 18 w 40"/>
              <a:gd name="T47" fmla="*/ 27 h 36"/>
              <a:gd name="T48" fmla="*/ 16 w 40"/>
              <a:gd name="T49" fmla="*/ 28 h 36"/>
              <a:gd name="T50" fmla="*/ 15 w 40"/>
              <a:gd name="T51" fmla="*/ 28 h 36"/>
              <a:gd name="T52" fmla="*/ 15 w 40"/>
              <a:gd name="T53" fmla="*/ 29 h 36"/>
              <a:gd name="T54" fmla="*/ 15 w 40"/>
              <a:gd name="T55" fmla="*/ 29 h 36"/>
              <a:gd name="T56" fmla="*/ 13 w 40"/>
              <a:gd name="T57" fmla="*/ 29 h 36"/>
              <a:gd name="T58" fmla="*/ 13 w 40"/>
              <a:gd name="T59" fmla="*/ 29 h 36"/>
              <a:gd name="T60" fmla="*/ 13 w 40"/>
              <a:gd name="T61" fmla="*/ 28 h 36"/>
              <a:gd name="T62" fmla="*/ 12 w 40"/>
              <a:gd name="T63" fmla="*/ 28 h 36"/>
              <a:gd name="T64" fmla="*/ 12 w 40"/>
              <a:gd name="T65" fmla="*/ 27 h 36"/>
              <a:gd name="T66" fmla="*/ 12 w 40"/>
              <a:gd name="T67" fmla="*/ 28 h 36"/>
              <a:gd name="T68" fmla="*/ 11 w 40"/>
              <a:gd name="T69" fmla="*/ 29 h 36"/>
              <a:gd name="T70" fmla="*/ 11 w 40"/>
              <a:gd name="T71" fmla="*/ 29 h 36"/>
              <a:gd name="T72" fmla="*/ 9 w 40"/>
              <a:gd name="T73" fmla="*/ 29 h 36"/>
              <a:gd name="T74" fmla="*/ 9 w 40"/>
              <a:gd name="T75" fmla="*/ 28 h 36"/>
              <a:gd name="T76" fmla="*/ 9 w 40"/>
              <a:gd name="T77" fmla="*/ 27 h 36"/>
              <a:gd name="T78" fmla="*/ 9 w 40"/>
              <a:gd name="T79" fmla="*/ 27 h 36"/>
              <a:gd name="T80" fmla="*/ 7 w 40"/>
              <a:gd name="T81" fmla="*/ 26 h 36"/>
              <a:gd name="T82" fmla="*/ 6 w 40"/>
              <a:gd name="T83" fmla="*/ 26 h 36"/>
              <a:gd name="T84" fmla="*/ 16 w 40"/>
              <a:gd name="T85" fmla="*/ 32 h 36"/>
              <a:gd name="T86" fmla="*/ 16 w 40"/>
              <a:gd name="T87" fmla="*/ 31 h 36"/>
              <a:gd name="T88" fmla="*/ 16 w 40"/>
              <a:gd name="T89" fmla="*/ 30 h 36"/>
              <a:gd name="T90" fmla="*/ 16 w 40"/>
              <a:gd name="T91" fmla="*/ 30 h 36"/>
              <a:gd name="T92" fmla="*/ 18 w 40"/>
              <a:gd name="T93" fmla="*/ 29 h 36"/>
              <a:gd name="T94" fmla="*/ 19 w 40"/>
              <a:gd name="T95" fmla="*/ 30 h 36"/>
              <a:gd name="T96" fmla="*/ 19 w 40"/>
              <a:gd name="T97" fmla="*/ 31 h 36"/>
              <a:gd name="T98" fmla="*/ 19 w 40"/>
              <a:gd name="T99" fmla="*/ 31 h 36"/>
              <a:gd name="T100" fmla="*/ 26 w 40"/>
              <a:gd name="T101" fmla="*/ 26 h 36"/>
              <a:gd name="T102" fmla="*/ 25 w 40"/>
              <a:gd name="T103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0" h="36">
                <a:moveTo>
                  <a:pt x="17" y="2"/>
                </a:moveTo>
                <a:cubicBezTo>
                  <a:pt x="2" y="5"/>
                  <a:pt x="0" y="14"/>
                  <a:pt x="0" y="22"/>
                </a:cubicBezTo>
                <a:cubicBezTo>
                  <a:pt x="1" y="31"/>
                  <a:pt x="10" y="36"/>
                  <a:pt x="19" y="34"/>
                </a:cubicBezTo>
                <a:cubicBezTo>
                  <a:pt x="40" y="31"/>
                  <a:pt x="32" y="0"/>
                  <a:pt x="17" y="2"/>
                </a:cubicBezTo>
                <a:close/>
                <a:moveTo>
                  <a:pt x="13" y="21"/>
                </a:moveTo>
                <a:cubicBezTo>
                  <a:pt x="10" y="20"/>
                  <a:pt x="7" y="18"/>
                  <a:pt x="4" y="17"/>
                </a:cubicBezTo>
                <a:cubicBezTo>
                  <a:pt x="4" y="17"/>
                  <a:pt x="4" y="17"/>
                  <a:pt x="4" y="18"/>
                </a:cubicBezTo>
                <a:cubicBezTo>
                  <a:pt x="2" y="20"/>
                  <a:pt x="4" y="24"/>
                  <a:pt x="7" y="24"/>
                </a:cubicBezTo>
                <a:cubicBezTo>
                  <a:pt x="10" y="24"/>
                  <a:pt x="11" y="23"/>
                  <a:pt x="13" y="22"/>
                </a:cubicBezTo>
                <a:cubicBezTo>
                  <a:pt x="14" y="21"/>
                  <a:pt x="14" y="21"/>
                  <a:pt x="13" y="21"/>
                </a:cubicBezTo>
                <a:close/>
                <a:moveTo>
                  <a:pt x="18" y="21"/>
                </a:moveTo>
                <a:cubicBezTo>
                  <a:pt x="21" y="19"/>
                  <a:pt x="23" y="17"/>
                  <a:pt x="27" y="17"/>
                </a:cubicBezTo>
                <a:cubicBezTo>
                  <a:pt x="27" y="17"/>
                  <a:pt x="27" y="17"/>
                  <a:pt x="27" y="18"/>
                </a:cubicBezTo>
                <a:cubicBezTo>
                  <a:pt x="29" y="20"/>
                  <a:pt x="27" y="24"/>
                  <a:pt x="24" y="24"/>
                </a:cubicBezTo>
                <a:cubicBezTo>
                  <a:pt x="21" y="23"/>
                  <a:pt x="19" y="22"/>
                  <a:pt x="18" y="21"/>
                </a:cubicBezTo>
                <a:cubicBezTo>
                  <a:pt x="17" y="21"/>
                  <a:pt x="17" y="21"/>
                  <a:pt x="18" y="21"/>
                </a:cubicBezTo>
                <a:close/>
                <a:moveTo>
                  <a:pt x="25" y="26"/>
                </a:moveTo>
                <a:cubicBezTo>
                  <a:pt x="24" y="26"/>
                  <a:pt x="23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1" y="28"/>
                </a:cubicBezTo>
                <a:cubicBezTo>
                  <a:pt x="21" y="28"/>
                  <a:pt x="20" y="28"/>
                  <a:pt x="20" y="28"/>
                </a:cubicBezTo>
                <a:cubicBezTo>
                  <a:pt x="20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7"/>
                  <a:pt x="18" y="27"/>
                </a:cubicBezTo>
                <a:cubicBezTo>
                  <a:pt x="18" y="28"/>
                  <a:pt x="17" y="28"/>
                  <a:pt x="16" y="28"/>
                </a:cubicBezTo>
                <a:cubicBezTo>
                  <a:pt x="16" y="28"/>
                  <a:pt x="15" y="28"/>
                  <a:pt x="15" y="28"/>
                </a:cubicBezTo>
                <a:cubicBezTo>
                  <a:pt x="15" y="28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" y="29"/>
                  <a:pt x="14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2" y="28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1" y="28"/>
                  <a:pt x="11" y="28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10" y="29"/>
                  <a:pt x="9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8"/>
                  <a:pt x="9" y="28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7" y="26"/>
                  <a:pt x="7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8" y="30"/>
                  <a:pt x="12" y="32"/>
                  <a:pt x="16" y="32"/>
                </a:cubicBezTo>
                <a:cubicBezTo>
                  <a:pt x="16" y="32"/>
                  <a:pt x="16" y="32"/>
                  <a:pt x="16" y="31"/>
                </a:cubicBezTo>
                <a:cubicBezTo>
                  <a:pt x="16" y="31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7" y="29"/>
                  <a:pt x="18" y="29"/>
                  <a:pt x="18" y="29"/>
                </a:cubicBezTo>
                <a:cubicBezTo>
                  <a:pt x="18" y="29"/>
                  <a:pt x="19" y="30"/>
                  <a:pt x="19" y="30"/>
                </a:cubicBezTo>
                <a:cubicBezTo>
                  <a:pt x="19" y="30"/>
                  <a:pt x="19" y="30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22" y="30"/>
                  <a:pt x="24" y="29"/>
                  <a:pt x="26" y="26"/>
                </a:cubicBezTo>
                <a:cubicBezTo>
                  <a:pt x="26" y="25"/>
                  <a:pt x="26" y="25"/>
                  <a:pt x="25" y="26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7" name="Oval 42"/>
          <p:cNvSpPr>
            <a:spLocks noChangeArrowheads="1"/>
          </p:cNvSpPr>
          <p:nvPr/>
        </p:nvSpPr>
        <p:spPr bwMode="auto">
          <a:xfrm>
            <a:off x="9020954" y="4290282"/>
            <a:ext cx="473075" cy="487363"/>
          </a:xfrm>
          <a:prstGeom prst="ellipse">
            <a:avLst/>
          </a:pr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8" name="Freeform 43"/>
          <p:cNvSpPr>
            <a:spLocks/>
          </p:cNvSpPr>
          <p:nvPr/>
        </p:nvSpPr>
        <p:spPr bwMode="auto">
          <a:xfrm>
            <a:off x="9087629" y="4426807"/>
            <a:ext cx="406400" cy="350838"/>
          </a:xfrm>
          <a:custGeom>
            <a:avLst/>
            <a:gdLst>
              <a:gd name="T0" fmla="*/ 36 w 36"/>
              <a:gd name="T1" fmla="*/ 9 h 31"/>
              <a:gd name="T2" fmla="*/ 15 w 36"/>
              <a:gd name="T3" fmla="*/ 31 h 31"/>
              <a:gd name="T4" fmla="*/ 13 w 36"/>
              <a:gd name="T5" fmla="*/ 31 h 31"/>
              <a:gd name="T6" fmla="*/ 1 w 36"/>
              <a:gd name="T7" fmla="*/ 18 h 31"/>
              <a:gd name="T8" fmla="*/ 2 w 36"/>
              <a:gd name="T9" fmla="*/ 17 h 31"/>
              <a:gd name="T10" fmla="*/ 3 w 36"/>
              <a:gd name="T11" fmla="*/ 16 h 31"/>
              <a:gd name="T12" fmla="*/ 3 w 36"/>
              <a:gd name="T13" fmla="*/ 14 h 31"/>
              <a:gd name="T14" fmla="*/ 5 w 36"/>
              <a:gd name="T15" fmla="*/ 13 h 31"/>
              <a:gd name="T16" fmla="*/ 0 w 36"/>
              <a:gd name="T17" fmla="*/ 8 h 31"/>
              <a:gd name="T18" fmla="*/ 1 w 36"/>
              <a:gd name="T19" fmla="*/ 7 h 31"/>
              <a:gd name="T20" fmla="*/ 0 w 36"/>
              <a:gd name="T21" fmla="*/ 6 h 31"/>
              <a:gd name="T22" fmla="*/ 0 w 36"/>
              <a:gd name="T23" fmla="*/ 6 h 31"/>
              <a:gd name="T24" fmla="*/ 2 w 36"/>
              <a:gd name="T25" fmla="*/ 5 h 31"/>
              <a:gd name="T26" fmla="*/ 4 w 36"/>
              <a:gd name="T27" fmla="*/ 7 h 31"/>
              <a:gd name="T28" fmla="*/ 8 w 36"/>
              <a:gd name="T29" fmla="*/ 9 h 31"/>
              <a:gd name="T30" fmla="*/ 7 w 36"/>
              <a:gd name="T31" fmla="*/ 8 h 31"/>
              <a:gd name="T32" fmla="*/ 8 w 36"/>
              <a:gd name="T33" fmla="*/ 7 h 31"/>
              <a:gd name="T34" fmla="*/ 7 w 36"/>
              <a:gd name="T35" fmla="*/ 6 h 31"/>
              <a:gd name="T36" fmla="*/ 9 w 36"/>
              <a:gd name="T37" fmla="*/ 6 h 31"/>
              <a:gd name="T38" fmla="*/ 8 w 36"/>
              <a:gd name="T39" fmla="*/ 5 h 31"/>
              <a:gd name="T40" fmla="*/ 10 w 36"/>
              <a:gd name="T41" fmla="*/ 4 h 31"/>
              <a:gd name="T42" fmla="*/ 8 w 36"/>
              <a:gd name="T43" fmla="*/ 2 h 31"/>
              <a:gd name="T44" fmla="*/ 10 w 36"/>
              <a:gd name="T45" fmla="*/ 3 h 31"/>
              <a:gd name="T46" fmla="*/ 12 w 36"/>
              <a:gd name="T47" fmla="*/ 2 h 31"/>
              <a:gd name="T48" fmla="*/ 12 w 36"/>
              <a:gd name="T49" fmla="*/ 0 h 31"/>
              <a:gd name="T50" fmla="*/ 13 w 36"/>
              <a:gd name="T51" fmla="*/ 1 h 31"/>
              <a:gd name="T52" fmla="*/ 14 w 36"/>
              <a:gd name="T53" fmla="*/ 1 h 31"/>
              <a:gd name="T54" fmla="*/ 13 w 36"/>
              <a:gd name="T55" fmla="*/ 0 h 31"/>
              <a:gd name="T56" fmla="*/ 14 w 36"/>
              <a:gd name="T57" fmla="*/ 0 h 31"/>
              <a:gd name="T58" fmla="*/ 16 w 36"/>
              <a:gd name="T59" fmla="*/ 1 h 31"/>
              <a:gd name="T60" fmla="*/ 16 w 36"/>
              <a:gd name="T61" fmla="*/ 1 h 31"/>
              <a:gd name="T62" fmla="*/ 16 w 36"/>
              <a:gd name="T63" fmla="*/ 0 h 31"/>
              <a:gd name="T64" fmla="*/ 16 w 36"/>
              <a:gd name="T65" fmla="*/ 0 h 31"/>
              <a:gd name="T66" fmla="*/ 18 w 36"/>
              <a:gd name="T67" fmla="*/ 1 h 31"/>
              <a:gd name="T68" fmla="*/ 19 w 36"/>
              <a:gd name="T69" fmla="*/ 0 h 31"/>
              <a:gd name="T70" fmla="*/ 21 w 36"/>
              <a:gd name="T71" fmla="*/ 2 h 31"/>
              <a:gd name="T72" fmla="*/ 21 w 36"/>
              <a:gd name="T73" fmla="*/ 2 h 31"/>
              <a:gd name="T74" fmla="*/ 22 w 36"/>
              <a:gd name="T75" fmla="*/ 3 h 31"/>
              <a:gd name="T76" fmla="*/ 23 w 36"/>
              <a:gd name="T77" fmla="*/ 3 h 31"/>
              <a:gd name="T78" fmla="*/ 24 w 36"/>
              <a:gd name="T79" fmla="*/ 4 h 31"/>
              <a:gd name="T80" fmla="*/ 28 w 36"/>
              <a:gd name="T81" fmla="*/ 4 h 31"/>
              <a:gd name="T82" fmla="*/ 31 w 36"/>
              <a:gd name="T83" fmla="*/ 4 h 31"/>
              <a:gd name="T84" fmla="*/ 32 w 36"/>
              <a:gd name="T85" fmla="*/ 3 h 31"/>
              <a:gd name="T86" fmla="*/ 34 w 36"/>
              <a:gd name="T87" fmla="*/ 2 h 31"/>
              <a:gd name="T88" fmla="*/ 36 w 36"/>
              <a:gd name="T89" fmla="*/ 4 h 31"/>
              <a:gd name="T90" fmla="*/ 36 w 36"/>
              <a:gd name="T91" fmla="*/ 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6" h="31">
                <a:moveTo>
                  <a:pt x="36" y="9"/>
                </a:moveTo>
                <a:cubicBezTo>
                  <a:pt x="36" y="21"/>
                  <a:pt x="27" y="31"/>
                  <a:pt x="15" y="31"/>
                </a:cubicBezTo>
                <a:cubicBezTo>
                  <a:pt x="15" y="31"/>
                  <a:pt x="14" y="31"/>
                  <a:pt x="13" y="31"/>
                </a:cubicBez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0" y="8"/>
                  <a:pt x="0" y="8"/>
                  <a:pt x="0" y="8"/>
                </a:cubicBezTo>
                <a:cubicBezTo>
                  <a:pt x="1" y="7"/>
                  <a:pt x="1" y="7"/>
                  <a:pt x="1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5"/>
                  <a:pt x="2" y="5"/>
                  <a:pt x="2" y="5"/>
                </a:cubicBezTo>
                <a:cubicBezTo>
                  <a:pt x="4" y="7"/>
                  <a:pt x="4" y="7"/>
                  <a:pt x="4" y="7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2"/>
                  <a:pt x="8" y="2"/>
                  <a:pt x="8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4"/>
                  <a:pt x="31" y="4"/>
                  <a:pt x="31" y="4"/>
                </a:cubicBezTo>
                <a:cubicBezTo>
                  <a:pt x="31" y="4"/>
                  <a:pt x="32" y="3"/>
                  <a:pt x="32" y="3"/>
                </a:cubicBezTo>
                <a:cubicBezTo>
                  <a:pt x="34" y="2"/>
                  <a:pt x="34" y="2"/>
                  <a:pt x="34" y="2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6"/>
                  <a:pt x="36" y="8"/>
                  <a:pt x="36" y="9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9" name="Freeform 44"/>
          <p:cNvSpPr>
            <a:spLocks noEditPoints="1"/>
          </p:cNvSpPr>
          <p:nvPr/>
        </p:nvSpPr>
        <p:spPr bwMode="auto">
          <a:xfrm>
            <a:off x="9076517" y="4415694"/>
            <a:ext cx="395288" cy="271463"/>
          </a:xfrm>
          <a:custGeom>
            <a:avLst/>
            <a:gdLst>
              <a:gd name="T0" fmla="*/ 17 w 35"/>
              <a:gd name="T1" fmla="*/ 1 h 24"/>
              <a:gd name="T2" fmla="*/ 19 w 35"/>
              <a:gd name="T3" fmla="*/ 1 h 24"/>
              <a:gd name="T4" fmla="*/ 21 w 35"/>
              <a:gd name="T5" fmla="*/ 3 h 24"/>
              <a:gd name="T6" fmla="*/ 22 w 35"/>
              <a:gd name="T7" fmla="*/ 5 h 24"/>
              <a:gd name="T8" fmla="*/ 23 w 35"/>
              <a:gd name="T9" fmla="*/ 5 h 24"/>
              <a:gd name="T10" fmla="*/ 31 w 35"/>
              <a:gd name="T11" fmla="*/ 5 h 24"/>
              <a:gd name="T12" fmla="*/ 33 w 35"/>
              <a:gd name="T13" fmla="*/ 5 h 24"/>
              <a:gd name="T14" fmla="*/ 33 w 35"/>
              <a:gd name="T15" fmla="*/ 6 h 24"/>
              <a:gd name="T16" fmla="*/ 23 w 35"/>
              <a:gd name="T17" fmla="*/ 8 h 24"/>
              <a:gd name="T18" fmla="*/ 24 w 35"/>
              <a:gd name="T19" fmla="*/ 9 h 24"/>
              <a:gd name="T20" fmla="*/ 25 w 35"/>
              <a:gd name="T21" fmla="*/ 11 h 24"/>
              <a:gd name="T22" fmla="*/ 28 w 35"/>
              <a:gd name="T23" fmla="*/ 14 h 24"/>
              <a:gd name="T24" fmla="*/ 30 w 35"/>
              <a:gd name="T25" fmla="*/ 15 h 24"/>
              <a:gd name="T26" fmla="*/ 28 w 35"/>
              <a:gd name="T27" fmla="*/ 16 h 24"/>
              <a:gd name="T28" fmla="*/ 24 w 35"/>
              <a:gd name="T29" fmla="*/ 13 h 24"/>
              <a:gd name="T30" fmla="*/ 23 w 35"/>
              <a:gd name="T31" fmla="*/ 15 h 24"/>
              <a:gd name="T32" fmla="*/ 19 w 35"/>
              <a:gd name="T33" fmla="*/ 23 h 24"/>
              <a:gd name="T34" fmla="*/ 17 w 35"/>
              <a:gd name="T35" fmla="*/ 20 h 24"/>
              <a:gd name="T36" fmla="*/ 21 w 35"/>
              <a:gd name="T37" fmla="*/ 15 h 24"/>
              <a:gd name="T38" fmla="*/ 20 w 35"/>
              <a:gd name="T39" fmla="*/ 17 h 24"/>
              <a:gd name="T40" fmla="*/ 18 w 35"/>
              <a:gd name="T41" fmla="*/ 17 h 24"/>
              <a:gd name="T42" fmla="*/ 15 w 35"/>
              <a:gd name="T43" fmla="*/ 17 h 24"/>
              <a:gd name="T44" fmla="*/ 13 w 35"/>
              <a:gd name="T45" fmla="*/ 17 h 24"/>
              <a:gd name="T46" fmla="*/ 10 w 35"/>
              <a:gd name="T47" fmla="*/ 19 h 24"/>
              <a:gd name="T48" fmla="*/ 15 w 35"/>
              <a:gd name="T49" fmla="*/ 21 h 24"/>
              <a:gd name="T50" fmla="*/ 12 w 35"/>
              <a:gd name="T51" fmla="*/ 22 h 24"/>
              <a:gd name="T52" fmla="*/ 12 w 35"/>
              <a:gd name="T53" fmla="*/ 15 h 24"/>
              <a:gd name="T54" fmla="*/ 11 w 35"/>
              <a:gd name="T55" fmla="*/ 15 h 24"/>
              <a:gd name="T56" fmla="*/ 9 w 35"/>
              <a:gd name="T57" fmla="*/ 14 h 24"/>
              <a:gd name="T58" fmla="*/ 6 w 35"/>
              <a:gd name="T59" fmla="*/ 14 h 24"/>
              <a:gd name="T60" fmla="*/ 4 w 35"/>
              <a:gd name="T61" fmla="*/ 19 h 24"/>
              <a:gd name="T62" fmla="*/ 4 w 35"/>
              <a:gd name="T63" fmla="*/ 16 h 24"/>
              <a:gd name="T64" fmla="*/ 9 w 35"/>
              <a:gd name="T65" fmla="*/ 12 h 24"/>
              <a:gd name="T66" fmla="*/ 9 w 35"/>
              <a:gd name="T67" fmla="*/ 11 h 24"/>
              <a:gd name="T68" fmla="*/ 2 w 35"/>
              <a:gd name="T69" fmla="*/ 9 h 24"/>
              <a:gd name="T70" fmla="*/ 2 w 35"/>
              <a:gd name="T71" fmla="*/ 7 h 24"/>
              <a:gd name="T72" fmla="*/ 7 w 35"/>
              <a:gd name="T73" fmla="*/ 9 h 24"/>
              <a:gd name="T74" fmla="*/ 8 w 35"/>
              <a:gd name="T75" fmla="*/ 9 h 24"/>
              <a:gd name="T76" fmla="*/ 9 w 35"/>
              <a:gd name="T77" fmla="*/ 7 h 24"/>
              <a:gd name="T78" fmla="*/ 10 w 35"/>
              <a:gd name="T79" fmla="*/ 6 h 24"/>
              <a:gd name="T80" fmla="*/ 10 w 35"/>
              <a:gd name="T81" fmla="*/ 5 h 24"/>
              <a:gd name="T82" fmla="*/ 10 w 35"/>
              <a:gd name="T83" fmla="*/ 3 h 24"/>
              <a:gd name="T84" fmla="*/ 12 w 35"/>
              <a:gd name="T85" fmla="*/ 1 h 24"/>
              <a:gd name="T86" fmla="*/ 15 w 35"/>
              <a:gd name="T87" fmla="*/ 2 h 24"/>
              <a:gd name="T88" fmla="*/ 17 w 35"/>
              <a:gd name="T89" fmla="*/ 2 h 24"/>
              <a:gd name="T90" fmla="*/ 21 w 35"/>
              <a:gd name="T91" fmla="*/ 11 h 24"/>
              <a:gd name="T92" fmla="*/ 12 w 35"/>
              <a:gd name="T93" fmla="*/ 9 h 24"/>
              <a:gd name="T94" fmla="*/ 16 w 35"/>
              <a:gd name="T95" fmla="*/ 11 h 24"/>
              <a:gd name="T96" fmla="*/ 14 w 35"/>
              <a:gd name="T97" fmla="*/ 14 h 24"/>
              <a:gd name="T98" fmla="*/ 16 w 35"/>
              <a:gd name="T99" fmla="*/ 14 h 24"/>
              <a:gd name="T100" fmla="*/ 17 w 35"/>
              <a:gd name="T101" fmla="*/ 14 h 24"/>
              <a:gd name="T102" fmla="*/ 18 w 35"/>
              <a:gd name="T103" fmla="*/ 13 h 24"/>
              <a:gd name="T104" fmla="*/ 19 w 35"/>
              <a:gd name="T105" fmla="*/ 14 h 24"/>
              <a:gd name="T106" fmla="*/ 20 w 35"/>
              <a:gd name="T107" fmla="*/ 13 h 24"/>
              <a:gd name="T108" fmla="*/ 17 w 35"/>
              <a:gd name="T109" fmla="*/ 15 h 24"/>
              <a:gd name="T110" fmla="*/ 16 w 35"/>
              <a:gd name="T111" fmla="*/ 15 h 24"/>
              <a:gd name="T112" fmla="*/ 12 w 35"/>
              <a:gd name="T11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24"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1"/>
                  <a:pt x="17" y="1"/>
                </a:cubicBezTo>
                <a:cubicBezTo>
                  <a:pt x="16" y="1"/>
                  <a:pt x="17" y="0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9" y="3"/>
                  <a:pt x="19" y="3"/>
                  <a:pt x="19" y="2"/>
                </a:cubicBezTo>
                <a:cubicBezTo>
                  <a:pt x="19" y="2"/>
                  <a:pt x="19" y="2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2"/>
                  <a:pt x="20" y="2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2"/>
                  <a:pt x="22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4" y="6"/>
                </a:cubicBezTo>
                <a:cubicBezTo>
                  <a:pt x="24" y="6"/>
                  <a:pt x="25" y="5"/>
                  <a:pt x="26" y="5"/>
                </a:cubicBezTo>
                <a:cubicBezTo>
                  <a:pt x="28" y="4"/>
                  <a:pt x="30" y="5"/>
                  <a:pt x="31" y="5"/>
                </a:cubicBezTo>
                <a:cubicBezTo>
                  <a:pt x="32" y="5"/>
                  <a:pt x="32" y="5"/>
                  <a:pt x="32" y="4"/>
                </a:cubicBezTo>
                <a:cubicBezTo>
                  <a:pt x="33" y="4"/>
                  <a:pt x="34" y="3"/>
                  <a:pt x="35" y="3"/>
                </a:cubicBezTo>
                <a:cubicBezTo>
                  <a:pt x="35" y="3"/>
                  <a:pt x="35" y="4"/>
                  <a:pt x="35" y="4"/>
                </a:cubicBezTo>
                <a:cubicBezTo>
                  <a:pt x="34" y="4"/>
                  <a:pt x="34" y="4"/>
                  <a:pt x="33" y="5"/>
                </a:cubicBezTo>
                <a:cubicBezTo>
                  <a:pt x="33" y="5"/>
                  <a:pt x="33" y="5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4" y="6"/>
                  <a:pt x="34" y="7"/>
                  <a:pt x="33" y="7"/>
                </a:cubicBezTo>
                <a:cubicBezTo>
                  <a:pt x="33" y="7"/>
                  <a:pt x="33" y="7"/>
                  <a:pt x="33" y="6"/>
                </a:cubicBezTo>
                <a:cubicBezTo>
                  <a:pt x="32" y="6"/>
                  <a:pt x="32" y="6"/>
                  <a:pt x="31" y="6"/>
                </a:cubicBezTo>
                <a:cubicBezTo>
                  <a:pt x="30" y="6"/>
                  <a:pt x="28" y="5"/>
                  <a:pt x="26" y="6"/>
                </a:cubicBezTo>
                <a:cubicBezTo>
                  <a:pt x="25" y="6"/>
                  <a:pt x="25" y="7"/>
                  <a:pt x="24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9"/>
                  <a:pt x="24" y="9"/>
                  <a:pt x="24" y="9"/>
                </a:cubicBezTo>
                <a:cubicBezTo>
                  <a:pt x="24" y="8"/>
                  <a:pt x="24" y="8"/>
                  <a:pt x="25" y="8"/>
                </a:cubicBezTo>
                <a:cubicBezTo>
                  <a:pt x="25" y="8"/>
                  <a:pt x="26" y="9"/>
                  <a:pt x="25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11"/>
                  <a:pt x="26" y="11"/>
                  <a:pt x="25" y="11"/>
                </a:cubicBezTo>
                <a:cubicBezTo>
                  <a:pt x="25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2"/>
                  <a:pt x="24" y="12"/>
                  <a:pt x="24" y="12"/>
                </a:cubicBezTo>
                <a:cubicBezTo>
                  <a:pt x="26" y="12"/>
                  <a:pt x="27" y="13"/>
                  <a:pt x="28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5"/>
                  <a:pt x="31" y="15"/>
                  <a:pt x="31" y="16"/>
                </a:cubicBezTo>
                <a:cubicBezTo>
                  <a:pt x="31" y="16"/>
                  <a:pt x="31" y="16"/>
                  <a:pt x="30" y="16"/>
                </a:cubicBezTo>
                <a:cubicBezTo>
                  <a:pt x="30" y="16"/>
                  <a:pt x="30" y="15"/>
                  <a:pt x="30" y="15"/>
                </a:cubicBezTo>
                <a:cubicBezTo>
                  <a:pt x="29" y="15"/>
                  <a:pt x="29" y="15"/>
                  <a:pt x="29" y="16"/>
                </a:cubicBezTo>
                <a:cubicBezTo>
                  <a:pt x="29" y="16"/>
                  <a:pt x="29" y="17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8" y="16"/>
                  <a:pt x="28" y="16"/>
                </a:cubicBezTo>
                <a:cubicBezTo>
                  <a:pt x="28" y="15"/>
                  <a:pt x="28" y="15"/>
                  <a:pt x="28" y="14"/>
                </a:cubicBezTo>
                <a:cubicBezTo>
                  <a:pt x="27" y="13"/>
                  <a:pt x="26" y="13"/>
                  <a:pt x="24" y="13"/>
                </a:cubicBezTo>
                <a:cubicBezTo>
                  <a:pt x="24" y="13"/>
                  <a:pt x="23" y="13"/>
                  <a:pt x="23" y="13"/>
                </a:cubicBezTo>
                <a:cubicBezTo>
                  <a:pt x="23" y="13"/>
                  <a:pt x="23" y="13"/>
                  <a:pt x="24" y="13"/>
                </a:cubicBezTo>
                <a:cubicBezTo>
                  <a:pt x="24" y="13"/>
                  <a:pt x="24" y="14"/>
                  <a:pt x="24" y="14"/>
                </a:cubicBezTo>
                <a:cubicBezTo>
                  <a:pt x="24" y="14"/>
                  <a:pt x="23" y="15"/>
                  <a:pt x="23" y="14"/>
                </a:cubicBezTo>
                <a:cubicBezTo>
                  <a:pt x="23" y="14"/>
                  <a:pt x="23" y="14"/>
                  <a:pt x="22" y="14"/>
                </a:cubicBezTo>
                <a:cubicBezTo>
                  <a:pt x="22" y="14"/>
                  <a:pt x="22" y="14"/>
                  <a:pt x="23" y="15"/>
                </a:cubicBezTo>
                <a:cubicBezTo>
                  <a:pt x="23" y="16"/>
                  <a:pt x="24" y="17"/>
                  <a:pt x="23" y="18"/>
                </a:cubicBezTo>
                <a:cubicBezTo>
                  <a:pt x="23" y="19"/>
                  <a:pt x="22" y="20"/>
                  <a:pt x="21" y="20"/>
                </a:cubicBezTo>
                <a:cubicBezTo>
                  <a:pt x="20" y="21"/>
                  <a:pt x="20" y="21"/>
                  <a:pt x="20" y="22"/>
                </a:cubicBezTo>
                <a:cubicBezTo>
                  <a:pt x="20" y="23"/>
                  <a:pt x="19" y="23"/>
                  <a:pt x="19" y="23"/>
                </a:cubicBezTo>
                <a:cubicBezTo>
                  <a:pt x="19" y="24"/>
                  <a:pt x="18" y="23"/>
                  <a:pt x="18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21"/>
                  <a:pt x="17" y="21"/>
                  <a:pt x="17" y="20"/>
                </a:cubicBezTo>
                <a:cubicBezTo>
                  <a:pt x="18" y="20"/>
                  <a:pt x="19" y="21"/>
                  <a:pt x="20" y="20"/>
                </a:cubicBezTo>
                <a:cubicBezTo>
                  <a:pt x="21" y="19"/>
                  <a:pt x="22" y="19"/>
                  <a:pt x="23" y="18"/>
                </a:cubicBezTo>
                <a:cubicBezTo>
                  <a:pt x="23" y="17"/>
                  <a:pt x="23" y="16"/>
                  <a:pt x="22" y="16"/>
                </a:cubicBezTo>
                <a:cubicBezTo>
                  <a:pt x="22" y="15"/>
                  <a:pt x="22" y="15"/>
                  <a:pt x="21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1" y="17"/>
                  <a:pt x="21" y="18"/>
                </a:cubicBezTo>
                <a:cubicBezTo>
                  <a:pt x="21" y="18"/>
                  <a:pt x="20" y="18"/>
                  <a:pt x="20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6"/>
                  <a:pt x="20" y="16"/>
                  <a:pt x="19" y="16"/>
                </a:cubicBezTo>
                <a:cubicBezTo>
                  <a:pt x="18" y="17"/>
                  <a:pt x="18" y="17"/>
                  <a:pt x="19" y="17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8"/>
                  <a:pt x="18" y="18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7"/>
                  <a:pt x="17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8"/>
                  <a:pt x="16" y="18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3" y="18"/>
                  <a:pt x="13" y="17"/>
                </a:cubicBezTo>
                <a:cubicBezTo>
                  <a:pt x="14" y="17"/>
                  <a:pt x="14" y="16"/>
                  <a:pt x="13" y="16"/>
                </a:cubicBezTo>
                <a:cubicBezTo>
                  <a:pt x="13" y="16"/>
                  <a:pt x="13" y="16"/>
                  <a:pt x="12" y="16"/>
                </a:cubicBezTo>
                <a:cubicBezTo>
                  <a:pt x="12" y="17"/>
                  <a:pt x="11" y="17"/>
                  <a:pt x="10" y="18"/>
                </a:cubicBezTo>
                <a:cubicBezTo>
                  <a:pt x="10" y="18"/>
                  <a:pt x="10" y="18"/>
                  <a:pt x="10" y="19"/>
                </a:cubicBezTo>
                <a:cubicBezTo>
                  <a:pt x="11" y="20"/>
                  <a:pt x="12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0"/>
                  <a:pt x="15" y="20"/>
                  <a:pt x="15" y="20"/>
                </a:cubicBezTo>
                <a:cubicBezTo>
                  <a:pt x="16" y="20"/>
                  <a:pt x="16" y="21"/>
                  <a:pt x="15" y="21"/>
                </a:cubicBezTo>
                <a:cubicBezTo>
                  <a:pt x="14" y="21"/>
                  <a:pt x="14" y="22"/>
                  <a:pt x="14" y="22"/>
                </a:cubicBezTo>
                <a:cubicBezTo>
                  <a:pt x="15" y="22"/>
                  <a:pt x="15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3" y="22"/>
                  <a:pt x="13" y="22"/>
                  <a:pt x="12" y="22"/>
                </a:cubicBezTo>
                <a:cubicBezTo>
                  <a:pt x="11" y="21"/>
                  <a:pt x="10" y="20"/>
                  <a:pt x="9" y="19"/>
                </a:cubicBezTo>
                <a:cubicBezTo>
                  <a:pt x="9" y="18"/>
                  <a:pt x="9" y="17"/>
                  <a:pt x="10" y="17"/>
                </a:cubicBezTo>
                <a:cubicBezTo>
                  <a:pt x="10" y="16"/>
                  <a:pt x="11" y="16"/>
                  <a:pt x="11" y="16"/>
                </a:cubicBezTo>
                <a:cubicBezTo>
                  <a:pt x="12" y="16"/>
                  <a:pt x="12" y="15"/>
                  <a:pt x="12" y="15"/>
                </a:cubicBezTo>
                <a:cubicBezTo>
                  <a:pt x="12" y="15"/>
                  <a:pt x="11" y="15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0" y="16"/>
                  <a:pt x="10" y="16"/>
                </a:cubicBezTo>
                <a:cubicBezTo>
                  <a:pt x="10" y="15"/>
                  <a:pt x="10" y="15"/>
                  <a:pt x="11" y="15"/>
                </a:cubicBezTo>
                <a:cubicBezTo>
                  <a:pt x="11" y="15"/>
                  <a:pt x="11" y="15"/>
                  <a:pt x="11" y="14"/>
                </a:cubicBezTo>
                <a:cubicBezTo>
                  <a:pt x="11" y="14"/>
                  <a:pt x="11" y="14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5" y="15"/>
                  <a:pt x="5" y="15"/>
                  <a:pt x="4" y="16"/>
                </a:cubicBezTo>
                <a:cubicBezTo>
                  <a:pt x="4" y="17"/>
                  <a:pt x="4" y="17"/>
                  <a:pt x="5" y="18"/>
                </a:cubicBezTo>
                <a:cubicBezTo>
                  <a:pt x="5" y="18"/>
                  <a:pt x="5" y="19"/>
                  <a:pt x="5" y="19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7"/>
                  <a:pt x="2" y="17"/>
                  <a:pt x="3" y="18"/>
                </a:cubicBezTo>
                <a:cubicBezTo>
                  <a:pt x="3" y="19"/>
                  <a:pt x="2" y="19"/>
                  <a:pt x="2" y="19"/>
                </a:cubicBezTo>
                <a:cubicBezTo>
                  <a:pt x="2" y="18"/>
                  <a:pt x="2" y="17"/>
                  <a:pt x="3" y="17"/>
                </a:cubicBezTo>
                <a:cubicBezTo>
                  <a:pt x="3" y="16"/>
                  <a:pt x="4" y="17"/>
                  <a:pt x="4" y="16"/>
                </a:cubicBezTo>
                <a:cubicBezTo>
                  <a:pt x="4" y="15"/>
                  <a:pt x="4" y="14"/>
                  <a:pt x="5" y="13"/>
                </a:cubicBezTo>
                <a:cubicBezTo>
                  <a:pt x="7" y="13"/>
                  <a:pt x="8" y="13"/>
                  <a:pt x="9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1"/>
                  <a:pt x="8" y="11"/>
                </a:cubicBezTo>
                <a:cubicBezTo>
                  <a:pt x="8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0"/>
                  <a:pt x="7" y="10"/>
                  <a:pt x="6" y="10"/>
                </a:cubicBezTo>
                <a:cubicBezTo>
                  <a:pt x="5" y="9"/>
                  <a:pt x="5" y="9"/>
                  <a:pt x="4" y="8"/>
                </a:cubicBezTo>
                <a:cubicBezTo>
                  <a:pt x="3" y="8"/>
                  <a:pt x="3" y="8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9"/>
                  <a:pt x="0" y="8"/>
                  <a:pt x="1" y="8"/>
                </a:cubicBezTo>
                <a:cubicBezTo>
                  <a:pt x="1" y="8"/>
                  <a:pt x="1" y="8"/>
                  <a:pt x="2" y="8"/>
                </a:cubicBezTo>
                <a:cubicBezTo>
                  <a:pt x="3" y="7"/>
                  <a:pt x="2" y="7"/>
                  <a:pt x="2" y="7"/>
                </a:cubicBezTo>
                <a:cubicBezTo>
                  <a:pt x="1" y="7"/>
                  <a:pt x="1" y="6"/>
                  <a:pt x="1" y="6"/>
                </a:cubicBezTo>
                <a:cubicBezTo>
                  <a:pt x="2" y="6"/>
                  <a:pt x="3" y="6"/>
                  <a:pt x="3" y="7"/>
                </a:cubicBezTo>
                <a:cubicBezTo>
                  <a:pt x="3" y="7"/>
                  <a:pt x="3" y="8"/>
                  <a:pt x="4" y="8"/>
                </a:cubicBezTo>
                <a:cubicBezTo>
                  <a:pt x="5" y="8"/>
                  <a:pt x="5" y="8"/>
                  <a:pt x="7" y="9"/>
                </a:cubicBezTo>
                <a:cubicBezTo>
                  <a:pt x="7" y="9"/>
                  <a:pt x="8" y="10"/>
                  <a:pt x="9" y="10"/>
                </a:cubicBezTo>
                <a:cubicBezTo>
                  <a:pt x="9" y="10"/>
                  <a:pt x="9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8" y="9"/>
                  <a:pt x="8" y="9"/>
                </a:cubicBezTo>
                <a:cubicBezTo>
                  <a:pt x="8" y="9"/>
                  <a:pt x="8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7" y="7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10" y="5"/>
                </a:cubicBezTo>
                <a:cubicBezTo>
                  <a:pt x="11" y="5"/>
                  <a:pt x="11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3"/>
                  <a:pt x="12" y="4"/>
                  <a:pt x="12" y="3"/>
                </a:cubicBezTo>
                <a:cubicBezTo>
                  <a:pt x="13" y="3"/>
                  <a:pt x="13" y="3"/>
                  <a:pt x="12" y="2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3" y="1"/>
                  <a:pt x="13" y="2"/>
                  <a:pt x="13" y="2"/>
                </a:cubicBezTo>
                <a:cubicBezTo>
                  <a:pt x="13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4" y="0"/>
                  <a:pt x="14" y="0"/>
                </a:cubicBezTo>
                <a:cubicBezTo>
                  <a:pt x="15" y="0"/>
                  <a:pt x="15" y="1"/>
                  <a:pt x="16" y="2"/>
                </a:cubicBezTo>
                <a:cubicBezTo>
                  <a:pt x="16" y="2"/>
                  <a:pt x="16" y="2"/>
                  <a:pt x="17" y="2"/>
                </a:cubicBezTo>
                <a:close/>
                <a:moveTo>
                  <a:pt x="18" y="10"/>
                </a:moveTo>
                <a:cubicBezTo>
                  <a:pt x="19" y="10"/>
                  <a:pt x="20" y="9"/>
                  <a:pt x="22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3" y="10"/>
                  <a:pt x="22" y="11"/>
                  <a:pt x="21" y="11"/>
                </a:cubicBezTo>
                <a:cubicBezTo>
                  <a:pt x="19" y="12"/>
                  <a:pt x="19" y="11"/>
                  <a:pt x="18" y="11"/>
                </a:cubicBezTo>
                <a:cubicBezTo>
                  <a:pt x="17" y="11"/>
                  <a:pt x="17" y="11"/>
                  <a:pt x="18" y="10"/>
                </a:cubicBezTo>
                <a:close/>
                <a:moveTo>
                  <a:pt x="16" y="11"/>
                </a:moveTo>
                <a:cubicBezTo>
                  <a:pt x="14" y="10"/>
                  <a:pt x="13" y="9"/>
                  <a:pt x="12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1" y="11"/>
                  <a:pt x="11" y="12"/>
                  <a:pt x="13" y="12"/>
                </a:cubicBezTo>
                <a:cubicBezTo>
                  <a:pt x="14" y="12"/>
                  <a:pt x="15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12" y="13"/>
                </a:moveTo>
                <a:cubicBezTo>
                  <a:pt x="13" y="13"/>
                  <a:pt x="13" y="13"/>
                  <a:pt x="14" y="13"/>
                </a:cubicBezTo>
                <a:cubicBezTo>
                  <a:pt x="14" y="13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6" y="14"/>
                </a:cubicBezTo>
                <a:cubicBezTo>
                  <a:pt x="16" y="14"/>
                  <a:pt x="16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3"/>
                  <a:pt x="19" y="13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1" y="13"/>
                  <a:pt x="21" y="12"/>
                </a:cubicBezTo>
                <a:cubicBezTo>
                  <a:pt x="21" y="12"/>
                  <a:pt x="21" y="12"/>
                  <a:pt x="21" y="13"/>
                </a:cubicBezTo>
                <a:cubicBezTo>
                  <a:pt x="20" y="14"/>
                  <a:pt x="19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4"/>
                  <a:pt x="17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4" y="15"/>
                  <a:pt x="13" y="14"/>
                  <a:pt x="12" y="13"/>
                </a:cubicBezTo>
                <a:cubicBezTo>
                  <a:pt x="12" y="13"/>
                  <a:pt x="12" y="13"/>
                  <a:pt x="12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0" name="Oval 45"/>
          <p:cNvSpPr>
            <a:spLocks noChangeArrowheads="1"/>
          </p:cNvSpPr>
          <p:nvPr/>
        </p:nvSpPr>
        <p:spPr bwMode="auto">
          <a:xfrm>
            <a:off x="8422467" y="5503132"/>
            <a:ext cx="474663" cy="476250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1" name="Freeform 46"/>
          <p:cNvSpPr>
            <a:spLocks/>
          </p:cNvSpPr>
          <p:nvPr/>
        </p:nvSpPr>
        <p:spPr bwMode="auto">
          <a:xfrm>
            <a:off x="8557404" y="5593619"/>
            <a:ext cx="339725" cy="385763"/>
          </a:xfrm>
          <a:custGeom>
            <a:avLst/>
            <a:gdLst>
              <a:gd name="T0" fmla="*/ 30 w 30"/>
              <a:gd name="T1" fmla="*/ 14 h 34"/>
              <a:gd name="T2" fmla="*/ 9 w 30"/>
              <a:gd name="T3" fmla="*/ 34 h 34"/>
              <a:gd name="T4" fmla="*/ 8 w 30"/>
              <a:gd name="T5" fmla="*/ 34 h 34"/>
              <a:gd name="T6" fmla="*/ 0 w 30"/>
              <a:gd name="T7" fmla="*/ 26 h 34"/>
              <a:gd name="T8" fmla="*/ 0 w 30"/>
              <a:gd name="T9" fmla="*/ 11 h 34"/>
              <a:gd name="T10" fmla="*/ 3 w 30"/>
              <a:gd name="T11" fmla="*/ 2 h 34"/>
              <a:gd name="T12" fmla="*/ 16 w 30"/>
              <a:gd name="T13" fmla="*/ 0 h 34"/>
              <a:gd name="T14" fmla="*/ 30 w 30"/>
              <a:gd name="T15" fmla="*/ 1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4">
                <a:moveTo>
                  <a:pt x="30" y="14"/>
                </a:moveTo>
                <a:cubicBezTo>
                  <a:pt x="30" y="25"/>
                  <a:pt x="20" y="34"/>
                  <a:pt x="9" y="34"/>
                </a:cubicBezTo>
                <a:cubicBezTo>
                  <a:pt x="9" y="34"/>
                  <a:pt x="8" y="34"/>
                  <a:pt x="8" y="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1"/>
                  <a:pt x="0" y="11"/>
                  <a:pt x="0" y="11"/>
                </a:cubicBezTo>
                <a:cubicBezTo>
                  <a:pt x="3" y="2"/>
                  <a:pt x="3" y="2"/>
                  <a:pt x="3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30" y="14"/>
                  <a:pt x="30" y="14"/>
                  <a:pt x="30" y="1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2" name="Freeform 47"/>
          <p:cNvSpPr>
            <a:spLocks noEditPoints="1"/>
          </p:cNvSpPr>
          <p:nvPr/>
        </p:nvSpPr>
        <p:spPr bwMode="auto">
          <a:xfrm>
            <a:off x="8524067" y="5503132"/>
            <a:ext cx="282575" cy="430213"/>
          </a:xfrm>
          <a:custGeom>
            <a:avLst/>
            <a:gdLst>
              <a:gd name="T0" fmla="*/ 1 w 25"/>
              <a:gd name="T1" fmla="*/ 18 h 38"/>
              <a:gd name="T2" fmla="*/ 8 w 25"/>
              <a:gd name="T3" fmla="*/ 33 h 38"/>
              <a:gd name="T4" fmla="*/ 10 w 25"/>
              <a:gd name="T5" fmla="*/ 35 h 38"/>
              <a:gd name="T6" fmla="*/ 15 w 25"/>
              <a:gd name="T7" fmla="*/ 35 h 38"/>
              <a:gd name="T8" fmla="*/ 17 w 25"/>
              <a:gd name="T9" fmla="*/ 33 h 38"/>
              <a:gd name="T10" fmla="*/ 23 w 25"/>
              <a:gd name="T11" fmla="*/ 18 h 38"/>
              <a:gd name="T12" fmla="*/ 1 w 25"/>
              <a:gd name="T13" fmla="*/ 18 h 38"/>
              <a:gd name="T14" fmla="*/ 16 w 25"/>
              <a:gd name="T15" fmla="*/ 13 h 38"/>
              <a:gd name="T16" fmla="*/ 18 w 25"/>
              <a:gd name="T17" fmla="*/ 15 h 38"/>
              <a:gd name="T18" fmla="*/ 16 w 25"/>
              <a:gd name="T19" fmla="*/ 18 h 38"/>
              <a:gd name="T20" fmla="*/ 14 w 25"/>
              <a:gd name="T21" fmla="*/ 15 h 38"/>
              <a:gd name="T22" fmla="*/ 16 w 25"/>
              <a:gd name="T23" fmla="*/ 13 h 38"/>
              <a:gd name="T24" fmla="*/ 8 w 25"/>
              <a:gd name="T25" fmla="*/ 13 h 38"/>
              <a:gd name="T26" fmla="*/ 11 w 25"/>
              <a:gd name="T27" fmla="*/ 15 h 38"/>
              <a:gd name="T28" fmla="*/ 8 w 25"/>
              <a:gd name="T29" fmla="*/ 18 h 38"/>
              <a:gd name="T30" fmla="*/ 6 w 25"/>
              <a:gd name="T31" fmla="*/ 15 h 38"/>
              <a:gd name="T32" fmla="*/ 8 w 25"/>
              <a:gd name="T33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" h="38">
                <a:moveTo>
                  <a:pt x="1" y="18"/>
                </a:moveTo>
                <a:cubicBezTo>
                  <a:pt x="0" y="33"/>
                  <a:pt x="4" y="38"/>
                  <a:pt x="8" y="33"/>
                </a:cubicBezTo>
                <a:cubicBezTo>
                  <a:pt x="9" y="32"/>
                  <a:pt x="9" y="34"/>
                  <a:pt x="10" y="35"/>
                </a:cubicBezTo>
                <a:cubicBezTo>
                  <a:pt x="11" y="37"/>
                  <a:pt x="13" y="37"/>
                  <a:pt x="15" y="35"/>
                </a:cubicBezTo>
                <a:cubicBezTo>
                  <a:pt x="15" y="34"/>
                  <a:pt x="16" y="32"/>
                  <a:pt x="17" y="33"/>
                </a:cubicBezTo>
                <a:cubicBezTo>
                  <a:pt x="20" y="38"/>
                  <a:pt x="25" y="33"/>
                  <a:pt x="23" y="18"/>
                </a:cubicBezTo>
                <a:cubicBezTo>
                  <a:pt x="22" y="0"/>
                  <a:pt x="3" y="0"/>
                  <a:pt x="1" y="18"/>
                </a:cubicBezTo>
                <a:close/>
                <a:moveTo>
                  <a:pt x="16" y="13"/>
                </a:moveTo>
                <a:cubicBezTo>
                  <a:pt x="17" y="13"/>
                  <a:pt x="18" y="14"/>
                  <a:pt x="18" y="15"/>
                </a:cubicBezTo>
                <a:cubicBezTo>
                  <a:pt x="18" y="17"/>
                  <a:pt x="17" y="18"/>
                  <a:pt x="16" y="18"/>
                </a:cubicBezTo>
                <a:cubicBezTo>
                  <a:pt x="15" y="18"/>
                  <a:pt x="14" y="17"/>
                  <a:pt x="14" y="15"/>
                </a:cubicBezTo>
                <a:cubicBezTo>
                  <a:pt x="14" y="14"/>
                  <a:pt x="15" y="13"/>
                  <a:pt x="16" y="13"/>
                </a:cubicBezTo>
                <a:close/>
                <a:moveTo>
                  <a:pt x="8" y="13"/>
                </a:moveTo>
                <a:cubicBezTo>
                  <a:pt x="10" y="13"/>
                  <a:pt x="11" y="14"/>
                  <a:pt x="11" y="15"/>
                </a:cubicBezTo>
                <a:cubicBezTo>
                  <a:pt x="11" y="17"/>
                  <a:pt x="10" y="18"/>
                  <a:pt x="8" y="18"/>
                </a:cubicBezTo>
                <a:cubicBezTo>
                  <a:pt x="7" y="18"/>
                  <a:pt x="6" y="17"/>
                  <a:pt x="6" y="15"/>
                </a:cubicBezTo>
                <a:cubicBezTo>
                  <a:pt x="6" y="14"/>
                  <a:pt x="7" y="13"/>
                  <a:pt x="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3" name="Oval 48"/>
          <p:cNvSpPr>
            <a:spLocks noChangeArrowheads="1"/>
          </p:cNvSpPr>
          <p:nvPr/>
        </p:nvSpPr>
        <p:spPr bwMode="auto">
          <a:xfrm>
            <a:off x="9020954" y="3690207"/>
            <a:ext cx="473075" cy="487363"/>
          </a:xfrm>
          <a:prstGeom prst="ellipse">
            <a:avLst/>
          </a:pr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4" name="Freeform 49"/>
          <p:cNvSpPr>
            <a:spLocks/>
          </p:cNvSpPr>
          <p:nvPr/>
        </p:nvSpPr>
        <p:spPr bwMode="auto">
          <a:xfrm>
            <a:off x="9167004" y="3769582"/>
            <a:ext cx="327025" cy="407988"/>
          </a:xfrm>
          <a:custGeom>
            <a:avLst/>
            <a:gdLst>
              <a:gd name="T0" fmla="*/ 29 w 29"/>
              <a:gd name="T1" fmla="*/ 14 h 36"/>
              <a:gd name="T2" fmla="*/ 8 w 29"/>
              <a:gd name="T3" fmla="*/ 36 h 36"/>
              <a:gd name="T4" fmla="*/ 6 w 29"/>
              <a:gd name="T5" fmla="*/ 35 h 36"/>
              <a:gd name="T6" fmla="*/ 0 w 29"/>
              <a:gd name="T7" fmla="*/ 30 h 36"/>
              <a:gd name="T8" fmla="*/ 0 w 29"/>
              <a:gd name="T9" fmla="*/ 28 h 36"/>
              <a:gd name="T10" fmla="*/ 1 w 29"/>
              <a:gd name="T11" fmla="*/ 26 h 36"/>
              <a:gd name="T12" fmla="*/ 2 w 29"/>
              <a:gd name="T13" fmla="*/ 26 h 36"/>
              <a:gd name="T14" fmla="*/ 2 w 29"/>
              <a:gd name="T15" fmla="*/ 26 h 36"/>
              <a:gd name="T16" fmla="*/ 0 w 29"/>
              <a:gd name="T17" fmla="*/ 24 h 36"/>
              <a:gd name="T18" fmla="*/ 0 w 29"/>
              <a:gd name="T19" fmla="*/ 7 h 36"/>
              <a:gd name="T20" fmla="*/ 2 w 29"/>
              <a:gd name="T21" fmla="*/ 3 h 36"/>
              <a:gd name="T22" fmla="*/ 9 w 29"/>
              <a:gd name="T23" fmla="*/ 4 h 36"/>
              <a:gd name="T24" fmla="*/ 19 w 29"/>
              <a:gd name="T25" fmla="*/ 0 h 36"/>
              <a:gd name="T26" fmla="*/ 29 w 29"/>
              <a:gd name="T27" fmla="*/ 10 h 36"/>
              <a:gd name="T28" fmla="*/ 29 w 29"/>
              <a:gd name="T29" fmla="*/ 1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" h="36">
                <a:moveTo>
                  <a:pt x="29" y="14"/>
                </a:moveTo>
                <a:cubicBezTo>
                  <a:pt x="29" y="26"/>
                  <a:pt x="20" y="36"/>
                  <a:pt x="8" y="36"/>
                </a:cubicBezTo>
                <a:cubicBezTo>
                  <a:pt x="7" y="36"/>
                  <a:pt x="6" y="35"/>
                  <a:pt x="6" y="3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7"/>
                  <a:pt x="0" y="7"/>
                  <a:pt x="0" y="7"/>
                </a:cubicBezTo>
                <a:cubicBezTo>
                  <a:pt x="2" y="3"/>
                  <a:pt x="2" y="3"/>
                  <a:pt x="2" y="3"/>
                </a:cubicBezTo>
                <a:cubicBezTo>
                  <a:pt x="9" y="4"/>
                  <a:pt x="9" y="4"/>
                  <a:pt x="9" y="4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2"/>
                  <a:pt x="29" y="13"/>
                  <a:pt x="29" y="14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5" name="Freeform 50"/>
          <p:cNvSpPr>
            <a:spLocks noEditPoints="1"/>
          </p:cNvSpPr>
          <p:nvPr/>
        </p:nvSpPr>
        <p:spPr bwMode="auto">
          <a:xfrm>
            <a:off x="9133667" y="3769582"/>
            <a:ext cx="247650" cy="339725"/>
          </a:xfrm>
          <a:custGeom>
            <a:avLst/>
            <a:gdLst>
              <a:gd name="T0" fmla="*/ 10 w 22"/>
              <a:gd name="T1" fmla="*/ 26 h 30"/>
              <a:gd name="T2" fmla="*/ 6 w 22"/>
              <a:gd name="T3" fmla="*/ 25 h 30"/>
              <a:gd name="T4" fmla="*/ 4 w 22"/>
              <a:gd name="T5" fmla="*/ 25 h 30"/>
              <a:gd name="T6" fmla="*/ 2 w 22"/>
              <a:gd name="T7" fmla="*/ 9 h 30"/>
              <a:gd name="T8" fmla="*/ 2 w 22"/>
              <a:gd name="T9" fmla="*/ 2 h 30"/>
              <a:gd name="T10" fmla="*/ 20 w 22"/>
              <a:gd name="T11" fmla="*/ 0 h 30"/>
              <a:gd name="T12" fmla="*/ 20 w 22"/>
              <a:gd name="T13" fmla="*/ 6 h 30"/>
              <a:gd name="T14" fmla="*/ 20 w 22"/>
              <a:gd name="T15" fmla="*/ 24 h 30"/>
              <a:gd name="T16" fmla="*/ 18 w 22"/>
              <a:gd name="T17" fmla="*/ 25 h 30"/>
              <a:gd name="T18" fmla="*/ 16 w 22"/>
              <a:gd name="T19" fmla="*/ 25 h 30"/>
              <a:gd name="T20" fmla="*/ 12 w 22"/>
              <a:gd name="T21" fmla="*/ 26 h 30"/>
              <a:gd name="T22" fmla="*/ 19 w 22"/>
              <a:gd name="T23" fmla="*/ 25 h 30"/>
              <a:gd name="T24" fmla="*/ 17 w 22"/>
              <a:gd name="T25" fmla="*/ 26 h 30"/>
              <a:gd name="T26" fmla="*/ 15 w 22"/>
              <a:gd name="T27" fmla="*/ 26 h 30"/>
              <a:gd name="T28" fmla="*/ 14 w 22"/>
              <a:gd name="T29" fmla="*/ 25 h 30"/>
              <a:gd name="T30" fmla="*/ 13 w 22"/>
              <a:gd name="T31" fmla="*/ 29 h 30"/>
              <a:gd name="T32" fmla="*/ 15 w 22"/>
              <a:gd name="T33" fmla="*/ 29 h 30"/>
              <a:gd name="T34" fmla="*/ 16 w 22"/>
              <a:gd name="T35" fmla="*/ 30 h 30"/>
              <a:gd name="T36" fmla="*/ 18 w 22"/>
              <a:gd name="T37" fmla="*/ 29 h 30"/>
              <a:gd name="T38" fmla="*/ 20 w 22"/>
              <a:gd name="T39" fmla="*/ 27 h 30"/>
              <a:gd name="T40" fmla="*/ 4 w 22"/>
              <a:gd name="T41" fmla="*/ 25 h 30"/>
              <a:gd name="T42" fmla="*/ 5 w 22"/>
              <a:gd name="T43" fmla="*/ 26 h 30"/>
              <a:gd name="T44" fmla="*/ 7 w 22"/>
              <a:gd name="T45" fmla="*/ 26 h 30"/>
              <a:gd name="T46" fmla="*/ 8 w 22"/>
              <a:gd name="T47" fmla="*/ 25 h 30"/>
              <a:gd name="T48" fmla="*/ 9 w 22"/>
              <a:gd name="T49" fmla="*/ 29 h 30"/>
              <a:gd name="T50" fmla="*/ 7 w 22"/>
              <a:gd name="T51" fmla="*/ 29 h 30"/>
              <a:gd name="T52" fmla="*/ 6 w 22"/>
              <a:gd name="T53" fmla="*/ 30 h 30"/>
              <a:gd name="T54" fmla="*/ 5 w 22"/>
              <a:gd name="T55" fmla="*/ 29 h 30"/>
              <a:gd name="T56" fmla="*/ 2 w 22"/>
              <a:gd name="T57" fmla="*/ 27 h 30"/>
              <a:gd name="T58" fmla="*/ 17 w 22"/>
              <a:gd name="T59" fmla="*/ 5 h 30"/>
              <a:gd name="T60" fmla="*/ 13 w 22"/>
              <a:gd name="T61" fmla="*/ 5 h 30"/>
              <a:gd name="T62" fmla="*/ 17 w 22"/>
              <a:gd name="T63" fmla="*/ 5 h 30"/>
              <a:gd name="T64" fmla="*/ 12 w 22"/>
              <a:gd name="T65" fmla="*/ 12 h 30"/>
              <a:gd name="T66" fmla="*/ 11 w 22"/>
              <a:gd name="T67" fmla="*/ 8 h 30"/>
              <a:gd name="T68" fmla="*/ 10 w 22"/>
              <a:gd name="T69" fmla="*/ 6 h 30"/>
              <a:gd name="T70" fmla="*/ 6 w 22"/>
              <a:gd name="T71" fmla="*/ 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" h="30">
                <a:moveTo>
                  <a:pt x="11" y="28"/>
                </a:moveTo>
                <a:cubicBezTo>
                  <a:pt x="10" y="28"/>
                  <a:pt x="10" y="27"/>
                  <a:pt x="10" y="26"/>
                </a:cubicBezTo>
                <a:cubicBezTo>
                  <a:pt x="10" y="25"/>
                  <a:pt x="9" y="24"/>
                  <a:pt x="8" y="25"/>
                </a:cubicBezTo>
                <a:cubicBezTo>
                  <a:pt x="7" y="25"/>
                  <a:pt x="7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5" y="25"/>
                  <a:pt x="5" y="25"/>
                  <a:pt x="4" y="25"/>
                </a:cubicBezTo>
                <a:cubicBezTo>
                  <a:pt x="4" y="25"/>
                  <a:pt x="3" y="24"/>
                  <a:pt x="3" y="24"/>
                </a:cubicBezTo>
                <a:cubicBezTo>
                  <a:pt x="1" y="20"/>
                  <a:pt x="1" y="13"/>
                  <a:pt x="2" y="9"/>
                </a:cubicBezTo>
                <a:cubicBezTo>
                  <a:pt x="2" y="8"/>
                  <a:pt x="2" y="6"/>
                  <a:pt x="3" y="5"/>
                </a:cubicBezTo>
                <a:cubicBezTo>
                  <a:pt x="3" y="4"/>
                  <a:pt x="3" y="4"/>
                  <a:pt x="2" y="2"/>
                </a:cubicBezTo>
                <a:cubicBezTo>
                  <a:pt x="0" y="0"/>
                  <a:pt x="0" y="0"/>
                  <a:pt x="3" y="0"/>
                </a:cubicBezTo>
                <a:cubicBezTo>
                  <a:pt x="7" y="1"/>
                  <a:pt x="15" y="1"/>
                  <a:pt x="20" y="0"/>
                </a:cubicBezTo>
                <a:cubicBezTo>
                  <a:pt x="22" y="0"/>
                  <a:pt x="22" y="0"/>
                  <a:pt x="20" y="2"/>
                </a:cubicBezTo>
                <a:cubicBezTo>
                  <a:pt x="19" y="3"/>
                  <a:pt x="19" y="3"/>
                  <a:pt x="20" y="6"/>
                </a:cubicBezTo>
                <a:cubicBezTo>
                  <a:pt x="21" y="8"/>
                  <a:pt x="21" y="12"/>
                  <a:pt x="21" y="17"/>
                </a:cubicBezTo>
                <a:cubicBezTo>
                  <a:pt x="20" y="20"/>
                  <a:pt x="20" y="22"/>
                  <a:pt x="20" y="24"/>
                </a:cubicBezTo>
                <a:cubicBezTo>
                  <a:pt x="20" y="24"/>
                  <a:pt x="19" y="25"/>
                  <a:pt x="19" y="25"/>
                </a:cubicBezTo>
                <a:cubicBezTo>
                  <a:pt x="19" y="25"/>
                  <a:pt x="18" y="25"/>
                  <a:pt x="18" y="25"/>
                </a:cubicBezTo>
                <a:cubicBezTo>
                  <a:pt x="18" y="25"/>
                  <a:pt x="18" y="25"/>
                  <a:pt x="17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5"/>
                  <a:pt x="14" y="25"/>
                </a:cubicBezTo>
                <a:cubicBezTo>
                  <a:pt x="13" y="24"/>
                  <a:pt x="12" y="25"/>
                  <a:pt x="12" y="26"/>
                </a:cubicBezTo>
                <a:cubicBezTo>
                  <a:pt x="12" y="28"/>
                  <a:pt x="12" y="28"/>
                  <a:pt x="11" y="28"/>
                </a:cubicBezTo>
                <a:close/>
                <a:moveTo>
                  <a:pt x="19" y="25"/>
                </a:moveTo>
                <a:cubicBezTo>
                  <a:pt x="18" y="25"/>
                  <a:pt x="18" y="25"/>
                  <a:pt x="18" y="26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5"/>
                  <a:pt x="17" y="25"/>
                </a:cubicBezTo>
                <a:cubicBezTo>
                  <a:pt x="16" y="25"/>
                  <a:pt x="16" y="25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5"/>
                  <a:pt x="14" y="25"/>
                </a:cubicBezTo>
                <a:cubicBezTo>
                  <a:pt x="14" y="25"/>
                  <a:pt x="13" y="26"/>
                  <a:pt x="13" y="26"/>
                </a:cubicBezTo>
                <a:cubicBezTo>
                  <a:pt x="13" y="27"/>
                  <a:pt x="13" y="28"/>
                  <a:pt x="13" y="29"/>
                </a:cubicBezTo>
                <a:cubicBezTo>
                  <a:pt x="13" y="30"/>
                  <a:pt x="14" y="30"/>
                  <a:pt x="14" y="30"/>
                </a:cubicBezTo>
                <a:cubicBezTo>
                  <a:pt x="15" y="30"/>
                  <a:pt x="15" y="30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30"/>
                  <a:pt x="16" y="30"/>
                  <a:pt x="16" y="30"/>
                </a:cubicBezTo>
                <a:cubicBezTo>
                  <a:pt x="17" y="30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0"/>
                  <a:pt x="19" y="30"/>
                  <a:pt x="19" y="30"/>
                </a:cubicBezTo>
                <a:cubicBezTo>
                  <a:pt x="20" y="30"/>
                  <a:pt x="20" y="28"/>
                  <a:pt x="20" y="27"/>
                </a:cubicBezTo>
                <a:cubicBezTo>
                  <a:pt x="20" y="26"/>
                  <a:pt x="20" y="25"/>
                  <a:pt x="19" y="25"/>
                </a:cubicBezTo>
                <a:close/>
                <a:moveTo>
                  <a:pt x="4" y="25"/>
                </a:moveTo>
                <a:cubicBezTo>
                  <a:pt x="4" y="25"/>
                  <a:pt x="4" y="25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6" y="25"/>
                </a:cubicBezTo>
                <a:cubicBezTo>
                  <a:pt x="6" y="25"/>
                  <a:pt x="7" y="25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8" y="25"/>
                  <a:pt x="8" y="25"/>
                </a:cubicBezTo>
                <a:cubicBezTo>
                  <a:pt x="9" y="25"/>
                  <a:pt x="9" y="26"/>
                  <a:pt x="9" y="26"/>
                </a:cubicBezTo>
                <a:cubicBezTo>
                  <a:pt x="10" y="27"/>
                  <a:pt x="10" y="28"/>
                  <a:pt x="9" y="29"/>
                </a:cubicBezTo>
                <a:cubicBezTo>
                  <a:pt x="9" y="30"/>
                  <a:pt x="9" y="30"/>
                  <a:pt x="8" y="30"/>
                </a:cubicBezTo>
                <a:cubicBezTo>
                  <a:pt x="8" y="30"/>
                  <a:pt x="7" y="30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30"/>
                  <a:pt x="6" y="30"/>
                  <a:pt x="6" y="30"/>
                </a:cubicBezTo>
                <a:cubicBezTo>
                  <a:pt x="5" y="30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4" y="30"/>
                  <a:pt x="4" y="30"/>
                  <a:pt x="3" y="30"/>
                </a:cubicBezTo>
                <a:cubicBezTo>
                  <a:pt x="2" y="30"/>
                  <a:pt x="2" y="28"/>
                  <a:pt x="2" y="27"/>
                </a:cubicBezTo>
                <a:cubicBezTo>
                  <a:pt x="2" y="26"/>
                  <a:pt x="2" y="25"/>
                  <a:pt x="4" y="25"/>
                </a:cubicBezTo>
                <a:close/>
                <a:moveTo>
                  <a:pt x="17" y="5"/>
                </a:moveTo>
                <a:cubicBezTo>
                  <a:pt x="18" y="10"/>
                  <a:pt x="14" y="11"/>
                  <a:pt x="12" y="6"/>
                </a:cubicBezTo>
                <a:cubicBezTo>
                  <a:pt x="12" y="6"/>
                  <a:pt x="12" y="6"/>
                  <a:pt x="13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4"/>
                  <a:pt x="17" y="5"/>
                </a:cubicBezTo>
                <a:close/>
                <a:moveTo>
                  <a:pt x="11" y="8"/>
                </a:moveTo>
                <a:cubicBezTo>
                  <a:pt x="13" y="8"/>
                  <a:pt x="13" y="11"/>
                  <a:pt x="12" y="12"/>
                </a:cubicBezTo>
                <a:cubicBezTo>
                  <a:pt x="11" y="13"/>
                  <a:pt x="11" y="13"/>
                  <a:pt x="11" y="12"/>
                </a:cubicBezTo>
                <a:cubicBezTo>
                  <a:pt x="10" y="11"/>
                  <a:pt x="10" y="8"/>
                  <a:pt x="11" y="8"/>
                </a:cubicBezTo>
                <a:close/>
                <a:moveTo>
                  <a:pt x="5" y="5"/>
                </a:moveTo>
                <a:cubicBezTo>
                  <a:pt x="4" y="10"/>
                  <a:pt x="9" y="11"/>
                  <a:pt x="10" y="6"/>
                </a:cubicBezTo>
                <a:cubicBezTo>
                  <a:pt x="11" y="6"/>
                  <a:pt x="11" y="6"/>
                  <a:pt x="10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5"/>
                </a:cubicBezTo>
                <a:close/>
              </a:path>
            </a:pathLst>
          </a:cu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6" name="Oval 51"/>
          <p:cNvSpPr>
            <a:spLocks noChangeArrowheads="1"/>
          </p:cNvSpPr>
          <p:nvPr/>
        </p:nvSpPr>
        <p:spPr bwMode="auto">
          <a:xfrm>
            <a:off x="6630179" y="4890357"/>
            <a:ext cx="473075" cy="487363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7" name="Freeform 52"/>
          <p:cNvSpPr>
            <a:spLocks/>
          </p:cNvSpPr>
          <p:nvPr/>
        </p:nvSpPr>
        <p:spPr bwMode="auto">
          <a:xfrm>
            <a:off x="6731779" y="4993544"/>
            <a:ext cx="371475" cy="384175"/>
          </a:xfrm>
          <a:custGeom>
            <a:avLst/>
            <a:gdLst>
              <a:gd name="T0" fmla="*/ 33 w 33"/>
              <a:gd name="T1" fmla="*/ 13 h 34"/>
              <a:gd name="T2" fmla="*/ 12 w 33"/>
              <a:gd name="T3" fmla="*/ 34 h 34"/>
              <a:gd name="T4" fmla="*/ 8 w 33"/>
              <a:gd name="T5" fmla="*/ 33 h 34"/>
              <a:gd name="T6" fmla="*/ 0 w 33"/>
              <a:gd name="T7" fmla="*/ 25 h 34"/>
              <a:gd name="T8" fmla="*/ 0 w 33"/>
              <a:gd name="T9" fmla="*/ 10 h 34"/>
              <a:gd name="T10" fmla="*/ 0 w 33"/>
              <a:gd name="T11" fmla="*/ 9 h 34"/>
              <a:gd name="T12" fmla="*/ 0 w 33"/>
              <a:gd name="T13" fmla="*/ 4 h 34"/>
              <a:gd name="T14" fmla="*/ 1 w 33"/>
              <a:gd name="T15" fmla="*/ 5 h 34"/>
              <a:gd name="T16" fmla="*/ 2 w 33"/>
              <a:gd name="T17" fmla="*/ 5 h 34"/>
              <a:gd name="T18" fmla="*/ 1 w 33"/>
              <a:gd name="T19" fmla="*/ 4 h 34"/>
              <a:gd name="T20" fmla="*/ 1 w 33"/>
              <a:gd name="T21" fmla="*/ 3 h 34"/>
              <a:gd name="T22" fmla="*/ 3 w 33"/>
              <a:gd name="T23" fmla="*/ 0 h 34"/>
              <a:gd name="T24" fmla="*/ 24 w 33"/>
              <a:gd name="T25" fmla="*/ 0 h 34"/>
              <a:gd name="T26" fmla="*/ 33 w 33"/>
              <a:gd name="T27" fmla="*/ 9 h 34"/>
              <a:gd name="T28" fmla="*/ 33 w 33"/>
              <a:gd name="T2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4">
                <a:moveTo>
                  <a:pt x="33" y="13"/>
                </a:moveTo>
                <a:cubicBezTo>
                  <a:pt x="33" y="24"/>
                  <a:pt x="24" y="34"/>
                  <a:pt x="12" y="34"/>
                </a:cubicBezTo>
                <a:cubicBezTo>
                  <a:pt x="11" y="34"/>
                  <a:pt x="9" y="34"/>
                  <a:pt x="8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3" y="0"/>
                  <a:pt x="3" y="0"/>
                  <a:pt x="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10"/>
                  <a:pt x="33" y="11"/>
                  <a:pt x="33" y="13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8" name="Freeform 53"/>
          <p:cNvSpPr>
            <a:spLocks noEditPoints="1"/>
          </p:cNvSpPr>
          <p:nvPr/>
        </p:nvSpPr>
        <p:spPr bwMode="auto">
          <a:xfrm>
            <a:off x="6720667" y="4982432"/>
            <a:ext cx="280988" cy="304800"/>
          </a:xfrm>
          <a:custGeom>
            <a:avLst/>
            <a:gdLst>
              <a:gd name="T0" fmla="*/ 1 w 25"/>
              <a:gd name="T1" fmla="*/ 2 h 27"/>
              <a:gd name="T2" fmla="*/ 4 w 25"/>
              <a:gd name="T3" fmla="*/ 4 h 27"/>
              <a:gd name="T4" fmla="*/ 6 w 25"/>
              <a:gd name="T5" fmla="*/ 6 h 27"/>
              <a:gd name="T6" fmla="*/ 23 w 25"/>
              <a:gd name="T7" fmla="*/ 6 h 27"/>
              <a:gd name="T8" fmla="*/ 3 w 25"/>
              <a:gd name="T9" fmla="*/ 27 h 27"/>
              <a:gd name="T10" fmla="*/ 25 w 25"/>
              <a:gd name="T11" fmla="*/ 5 h 27"/>
              <a:gd name="T12" fmla="*/ 7 w 25"/>
              <a:gd name="T13" fmla="*/ 6 h 27"/>
              <a:gd name="T14" fmla="*/ 2 w 25"/>
              <a:gd name="T15" fmla="*/ 6 h 27"/>
              <a:gd name="T16" fmla="*/ 3 w 25"/>
              <a:gd name="T17" fmla="*/ 27 h 27"/>
              <a:gd name="T18" fmla="*/ 21 w 25"/>
              <a:gd name="T19" fmla="*/ 15 h 27"/>
              <a:gd name="T20" fmla="*/ 16 w 25"/>
              <a:gd name="T21" fmla="*/ 21 h 27"/>
              <a:gd name="T22" fmla="*/ 17 w 25"/>
              <a:gd name="T23" fmla="*/ 22 h 27"/>
              <a:gd name="T24" fmla="*/ 19 w 25"/>
              <a:gd name="T25" fmla="*/ 21 h 27"/>
              <a:gd name="T26" fmla="*/ 20 w 25"/>
              <a:gd name="T27" fmla="*/ 23 h 27"/>
              <a:gd name="T28" fmla="*/ 21 w 25"/>
              <a:gd name="T29" fmla="*/ 23 h 27"/>
              <a:gd name="T30" fmla="*/ 23 w 25"/>
              <a:gd name="T31" fmla="*/ 23 h 27"/>
              <a:gd name="T32" fmla="*/ 23 w 25"/>
              <a:gd name="T33" fmla="*/ 25 h 27"/>
              <a:gd name="T34" fmla="*/ 22 w 25"/>
              <a:gd name="T35" fmla="*/ 25 h 27"/>
              <a:gd name="T36" fmla="*/ 20 w 25"/>
              <a:gd name="T37" fmla="*/ 24 h 27"/>
              <a:gd name="T38" fmla="*/ 19 w 25"/>
              <a:gd name="T39" fmla="*/ 23 h 27"/>
              <a:gd name="T40" fmla="*/ 17 w 25"/>
              <a:gd name="T41" fmla="*/ 25 h 27"/>
              <a:gd name="T42" fmla="*/ 16 w 25"/>
              <a:gd name="T43" fmla="*/ 23 h 27"/>
              <a:gd name="T44" fmla="*/ 15 w 25"/>
              <a:gd name="T45" fmla="*/ 22 h 27"/>
              <a:gd name="T46" fmla="*/ 10 w 25"/>
              <a:gd name="T47" fmla="*/ 24 h 27"/>
              <a:gd name="T48" fmla="*/ 1 w 25"/>
              <a:gd name="T49" fmla="*/ 9 h 27"/>
              <a:gd name="T50" fmla="*/ 3 w 25"/>
              <a:gd name="T51" fmla="*/ 8 h 27"/>
              <a:gd name="T52" fmla="*/ 4 w 25"/>
              <a:gd name="T53" fmla="*/ 9 h 27"/>
              <a:gd name="T54" fmla="*/ 5 w 25"/>
              <a:gd name="T55" fmla="*/ 9 h 27"/>
              <a:gd name="T56" fmla="*/ 7 w 25"/>
              <a:gd name="T57" fmla="*/ 9 h 27"/>
              <a:gd name="T58" fmla="*/ 8 w 25"/>
              <a:gd name="T59" fmla="*/ 9 h 27"/>
              <a:gd name="T60" fmla="*/ 9 w 25"/>
              <a:gd name="T61" fmla="*/ 9 h 27"/>
              <a:gd name="T62" fmla="*/ 13 w 25"/>
              <a:gd name="T63" fmla="*/ 8 h 27"/>
              <a:gd name="T64" fmla="*/ 14 w 25"/>
              <a:gd name="T65" fmla="*/ 9 h 27"/>
              <a:gd name="T66" fmla="*/ 16 w 25"/>
              <a:gd name="T67" fmla="*/ 9 h 27"/>
              <a:gd name="T68" fmla="*/ 17 w 25"/>
              <a:gd name="T69" fmla="*/ 9 h 27"/>
              <a:gd name="T70" fmla="*/ 19 w 25"/>
              <a:gd name="T71" fmla="*/ 9 h 27"/>
              <a:gd name="T72" fmla="*/ 20 w 25"/>
              <a:gd name="T73" fmla="*/ 9 h 27"/>
              <a:gd name="T74" fmla="*/ 21 w 25"/>
              <a:gd name="T75" fmla="*/ 8 h 27"/>
              <a:gd name="T76" fmla="*/ 22 w 25"/>
              <a:gd name="T77" fmla="*/ 9 h 27"/>
              <a:gd name="T78" fmla="*/ 24 w 25"/>
              <a:gd name="T79" fmla="*/ 9 h 27"/>
              <a:gd name="T80" fmla="*/ 23 w 25"/>
              <a:gd name="T81" fmla="*/ 11 h 27"/>
              <a:gd name="T82" fmla="*/ 22 w 25"/>
              <a:gd name="T83" fmla="*/ 10 h 27"/>
              <a:gd name="T84" fmla="*/ 21 w 25"/>
              <a:gd name="T85" fmla="*/ 11 h 27"/>
              <a:gd name="T86" fmla="*/ 20 w 25"/>
              <a:gd name="T87" fmla="*/ 11 h 27"/>
              <a:gd name="T88" fmla="*/ 18 w 25"/>
              <a:gd name="T89" fmla="*/ 10 h 27"/>
              <a:gd name="T90" fmla="*/ 16 w 25"/>
              <a:gd name="T91" fmla="*/ 11 h 27"/>
              <a:gd name="T92" fmla="*/ 15 w 25"/>
              <a:gd name="T93" fmla="*/ 11 h 27"/>
              <a:gd name="T94" fmla="*/ 14 w 25"/>
              <a:gd name="T95" fmla="*/ 10 h 27"/>
              <a:gd name="T96" fmla="*/ 12 w 25"/>
              <a:gd name="T97" fmla="*/ 11 h 27"/>
              <a:gd name="T98" fmla="*/ 9 w 25"/>
              <a:gd name="T99" fmla="*/ 11 h 27"/>
              <a:gd name="T100" fmla="*/ 8 w 25"/>
              <a:gd name="T101" fmla="*/ 10 h 27"/>
              <a:gd name="T102" fmla="*/ 6 w 25"/>
              <a:gd name="T103" fmla="*/ 11 h 27"/>
              <a:gd name="T104" fmla="*/ 5 w 25"/>
              <a:gd name="T105" fmla="*/ 11 h 27"/>
              <a:gd name="T106" fmla="*/ 3 w 25"/>
              <a:gd name="T107" fmla="*/ 10 h 27"/>
              <a:gd name="T108" fmla="*/ 2 w 25"/>
              <a:gd name="T109" fmla="*/ 11 h 27"/>
              <a:gd name="T110" fmla="*/ 1 w 25"/>
              <a:gd name="T111" fmla="*/ 9 h 27"/>
              <a:gd name="T112" fmla="*/ 10 w 25"/>
              <a:gd name="T11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27">
                <a:moveTo>
                  <a:pt x="25" y="1"/>
                </a:moveTo>
                <a:cubicBezTo>
                  <a:pt x="25" y="1"/>
                  <a:pt x="24" y="0"/>
                  <a:pt x="23" y="0"/>
                </a:cubicBezTo>
                <a:cubicBezTo>
                  <a:pt x="16" y="0"/>
                  <a:pt x="9" y="0"/>
                  <a:pt x="3" y="0"/>
                </a:cubicBezTo>
                <a:cubicBezTo>
                  <a:pt x="2" y="0"/>
                  <a:pt x="1" y="1"/>
                  <a:pt x="1" y="2"/>
                </a:cubicBezTo>
                <a:cubicBezTo>
                  <a:pt x="0" y="2"/>
                  <a:pt x="1" y="3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3" y="6"/>
                  <a:pt x="3" y="6"/>
                  <a:pt x="4" y="4"/>
                </a:cubicBezTo>
                <a:cubicBezTo>
                  <a:pt x="4" y="4"/>
                  <a:pt x="4" y="3"/>
                  <a:pt x="4" y="3"/>
                </a:cubicBezTo>
                <a:cubicBezTo>
                  <a:pt x="5" y="1"/>
                  <a:pt x="5" y="1"/>
                  <a:pt x="5" y="3"/>
                </a:cubicBezTo>
                <a:cubicBezTo>
                  <a:pt x="5" y="3"/>
                  <a:pt x="5" y="4"/>
                  <a:pt x="5" y="4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5"/>
                </a:cubicBezTo>
                <a:cubicBezTo>
                  <a:pt x="7" y="4"/>
                  <a:pt x="7" y="4"/>
                  <a:pt x="7" y="5"/>
                </a:cubicBezTo>
                <a:cubicBezTo>
                  <a:pt x="7" y="6"/>
                  <a:pt x="8" y="6"/>
                  <a:pt x="8" y="6"/>
                </a:cubicBezTo>
                <a:cubicBezTo>
                  <a:pt x="13" y="6"/>
                  <a:pt x="18" y="6"/>
                  <a:pt x="23" y="6"/>
                </a:cubicBezTo>
                <a:cubicBezTo>
                  <a:pt x="24" y="6"/>
                  <a:pt x="24" y="5"/>
                  <a:pt x="25" y="5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5" y="2"/>
                  <a:pt x="25" y="1"/>
                </a:cubicBezTo>
                <a:close/>
                <a:moveTo>
                  <a:pt x="3" y="27"/>
                </a:moveTo>
                <a:cubicBezTo>
                  <a:pt x="23" y="27"/>
                  <a:pt x="23" y="27"/>
                  <a:pt x="23" y="27"/>
                </a:cubicBezTo>
                <a:cubicBezTo>
                  <a:pt x="24" y="27"/>
                  <a:pt x="25" y="26"/>
                  <a:pt x="25" y="25"/>
                </a:cubicBezTo>
                <a:cubicBezTo>
                  <a:pt x="25" y="18"/>
                  <a:pt x="25" y="12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6"/>
                  <a:pt x="24" y="6"/>
                  <a:pt x="23" y="6"/>
                </a:cubicBezTo>
                <a:cubicBezTo>
                  <a:pt x="18" y="6"/>
                  <a:pt x="13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6" y="6"/>
                  <a:pt x="6" y="6"/>
                </a:cubicBezTo>
                <a:cubicBezTo>
                  <a:pt x="5" y="6"/>
                  <a:pt x="5" y="5"/>
                  <a:pt x="5" y="4"/>
                </a:cubicBezTo>
                <a:cubicBezTo>
                  <a:pt x="5" y="4"/>
                  <a:pt x="5" y="4"/>
                  <a:pt x="4" y="5"/>
                </a:cubicBezTo>
                <a:cubicBezTo>
                  <a:pt x="4" y="6"/>
                  <a:pt x="4" y="6"/>
                  <a:pt x="2" y="6"/>
                </a:cubicBezTo>
                <a:cubicBezTo>
                  <a:pt x="1" y="6"/>
                  <a:pt x="1" y="6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3" y="27"/>
                </a:cubicBezTo>
                <a:close/>
                <a:moveTo>
                  <a:pt x="23" y="16"/>
                </a:moveTo>
                <a:cubicBezTo>
                  <a:pt x="22" y="21"/>
                  <a:pt x="15" y="21"/>
                  <a:pt x="14" y="15"/>
                </a:cubicBezTo>
                <a:cubicBezTo>
                  <a:pt x="14" y="15"/>
                  <a:pt x="14" y="15"/>
                  <a:pt x="16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5"/>
                  <a:pt x="23" y="15"/>
                  <a:pt x="23" y="16"/>
                </a:cubicBezTo>
                <a:close/>
                <a:moveTo>
                  <a:pt x="15" y="22"/>
                </a:moveTo>
                <a:cubicBezTo>
                  <a:pt x="15" y="22"/>
                  <a:pt x="15" y="22"/>
                  <a:pt x="15" y="22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7" y="20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9" y="21"/>
                  <a:pt x="19" y="21"/>
                </a:cubicBezTo>
                <a:cubicBezTo>
                  <a:pt x="19" y="21"/>
                  <a:pt x="19" y="22"/>
                  <a:pt x="19" y="22"/>
                </a:cubicBezTo>
                <a:cubicBezTo>
                  <a:pt x="19" y="22"/>
                  <a:pt x="19" y="22"/>
                  <a:pt x="19" y="23"/>
                </a:cubicBezTo>
                <a:cubicBezTo>
                  <a:pt x="19" y="23"/>
                  <a:pt x="19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2"/>
                  <a:pt x="23" y="22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4" y="24"/>
                </a:cubicBezTo>
                <a:cubicBezTo>
                  <a:pt x="24" y="24"/>
                  <a:pt x="24" y="25"/>
                  <a:pt x="23" y="25"/>
                </a:cubicBezTo>
                <a:cubicBezTo>
                  <a:pt x="23" y="25"/>
                  <a:pt x="23" y="25"/>
                  <a:pt x="23" y="24"/>
                </a:cubicBezTo>
                <a:cubicBezTo>
                  <a:pt x="23" y="24"/>
                  <a:pt x="23" y="24"/>
                  <a:pt x="22" y="25"/>
                </a:cubicBezTo>
                <a:cubicBezTo>
                  <a:pt x="22" y="25"/>
                  <a:pt x="22" y="25"/>
                  <a:pt x="22" y="26"/>
                </a:cubicBezTo>
                <a:cubicBezTo>
                  <a:pt x="22" y="26"/>
                  <a:pt x="21" y="26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4"/>
                  <a:pt x="22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6"/>
                  <a:pt x="19" y="25"/>
                  <a:pt x="19" y="25"/>
                </a:cubicBezTo>
                <a:cubicBezTo>
                  <a:pt x="19" y="24"/>
                  <a:pt x="19" y="24"/>
                  <a:pt x="20" y="24"/>
                </a:cubicBezTo>
                <a:cubicBezTo>
                  <a:pt x="20" y="24"/>
                  <a:pt x="20" y="24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3"/>
                  <a:pt x="18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7" y="25"/>
                  <a:pt x="17" y="25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4"/>
                </a:cubicBezTo>
                <a:cubicBezTo>
                  <a:pt x="16" y="24"/>
                  <a:pt x="15" y="24"/>
                  <a:pt x="15" y="24"/>
                </a:cubicBezTo>
                <a:cubicBezTo>
                  <a:pt x="15" y="23"/>
                  <a:pt x="16" y="23"/>
                  <a:pt x="16" y="23"/>
                </a:cubicBezTo>
                <a:cubicBezTo>
                  <a:pt x="16" y="22"/>
                  <a:pt x="16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5" y="22"/>
                </a:cubicBezTo>
                <a:close/>
                <a:moveTo>
                  <a:pt x="10" y="25"/>
                </a:moveTo>
                <a:cubicBezTo>
                  <a:pt x="9" y="25"/>
                  <a:pt x="9" y="24"/>
                  <a:pt x="10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0" y="25"/>
                  <a:pt x="10" y="25"/>
                  <a:pt x="10" y="25"/>
                </a:cubicBezTo>
                <a:close/>
                <a:moveTo>
                  <a:pt x="1" y="9"/>
                </a:move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8"/>
                  <a:pt x="7" y="8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8"/>
                </a:cubicBezTo>
                <a:cubicBezTo>
                  <a:pt x="8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9"/>
                  <a:pt x="15" y="9"/>
                </a:cubicBezTo>
                <a:cubicBezTo>
                  <a:pt x="15" y="9"/>
                  <a:pt x="15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8"/>
                </a:cubicBezTo>
                <a:cubicBezTo>
                  <a:pt x="16" y="8"/>
                  <a:pt x="17" y="8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8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9"/>
                  <a:pt x="24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10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2"/>
                  <a:pt x="22" y="12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1" y="12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19" y="12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2"/>
                  <a:pt x="16" y="12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5" y="10"/>
                </a:cubicBezTo>
                <a:cubicBezTo>
                  <a:pt x="15" y="10"/>
                  <a:pt x="15" y="10"/>
                  <a:pt x="15" y="11"/>
                </a:cubicBezTo>
                <a:cubicBezTo>
                  <a:pt x="15" y="11"/>
                  <a:pt x="15" y="11"/>
                  <a:pt x="15" y="12"/>
                </a:cubicBezTo>
                <a:cubicBezTo>
                  <a:pt x="15" y="12"/>
                  <a:pt x="14" y="12"/>
                  <a:pt x="14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2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10"/>
                </a:cubicBezTo>
                <a:cubicBezTo>
                  <a:pt x="9" y="10"/>
                  <a:pt x="9" y="10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8" y="12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7" y="10"/>
                  <a:pt x="7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7" y="11"/>
                  <a:pt x="7" y="11"/>
                  <a:pt x="7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5" y="10"/>
                  <a:pt x="5" y="10"/>
                  <a:pt x="5" y="11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lose/>
                <a:moveTo>
                  <a:pt x="12" y="16"/>
                </a:moveTo>
                <a:cubicBezTo>
                  <a:pt x="11" y="21"/>
                  <a:pt x="4" y="21"/>
                  <a:pt x="3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2" y="15"/>
                  <a:pt x="12" y="16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9" name="Oval 54"/>
          <p:cNvSpPr>
            <a:spLocks noChangeArrowheads="1"/>
          </p:cNvSpPr>
          <p:nvPr/>
        </p:nvSpPr>
        <p:spPr bwMode="auto">
          <a:xfrm>
            <a:off x="9020954" y="6103207"/>
            <a:ext cx="473075" cy="476250"/>
          </a:xfrm>
          <a:prstGeom prst="ellipse">
            <a:avLst/>
          </a:pr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0" name="Freeform 55"/>
          <p:cNvSpPr>
            <a:spLocks/>
          </p:cNvSpPr>
          <p:nvPr/>
        </p:nvSpPr>
        <p:spPr bwMode="auto">
          <a:xfrm>
            <a:off x="9200342" y="6160357"/>
            <a:ext cx="293688" cy="419100"/>
          </a:xfrm>
          <a:custGeom>
            <a:avLst/>
            <a:gdLst>
              <a:gd name="T0" fmla="*/ 26 w 26"/>
              <a:gd name="T1" fmla="*/ 17 h 37"/>
              <a:gd name="T2" fmla="*/ 6 w 26"/>
              <a:gd name="T3" fmla="*/ 37 h 37"/>
              <a:gd name="T4" fmla="*/ 0 w 26"/>
              <a:gd name="T5" fmla="*/ 32 h 37"/>
              <a:gd name="T6" fmla="*/ 3 w 26"/>
              <a:gd name="T7" fmla="*/ 8 h 37"/>
              <a:gd name="T8" fmla="*/ 3 w 26"/>
              <a:gd name="T9" fmla="*/ 1 h 37"/>
              <a:gd name="T10" fmla="*/ 8 w 26"/>
              <a:gd name="T11" fmla="*/ 0 h 37"/>
              <a:gd name="T12" fmla="*/ 18 w 26"/>
              <a:gd name="T13" fmla="*/ 10 h 37"/>
              <a:gd name="T14" fmla="*/ 18 w 26"/>
              <a:gd name="T15" fmla="*/ 9 h 37"/>
              <a:gd name="T16" fmla="*/ 26 w 26"/>
              <a:gd name="T17" fmla="*/ 1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" h="37">
                <a:moveTo>
                  <a:pt x="26" y="17"/>
                </a:moveTo>
                <a:cubicBezTo>
                  <a:pt x="26" y="28"/>
                  <a:pt x="17" y="37"/>
                  <a:pt x="6" y="37"/>
                </a:cubicBezTo>
                <a:cubicBezTo>
                  <a:pt x="0" y="32"/>
                  <a:pt x="0" y="32"/>
                  <a:pt x="0" y="32"/>
                </a:cubicBezTo>
                <a:cubicBezTo>
                  <a:pt x="3" y="8"/>
                  <a:pt x="3" y="8"/>
                  <a:pt x="3" y="8"/>
                </a:cubicBezTo>
                <a:cubicBezTo>
                  <a:pt x="3" y="1"/>
                  <a:pt x="3" y="1"/>
                  <a:pt x="3" y="1"/>
                </a:cubicBezTo>
                <a:cubicBezTo>
                  <a:pt x="8" y="0"/>
                  <a:pt x="8" y="0"/>
                  <a:pt x="8" y="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26" y="17"/>
                  <a:pt x="26" y="17"/>
                  <a:pt x="26" y="17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1" name="Freeform 56"/>
          <p:cNvSpPr>
            <a:spLocks noEditPoints="1"/>
          </p:cNvSpPr>
          <p:nvPr/>
        </p:nvSpPr>
        <p:spPr bwMode="auto">
          <a:xfrm>
            <a:off x="9200342" y="6149244"/>
            <a:ext cx="214313" cy="384175"/>
          </a:xfrm>
          <a:custGeom>
            <a:avLst/>
            <a:gdLst>
              <a:gd name="T0" fmla="*/ 9 w 19"/>
              <a:gd name="T1" fmla="*/ 14 h 34"/>
              <a:gd name="T2" fmla="*/ 11 w 19"/>
              <a:gd name="T3" fmla="*/ 15 h 34"/>
              <a:gd name="T4" fmla="*/ 17 w 19"/>
              <a:gd name="T5" fmla="*/ 15 h 34"/>
              <a:gd name="T6" fmla="*/ 17 w 19"/>
              <a:gd name="T7" fmla="*/ 19 h 34"/>
              <a:gd name="T8" fmla="*/ 11 w 19"/>
              <a:gd name="T9" fmla="*/ 19 h 34"/>
              <a:gd name="T10" fmla="*/ 9 w 19"/>
              <a:gd name="T11" fmla="*/ 20 h 34"/>
              <a:gd name="T12" fmla="*/ 9 w 19"/>
              <a:gd name="T13" fmla="*/ 31 h 34"/>
              <a:gd name="T14" fmla="*/ 5 w 19"/>
              <a:gd name="T15" fmla="*/ 31 h 34"/>
              <a:gd name="T16" fmla="*/ 5 w 19"/>
              <a:gd name="T17" fmla="*/ 25 h 34"/>
              <a:gd name="T18" fmla="*/ 5 w 19"/>
              <a:gd name="T19" fmla="*/ 24 h 34"/>
              <a:gd name="T20" fmla="*/ 4 w 19"/>
              <a:gd name="T21" fmla="*/ 25 h 34"/>
              <a:gd name="T22" fmla="*/ 4 w 19"/>
              <a:gd name="T23" fmla="*/ 31 h 34"/>
              <a:gd name="T24" fmla="*/ 0 w 19"/>
              <a:gd name="T25" fmla="*/ 31 h 34"/>
              <a:gd name="T26" fmla="*/ 0 w 19"/>
              <a:gd name="T27" fmla="*/ 11 h 34"/>
              <a:gd name="T28" fmla="*/ 1 w 19"/>
              <a:gd name="T29" fmla="*/ 9 h 34"/>
              <a:gd name="T30" fmla="*/ 1 w 19"/>
              <a:gd name="T31" fmla="*/ 8 h 34"/>
              <a:gd name="T32" fmla="*/ 0 w 19"/>
              <a:gd name="T33" fmla="*/ 6 h 34"/>
              <a:gd name="T34" fmla="*/ 0 w 19"/>
              <a:gd name="T35" fmla="*/ 4 h 34"/>
              <a:gd name="T36" fmla="*/ 3 w 19"/>
              <a:gd name="T37" fmla="*/ 0 h 34"/>
              <a:gd name="T38" fmla="*/ 6 w 19"/>
              <a:gd name="T39" fmla="*/ 0 h 34"/>
              <a:gd name="T40" fmla="*/ 9 w 19"/>
              <a:gd name="T41" fmla="*/ 4 h 34"/>
              <a:gd name="T42" fmla="*/ 9 w 19"/>
              <a:gd name="T43" fmla="*/ 5 h 34"/>
              <a:gd name="T44" fmla="*/ 9 w 19"/>
              <a:gd name="T45" fmla="*/ 6 h 34"/>
              <a:gd name="T46" fmla="*/ 7 w 19"/>
              <a:gd name="T47" fmla="*/ 6 h 34"/>
              <a:gd name="T48" fmla="*/ 7 w 19"/>
              <a:gd name="T49" fmla="*/ 7 h 34"/>
              <a:gd name="T50" fmla="*/ 9 w 19"/>
              <a:gd name="T51" fmla="*/ 7 h 34"/>
              <a:gd name="T52" fmla="*/ 9 w 19"/>
              <a:gd name="T53" fmla="*/ 8 h 34"/>
              <a:gd name="T54" fmla="*/ 9 w 19"/>
              <a:gd name="T55" fmla="*/ 8 h 34"/>
              <a:gd name="T56" fmla="*/ 10 w 19"/>
              <a:gd name="T57" fmla="*/ 9 h 34"/>
              <a:gd name="T58" fmla="*/ 17 w 19"/>
              <a:gd name="T59" fmla="*/ 9 h 34"/>
              <a:gd name="T60" fmla="*/ 17 w 19"/>
              <a:gd name="T61" fmla="*/ 13 h 34"/>
              <a:gd name="T62" fmla="*/ 11 w 19"/>
              <a:gd name="T63" fmla="*/ 13 h 34"/>
              <a:gd name="T64" fmla="*/ 9 w 19"/>
              <a:gd name="T65" fmla="*/ 14 h 34"/>
              <a:gd name="T66" fmla="*/ 8 w 19"/>
              <a:gd name="T67" fmla="*/ 4 h 34"/>
              <a:gd name="T68" fmla="*/ 8 w 19"/>
              <a:gd name="T69" fmla="*/ 4 h 34"/>
              <a:gd name="T70" fmla="*/ 7 w 19"/>
              <a:gd name="T71" fmla="*/ 4 h 34"/>
              <a:gd name="T72" fmla="*/ 7 w 19"/>
              <a:gd name="T73" fmla="*/ 4 h 34"/>
              <a:gd name="T74" fmla="*/ 7 w 19"/>
              <a:gd name="T75" fmla="*/ 4 h 34"/>
              <a:gd name="T76" fmla="*/ 6 w 19"/>
              <a:gd name="T77" fmla="*/ 4 h 34"/>
              <a:gd name="T78" fmla="*/ 6 w 19"/>
              <a:gd name="T79" fmla="*/ 4 h 34"/>
              <a:gd name="T80" fmla="*/ 6 w 19"/>
              <a:gd name="T81" fmla="*/ 3 h 34"/>
              <a:gd name="T82" fmla="*/ 6 w 19"/>
              <a:gd name="T83" fmla="*/ 3 h 34"/>
              <a:gd name="T84" fmla="*/ 7 w 19"/>
              <a:gd name="T85" fmla="*/ 2 h 34"/>
              <a:gd name="T86" fmla="*/ 7 w 19"/>
              <a:gd name="T87" fmla="*/ 3 h 34"/>
              <a:gd name="T88" fmla="*/ 7 w 19"/>
              <a:gd name="T89" fmla="*/ 3 h 34"/>
              <a:gd name="T90" fmla="*/ 8 w 19"/>
              <a:gd name="T91" fmla="*/ 2 h 34"/>
              <a:gd name="T92" fmla="*/ 8 w 19"/>
              <a:gd name="T93" fmla="*/ 3 h 34"/>
              <a:gd name="T94" fmla="*/ 8 w 19"/>
              <a:gd name="T95" fmla="*/ 3 h 34"/>
              <a:gd name="T96" fmla="*/ 8 w 19"/>
              <a:gd name="T97" fmla="*/ 4 h 34"/>
              <a:gd name="T98" fmla="*/ 8 w 19"/>
              <a:gd name="T99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" h="34">
                <a:moveTo>
                  <a:pt x="9" y="14"/>
                </a:moveTo>
                <a:cubicBezTo>
                  <a:pt x="9" y="15"/>
                  <a:pt x="10" y="15"/>
                  <a:pt x="11" y="15"/>
                </a:cubicBezTo>
                <a:cubicBezTo>
                  <a:pt x="13" y="15"/>
                  <a:pt x="15" y="15"/>
                  <a:pt x="17" y="15"/>
                </a:cubicBezTo>
                <a:cubicBezTo>
                  <a:pt x="19" y="15"/>
                  <a:pt x="19" y="19"/>
                  <a:pt x="17" y="19"/>
                </a:cubicBezTo>
                <a:cubicBezTo>
                  <a:pt x="15" y="19"/>
                  <a:pt x="13" y="19"/>
                  <a:pt x="11" y="19"/>
                </a:cubicBezTo>
                <a:cubicBezTo>
                  <a:pt x="10" y="19"/>
                  <a:pt x="9" y="19"/>
                  <a:pt x="9" y="20"/>
                </a:cubicBezTo>
                <a:cubicBezTo>
                  <a:pt x="9" y="24"/>
                  <a:pt x="9" y="28"/>
                  <a:pt x="9" y="31"/>
                </a:cubicBezTo>
                <a:cubicBezTo>
                  <a:pt x="9" y="34"/>
                  <a:pt x="5" y="34"/>
                  <a:pt x="5" y="31"/>
                </a:cubicBezTo>
                <a:cubicBezTo>
                  <a:pt x="5" y="29"/>
                  <a:pt x="5" y="27"/>
                  <a:pt x="5" y="25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4"/>
                  <a:pt x="4" y="24"/>
                  <a:pt x="4" y="25"/>
                </a:cubicBezTo>
                <a:cubicBezTo>
                  <a:pt x="4" y="27"/>
                  <a:pt x="4" y="29"/>
                  <a:pt x="4" y="31"/>
                </a:cubicBezTo>
                <a:cubicBezTo>
                  <a:pt x="4" y="34"/>
                  <a:pt x="0" y="34"/>
                  <a:pt x="0" y="31"/>
                </a:cubicBezTo>
                <a:cubicBezTo>
                  <a:pt x="0" y="26"/>
                  <a:pt x="0" y="17"/>
                  <a:pt x="0" y="11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0" y="8"/>
                  <a:pt x="0" y="7"/>
                  <a:pt x="0" y="6"/>
                </a:cubicBezTo>
                <a:cubicBezTo>
                  <a:pt x="0" y="5"/>
                  <a:pt x="0" y="5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8" y="0"/>
                  <a:pt x="9" y="2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6" y="7"/>
                  <a:pt x="7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9"/>
                  <a:pt x="8" y="9"/>
                  <a:pt x="10" y="9"/>
                </a:cubicBezTo>
                <a:cubicBezTo>
                  <a:pt x="12" y="9"/>
                  <a:pt x="14" y="9"/>
                  <a:pt x="17" y="9"/>
                </a:cubicBezTo>
                <a:cubicBezTo>
                  <a:pt x="19" y="9"/>
                  <a:pt x="19" y="13"/>
                  <a:pt x="17" y="13"/>
                </a:cubicBezTo>
                <a:cubicBezTo>
                  <a:pt x="15" y="13"/>
                  <a:pt x="13" y="13"/>
                  <a:pt x="11" y="13"/>
                </a:cubicBezTo>
                <a:cubicBezTo>
                  <a:pt x="10" y="13"/>
                  <a:pt x="9" y="13"/>
                  <a:pt x="9" y="14"/>
                </a:cubicBezTo>
                <a:close/>
                <a:moveTo>
                  <a:pt x="8" y="4"/>
                </a:moveTo>
                <a:cubicBezTo>
                  <a:pt x="8" y="4"/>
                  <a:pt x="8" y="5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5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7" y="2"/>
                </a:cubicBezTo>
                <a:cubicBezTo>
                  <a:pt x="7" y="2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8" y="2"/>
                </a:cubicBezTo>
                <a:cubicBezTo>
                  <a:pt x="8" y="2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2" name="Oval 57"/>
          <p:cNvSpPr>
            <a:spLocks noChangeArrowheads="1"/>
          </p:cNvSpPr>
          <p:nvPr/>
        </p:nvSpPr>
        <p:spPr bwMode="auto">
          <a:xfrm>
            <a:off x="7227079" y="4890357"/>
            <a:ext cx="474663" cy="487363"/>
          </a:xfrm>
          <a:prstGeom prst="ellipse">
            <a:avLst/>
          </a:prstGeom>
          <a:solidFill>
            <a:srgbClr val="F16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3" name="Freeform 58"/>
          <p:cNvSpPr>
            <a:spLocks/>
          </p:cNvSpPr>
          <p:nvPr/>
        </p:nvSpPr>
        <p:spPr bwMode="auto">
          <a:xfrm>
            <a:off x="7284229" y="5037994"/>
            <a:ext cx="417513" cy="339725"/>
          </a:xfrm>
          <a:custGeom>
            <a:avLst/>
            <a:gdLst>
              <a:gd name="T0" fmla="*/ 37 w 37"/>
              <a:gd name="T1" fmla="*/ 9 h 30"/>
              <a:gd name="T2" fmla="*/ 16 w 37"/>
              <a:gd name="T3" fmla="*/ 30 h 30"/>
              <a:gd name="T4" fmla="*/ 13 w 37"/>
              <a:gd name="T5" fmla="*/ 29 h 30"/>
              <a:gd name="T6" fmla="*/ 5 w 37"/>
              <a:gd name="T7" fmla="*/ 21 h 30"/>
              <a:gd name="T8" fmla="*/ 5 w 37"/>
              <a:gd name="T9" fmla="*/ 21 h 30"/>
              <a:gd name="T10" fmla="*/ 5 w 37"/>
              <a:gd name="T11" fmla="*/ 19 h 30"/>
              <a:gd name="T12" fmla="*/ 4 w 37"/>
              <a:gd name="T13" fmla="*/ 18 h 30"/>
              <a:gd name="T14" fmla="*/ 4 w 37"/>
              <a:gd name="T15" fmla="*/ 16 h 30"/>
              <a:gd name="T16" fmla="*/ 4 w 37"/>
              <a:gd name="T17" fmla="*/ 16 h 30"/>
              <a:gd name="T18" fmla="*/ 3 w 37"/>
              <a:gd name="T19" fmla="*/ 14 h 30"/>
              <a:gd name="T20" fmla="*/ 2 w 37"/>
              <a:gd name="T21" fmla="*/ 10 h 30"/>
              <a:gd name="T22" fmla="*/ 1 w 37"/>
              <a:gd name="T23" fmla="*/ 9 h 30"/>
              <a:gd name="T24" fmla="*/ 1 w 37"/>
              <a:gd name="T25" fmla="*/ 7 h 30"/>
              <a:gd name="T26" fmla="*/ 1 w 37"/>
              <a:gd name="T27" fmla="*/ 6 h 30"/>
              <a:gd name="T28" fmla="*/ 0 w 37"/>
              <a:gd name="T29" fmla="*/ 4 h 30"/>
              <a:gd name="T30" fmla="*/ 0 w 37"/>
              <a:gd name="T31" fmla="*/ 4 h 30"/>
              <a:gd name="T32" fmla="*/ 0 w 37"/>
              <a:gd name="T33" fmla="*/ 2 h 30"/>
              <a:gd name="T34" fmla="*/ 0 w 37"/>
              <a:gd name="T35" fmla="*/ 1 h 30"/>
              <a:gd name="T36" fmla="*/ 2 w 37"/>
              <a:gd name="T37" fmla="*/ 0 h 30"/>
              <a:gd name="T38" fmla="*/ 3 w 37"/>
              <a:gd name="T39" fmla="*/ 0 h 30"/>
              <a:gd name="T40" fmla="*/ 5 w 37"/>
              <a:gd name="T41" fmla="*/ 1 h 30"/>
              <a:gd name="T42" fmla="*/ 8 w 37"/>
              <a:gd name="T43" fmla="*/ 2 h 30"/>
              <a:gd name="T44" fmla="*/ 11 w 37"/>
              <a:gd name="T45" fmla="*/ 5 h 30"/>
              <a:gd name="T46" fmla="*/ 12 w 37"/>
              <a:gd name="T47" fmla="*/ 5 h 30"/>
              <a:gd name="T48" fmla="*/ 16 w 37"/>
              <a:gd name="T49" fmla="*/ 4 h 30"/>
              <a:gd name="T50" fmla="*/ 19 w 37"/>
              <a:gd name="T51" fmla="*/ 6 h 30"/>
              <a:gd name="T52" fmla="*/ 21 w 37"/>
              <a:gd name="T53" fmla="*/ 4 h 30"/>
              <a:gd name="T54" fmla="*/ 24 w 37"/>
              <a:gd name="T55" fmla="*/ 3 h 30"/>
              <a:gd name="T56" fmla="*/ 27 w 37"/>
              <a:gd name="T57" fmla="*/ 5 h 30"/>
              <a:gd name="T58" fmla="*/ 29 w 37"/>
              <a:gd name="T59" fmla="*/ 5 h 30"/>
              <a:gd name="T60" fmla="*/ 30 w 37"/>
              <a:gd name="T61" fmla="*/ 3 h 30"/>
              <a:gd name="T62" fmla="*/ 32 w 37"/>
              <a:gd name="T63" fmla="*/ 3 h 30"/>
              <a:gd name="T64" fmla="*/ 37 w 37"/>
              <a:gd name="T65" fmla="*/ 8 h 30"/>
              <a:gd name="T66" fmla="*/ 37 w 37"/>
              <a:gd name="T67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" h="30">
                <a:moveTo>
                  <a:pt x="37" y="9"/>
                </a:moveTo>
                <a:cubicBezTo>
                  <a:pt x="37" y="20"/>
                  <a:pt x="28" y="30"/>
                  <a:pt x="16" y="30"/>
                </a:cubicBezTo>
                <a:cubicBezTo>
                  <a:pt x="15" y="30"/>
                  <a:pt x="14" y="30"/>
                  <a:pt x="13" y="29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5" y="1"/>
                  <a:pt x="5" y="1"/>
                  <a:pt x="5" y="1"/>
                </a:cubicBezTo>
                <a:cubicBezTo>
                  <a:pt x="8" y="2"/>
                  <a:pt x="8" y="2"/>
                  <a:pt x="8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4" y="4"/>
                  <a:pt x="24" y="3"/>
                </a:cubicBezTo>
                <a:cubicBezTo>
                  <a:pt x="24" y="3"/>
                  <a:pt x="27" y="5"/>
                  <a:pt x="27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7" y="8"/>
                  <a:pt x="37" y="9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4" name="Freeform 59"/>
          <p:cNvSpPr>
            <a:spLocks noEditPoints="1"/>
          </p:cNvSpPr>
          <p:nvPr/>
        </p:nvSpPr>
        <p:spPr bwMode="auto">
          <a:xfrm>
            <a:off x="7273117" y="5026882"/>
            <a:ext cx="382588" cy="271463"/>
          </a:xfrm>
          <a:custGeom>
            <a:avLst/>
            <a:gdLst>
              <a:gd name="T0" fmla="*/ 27 w 34"/>
              <a:gd name="T1" fmla="*/ 21 h 24"/>
              <a:gd name="T2" fmla="*/ 26 w 34"/>
              <a:gd name="T3" fmla="*/ 17 h 24"/>
              <a:gd name="T4" fmla="*/ 26 w 34"/>
              <a:gd name="T5" fmla="*/ 18 h 24"/>
              <a:gd name="T6" fmla="*/ 23 w 34"/>
              <a:gd name="T7" fmla="*/ 18 h 24"/>
              <a:gd name="T8" fmla="*/ 22 w 34"/>
              <a:gd name="T9" fmla="*/ 20 h 24"/>
              <a:gd name="T10" fmla="*/ 20 w 34"/>
              <a:gd name="T11" fmla="*/ 17 h 24"/>
              <a:gd name="T12" fmla="*/ 19 w 34"/>
              <a:gd name="T13" fmla="*/ 18 h 24"/>
              <a:gd name="T14" fmla="*/ 16 w 34"/>
              <a:gd name="T15" fmla="*/ 17 h 24"/>
              <a:gd name="T16" fmla="*/ 15 w 34"/>
              <a:gd name="T17" fmla="*/ 19 h 24"/>
              <a:gd name="T18" fmla="*/ 12 w 34"/>
              <a:gd name="T19" fmla="*/ 19 h 24"/>
              <a:gd name="T20" fmla="*/ 11 w 34"/>
              <a:gd name="T21" fmla="*/ 20 h 24"/>
              <a:gd name="T22" fmla="*/ 11 w 34"/>
              <a:gd name="T23" fmla="*/ 19 h 24"/>
              <a:gd name="T24" fmla="*/ 11 w 34"/>
              <a:gd name="T25" fmla="*/ 18 h 24"/>
              <a:gd name="T26" fmla="*/ 9 w 34"/>
              <a:gd name="T27" fmla="*/ 23 h 24"/>
              <a:gd name="T28" fmla="*/ 9 w 34"/>
              <a:gd name="T29" fmla="*/ 21 h 24"/>
              <a:gd name="T30" fmla="*/ 6 w 34"/>
              <a:gd name="T31" fmla="*/ 21 h 24"/>
              <a:gd name="T32" fmla="*/ 6 w 34"/>
              <a:gd name="T33" fmla="*/ 20 h 24"/>
              <a:gd name="T34" fmla="*/ 5 w 34"/>
              <a:gd name="T35" fmla="*/ 18 h 24"/>
              <a:gd name="T36" fmla="*/ 5 w 34"/>
              <a:gd name="T37" fmla="*/ 17 h 24"/>
              <a:gd name="T38" fmla="*/ 2 w 34"/>
              <a:gd name="T39" fmla="*/ 10 h 24"/>
              <a:gd name="T40" fmla="*/ 2 w 34"/>
              <a:gd name="T41" fmla="*/ 6 h 24"/>
              <a:gd name="T42" fmla="*/ 1 w 34"/>
              <a:gd name="T43" fmla="*/ 3 h 24"/>
              <a:gd name="T44" fmla="*/ 5 w 34"/>
              <a:gd name="T45" fmla="*/ 1 h 24"/>
              <a:gd name="T46" fmla="*/ 11 w 34"/>
              <a:gd name="T47" fmla="*/ 6 h 24"/>
              <a:gd name="T48" fmla="*/ 29 w 34"/>
              <a:gd name="T49" fmla="*/ 5 h 24"/>
              <a:gd name="T50" fmla="*/ 33 w 34"/>
              <a:gd name="T51" fmla="*/ 6 h 24"/>
              <a:gd name="T52" fmla="*/ 31 w 34"/>
              <a:gd name="T53" fmla="*/ 16 h 24"/>
              <a:gd name="T54" fmla="*/ 31 w 34"/>
              <a:gd name="T55" fmla="*/ 17 h 24"/>
              <a:gd name="T56" fmla="*/ 29 w 34"/>
              <a:gd name="T57" fmla="*/ 18 h 24"/>
              <a:gd name="T58" fmla="*/ 28 w 34"/>
              <a:gd name="T59" fmla="*/ 19 h 24"/>
              <a:gd name="T60" fmla="*/ 4 w 34"/>
              <a:gd name="T61" fmla="*/ 2 h 24"/>
              <a:gd name="T62" fmla="*/ 2 w 34"/>
              <a:gd name="T63" fmla="*/ 3 h 24"/>
              <a:gd name="T64" fmla="*/ 3 w 34"/>
              <a:gd name="T65" fmla="*/ 6 h 24"/>
              <a:gd name="T66" fmla="*/ 3 w 34"/>
              <a:gd name="T67" fmla="*/ 8 h 24"/>
              <a:gd name="T68" fmla="*/ 5 w 34"/>
              <a:gd name="T69" fmla="*/ 15 h 24"/>
              <a:gd name="T70" fmla="*/ 7 w 34"/>
              <a:gd name="T71" fmla="*/ 14 h 24"/>
              <a:gd name="T72" fmla="*/ 9 w 34"/>
              <a:gd name="T73" fmla="*/ 6 h 24"/>
              <a:gd name="T74" fmla="*/ 30 w 34"/>
              <a:gd name="T75" fmla="*/ 12 h 24"/>
              <a:gd name="T76" fmla="*/ 30 w 34"/>
              <a:gd name="T77" fmla="*/ 12 h 24"/>
              <a:gd name="T78" fmla="*/ 5 w 34"/>
              <a:gd name="T79" fmla="*/ 4 h 24"/>
              <a:gd name="T80" fmla="*/ 5 w 34"/>
              <a:gd name="T81" fmla="*/ 7 h 24"/>
              <a:gd name="T82" fmla="*/ 6 w 34"/>
              <a:gd name="T83" fmla="*/ 10 h 24"/>
              <a:gd name="T84" fmla="*/ 10 w 34"/>
              <a:gd name="T85" fmla="*/ 10 h 24"/>
              <a:gd name="T86" fmla="*/ 6 w 34"/>
              <a:gd name="T87" fmla="*/ 10 h 24"/>
              <a:gd name="T88" fmla="*/ 12 w 34"/>
              <a:gd name="T89" fmla="*/ 8 h 24"/>
              <a:gd name="T90" fmla="*/ 19 w 34"/>
              <a:gd name="T91" fmla="*/ 10 h 24"/>
              <a:gd name="T92" fmla="*/ 14 w 34"/>
              <a:gd name="T93" fmla="*/ 10 h 24"/>
              <a:gd name="T94" fmla="*/ 12 w 34"/>
              <a:gd name="T95" fmla="*/ 12 h 24"/>
              <a:gd name="T96" fmla="*/ 14 w 34"/>
              <a:gd name="T97" fmla="*/ 6 h 24"/>
              <a:gd name="T98" fmla="*/ 21 w 34"/>
              <a:gd name="T99" fmla="*/ 7 h 24"/>
              <a:gd name="T100" fmla="*/ 24 w 34"/>
              <a:gd name="T101" fmla="*/ 7 h 24"/>
              <a:gd name="T102" fmla="*/ 22 w 34"/>
              <a:gd name="T103" fmla="*/ 11 h 24"/>
              <a:gd name="T104" fmla="*/ 25 w 34"/>
              <a:gd name="T105" fmla="*/ 14 h 24"/>
              <a:gd name="T106" fmla="*/ 21 w 34"/>
              <a:gd name="T107" fmla="*/ 7 h 24"/>
              <a:gd name="T108" fmla="*/ 31 w 34"/>
              <a:gd name="T109" fmla="*/ 10 h 24"/>
              <a:gd name="T110" fmla="*/ 32 w 34"/>
              <a:gd name="T111" fmla="*/ 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" h="24">
                <a:moveTo>
                  <a:pt x="28" y="19"/>
                </a:moveTo>
                <a:cubicBezTo>
                  <a:pt x="28" y="19"/>
                  <a:pt x="28" y="20"/>
                  <a:pt x="28" y="20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0"/>
                </a:cubicBezTo>
                <a:cubicBezTo>
                  <a:pt x="27" y="20"/>
                  <a:pt x="27" y="19"/>
                  <a:pt x="27" y="19"/>
                </a:cubicBezTo>
                <a:cubicBezTo>
                  <a:pt x="27" y="18"/>
                  <a:pt x="26" y="15"/>
                  <a:pt x="26" y="17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5" y="19"/>
                  <a:pt x="26" y="18"/>
                </a:cubicBezTo>
                <a:cubicBezTo>
                  <a:pt x="26" y="18"/>
                  <a:pt x="26" y="18"/>
                  <a:pt x="26" y="17"/>
                </a:cubicBezTo>
                <a:cubicBezTo>
                  <a:pt x="26" y="16"/>
                  <a:pt x="25" y="15"/>
                  <a:pt x="25" y="16"/>
                </a:cubicBezTo>
                <a:cubicBezTo>
                  <a:pt x="24" y="17"/>
                  <a:pt x="23" y="17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24" y="20"/>
                  <a:pt x="23" y="21"/>
                  <a:pt x="23" y="21"/>
                </a:cubicBezTo>
                <a:cubicBezTo>
                  <a:pt x="23" y="21"/>
                  <a:pt x="22" y="20"/>
                  <a:pt x="22" y="20"/>
                </a:cubicBezTo>
                <a:cubicBezTo>
                  <a:pt x="22" y="19"/>
                  <a:pt x="23" y="19"/>
                  <a:pt x="23" y="18"/>
                </a:cubicBezTo>
                <a:cubicBezTo>
                  <a:pt x="23" y="18"/>
                  <a:pt x="23" y="16"/>
                  <a:pt x="22" y="15"/>
                </a:cubicBezTo>
                <a:cubicBezTo>
                  <a:pt x="21" y="15"/>
                  <a:pt x="20" y="15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20" y="18"/>
                  <a:pt x="20" y="19"/>
                  <a:pt x="20" y="19"/>
                </a:cubicBezTo>
                <a:cubicBezTo>
                  <a:pt x="19" y="19"/>
                  <a:pt x="19" y="18"/>
                  <a:pt x="19" y="18"/>
                </a:cubicBezTo>
                <a:cubicBezTo>
                  <a:pt x="19" y="17"/>
                  <a:pt x="19" y="17"/>
                  <a:pt x="20" y="17"/>
                </a:cubicBezTo>
                <a:cubicBezTo>
                  <a:pt x="20" y="16"/>
                  <a:pt x="18" y="15"/>
                  <a:pt x="18" y="16"/>
                </a:cubicBezTo>
                <a:cubicBezTo>
                  <a:pt x="17" y="17"/>
                  <a:pt x="16" y="16"/>
                  <a:pt x="16" y="17"/>
                </a:cubicBezTo>
                <a:cubicBezTo>
                  <a:pt x="16" y="18"/>
                  <a:pt x="16" y="18"/>
                  <a:pt x="16" y="19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8"/>
                  <a:pt x="15" y="18"/>
                  <a:pt x="15" y="17"/>
                </a:cubicBezTo>
                <a:cubicBezTo>
                  <a:pt x="15" y="17"/>
                  <a:pt x="15" y="17"/>
                  <a:pt x="15" y="16"/>
                </a:cubicBezTo>
                <a:cubicBezTo>
                  <a:pt x="13" y="15"/>
                  <a:pt x="12" y="17"/>
                  <a:pt x="12" y="19"/>
                </a:cubicBezTo>
                <a:cubicBezTo>
                  <a:pt x="12" y="19"/>
                  <a:pt x="12" y="20"/>
                  <a:pt x="12" y="20"/>
                </a:cubicBezTo>
                <a:cubicBezTo>
                  <a:pt x="13" y="21"/>
                  <a:pt x="12" y="21"/>
                  <a:pt x="12" y="21"/>
                </a:cubicBezTo>
                <a:cubicBezTo>
                  <a:pt x="12" y="21"/>
                  <a:pt x="11" y="21"/>
                  <a:pt x="11" y="20"/>
                </a:cubicBezTo>
                <a:cubicBezTo>
                  <a:pt x="11" y="20"/>
                  <a:pt x="12" y="19"/>
                  <a:pt x="12" y="19"/>
                </a:cubicBezTo>
                <a:cubicBezTo>
                  <a:pt x="12" y="17"/>
                  <a:pt x="11" y="16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19"/>
                  <a:pt x="11" y="20"/>
                  <a:pt x="11" y="20"/>
                </a:cubicBezTo>
                <a:cubicBezTo>
                  <a:pt x="11" y="20"/>
                  <a:pt x="10" y="19"/>
                  <a:pt x="11" y="19"/>
                </a:cubicBezTo>
                <a:cubicBezTo>
                  <a:pt x="11" y="19"/>
                  <a:pt x="11" y="19"/>
                  <a:pt x="11" y="18"/>
                </a:cubicBezTo>
                <a:cubicBezTo>
                  <a:pt x="11" y="18"/>
                  <a:pt x="11" y="17"/>
                  <a:pt x="11" y="17"/>
                </a:cubicBezTo>
                <a:cubicBezTo>
                  <a:pt x="9" y="13"/>
                  <a:pt x="9" y="17"/>
                  <a:pt x="9" y="21"/>
                </a:cubicBezTo>
                <a:cubicBezTo>
                  <a:pt x="9" y="22"/>
                  <a:pt x="9" y="22"/>
                  <a:pt x="9" y="23"/>
                </a:cubicBezTo>
                <a:cubicBezTo>
                  <a:pt x="9" y="23"/>
                  <a:pt x="9" y="24"/>
                  <a:pt x="9" y="24"/>
                </a:cubicBezTo>
                <a:cubicBezTo>
                  <a:pt x="8" y="24"/>
                  <a:pt x="8" y="23"/>
                  <a:pt x="8" y="23"/>
                </a:cubicBezTo>
                <a:cubicBezTo>
                  <a:pt x="8" y="22"/>
                  <a:pt x="9" y="22"/>
                  <a:pt x="9" y="21"/>
                </a:cubicBezTo>
                <a:cubicBezTo>
                  <a:pt x="8" y="20"/>
                  <a:pt x="8" y="18"/>
                  <a:pt x="7" y="17"/>
                </a:cubicBezTo>
                <a:cubicBezTo>
                  <a:pt x="6" y="16"/>
                  <a:pt x="6" y="19"/>
                  <a:pt x="6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5" y="22"/>
                  <a:pt x="5" y="21"/>
                </a:cubicBezTo>
                <a:cubicBezTo>
                  <a:pt x="5" y="21"/>
                  <a:pt x="6" y="21"/>
                  <a:pt x="6" y="20"/>
                </a:cubicBezTo>
                <a:cubicBezTo>
                  <a:pt x="6" y="20"/>
                  <a:pt x="5" y="19"/>
                  <a:pt x="5" y="18"/>
                </a:cubicBezTo>
                <a:cubicBezTo>
                  <a:pt x="5" y="17"/>
                  <a:pt x="5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4" y="16"/>
                  <a:pt x="4" y="16"/>
                  <a:pt x="4" y="15"/>
                </a:cubicBezTo>
                <a:cubicBezTo>
                  <a:pt x="3" y="14"/>
                  <a:pt x="3" y="13"/>
                  <a:pt x="3" y="12"/>
                </a:cubicBezTo>
                <a:cubicBezTo>
                  <a:pt x="3" y="11"/>
                  <a:pt x="3" y="11"/>
                  <a:pt x="2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2" y="7"/>
                </a:cubicBez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1" y="5"/>
                </a:cubicBezTo>
                <a:cubicBezTo>
                  <a:pt x="0" y="5"/>
                  <a:pt x="0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1"/>
                  <a:pt x="2" y="1"/>
                </a:cubicBezTo>
                <a:cubicBezTo>
                  <a:pt x="3" y="1"/>
                  <a:pt x="3" y="0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7" y="1"/>
                  <a:pt x="10" y="3"/>
                  <a:pt x="10" y="6"/>
                </a:cubicBezTo>
                <a:cubicBezTo>
                  <a:pt x="10" y="6"/>
                  <a:pt x="10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4"/>
                  <a:pt x="17" y="4"/>
                  <a:pt x="19" y="6"/>
                </a:cubicBezTo>
                <a:cubicBezTo>
                  <a:pt x="20" y="6"/>
                  <a:pt x="20" y="6"/>
                  <a:pt x="21" y="5"/>
                </a:cubicBezTo>
                <a:cubicBezTo>
                  <a:pt x="23" y="4"/>
                  <a:pt x="27" y="4"/>
                  <a:pt x="29" y="5"/>
                </a:cubicBezTo>
                <a:cubicBezTo>
                  <a:pt x="29" y="6"/>
                  <a:pt x="29" y="6"/>
                  <a:pt x="29" y="5"/>
                </a:cubicBezTo>
                <a:cubicBezTo>
                  <a:pt x="30" y="4"/>
                  <a:pt x="30" y="3"/>
                  <a:pt x="32" y="4"/>
                </a:cubicBezTo>
                <a:cubicBezTo>
                  <a:pt x="33" y="4"/>
                  <a:pt x="34" y="5"/>
                  <a:pt x="33" y="6"/>
                </a:cubicBezTo>
                <a:cubicBezTo>
                  <a:pt x="33" y="7"/>
                  <a:pt x="33" y="9"/>
                  <a:pt x="33" y="10"/>
                </a:cubicBezTo>
                <a:cubicBezTo>
                  <a:pt x="33" y="13"/>
                  <a:pt x="32" y="14"/>
                  <a:pt x="32" y="14"/>
                </a:cubicBezTo>
                <a:cubicBezTo>
                  <a:pt x="31" y="15"/>
                  <a:pt x="31" y="15"/>
                  <a:pt x="31" y="16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1" y="18"/>
                  <a:pt x="31" y="18"/>
                </a:cubicBezTo>
                <a:cubicBezTo>
                  <a:pt x="31" y="18"/>
                  <a:pt x="30" y="18"/>
                  <a:pt x="31" y="17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5"/>
                  <a:pt x="30" y="15"/>
                  <a:pt x="29" y="16"/>
                </a:cubicBezTo>
                <a:cubicBezTo>
                  <a:pt x="29" y="17"/>
                  <a:pt x="29" y="17"/>
                  <a:pt x="29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0"/>
                  <a:pt x="28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6"/>
                  <a:pt x="28" y="17"/>
                  <a:pt x="28" y="19"/>
                </a:cubicBezTo>
                <a:close/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3"/>
                </a:cubicBezTo>
                <a:cubicBezTo>
                  <a:pt x="2" y="3"/>
                  <a:pt x="2" y="3"/>
                  <a:pt x="2" y="4"/>
                </a:cubicBezTo>
                <a:cubicBezTo>
                  <a:pt x="2" y="4"/>
                  <a:pt x="2" y="4"/>
                  <a:pt x="2" y="5"/>
                </a:cubicBezTo>
                <a:cubicBezTo>
                  <a:pt x="3" y="5"/>
                  <a:pt x="3" y="5"/>
                  <a:pt x="3" y="6"/>
                </a:cubicBezTo>
                <a:cubicBezTo>
                  <a:pt x="3" y="6"/>
                  <a:pt x="3" y="7"/>
                  <a:pt x="3" y="7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10"/>
                </a:cubicBezTo>
                <a:cubicBezTo>
                  <a:pt x="4" y="12"/>
                  <a:pt x="5" y="13"/>
                  <a:pt x="5" y="15"/>
                </a:cubicBezTo>
                <a:cubicBezTo>
                  <a:pt x="5" y="15"/>
                  <a:pt x="5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6" y="14"/>
                  <a:pt x="7" y="14"/>
                </a:cubicBezTo>
                <a:cubicBezTo>
                  <a:pt x="9" y="14"/>
                  <a:pt x="11" y="12"/>
                  <a:pt x="11" y="10"/>
                </a:cubicBezTo>
                <a:cubicBezTo>
                  <a:pt x="11" y="9"/>
                  <a:pt x="11" y="8"/>
                  <a:pt x="9" y="7"/>
                </a:cubicBezTo>
                <a:cubicBezTo>
                  <a:pt x="9" y="7"/>
                  <a:pt x="9" y="7"/>
                  <a:pt x="9" y="6"/>
                </a:cubicBezTo>
                <a:cubicBezTo>
                  <a:pt x="9" y="4"/>
                  <a:pt x="7" y="2"/>
                  <a:pt x="4" y="2"/>
                </a:cubicBezTo>
                <a:cubicBezTo>
                  <a:pt x="4" y="2"/>
                  <a:pt x="4" y="2"/>
                  <a:pt x="4" y="2"/>
                </a:cubicBezTo>
                <a:close/>
                <a:moveTo>
                  <a:pt x="30" y="12"/>
                </a:moveTo>
                <a:cubicBezTo>
                  <a:pt x="30" y="12"/>
                  <a:pt x="30" y="12"/>
                  <a:pt x="30" y="12"/>
                </a:cubicBezTo>
                <a:cubicBezTo>
                  <a:pt x="29" y="12"/>
                  <a:pt x="29" y="14"/>
                  <a:pt x="30" y="14"/>
                </a:cubicBezTo>
                <a:cubicBezTo>
                  <a:pt x="32" y="14"/>
                  <a:pt x="32" y="12"/>
                  <a:pt x="30" y="12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5" y="4"/>
                </a:cubicBezTo>
                <a:cubicBezTo>
                  <a:pt x="6" y="4"/>
                  <a:pt x="8" y="5"/>
                  <a:pt x="7" y="6"/>
                </a:cubicBezTo>
                <a:cubicBezTo>
                  <a:pt x="7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4" y="5"/>
                </a:cubicBezTo>
                <a:close/>
                <a:moveTo>
                  <a:pt x="6" y="10"/>
                </a:moveTo>
                <a:cubicBezTo>
                  <a:pt x="6" y="10"/>
                  <a:pt x="6" y="10"/>
                  <a:pt x="6" y="10"/>
                </a:cubicBezTo>
                <a:cubicBezTo>
                  <a:pt x="5" y="9"/>
                  <a:pt x="5" y="9"/>
                  <a:pt x="6" y="9"/>
                </a:cubicBezTo>
                <a:cubicBezTo>
                  <a:pt x="7" y="9"/>
                  <a:pt x="7" y="9"/>
                  <a:pt x="8" y="9"/>
                </a:cubicBezTo>
                <a:cubicBezTo>
                  <a:pt x="9" y="8"/>
                  <a:pt x="10" y="9"/>
                  <a:pt x="10" y="10"/>
                </a:cubicBezTo>
                <a:cubicBezTo>
                  <a:pt x="9" y="11"/>
                  <a:pt x="8" y="12"/>
                  <a:pt x="7" y="13"/>
                </a:cubicBezTo>
                <a:cubicBezTo>
                  <a:pt x="6" y="13"/>
                  <a:pt x="6" y="13"/>
                  <a:pt x="6" y="12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12" y="8"/>
                </a:move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3" y="8"/>
                  <a:pt x="13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6" y="7"/>
                  <a:pt x="19" y="8"/>
                  <a:pt x="19" y="10"/>
                </a:cubicBezTo>
                <a:cubicBezTo>
                  <a:pt x="18" y="12"/>
                  <a:pt x="16" y="12"/>
                  <a:pt x="14" y="12"/>
                </a:cubicBezTo>
                <a:cubicBezTo>
                  <a:pt x="14" y="12"/>
                  <a:pt x="13" y="12"/>
                  <a:pt x="13" y="11"/>
                </a:cubicBezTo>
                <a:cubicBezTo>
                  <a:pt x="13" y="11"/>
                  <a:pt x="13" y="11"/>
                  <a:pt x="14" y="10"/>
                </a:cubicBezTo>
                <a:cubicBezTo>
                  <a:pt x="14" y="10"/>
                  <a:pt x="14" y="10"/>
                  <a:pt x="13" y="9"/>
                </a:cubicBezTo>
                <a:cubicBezTo>
                  <a:pt x="12" y="9"/>
                  <a:pt x="12" y="9"/>
                  <a:pt x="12" y="10"/>
                </a:cubicBezTo>
                <a:cubicBezTo>
                  <a:pt x="12" y="10"/>
                  <a:pt x="12" y="11"/>
                  <a:pt x="12" y="12"/>
                </a:cubicBezTo>
                <a:cubicBezTo>
                  <a:pt x="12" y="13"/>
                  <a:pt x="13" y="14"/>
                  <a:pt x="14" y="14"/>
                </a:cubicBezTo>
                <a:cubicBezTo>
                  <a:pt x="17" y="14"/>
                  <a:pt x="20" y="13"/>
                  <a:pt x="20" y="10"/>
                </a:cubicBezTo>
                <a:cubicBezTo>
                  <a:pt x="20" y="7"/>
                  <a:pt x="17" y="5"/>
                  <a:pt x="14" y="6"/>
                </a:cubicBezTo>
                <a:cubicBezTo>
                  <a:pt x="13" y="6"/>
                  <a:pt x="12" y="7"/>
                  <a:pt x="12" y="8"/>
                </a:cubicBezTo>
                <a:close/>
                <a:moveTo>
                  <a:pt x="21" y="7"/>
                </a:move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3" y="7"/>
                </a:cubicBezTo>
                <a:cubicBezTo>
                  <a:pt x="23" y="7"/>
                  <a:pt x="24" y="7"/>
                  <a:pt x="24" y="7"/>
                </a:cubicBezTo>
                <a:cubicBezTo>
                  <a:pt x="26" y="7"/>
                  <a:pt x="28" y="7"/>
                  <a:pt x="28" y="9"/>
                </a:cubicBezTo>
                <a:cubicBezTo>
                  <a:pt x="27" y="11"/>
                  <a:pt x="26" y="12"/>
                  <a:pt x="25" y="12"/>
                </a:cubicBezTo>
                <a:cubicBezTo>
                  <a:pt x="23" y="13"/>
                  <a:pt x="22" y="11"/>
                  <a:pt x="22" y="11"/>
                </a:cubicBezTo>
                <a:cubicBezTo>
                  <a:pt x="22" y="10"/>
                  <a:pt x="22" y="10"/>
                  <a:pt x="22" y="9"/>
                </a:cubicBezTo>
                <a:cubicBezTo>
                  <a:pt x="21" y="8"/>
                  <a:pt x="21" y="8"/>
                  <a:pt x="21" y="9"/>
                </a:cubicBezTo>
                <a:cubicBezTo>
                  <a:pt x="20" y="11"/>
                  <a:pt x="21" y="15"/>
                  <a:pt x="25" y="14"/>
                </a:cubicBezTo>
                <a:cubicBezTo>
                  <a:pt x="27" y="13"/>
                  <a:pt x="29" y="11"/>
                  <a:pt x="29" y="9"/>
                </a:cubicBezTo>
                <a:cubicBezTo>
                  <a:pt x="29" y="6"/>
                  <a:pt x="26" y="5"/>
                  <a:pt x="24" y="6"/>
                </a:cubicBezTo>
                <a:cubicBezTo>
                  <a:pt x="22" y="6"/>
                  <a:pt x="22" y="6"/>
                  <a:pt x="21" y="7"/>
                </a:cubicBezTo>
                <a:close/>
                <a:moveTo>
                  <a:pt x="30" y="9"/>
                </a:moveTo>
                <a:cubicBezTo>
                  <a:pt x="30" y="9"/>
                  <a:pt x="30" y="9"/>
                  <a:pt x="30" y="9"/>
                </a:cubicBezTo>
                <a:cubicBezTo>
                  <a:pt x="30" y="10"/>
                  <a:pt x="30" y="10"/>
                  <a:pt x="31" y="10"/>
                </a:cubicBezTo>
                <a:cubicBezTo>
                  <a:pt x="32" y="11"/>
                  <a:pt x="32" y="10"/>
                  <a:pt x="32" y="10"/>
                </a:cubicBezTo>
                <a:cubicBezTo>
                  <a:pt x="32" y="8"/>
                  <a:pt x="32" y="7"/>
                  <a:pt x="32" y="6"/>
                </a:cubicBezTo>
                <a:cubicBezTo>
                  <a:pt x="32" y="5"/>
                  <a:pt x="32" y="5"/>
                  <a:pt x="32" y="5"/>
                </a:cubicBezTo>
                <a:cubicBezTo>
                  <a:pt x="31" y="5"/>
                  <a:pt x="31" y="5"/>
                  <a:pt x="31" y="6"/>
                </a:cubicBezTo>
                <a:cubicBezTo>
                  <a:pt x="30" y="7"/>
                  <a:pt x="31" y="8"/>
                  <a:pt x="30" y="9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5" name="Oval 60"/>
          <p:cNvSpPr>
            <a:spLocks noChangeArrowheads="1"/>
          </p:cNvSpPr>
          <p:nvPr/>
        </p:nvSpPr>
        <p:spPr bwMode="auto">
          <a:xfrm>
            <a:off x="7825567" y="4290282"/>
            <a:ext cx="473075" cy="487363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6" name="Freeform 61"/>
          <p:cNvSpPr>
            <a:spLocks/>
          </p:cNvSpPr>
          <p:nvPr/>
        </p:nvSpPr>
        <p:spPr bwMode="auto">
          <a:xfrm>
            <a:off x="7916054" y="4369657"/>
            <a:ext cx="382588" cy="407988"/>
          </a:xfrm>
          <a:custGeom>
            <a:avLst/>
            <a:gdLst>
              <a:gd name="T0" fmla="*/ 34 w 34"/>
              <a:gd name="T1" fmla="*/ 14 h 36"/>
              <a:gd name="T2" fmla="*/ 14 w 34"/>
              <a:gd name="T3" fmla="*/ 36 h 36"/>
              <a:gd name="T4" fmla="*/ 2 w 34"/>
              <a:gd name="T5" fmla="*/ 24 h 36"/>
              <a:gd name="T6" fmla="*/ 2 w 34"/>
              <a:gd name="T7" fmla="*/ 18 h 36"/>
              <a:gd name="T8" fmla="*/ 0 w 34"/>
              <a:gd name="T9" fmla="*/ 16 h 36"/>
              <a:gd name="T10" fmla="*/ 1 w 34"/>
              <a:gd name="T11" fmla="*/ 10 h 36"/>
              <a:gd name="T12" fmla="*/ 8 w 34"/>
              <a:gd name="T13" fmla="*/ 8 h 36"/>
              <a:gd name="T14" fmla="*/ 3 w 34"/>
              <a:gd name="T15" fmla="*/ 3 h 36"/>
              <a:gd name="T16" fmla="*/ 3 w 34"/>
              <a:gd name="T17" fmla="*/ 2 h 36"/>
              <a:gd name="T18" fmla="*/ 12 w 34"/>
              <a:gd name="T19" fmla="*/ 3 h 36"/>
              <a:gd name="T20" fmla="*/ 17 w 34"/>
              <a:gd name="T21" fmla="*/ 8 h 36"/>
              <a:gd name="T22" fmla="*/ 17 w 34"/>
              <a:gd name="T23" fmla="*/ 7 h 36"/>
              <a:gd name="T24" fmla="*/ 10 w 34"/>
              <a:gd name="T25" fmla="*/ 0 h 36"/>
              <a:gd name="T26" fmla="*/ 12 w 34"/>
              <a:gd name="T27" fmla="*/ 0 h 36"/>
              <a:gd name="T28" fmla="*/ 17 w 34"/>
              <a:gd name="T29" fmla="*/ 1 h 36"/>
              <a:gd name="T30" fmla="*/ 22 w 34"/>
              <a:gd name="T31" fmla="*/ 6 h 36"/>
              <a:gd name="T32" fmla="*/ 22 w 34"/>
              <a:gd name="T33" fmla="*/ 5 h 36"/>
              <a:gd name="T34" fmla="*/ 20 w 34"/>
              <a:gd name="T35" fmla="*/ 4 h 36"/>
              <a:gd name="T36" fmla="*/ 20 w 34"/>
              <a:gd name="T37" fmla="*/ 3 h 36"/>
              <a:gd name="T38" fmla="*/ 18 w 34"/>
              <a:gd name="T39" fmla="*/ 1 h 36"/>
              <a:gd name="T40" fmla="*/ 23 w 34"/>
              <a:gd name="T41" fmla="*/ 2 h 36"/>
              <a:gd name="T42" fmla="*/ 34 w 34"/>
              <a:gd name="T43" fmla="*/ 13 h 36"/>
              <a:gd name="T44" fmla="*/ 34 w 34"/>
              <a:gd name="T45" fmla="*/ 1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" h="36">
                <a:moveTo>
                  <a:pt x="34" y="14"/>
                </a:moveTo>
                <a:cubicBezTo>
                  <a:pt x="34" y="26"/>
                  <a:pt x="25" y="35"/>
                  <a:pt x="14" y="36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0"/>
                  <a:pt x="1" y="10"/>
                  <a:pt x="1" y="10"/>
                </a:cubicBezTo>
                <a:cubicBezTo>
                  <a:pt x="8" y="8"/>
                  <a:pt x="8" y="8"/>
                  <a:pt x="8" y="8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5"/>
                  <a:pt x="22" y="5"/>
                  <a:pt x="22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8" y="1"/>
                  <a:pt x="18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4" y="14"/>
                  <a:pt x="34" y="14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7" name="Freeform 62"/>
          <p:cNvSpPr>
            <a:spLocks/>
          </p:cNvSpPr>
          <p:nvPr/>
        </p:nvSpPr>
        <p:spPr bwMode="auto">
          <a:xfrm>
            <a:off x="7903354" y="4358544"/>
            <a:ext cx="304800" cy="350838"/>
          </a:xfrm>
          <a:custGeom>
            <a:avLst/>
            <a:gdLst>
              <a:gd name="T0" fmla="*/ 1 w 27"/>
              <a:gd name="T1" fmla="*/ 20 h 31"/>
              <a:gd name="T2" fmla="*/ 2 w 27"/>
              <a:gd name="T3" fmla="*/ 18 h 31"/>
              <a:gd name="T4" fmla="*/ 2 w 27"/>
              <a:gd name="T5" fmla="*/ 18 h 31"/>
              <a:gd name="T6" fmla="*/ 4 w 27"/>
              <a:gd name="T7" fmla="*/ 16 h 31"/>
              <a:gd name="T8" fmla="*/ 4 w 27"/>
              <a:gd name="T9" fmla="*/ 17 h 31"/>
              <a:gd name="T10" fmla="*/ 4 w 27"/>
              <a:gd name="T11" fmla="*/ 18 h 31"/>
              <a:gd name="T12" fmla="*/ 4 w 27"/>
              <a:gd name="T13" fmla="*/ 18 h 31"/>
              <a:gd name="T14" fmla="*/ 5 w 27"/>
              <a:gd name="T15" fmla="*/ 20 h 31"/>
              <a:gd name="T16" fmla="*/ 6 w 27"/>
              <a:gd name="T17" fmla="*/ 23 h 31"/>
              <a:gd name="T18" fmla="*/ 9 w 27"/>
              <a:gd name="T19" fmla="*/ 18 h 31"/>
              <a:gd name="T20" fmla="*/ 8 w 27"/>
              <a:gd name="T21" fmla="*/ 12 h 31"/>
              <a:gd name="T22" fmla="*/ 3 w 27"/>
              <a:gd name="T23" fmla="*/ 13 h 31"/>
              <a:gd name="T24" fmla="*/ 2 w 27"/>
              <a:gd name="T25" fmla="*/ 14 h 31"/>
              <a:gd name="T26" fmla="*/ 1 w 27"/>
              <a:gd name="T27" fmla="*/ 15 h 31"/>
              <a:gd name="T28" fmla="*/ 1 w 27"/>
              <a:gd name="T29" fmla="*/ 16 h 31"/>
              <a:gd name="T30" fmla="*/ 1 w 27"/>
              <a:gd name="T31" fmla="*/ 16 h 31"/>
              <a:gd name="T32" fmla="*/ 0 w 27"/>
              <a:gd name="T33" fmla="*/ 14 h 31"/>
              <a:gd name="T34" fmla="*/ 0 w 27"/>
              <a:gd name="T35" fmla="*/ 13 h 31"/>
              <a:gd name="T36" fmla="*/ 0 w 27"/>
              <a:gd name="T37" fmla="*/ 12 h 31"/>
              <a:gd name="T38" fmla="*/ 4 w 27"/>
              <a:gd name="T39" fmla="*/ 7 h 31"/>
              <a:gd name="T40" fmla="*/ 11 w 27"/>
              <a:gd name="T41" fmla="*/ 10 h 31"/>
              <a:gd name="T42" fmla="*/ 12 w 27"/>
              <a:gd name="T43" fmla="*/ 9 h 31"/>
              <a:gd name="T44" fmla="*/ 8 w 27"/>
              <a:gd name="T45" fmla="*/ 5 h 31"/>
              <a:gd name="T46" fmla="*/ 6 w 27"/>
              <a:gd name="T47" fmla="*/ 4 h 31"/>
              <a:gd name="T48" fmla="*/ 6 w 27"/>
              <a:gd name="T49" fmla="*/ 4 h 31"/>
              <a:gd name="T50" fmla="*/ 4 w 27"/>
              <a:gd name="T51" fmla="*/ 4 h 31"/>
              <a:gd name="T52" fmla="*/ 4 w 27"/>
              <a:gd name="T53" fmla="*/ 3 h 31"/>
              <a:gd name="T54" fmla="*/ 6 w 27"/>
              <a:gd name="T55" fmla="*/ 2 h 31"/>
              <a:gd name="T56" fmla="*/ 7 w 27"/>
              <a:gd name="T57" fmla="*/ 2 h 31"/>
              <a:gd name="T58" fmla="*/ 8 w 27"/>
              <a:gd name="T59" fmla="*/ 1 h 31"/>
              <a:gd name="T60" fmla="*/ 16 w 27"/>
              <a:gd name="T61" fmla="*/ 10 h 31"/>
              <a:gd name="T62" fmla="*/ 17 w 27"/>
              <a:gd name="T63" fmla="*/ 10 h 31"/>
              <a:gd name="T64" fmla="*/ 14 w 27"/>
              <a:gd name="T65" fmla="*/ 4 h 31"/>
              <a:gd name="T66" fmla="*/ 13 w 27"/>
              <a:gd name="T67" fmla="*/ 2 h 31"/>
              <a:gd name="T68" fmla="*/ 13 w 27"/>
              <a:gd name="T69" fmla="*/ 2 h 31"/>
              <a:gd name="T70" fmla="*/ 12 w 27"/>
              <a:gd name="T71" fmla="*/ 2 h 31"/>
              <a:gd name="T72" fmla="*/ 11 w 27"/>
              <a:gd name="T73" fmla="*/ 1 h 31"/>
              <a:gd name="T74" fmla="*/ 13 w 27"/>
              <a:gd name="T75" fmla="*/ 1 h 31"/>
              <a:gd name="T76" fmla="*/ 14 w 27"/>
              <a:gd name="T77" fmla="*/ 0 h 31"/>
              <a:gd name="T78" fmla="*/ 16 w 27"/>
              <a:gd name="T79" fmla="*/ 0 h 31"/>
              <a:gd name="T80" fmla="*/ 21 w 27"/>
              <a:gd name="T81" fmla="*/ 10 h 31"/>
              <a:gd name="T82" fmla="*/ 22 w 27"/>
              <a:gd name="T83" fmla="*/ 11 h 31"/>
              <a:gd name="T84" fmla="*/ 21 w 27"/>
              <a:gd name="T85" fmla="*/ 5 h 31"/>
              <a:gd name="T86" fmla="*/ 20 w 27"/>
              <a:gd name="T87" fmla="*/ 3 h 31"/>
              <a:gd name="T88" fmla="*/ 20 w 27"/>
              <a:gd name="T89" fmla="*/ 3 h 31"/>
              <a:gd name="T90" fmla="*/ 19 w 27"/>
              <a:gd name="T91" fmla="*/ 2 h 31"/>
              <a:gd name="T92" fmla="*/ 19 w 27"/>
              <a:gd name="T93" fmla="*/ 2 h 31"/>
              <a:gd name="T94" fmla="*/ 21 w 27"/>
              <a:gd name="T95" fmla="*/ 2 h 31"/>
              <a:gd name="T96" fmla="*/ 22 w 27"/>
              <a:gd name="T97" fmla="*/ 2 h 31"/>
              <a:gd name="T98" fmla="*/ 23 w 27"/>
              <a:gd name="T99" fmla="*/ 2 h 31"/>
              <a:gd name="T100" fmla="*/ 26 w 27"/>
              <a:gd name="T101" fmla="*/ 12 h 31"/>
              <a:gd name="T102" fmla="*/ 24 w 27"/>
              <a:gd name="T103" fmla="*/ 22 h 31"/>
              <a:gd name="T104" fmla="*/ 23 w 27"/>
              <a:gd name="T105" fmla="*/ 24 h 31"/>
              <a:gd name="T106" fmla="*/ 21 w 27"/>
              <a:gd name="T107" fmla="*/ 30 h 31"/>
              <a:gd name="T108" fmla="*/ 20 w 27"/>
              <a:gd name="T109" fmla="*/ 31 h 31"/>
              <a:gd name="T110" fmla="*/ 10 w 27"/>
              <a:gd name="T111" fmla="*/ 31 h 31"/>
              <a:gd name="T112" fmla="*/ 9 w 27"/>
              <a:gd name="T113" fmla="*/ 30 h 31"/>
              <a:gd name="T114" fmla="*/ 6 w 27"/>
              <a:gd name="T115" fmla="*/ 27 h 31"/>
              <a:gd name="T116" fmla="*/ 1 w 27"/>
              <a:gd name="T11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7" h="31">
                <a:moveTo>
                  <a:pt x="1" y="20"/>
                </a:moveTo>
                <a:cubicBezTo>
                  <a:pt x="1" y="19"/>
                  <a:pt x="1" y="19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7"/>
                  <a:pt x="3" y="17"/>
                  <a:pt x="4" y="16"/>
                </a:cubicBezTo>
                <a:cubicBezTo>
                  <a:pt x="4" y="16"/>
                  <a:pt x="4" y="16"/>
                  <a:pt x="4" y="17"/>
                </a:cubicBezTo>
                <a:cubicBezTo>
                  <a:pt x="4" y="17"/>
                  <a:pt x="4" y="17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9"/>
                  <a:pt x="5" y="19"/>
                  <a:pt x="5" y="20"/>
                </a:cubicBezTo>
                <a:cubicBezTo>
                  <a:pt x="5" y="21"/>
                  <a:pt x="5" y="22"/>
                  <a:pt x="6" y="23"/>
                </a:cubicBezTo>
                <a:cubicBezTo>
                  <a:pt x="8" y="24"/>
                  <a:pt x="9" y="23"/>
                  <a:pt x="9" y="18"/>
                </a:cubicBezTo>
                <a:cubicBezTo>
                  <a:pt x="9" y="16"/>
                  <a:pt x="9" y="14"/>
                  <a:pt x="8" y="12"/>
                </a:cubicBezTo>
                <a:cubicBezTo>
                  <a:pt x="7" y="10"/>
                  <a:pt x="5" y="10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5"/>
                  <a:pt x="2" y="15"/>
                  <a:pt x="1" y="15"/>
                </a:cubicBezTo>
                <a:cubicBezTo>
                  <a:pt x="1" y="15"/>
                  <a:pt x="1" y="16"/>
                  <a:pt x="1" y="16"/>
                </a:cubicBezTo>
                <a:cubicBezTo>
                  <a:pt x="1" y="17"/>
                  <a:pt x="1" y="17"/>
                  <a:pt x="1" y="16"/>
                </a:cubicBezTo>
                <a:cubicBezTo>
                  <a:pt x="0" y="16"/>
                  <a:pt x="0" y="15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1" y="9"/>
                  <a:pt x="2" y="8"/>
                  <a:pt x="4" y="7"/>
                </a:cubicBezTo>
                <a:cubicBezTo>
                  <a:pt x="7" y="6"/>
                  <a:pt x="9" y="8"/>
                  <a:pt x="11" y="10"/>
                </a:cubicBezTo>
                <a:cubicBezTo>
                  <a:pt x="12" y="12"/>
                  <a:pt x="13" y="12"/>
                  <a:pt x="12" y="9"/>
                </a:cubicBezTo>
                <a:cubicBezTo>
                  <a:pt x="12" y="7"/>
                  <a:pt x="10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3"/>
                  <a:pt x="4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8" y="1"/>
                  <a:pt x="8" y="1"/>
                </a:cubicBezTo>
                <a:cubicBezTo>
                  <a:pt x="13" y="2"/>
                  <a:pt x="16" y="6"/>
                  <a:pt x="16" y="10"/>
                </a:cubicBezTo>
                <a:cubicBezTo>
                  <a:pt x="16" y="13"/>
                  <a:pt x="17" y="13"/>
                  <a:pt x="17" y="10"/>
                </a:cubicBezTo>
                <a:cubicBezTo>
                  <a:pt x="18" y="7"/>
                  <a:pt x="17" y="5"/>
                  <a:pt x="14" y="4"/>
                </a:cubicBezTo>
                <a:cubicBezTo>
                  <a:pt x="14" y="3"/>
                  <a:pt x="13" y="3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4" y="1"/>
                  <a:pt x="14" y="1"/>
                  <a:pt x="14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20" y="2"/>
                  <a:pt x="21" y="6"/>
                  <a:pt x="21" y="10"/>
                </a:cubicBezTo>
                <a:cubicBezTo>
                  <a:pt x="21" y="12"/>
                  <a:pt x="21" y="13"/>
                  <a:pt x="22" y="11"/>
                </a:cubicBezTo>
                <a:cubicBezTo>
                  <a:pt x="24" y="9"/>
                  <a:pt x="23" y="6"/>
                  <a:pt x="21" y="5"/>
                </a:cubicBezTo>
                <a:cubicBezTo>
                  <a:pt x="21" y="4"/>
                  <a:pt x="20" y="4"/>
                  <a:pt x="20" y="3"/>
                </a:cubicBezTo>
                <a:cubicBezTo>
                  <a:pt x="21" y="3"/>
                  <a:pt x="20" y="3"/>
                  <a:pt x="20" y="3"/>
                </a:cubicBezTo>
                <a:cubicBezTo>
                  <a:pt x="20" y="2"/>
                  <a:pt x="20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1" y="1"/>
                  <a:pt x="21" y="2"/>
                </a:cubicBezTo>
                <a:cubicBezTo>
                  <a:pt x="21" y="2"/>
                  <a:pt x="21" y="2"/>
                  <a:pt x="22" y="2"/>
                </a:cubicBezTo>
                <a:cubicBezTo>
                  <a:pt x="22" y="1"/>
                  <a:pt x="23" y="2"/>
                  <a:pt x="23" y="2"/>
                </a:cubicBezTo>
                <a:cubicBezTo>
                  <a:pt x="27" y="5"/>
                  <a:pt x="27" y="9"/>
                  <a:pt x="26" y="12"/>
                </a:cubicBezTo>
                <a:cubicBezTo>
                  <a:pt x="24" y="15"/>
                  <a:pt x="24" y="17"/>
                  <a:pt x="24" y="22"/>
                </a:cubicBezTo>
                <a:cubicBezTo>
                  <a:pt x="24" y="23"/>
                  <a:pt x="24" y="24"/>
                  <a:pt x="23" y="24"/>
                </a:cubicBezTo>
                <a:cubicBezTo>
                  <a:pt x="21" y="26"/>
                  <a:pt x="21" y="27"/>
                  <a:pt x="21" y="30"/>
                </a:cubicBezTo>
                <a:cubicBezTo>
                  <a:pt x="21" y="31"/>
                  <a:pt x="21" y="31"/>
                  <a:pt x="20" y="31"/>
                </a:cubicBezTo>
                <a:cubicBezTo>
                  <a:pt x="17" y="31"/>
                  <a:pt x="13" y="31"/>
                  <a:pt x="10" y="31"/>
                </a:cubicBezTo>
                <a:cubicBezTo>
                  <a:pt x="9" y="31"/>
                  <a:pt x="9" y="31"/>
                  <a:pt x="9" y="30"/>
                </a:cubicBezTo>
                <a:cubicBezTo>
                  <a:pt x="9" y="28"/>
                  <a:pt x="8" y="28"/>
                  <a:pt x="6" y="27"/>
                </a:cubicBezTo>
                <a:cubicBezTo>
                  <a:pt x="3" y="26"/>
                  <a:pt x="1" y="23"/>
                  <a:pt x="1" y="20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8" name="Oval 63"/>
          <p:cNvSpPr>
            <a:spLocks noChangeArrowheads="1"/>
          </p:cNvSpPr>
          <p:nvPr/>
        </p:nvSpPr>
        <p:spPr bwMode="auto">
          <a:xfrm>
            <a:off x="8422467" y="4890357"/>
            <a:ext cx="474663" cy="487363"/>
          </a:xfrm>
          <a:prstGeom prst="ellipse">
            <a:avLst/>
          </a:prstGeom>
          <a:solidFill>
            <a:srgbClr val="1F7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9" name="Freeform 64"/>
          <p:cNvSpPr>
            <a:spLocks/>
          </p:cNvSpPr>
          <p:nvPr/>
        </p:nvSpPr>
        <p:spPr bwMode="auto">
          <a:xfrm>
            <a:off x="8535179" y="4947507"/>
            <a:ext cx="361950" cy="430213"/>
          </a:xfrm>
          <a:custGeom>
            <a:avLst/>
            <a:gdLst>
              <a:gd name="T0" fmla="*/ 11 w 32"/>
              <a:gd name="T1" fmla="*/ 38 h 38"/>
              <a:gd name="T2" fmla="*/ 3 w 32"/>
              <a:gd name="T3" fmla="*/ 31 h 38"/>
              <a:gd name="T4" fmla="*/ 2 w 32"/>
              <a:gd name="T5" fmla="*/ 28 h 38"/>
              <a:gd name="T6" fmla="*/ 3 w 32"/>
              <a:gd name="T7" fmla="*/ 26 h 38"/>
              <a:gd name="T8" fmla="*/ 0 w 32"/>
              <a:gd name="T9" fmla="*/ 17 h 38"/>
              <a:gd name="T10" fmla="*/ 4 w 32"/>
              <a:gd name="T11" fmla="*/ 9 h 38"/>
              <a:gd name="T12" fmla="*/ 5 w 32"/>
              <a:gd name="T13" fmla="*/ 6 h 38"/>
              <a:gd name="T14" fmla="*/ 4 w 32"/>
              <a:gd name="T15" fmla="*/ 3 h 38"/>
              <a:gd name="T16" fmla="*/ 4 w 32"/>
              <a:gd name="T17" fmla="*/ 2 h 38"/>
              <a:gd name="T18" fmla="*/ 5 w 32"/>
              <a:gd name="T19" fmla="*/ 3 h 38"/>
              <a:gd name="T20" fmla="*/ 6 w 32"/>
              <a:gd name="T21" fmla="*/ 3 h 38"/>
              <a:gd name="T22" fmla="*/ 6 w 32"/>
              <a:gd name="T23" fmla="*/ 3 h 38"/>
              <a:gd name="T24" fmla="*/ 6 w 32"/>
              <a:gd name="T25" fmla="*/ 2 h 38"/>
              <a:gd name="T26" fmla="*/ 10 w 32"/>
              <a:gd name="T27" fmla="*/ 3 h 38"/>
              <a:gd name="T28" fmla="*/ 10 w 32"/>
              <a:gd name="T29" fmla="*/ 1 h 38"/>
              <a:gd name="T30" fmla="*/ 10 w 32"/>
              <a:gd name="T31" fmla="*/ 1 h 38"/>
              <a:gd name="T32" fmla="*/ 11 w 32"/>
              <a:gd name="T33" fmla="*/ 1 h 38"/>
              <a:gd name="T34" fmla="*/ 11 w 32"/>
              <a:gd name="T35" fmla="*/ 1 h 38"/>
              <a:gd name="T36" fmla="*/ 11 w 32"/>
              <a:gd name="T37" fmla="*/ 1 h 38"/>
              <a:gd name="T38" fmla="*/ 12 w 32"/>
              <a:gd name="T39" fmla="*/ 1 h 38"/>
              <a:gd name="T40" fmla="*/ 12 w 32"/>
              <a:gd name="T41" fmla="*/ 1 h 38"/>
              <a:gd name="T42" fmla="*/ 12 w 32"/>
              <a:gd name="T43" fmla="*/ 0 h 38"/>
              <a:gd name="T44" fmla="*/ 16 w 32"/>
              <a:gd name="T45" fmla="*/ 4 h 38"/>
              <a:gd name="T46" fmla="*/ 16 w 32"/>
              <a:gd name="T47" fmla="*/ 3 h 38"/>
              <a:gd name="T48" fmla="*/ 17 w 32"/>
              <a:gd name="T49" fmla="*/ 2 h 38"/>
              <a:gd name="T50" fmla="*/ 17 w 32"/>
              <a:gd name="T51" fmla="*/ 3 h 38"/>
              <a:gd name="T52" fmla="*/ 18 w 32"/>
              <a:gd name="T53" fmla="*/ 3 h 38"/>
              <a:gd name="T54" fmla="*/ 18 w 32"/>
              <a:gd name="T55" fmla="*/ 2 h 38"/>
              <a:gd name="T56" fmla="*/ 19 w 32"/>
              <a:gd name="T57" fmla="*/ 2 h 38"/>
              <a:gd name="T58" fmla="*/ 20 w 32"/>
              <a:gd name="T59" fmla="*/ 3 h 38"/>
              <a:gd name="T60" fmla="*/ 20 w 32"/>
              <a:gd name="T61" fmla="*/ 3 h 38"/>
              <a:gd name="T62" fmla="*/ 21 w 32"/>
              <a:gd name="T63" fmla="*/ 3 h 38"/>
              <a:gd name="T64" fmla="*/ 22 w 32"/>
              <a:gd name="T65" fmla="*/ 3 h 38"/>
              <a:gd name="T66" fmla="*/ 21 w 32"/>
              <a:gd name="T67" fmla="*/ 3 h 38"/>
              <a:gd name="T68" fmla="*/ 22 w 32"/>
              <a:gd name="T69" fmla="*/ 2 h 38"/>
              <a:gd name="T70" fmla="*/ 32 w 32"/>
              <a:gd name="T71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38">
                <a:moveTo>
                  <a:pt x="32" y="17"/>
                </a:moveTo>
                <a:cubicBezTo>
                  <a:pt x="32" y="28"/>
                  <a:pt x="23" y="38"/>
                  <a:pt x="11" y="38"/>
                </a:cubicBezTo>
                <a:cubicBezTo>
                  <a:pt x="10" y="38"/>
                  <a:pt x="10" y="38"/>
                  <a:pt x="9" y="38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1"/>
                  <a:pt x="3" y="21"/>
                  <a:pt x="3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4" y="9"/>
                  <a:pt x="4" y="9"/>
                  <a:pt x="4" y="9"/>
                </a:cubicBezTo>
                <a:cubicBezTo>
                  <a:pt x="3" y="8"/>
                  <a:pt x="3" y="8"/>
                  <a:pt x="3" y="8"/>
                </a:cubicBezTo>
                <a:cubicBezTo>
                  <a:pt x="5" y="6"/>
                  <a:pt x="5" y="6"/>
                  <a:pt x="5" y="6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4"/>
                  <a:pt x="32" y="15"/>
                  <a:pt x="32" y="17"/>
                </a:cubicBezTo>
                <a:close/>
              </a:path>
            </a:pathLst>
          </a:custGeom>
          <a:solidFill>
            <a:srgbClr val="1051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0" name="Freeform 65"/>
          <p:cNvSpPr>
            <a:spLocks noEditPoints="1"/>
          </p:cNvSpPr>
          <p:nvPr/>
        </p:nvSpPr>
        <p:spPr bwMode="auto">
          <a:xfrm>
            <a:off x="8535179" y="4947507"/>
            <a:ext cx="260350" cy="350838"/>
          </a:xfrm>
          <a:custGeom>
            <a:avLst/>
            <a:gdLst>
              <a:gd name="T0" fmla="*/ 0 w 23"/>
              <a:gd name="T1" fmla="*/ 16 h 31"/>
              <a:gd name="T2" fmla="*/ 5 w 23"/>
              <a:gd name="T3" fmla="*/ 5 h 31"/>
              <a:gd name="T4" fmla="*/ 5 w 23"/>
              <a:gd name="T5" fmla="*/ 3 h 31"/>
              <a:gd name="T6" fmla="*/ 5 w 23"/>
              <a:gd name="T7" fmla="*/ 3 h 31"/>
              <a:gd name="T8" fmla="*/ 6 w 23"/>
              <a:gd name="T9" fmla="*/ 3 h 31"/>
              <a:gd name="T10" fmla="*/ 6 w 23"/>
              <a:gd name="T11" fmla="*/ 3 h 31"/>
              <a:gd name="T12" fmla="*/ 10 w 23"/>
              <a:gd name="T13" fmla="*/ 3 h 31"/>
              <a:gd name="T14" fmla="*/ 10 w 23"/>
              <a:gd name="T15" fmla="*/ 1 h 31"/>
              <a:gd name="T16" fmla="*/ 10 w 23"/>
              <a:gd name="T17" fmla="*/ 1 h 31"/>
              <a:gd name="T18" fmla="*/ 11 w 23"/>
              <a:gd name="T19" fmla="*/ 3 h 31"/>
              <a:gd name="T20" fmla="*/ 12 w 23"/>
              <a:gd name="T21" fmla="*/ 1 h 31"/>
              <a:gd name="T22" fmla="*/ 12 w 23"/>
              <a:gd name="T23" fmla="*/ 1 h 31"/>
              <a:gd name="T24" fmla="*/ 13 w 23"/>
              <a:gd name="T25" fmla="*/ 3 h 31"/>
              <a:gd name="T26" fmla="*/ 16 w 23"/>
              <a:gd name="T27" fmla="*/ 3 h 31"/>
              <a:gd name="T28" fmla="*/ 17 w 23"/>
              <a:gd name="T29" fmla="*/ 3 h 31"/>
              <a:gd name="T30" fmla="*/ 18 w 23"/>
              <a:gd name="T31" fmla="*/ 2 h 31"/>
              <a:gd name="T32" fmla="*/ 18 w 23"/>
              <a:gd name="T33" fmla="*/ 3 h 31"/>
              <a:gd name="T34" fmla="*/ 18 w 23"/>
              <a:gd name="T35" fmla="*/ 4 h 31"/>
              <a:gd name="T36" fmla="*/ 19 w 23"/>
              <a:gd name="T37" fmla="*/ 3 h 31"/>
              <a:gd name="T38" fmla="*/ 20 w 23"/>
              <a:gd name="T39" fmla="*/ 3 h 31"/>
              <a:gd name="T40" fmla="*/ 20 w 23"/>
              <a:gd name="T41" fmla="*/ 5 h 31"/>
              <a:gd name="T42" fmla="*/ 21 w 23"/>
              <a:gd name="T43" fmla="*/ 3 h 31"/>
              <a:gd name="T44" fmla="*/ 21 w 23"/>
              <a:gd name="T45" fmla="*/ 3 h 31"/>
              <a:gd name="T46" fmla="*/ 22 w 23"/>
              <a:gd name="T47" fmla="*/ 11 h 31"/>
              <a:gd name="T48" fmla="*/ 20 w 23"/>
              <a:gd name="T49" fmla="*/ 30 h 31"/>
              <a:gd name="T50" fmla="*/ 11 w 23"/>
              <a:gd name="T51" fmla="*/ 9 h 31"/>
              <a:gd name="T52" fmla="*/ 11 w 23"/>
              <a:gd name="T53" fmla="*/ 10 h 31"/>
              <a:gd name="T54" fmla="*/ 11 w 23"/>
              <a:gd name="T55" fmla="*/ 9 h 31"/>
              <a:gd name="T56" fmla="*/ 6 w 23"/>
              <a:gd name="T57" fmla="*/ 19 h 31"/>
              <a:gd name="T58" fmla="*/ 12 w 23"/>
              <a:gd name="T59" fmla="*/ 17 h 31"/>
              <a:gd name="T60" fmla="*/ 9 w 23"/>
              <a:gd name="T61" fmla="*/ 17 h 31"/>
              <a:gd name="T62" fmla="*/ 11 w 23"/>
              <a:gd name="T63" fmla="*/ 16 h 31"/>
              <a:gd name="T64" fmla="*/ 11 w 23"/>
              <a:gd name="T65" fmla="*/ 14 h 31"/>
              <a:gd name="T66" fmla="*/ 13 w 23"/>
              <a:gd name="T67" fmla="*/ 15 h 31"/>
              <a:gd name="T68" fmla="*/ 11 w 23"/>
              <a:gd name="T69" fmla="*/ 16 h 31"/>
              <a:gd name="T70" fmla="*/ 11 w 23"/>
              <a:gd name="T71" fmla="*/ 28 h 31"/>
              <a:gd name="T72" fmla="*/ 12 w 23"/>
              <a:gd name="T73" fmla="*/ 28 h 31"/>
              <a:gd name="T74" fmla="*/ 11 w 23"/>
              <a:gd name="T75" fmla="*/ 26 h 31"/>
              <a:gd name="T76" fmla="*/ 11 w 23"/>
              <a:gd name="T77" fmla="*/ 23 h 31"/>
              <a:gd name="T78" fmla="*/ 9 w 23"/>
              <a:gd name="T79" fmla="*/ 25 h 31"/>
              <a:gd name="T80" fmla="*/ 11 w 23"/>
              <a:gd name="T81" fmla="*/ 27 h 31"/>
              <a:gd name="T82" fmla="*/ 18 w 23"/>
              <a:gd name="T83" fmla="*/ 16 h 31"/>
              <a:gd name="T84" fmla="*/ 17 w 23"/>
              <a:gd name="T85" fmla="*/ 16 h 31"/>
              <a:gd name="T86" fmla="*/ 17 w 23"/>
              <a:gd name="T87" fmla="*/ 15 h 31"/>
              <a:gd name="T88" fmla="*/ 17 w 23"/>
              <a:gd name="T89" fmla="*/ 14 h 31"/>
              <a:gd name="T90" fmla="*/ 18 w 23"/>
              <a:gd name="T91" fmla="*/ 13 h 31"/>
              <a:gd name="T92" fmla="*/ 19 w 23"/>
              <a:gd name="T93" fmla="*/ 15 h 31"/>
              <a:gd name="T94" fmla="*/ 18 w 23"/>
              <a:gd name="T95" fmla="*/ 23 h 31"/>
              <a:gd name="T96" fmla="*/ 18 w 23"/>
              <a:gd name="T97" fmla="*/ 24 h 31"/>
              <a:gd name="T98" fmla="*/ 17 w 23"/>
              <a:gd name="T99" fmla="*/ 24 h 31"/>
              <a:gd name="T100" fmla="*/ 16 w 23"/>
              <a:gd name="T101" fmla="*/ 23 h 31"/>
              <a:gd name="T102" fmla="*/ 18 w 23"/>
              <a:gd name="T103" fmla="*/ 21 h 31"/>
              <a:gd name="T104" fmla="*/ 4 w 23"/>
              <a:gd name="T105" fmla="*/ 19 h 31"/>
              <a:gd name="T106" fmla="*/ 5 w 23"/>
              <a:gd name="T107" fmla="*/ 18 h 31"/>
              <a:gd name="T108" fmla="*/ 5 w 23"/>
              <a:gd name="T109" fmla="*/ 17 h 31"/>
              <a:gd name="T110" fmla="*/ 5 w 23"/>
              <a:gd name="T111" fmla="*/ 16 h 31"/>
              <a:gd name="T112" fmla="*/ 6 w 23"/>
              <a:gd name="T113" fmla="*/ 1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" h="31">
                <a:moveTo>
                  <a:pt x="2" y="30"/>
                </a:moveTo>
                <a:cubicBezTo>
                  <a:pt x="2" y="29"/>
                  <a:pt x="2" y="28"/>
                  <a:pt x="2" y="27"/>
                </a:cubicBezTo>
                <a:cubicBezTo>
                  <a:pt x="2" y="27"/>
                  <a:pt x="2" y="27"/>
                  <a:pt x="1" y="27"/>
                </a:cubicBezTo>
                <a:cubicBezTo>
                  <a:pt x="1" y="27"/>
                  <a:pt x="1" y="27"/>
                  <a:pt x="2" y="26"/>
                </a:cubicBezTo>
                <a:cubicBezTo>
                  <a:pt x="2" y="26"/>
                  <a:pt x="2" y="25"/>
                  <a:pt x="2" y="25"/>
                </a:cubicBezTo>
                <a:cubicBezTo>
                  <a:pt x="3" y="25"/>
                  <a:pt x="3" y="24"/>
                  <a:pt x="2" y="23"/>
                </a:cubicBezTo>
                <a:cubicBezTo>
                  <a:pt x="2" y="21"/>
                  <a:pt x="2" y="20"/>
                  <a:pt x="2" y="18"/>
                </a:cubicBezTo>
                <a:cubicBezTo>
                  <a:pt x="1" y="17"/>
                  <a:pt x="1" y="17"/>
                  <a:pt x="0" y="17"/>
                </a:cubicBezTo>
                <a:cubicBezTo>
                  <a:pt x="0" y="18"/>
                  <a:pt x="0" y="18"/>
                  <a:pt x="0" y="16"/>
                </a:cubicBezTo>
                <a:cubicBezTo>
                  <a:pt x="1" y="14"/>
                  <a:pt x="1" y="12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3"/>
                </a:cubicBezTo>
                <a:cubicBezTo>
                  <a:pt x="4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5"/>
                </a:cubicBezTo>
                <a:cubicBezTo>
                  <a:pt x="5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6"/>
                </a:cubicBezTo>
                <a:cubicBezTo>
                  <a:pt x="7" y="6"/>
                  <a:pt x="7" y="6"/>
                  <a:pt x="7" y="7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7" y="7"/>
                  <a:pt x="7" y="8"/>
                </a:cubicBezTo>
                <a:cubicBezTo>
                  <a:pt x="7" y="8"/>
                  <a:pt x="7" y="8"/>
                  <a:pt x="8" y="8"/>
                </a:cubicBezTo>
                <a:cubicBezTo>
                  <a:pt x="8" y="8"/>
                  <a:pt x="8" y="8"/>
                  <a:pt x="9" y="7"/>
                </a:cubicBezTo>
                <a:cubicBezTo>
                  <a:pt x="9" y="6"/>
                  <a:pt x="9" y="5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2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5"/>
                  <a:pt x="13" y="6"/>
                  <a:pt x="14" y="7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6" y="8"/>
                  <a:pt x="16" y="7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7"/>
                  <a:pt x="15" y="7"/>
                  <a:pt x="15" y="6"/>
                </a:cubicBezTo>
                <a:cubicBezTo>
                  <a:pt x="16" y="6"/>
                  <a:pt x="16" y="5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2"/>
                  <a:pt x="17" y="2"/>
                </a:cubicBezTo>
                <a:cubicBezTo>
                  <a:pt x="17" y="3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7" y="4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9" y="2"/>
                </a:cubicBezTo>
                <a:cubicBezTo>
                  <a:pt x="19" y="2"/>
                  <a:pt x="19" y="3"/>
                  <a:pt x="1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3"/>
                  <a:pt x="20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4"/>
                  <a:pt x="19" y="4"/>
                </a:cubicBezTo>
                <a:cubicBezTo>
                  <a:pt x="19" y="4"/>
                  <a:pt x="19" y="4"/>
                  <a:pt x="20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21" y="6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1" y="2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4"/>
                  <a:pt x="21" y="5"/>
                  <a:pt x="21" y="7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10"/>
                  <a:pt x="21" y="10"/>
                  <a:pt x="21" y="9"/>
                </a:cubicBezTo>
                <a:cubicBezTo>
                  <a:pt x="21" y="6"/>
                  <a:pt x="22" y="3"/>
                  <a:pt x="22" y="3"/>
                </a:cubicBezTo>
                <a:cubicBezTo>
                  <a:pt x="22" y="3"/>
                  <a:pt x="22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7"/>
                  <a:pt x="21" y="10"/>
                </a:cubicBezTo>
                <a:cubicBezTo>
                  <a:pt x="21" y="11"/>
                  <a:pt x="21" y="11"/>
                  <a:pt x="22" y="11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3"/>
                  <a:pt x="23" y="13"/>
                  <a:pt x="22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21" y="16"/>
                  <a:pt x="21" y="19"/>
                  <a:pt x="20" y="21"/>
                </a:cubicBezTo>
                <a:cubicBezTo>
                  <a:pt x="20" y="23"/>
                  <a:pt x="20" y="23"/>
                  <a:pt x="21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1" y="25"/>
                  <a:pt x="21" y="26"/>
                </a:cubicBezTo>
                <a:cubicBezTo>
                  <a:pt x="21" y="27"/>
                  <a:pt x="21" y="29"/>
                  <a:pt x="20" y="30"/>
                </a:cubicBezTo>
                <a:cubicBezTo>
                  <a:pt x="20" y="31"/>
                  <a:pt x="20" y="31"/>
                  <a:pt x="19" y="31"/>
                </a:cubicBezTo>
                <a:cubicBezTo>
                  <a:pt x="14" y="31"/>
                  <a:pt x="9" y="31"/>
                  <a:pt x="4" y="31"/>
                </a:cubicBezTo>
                <a:cubicBezTo>
                  <a:pt x="3" y="31"/>
                  <a:pt x="2" y="31"/>
                  <a:pt x="2" y="30"/>
                </a:cubicBezTo>
                <a:close/>
                <a:moveTo>
                  <a:pt x="11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lose/>
                <a:moveTo>
                  <a:pt x="12" y="10"/>
                </a:move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lose/>
                <a:moveTo>
                  <a:pt x="11" y="10"/>
                </a:moveTo>
                <a:cubicBezTo>
                  <a:pt x="11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  <a:moveTo>
                  <a:pt x="10" y="9"/>
                </a:move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6" y="20"/>
                </a:moveTo>
                <a:cubicBezTo>
                  <a:pt x="6" y="20"/>
                  <a:pt x="6" y="20"/>
                  <a:pt x="6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19"/>
                  <a:pt x="5" y="19"/>
                </a:cubicBezTo>
                <a:cubicBezTo>
                  <a:pt x="5" y="19"/>
                  <a:pt x="5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lose/>
                <a:moveTo>
                  <a:pt x="13" y="18"/>
                </a:moveTo>
                <a:cubicBezTo>
                  <a:pt x="12" y="18"/>
                  <a:pt x="12" y="18"/>
                  <a:pt x="12" y="18"/>
                </a:cubicBezTo>
                <a:cubicBezTo>
                  <a:pt x="11" y="18"/>
                  <a:pt x="11" y="18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4" y="16"/>
                  <a:pt x="14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lose/>
                <a:moveTo>
                  <a:pt x="11" y="18"/>
                </a:move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8" y="16"/>
                </a:move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9" y="15"/>
                </a:cubicBezTo>
                <a:cubicBezTo>
                  <a:pt x="9" y="15"/>
                  <a:pt x="10" y="15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9" y="16"/>
                  <a:pt x="9" y="16"/>
                </a:cubicBezTo>
                <a:cubicBezTo>
                  <a:pt x="9" y="16"/>
                  <a:pt x="9" y="16"/>
                  <a:pt x="8" y="16"/>
                </a:cubicBezTo>
                <a:close/>
                <a:moveTo>
                  <a:pt x="8" y="15"/>
                </a:move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4"/>
                  <a:pt x="10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9" y="15"/>
                  <a:pt x="9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2" y="14"/>
                </a:moveTo>
                <a:cubicBezTo>
                  <a:pt x="12" y="14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4"/>
                  <a:pt x="11" y="14"/>
                  <a:pt x="12" y="14"/>
                </a:cubicBezTo>
                <a:close/>
                <a:moveTo>
                  <a:pt x="14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3" y="16"/>
                </a:cubicBezTo>
                <a:cubicBezTo>
                  <a:pt x="13" y="16"/>
                  <a:pt x="12" y="16"/>
                  <a:pt x="12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4" y="15"/>
                  <a:pt x="14" y="15"/>
                  <a:pt x="14" y="16"/>
                </a:cubicBezTo>
                <a:close/>
                <a:moveTo>
                  <a:pt x="10" y="30"/>
                </a:moveTo>
                <a:cubicBezTo>
                  <a:pt x="10" y="30"/>
                  <a:pt x="10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10" y="29"/>
                  <a:pt x="10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lose/>
                <a:moveTo>
                  <a:pt x="12" y="30"/>
                </a:move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9"/>
                  <a:pt x="11" y="29"/>
                  <a:pt x="11" y="30"/>
                </a:cubicBezTo>
                <a:cubicBezTo>
                  <a:pt x="11" y="30"/>
                  <a:pt x="11" y="30"/>
                  <a:pt x="12" y="30"/>
                </a:cubicBezTo>
                <a:close/>
                <a:moveTo>
                  <a:pt x="13" y="27"/>
                </a:moveTo>
                <a:cubicBezTo>
                  <a:pt x="13" y="27"/>
                  <a:pt x="13" y="26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1" y="26"/>
                </a:cubicBezTo>
                <a:cubicBezTo>
                  <a:pt x="11" y="26"/>
                  <a:pt x="11" y="27"/>
                  <a:pt x="11" y="27"/>
                </a:cubicBezTo>
                <a:cubicBezTo>
                  <a:pt x="11" y="28"/>
                  <a:pt x="11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8"/>
                  <a:pt x="13" y="28"/>
                  <a:pt x="13" y="27"/>
                </a:cubicBezTo>
                <a:close/>
                <a:moveTo>
                  <a:pt x="13" y="25"/>
                </a:moveTo>
                <a:cubicBezTo>
                  <a:pt x="13" y="24"/>
                  <a:pt x="13" y="24"/>
                  <a:pt x="13" y="23"/>
                </a:cubicBezTo>
                <a:cubicBezTo>
                  <a:pt x="13" y="23"/>
                  <a:pt x="13" y="22"/>
                  <a:pt x="13" y="22"/>
                </a:cubicBezTo>
                <a:cubicBezTo>
                  <a:pt x="13" y="22"/>
                  <a:pt x="12" y="22"/>
                  <a:pt x="12" y="22"/>
                </a:cubicBezTo>
                <a:cubicBezTo>
                  <a:pt x="11" y="22"/>
                  <a:pt x="11" y="23"/>
                  <a:pt x="11" y="23"/>
                </a:cubicBezTo>
                <a:cubicBezTo>
                  <a:pt x="11" y="23"/>
                  <a:pt x="11" y="24"/>
                  <a:pt x="11" y="25"/>
                </a:cubicBezTo>
                <a:cubicBezTo>
                  <a:pt x="11" y="25"/>
                  <a:pt x="11" y="25"/>
                  <a:pt x="12" y="25"/>
                </a:cubicBezTo>
                <a:cubicBezTo>
                  <a:pt x="12" y="25"/>
                  <a:pt x="12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lose/>
                <a:moveTo>
                  <a:pt x="11" y="22"/>
                </a:moveTo>
                <a:cubicBezTo>
                  <a:pt x="10" y="22"/>
                  <a:pt x="10" y="22"/>
                  <a:pt x="9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9" y="23"/>
                  <a:pt x="9" y="24"/>
                  <a:pt x="9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9" y="25"/>
                </a:move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10" y="28"/>
                </a:cubicBezTo>
                <a:cubicBezTo>
                  <a:pt x="10" y="28"/>
                  <a:pt x="10" y="28"/>
                  <a:pt x="11" y="28"/>
                </a:cubicBezTo>
                <a:cubicBezTo>
                  <a:pt x="11" y="28"/>
                  <a:pt x="11" y="28"/>
                  <a:pt x="11" y="27"/>
                </a:cubicBezTo>
                <a:cubicBezTo>
                  <a:pt x="11" y="27"/>
                  <a:pt x="11" y="26"/>
                  <a:pt x="11" y="26"/>
                </a:cubicBezTo>
                <a:cubicBezTo>
                  <a:pt x="11" y="25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9" y="25"/>
                  <a:pt x="9" y="25"/>
                  <a:pt x="9" y="25"/>
                </a:cubicBezTo>
                <a:close/>
                <a:moveTo>
                  <a:pt x="19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6" y="14"/>
                </a:moveTo>
                <a:cubicBezTo>
                  <a:pt x="17" y="13"/>
                  <a:pt x="17" y="13"/>
                  <a:pt x="17" y="12"/>
                </a:cubicBezTo>
                <a:cubicBezTo>
                  <a:pt x="18" y="12"/>
                  <a:pt x="18" y="12"/>
                  <a:pt x="18" y="13"/>
                </a:cubicBezTo>
                <a:cubicBezTo>
                  <a:pt x="18" y="13"/>
                  <a:pt x="18" y="13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4"/>
                  <a:pt x="16" y="14"/>
                </a:cubicBezTo>
                <a:close/>
                <a:moveTo>
                  <a:pt x="18" y="13"/>
                </a:moveTo>
                <a:cubicBezTo>
                  <a:pt x="18" y="13"/>
                  <a:pt x="19" y="13"/>
                  <a:pt x="19" y="14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2"/>
                  <a:pt x="18" y="12"/>
                  <a:pt x="18" y="13"/>
                </a:cubicBezTo>
                <a:close/>
                <a:moveTo>
                  <a:pt x="19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9" y="14"/>
                  <a:pt x="19" y="14"/>
                  <a:pt x="19" y="15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7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2"/>
                </a:cubicBezTo>
                <a:cubicBezTo>
                  <a:pt x="18" y="22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18" y="24"/>
                </a:move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4"/>
                </a:cubicBezTo>
                <a:close/>
                <a:moveTo>
                  <a:pt x="17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6" y="23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7" y="21"/>
                  <a:pt x="17" y="21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lose/>
                <a:moveTo>
                  <a:pt x="16" y="21"/>
                </a:moveTo>
                <a:cubicBezTo>
                  <a:pt x="16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lose/>
                <a:moveTo>
                  <a:pt x="18" y="20"/>
                </a:move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7" y="20"/>
                  <a:pt x="17" y="20"/>
                  <a:pt x="18" y="20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lose/>
                <a:moveTo>
                  <a:pt x="4" y="19"/>
                </a:move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lose/>
                <a:moveTo>
                  <a:pt x="4" y="17"/>
                </a:moveTo>
                <a:cubicBezTo>
                  <a:pt x="4" y="17"/>
                  <a:pt x="4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4" y="18"/>
                  <a:pt x="4" y="18"/>
                </a:cubicBezTo>
                <a:cubicBezTo>
                  <a:pt x="4" y="18"/>
                  <a:pt x="4" y="18"/>
                  <a:pt x="4" y="17"/>
                </a:cubicBezTo>
                <a:close/>
                <a:moveTo>
                  <a:pt x="5" y="16"/>
                </a:moveTo>
                <a:cubicBezTo>
                  <a:pt x="6" y="16"/>
                  <a:pt x="6" y="17"/>
                  <a:pt x="6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5" y="18"/>
                </a:cubicBezTo>
                <a:cubicBezTo>
                  <a:pt x="5" y="18"/>
                  <a:pt x="5" y="18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6"/>
                  <a:pt x="5" y="16"/>
                  <a:pt x="5" y="16"/>
                </a:cubicBezTo>
                <a:close/>
                <a:moveTo>
                  <a:pt x="6" y="18"/>
                </a:moveTo>
                <a:cubicBezTo>
                  <a:pt x="6" y="18"/>
                  <a:pt x="6" y="18"/>
                  <a:pt x="6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1" name="Oval 66"/>
          <p:cNvSpPr>
            <a:spLocks noChangeArrowheads="1"/>
          </p:cNvSpPr>
          <p:nvPr/>
        </p:nvSpPr>
        <p:spPr bwMode="auto">
          <a:xfrm>
            <a:off x="7825567" y="5503132"/>
            <a:ext cx="473075" cy="476250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2" name="Freeform 67"/>
          <p:cNvSpPr>
            <a:spLocks/>
          </p:cNvSpPr>
          <p:nvPr/>
        </p:nvSpPr>
        <p:spPr bwMode="auto">
          <a:xfrm>
            <a:off x="7927167" y="5547582"/>
            <a:ext cx="371475" cy="431800"/>
          </a:xfrm>
          <a:custGeom>
            <a:avLst/>
            <a:gdLst>
              <a:gd name="T0" fmla="*/ 33 w 33"/>
              <a:gd name="T1" fmla="*/ 17 h 38"/>
              <a:gd name="T2" fmla="*/ 12 w 33"/>
              <a:gd name="T3" fmla="*/ 38 h 38"/>
              <a:gd name="T4" fmla="*/ 9 w 33"/>
              <a:gd name="T5" fmla="*/ 38 h 38"/>
              <a:gd name="T6" fmla="*/ 1 w 33"/>
              <a:gd name="T7" fmla="*/ 30 h 38"/>
              <a:gd name="T8" fmla="*/ 7 w 33"/>
              <a:gd name="T9" fmla="*/ 27 h 38"/>
              <a:gd name="T10" fmla="*/ 6 w 33"/>
              <a:gd name="T11" fmla="*/ 20 h 38"/>
              <a:gd name="T12" fmla="*/ 3 w 33"/>
              <a:gd name="T13" fmla="*/ 17 h 38"/>
              <a:gd name="T14" fmla="*/ 2 w 33"/>
              <a:gd name="T15" fmla="*/ 15 h 38"/>
              <a:gd name="T16" fmla="*/ 0 w 33"/>
              <a:gd name="T17" fmla="*/ 12 h 38"/>
              <a:gd name="T18" fmla="*/ 0 w 33"/>
              <a:gd name="T19" fmla="*/ 12 h 38"/>
              <a:gd name="T20" fmla="*/ 0 w 33"/>
              <a:gd name="T21" fmla="*/ 11 h 38"/>
              <a:gd name="T22" fmla="*/ 1 w 33"/>
              <a:gd name="T23" fmla="*/ 12 h 38"/>
              <a:gd name="T24" fmla="*/ 1 w 33"/>
              <a:gd name="T25" fmla="*/ 11 h 38"/>
              <a:gd name="T26" fmla="*/ 2 w 33"/>
              <a:gd name="T27" fmla="*/ 11 h 38"/>
              <a:gd name="T28" fmla="*/ 3 w 33"/>
              <a:gd name="T29" fmla="*/ 11 h 38"/>
              <a:gd name="T30" fmla="*/ 3 w 33"/>
              <a:gd name="T31" fmla="*/ 12 h 38"/>
              <a:gd name="T32" fmla="*/ 3 w 33"/>
              <a:gd name="T33" fmla="*/ 11 h 38"/>
              <a:gd name="T34" fmla="*/ 3 w 33"/>
              <a:gd name="T35" fmla="*/ 10 h 38"/>
              <a:gd name="T36" fmla="*/ 3 w 33"/>
              <a:gd name="T37" fmla="*/ 10 h 38"/>
              <a:gd name="T38" fmla="*/ 3 w 33"/>
              <a:gd name="T39" fmla="*/ 10 h 38"/>
              <a:gd name="T40" fmla="*/ 3 w 33"/>
              <a:gd name="T41" fmla="*/ 10 h 38"/>
              <a:gd name="T42" fmla="*/ 8 w 33"/>
              <a:gd name="T43" fmla="*/ 15 h 38"/>
              <a:gd name="T44" fmla="*/ 8 w 33"/>
              <a:gd name="T45" fmla="*/ 14 h 38"/>
              <a:gd name="T46" fmla="*/ 5 w 33"/>
              <a:gd name="T47" fmla="*/ 11 h 38"/>
              <a:gd name="T48" fmla="*/ 5 w 33"/>
              <a:gd name="T49" fmla="*/ 11 h 38"/>
              <a:gd name="T50" fmla="*/ 5 w 33"/>
              <a:gd name="T51" fmla="*/ 10 h 38"/>
              <a:gd name="T52" fmla="*/ 5 w 33"/>
              <a:gd name="T53" fmla="*/ 10 h 38"/>
              <a:gd name="T54" fmla="*/ 6 w 33"/>
              <a:gd name="T55" fmla="*/ 11 h 38"/>
              <a:gd name="T56" fmla="*/ 6 w 33"/>
              <a:gd name="T57" fmla="*/ 10 h 38"/>
              <a:gd name="T58" fmla="*/ 7 w 33"/>
              <a:gd name="T59" fmla="*/ 10 h 38"/>
              <a:gd name="T60" fmla="*/ 6 w 33"/>
              <a:gd name="T61" fmla="*/ 8 h 38"/>
              <a:gd name="T62" fmla="*/ 6 w 33"/>
              <a:gd name="T63" fmla="*/ 7 h 38"/>
              <a:gd name="T64" fmla="*/ 7 w 33"/>
              <a:gd name="T65" fmla="*/ 5 h 38"/>
              <a:gd name="T66" fmla="*/ 7 w 33"/>
              <a:gd name="T67" fmla="*/ 3 h 38"/>
              <a:gd name="T68" fmla="*/ 7 w 33"/>
              <a:gd name="T69" fmla="*/ 2 h 38"/>
              <a:gd name="T70" fmla="*/ 9 w 33"/>
              <a:gd name="T71" fmla="*/ 2 h 38"/>
              <a:gd name="T72" fmla="*/ 9 w 33"/>
              <a:gd name="T73" fmla="*/ 1 h 38"/>
              <a:gd name="T74" fmla="*/ 9 w 33"/>
              <a:gd name="T75" fmla="*/ 1 h 38"/>
              <a:gd name="T76" fmla="*/ 9 w 33"/>
              <a:gd name="T77" fmla="*/ 0 h 38"/>
              <a:gd name="T78" fmla="*/ 9 w 33"/>
              <a:gd name="T79" fmla="*/ 1 h 38"/>
              <a:gd name="T80" fmla="*/ 10 w 33"/>
              <a:gd name="T81" fmla="*/ 1 h 38"/>
              <a:gd name="T82" fmla="*/ 14 w 33"/>
              <a:gd name="T83" fmla="*/ 5 h 38"/>
              <a:gd name="T84" fmla="*/ 15 w 33"/>
              <a:gd name="T85" fmla="*/ 4 h 38"/>
              <a:gd name="T86" fmla="*/ 15 w 33"/>
              <a:gd name="T87" fmla="*/ 4 h 38"/>
              <a:gd name="T88" fmla="*/ 15 w 33"/>
              <a:gd name="T89" fmla="*/ 3 h 38"/>
              <a:gd name="T90" fmla="*/ 15 w 33"/>
              <a:gd name="T91" fmla="*/ 4 h 38"/>
              <a:gd name="T92" fmla="*/ 16 w 33"/>
              <a:gd name="T93" fmla="*/ 4 h 38"/>
              <a:gd name="T94" fmla="*/ 20 w 33"/>
              <a:gd name="T95" fmla="*/ 8 h 38"/>
              <a:gd name="T96" fmla="*/ 21 w 33"/>
              <a:gd name="T97" fmla="*/ 7 h 38"/>
              <a:gd name="T98" fmla="*/ 22 w 33"/>
              <a:gd name="T99" fmla="*/ 5 h 38"/>
              <a:gd name="T100" fmla="*/ 24 w 33"/>
              <a:gd name="T101" fmla="*/ 4 h 38"/>
              <a:gd name="T102" fmla="*/ 26 w 33"/>
              <a:gd name="T103" fmla="*/ 5 h 38"/>
              <a:gd name="T104" fmla="*/ 33 w 33"/>
              <a:gd name="T105" fmla="*/ 12 h 38"/>
              <a:gd name="T106" fmla="*/ 33 w 33"/>
              <a:gd name="T107" fmla="*/ 1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" h="38">
                <a:moveTo>
                  <a:pt x="33" y="17"/>
                </a:moveTo>
                <a:cubicBezTo>
                  <a:pt x="33" y="28"/>
                  <a:pt x="24" y="38"/>
                  <a:pt x="12" y="38"/>
                </a:cubicBezTo>
                <a:cubicBezTo>
                  <a:pt x="11" y="38"/>
                  <a:pt x="10" y="38"/>
                  <a:pt x="9" y="38"/>
                </a:cubicBezTo>
                <a:cubicBezTo>
                  <a:pt x="1" y="30"/>
                  <a:pt x="1" y="30"/>
                  <a:pt x="1" y="30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20" y="8"/>
                  <a:pt x="20" y="8"/>
                  <a:pt x="20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5"/>
                  <a:pt x="22" y="5"/>
                  <a:pt x="22" y="5"/>
                </a:cubicBezTo>
                <a:cubicBezTo>
                  <a:pt x="24" y="4"/>
                  <a:pt x="24" y="4"/>
                  <a:pt x="24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3"/>
                  <a:pt x="33" y="15"/>
                  <a:pt x="33" y="17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3" name="Freeform 68"/>
          <p:cNvSpPr>
            <a:spLocks/>
          </p:cNvSpPr>
          <p:nvPr/>
        </p:nvSpPr>
        <p:spPr bwMode="auto">
          <a:xfrm>
            <a:off x="7927167" y="5547582"/>
            <a:ext cx="303213" cy="352425"/>
          </a:xfrm>
          <a:custGeom>
            <a:avLst/>
            <a:gdLst>
              <a:gd name="T0" fmla="*/ 6 w 27"/>
              <a:gd name="T1" fmla="*/ 18 h 31"/>
              <a:gd name="T2" fmla="*/ 1 w 27"/>
              <a:gd name="T3" fmla="*/ 12 h 31"/>
              <a:gd name="T4" fmla="*/ 0 w 27"/>
              <a:gd name="T5" fmla="*/ 12 h 31"/>
              <a:gd name="T6" fmla="*/ 2 w 27"/>
              <a:gd name="T7" fmla="*/ 11 h 31"/>
              <a:gd name="T8" fmla="*/ 2 w 27"/>
              <a:gd name="T9" fmla="*/ 12 h 31"/>
              <a:gd name="T10" fmla="*/ 2 w 27"/>
              <a:gd name="T11" fmla="*/ 11 h 31"/>
              <a:gd name="T12" fmla="*/ 1 w 27"/>
              <a:gd name="T13" fmla="*/ 12 h 31"/>
              <a:gd name="T14" fmla="*/ 3 w 27"/>
              <a:gd name="T15" fmla="*/ 10 h 31"/>
              <a:gd name="T16" fmla="*/ 3 w 27"/>
              <a:gd name="T17" fmla="*/ 10 h 31"/>
              <a:gd name="T18" fmla="*/ 3 w 27"/>
              <a:gd name="T19" fmla="*/ 14 h 31"/>
              <a:gd name="T20" fmla="*/ 9 w 27"/>
              <a:gd name="T21" fmla="*/ 10 h 31"/>
              <a:gd name="T22" fmla="*/ 7 w 27"/>
              <a:gd name="T23" fmla="*/ 12 h 31"/>
              <a:gd name="T24" fmla="*/ 7 w 27"/>
              <a:gd name="T25" fmla="*/ 11 h 31"/>
              <a:gd name="T26" fmla="*/ 7 w 27"/>
              <a:gd name="T27" fmla="*/ 12 h 31"/>
              <a:gd name="T28" fmla="*/ 5 w 27"/>
              <a:gd name="T29" fmla="*/ 11 h 31"/>
              <a:gd name="T30" fmla="*/ 5 w 27"/>
              <a:gd name="T31" fmla="*/ 11 h 31"/>
              <a:gd name="T32" fmla="*/ 5 w 27"/>
              <a:gd name="T33" fmla="*/ 8 h 31"/>
              <a:gd name="T34" fmla="*/ 9 w 27"/>
              <a:gd name="T35" fmla="*/ 1 h 31"/>
              <a:gd name="T36" fmla="*/ 9 w 27"/>
              <a:gd name="T37" fmla="*/ 1 h 31"/>
              <a:gd name="T38" fmla="*/ 7 w 27"/>
              <a:gd name="T39" fmla="*/ 5 h 31"/>
              <a:gd name="T40" fmla="*/ 11 w 27"/>
              <a:gd name="T41" fmla="*/ 5 h 31"/>
              <a:gd name="T42" fmla="*/ 8 w 27"/>
              <a:gd name="T43" fmla="*/ 6 h 31"/>
              <a:gd name="T44" fmla="*/ 9 w 27"/>
              <a:gd name="T45" fmla="*/ 5 h 31"/>
              <a:gd name="T46" fmla="*/ 8 w 27"/>
              <a:gd name="T47" fmla="*/ 4 h 31"/>
              <a:gd name="T48" fmla="*/ 12 w 27"/>
              <a:gd name="T49" fmla="*/ 10 h 31"/>
              <a:gd name="T50" fmla="*/ 15 w 27"/>
              <a:gd name="T51" fmla="*/ 5 h 31"/>
              <a:gd name="T52" fmla="*/ 14 w 27"/>
              <a:gd name="T53" fmla="*/ 6 h 31"/>
              <a:gd name="T54" fmla="*/ 14 w 27"/>
              <a:gd name="T55" fmla="*/ 6 h 31"/>
              <a:gd name="T56" fmla="*/ 14 w 27"/>
              <a:gd name="T57" fmla="*/ 4 h 31"/>
              <a:gd name="T58" fmla="*/ 15 w 27"/>
              <a:gd name="T59" fmla="*/ 4 h 31"/>
              <a:gd name="T60" fmla="*/ 15 w 27"/>
              <a:gd name="T61" fmla="*/ 5 h 31"/>
              <a:gd name="T62" fmla="*/ 17 w 27"/>
              <a:gd name="T63" fmla="*/ 10 h 31"/>
              <a:gd name="T64" fmla="*/ 16 w 27"/>
              <a:gd name="T65" fmla="*/ 9 h 31"/>
              <a:gd name="T66" fmla="*/ 17 w 27"/>
              <a:gd name="T67" fmla="*/ 8 h 31"/>
              <a:gd name="T68" fmla="*/ 15 w 27"/>
              <a:gd name="T69" fmla="*/ 11 h 31"/>
              <a:gd name="T70" fmla="*/ 25 w 27"/>
              <a:gd name="T71" fmla="*/ 4 h 31"/>
              <a:gd name="T72" fmla="*/ 24 w 27"/>
              <a:gd name="T73" fmla="*/ 7 h 31"/>
              <a:gd name="T74" fmla="*/ 24 w 27"/>
              <a:gd name="T75" fmla="*/ 6 h 31"/>
              <a:gd name="T76" fmla="*/ 25 w 27"/>
              <a:gd name="T77" fmla="*/ 6 h 31"/>
              <a:gd name="T78" fmla="*/ 22 w 27"/>
              <a:gd name="T79" fmla="*/ 8 h 31"/>
              <a:gd name="T80" fmla="*/ 24 w 27"/>
              <a:gd name="T81" fmla="*/ 9 h 31"/>
              <a:gd name="T82" fmla="*/ 24 w 27"/>
              <a:gd name="T83" fmla="*/ 10 h 31"/>
              <a:gd name="T84" fmla="*/ 21 w 27"/>
              <a:gd name="T85" fmla="*/ 11 h 31"/>
              <a:gd name="T86" fmla="*/ 21 w 27"/>
              <a:gd name="T87" fmla="*/ 10 h 31"/>
              <a:gd name="T88" fmla="*/ 23 w 27"/>
              <a:gd name="T89" fmla="*/ 10 h 31"/>
              <a:gd name="T90" fmla="*/ 18 w 27"/>
              <a:gd name="T91" fmla="*/ 14 h 31"/>
              <a:gd name="T92" fmla="*/ 19 w 27"/>
              <a:gd name="T93" fmla="*/ 14 h 31"/>
              <a:gd name="T94" fmla="*/ 22 w 27"/>
              <a:gd name="T95" fmla="*/ 12 h 31"/>
              <a:gd name="T96" fmla="*/ 23 w 27"/>
              <a:gd name="T97" fmla="*/ 13 h 31"/>
              <a:gd name="T98" fmla="*/ 21 w 27"/>
              <a:gd name="T99" fmla="*/ 16 h 31"/>
              <a:gd name="T100" fmla="*/ 25 w 27"/>
              <a:gd name="T101" fmla="*/ 13 h 31"/>
              <a:gd name="T102" fmla="*/ 25 w 27"/>
              <a:gd name="T103" fmla="*/ 13 h 31"/>
              <a:gd name="T104" fmla="*/ 24 w 27"/>
              <a:gd name="T105" fmla="*/ 12 h 31"/>
              <a:gd name="T106" fmla="*/ 27 w 27"/>
              <a:gd name="T107" fmla="*/ 13 h 31"/>
              <a:gd name="T108" fmla="*/ 27 w 27"/>
              <a:gd name="T109" fmla="*/ 14 h 31"/>
              <a:gd name="T110" fmla="*/ 23 w 27"/>
              <a:gd name="T111" fmla="*/ 15 h 31"/>
              <a:gd name="T112" fmla="*/ 13 w 27"/>
              <a:gd name="T113" fmla="*/ 17 h 31"/>
              <a:gd name="T114" fmla="*/ 16 w 27"/>
              <a:gd name="T115" fmla="*/ 20 h 31"/>
              <a:gd name="T116" fmla="*/ 19 w 27"/>
              <a:gd name="T117" fmla="*/ 20 h 31"/>
              <a:gd name="T118" fmla="*/ 18 w 27"/>
              <a:gd name="T119" fmla="*/ 20 h 31"/>
              <a:gd name="T120" fmla="*/ 19 w 27"/>
              <a:gd name="T121" fmla="*/ 20 h 31"/>
              <a:gd name="T122" fmla="*/ 18 w 27"/>
              <a:gd name="T123" fmla="*/ 22 h 31"/>
              <a:gd name="T124" fmla="*/ 19 w 27"/>
              <a:gd name="T12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" h="31">
                <a:moveTo>
                  <a:pt x="4" y="27"/>
                </a:moveTo>
                <a:cubicBezTo>
                  <a:pt x="4" y="26"/>
                  <a:pt x="5" y="26"/>
                  <a:pt x="5" y="25"/>
                </a:cubicBezTo>
                <a:cubicBezTo>
                  <a:pt x="6" y="24"/>
                  <a:pt x="5" y="23"/>
                  <a:pt x="5" y="22"/>
                </a:cubicBezTo>
                <a:cubicBezTo>
                  <a:pt x="5" y="22"/>
                  <a:pt x="5" y="21"/>
                  <a:pt x="5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5" y="18"/>
                </a:cubicBezTo>
                <a:cubicBezTo>
                  <a:pt x="5" y="17"/>
                  <a:pt x="4" y="17"/>
                  <a:pt x="3" y="17"/>
                </a:cubicBezTo>
                <a:cubicBezTo>
                  <a:pt x="3" y="16"/>
                  <a:pt x="2" y="15"/>
                  <a:pt x="2" y="15"/>
                </a:cubicBezTo>
                <a:cubicBezTo>
                  <a:pt x="2" y="14"/>
                  <a:pt x="2" y="14"/>
                  <a:pt x="1" y="13"/>
                </a:cubicBezTo>
                <a:cubicBezTo>
                  <a:pt x="1" y="13"/>
                  <a:pt x="1" y="13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3"/>
                  <a:pt x="2" y="13"/>
                  <a:pt x="3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5"/>
                  <a:pt x="3" y="15"/>
                  <a:pt x="4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7" y="16"/>
                  <a:pt x="7" y="16"/>
                  <a:pt x="7" y="15"/>
                </a:cubicBezTo>
                <a:cubicBezTo>
                  <a:pt x="7" y="15"/>
                  <a:pt x="7" y="14"/>
                  <a:pt x="8" y="14"/>
                </a:cubicBezTo>
                <a:cubicBezTo>
                  <a:pt x="8" y="13"/>
                  <a:pt x="10" y="12"/>
                  <a:pt x="9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8"/>
                  <a:pt x="5" y="8"/>
                </a:cubicBezTo>
                <a:cubicBezTo>
                  <a:pt x="5" y="6"/>
                  <a:pt x="6" y="5"/>
                  <a:pt x="6" y="5"/>
                </a:cubicBezTo>
                <a:cubicBezTo>
                  <a:pt x="6" y="3"/>
                  <a:pt x="6" y="3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9" y="1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5"/>
                </a:cubicBezTo>
                <a:cubicBezTo>
                  <a:pt x="7" y="5"/>
                  <a:pt x="7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9" y="9"/>
                  <a:pt x="10" y="9"/>
                </a:cubicBezTo>
                <a:cubicBezTo>
                  <a:pt x="10" y="9"/>
                  <a:pt x="10" y="9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7"/>
                  <a:pt x="12" y="7"/>
                  <a:pt x="12" y="8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9"/>
                  <a:pt x="13" y="8"/>
                </a:cubicBezTo>
                <a:cubicBezTo>
                  <a:pt x="13" y="8"/>
                  <a:pt x="13" y="7"/>
                  <a:pt x="14" y="7"/>
                </a:cubicBezTo>
                <a:cubicBezTo>
                  <a:pt x="14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5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3" y="6"/>
                  <a:pt x="13" y="6"/>
                </a:cubicBezTo>
                <a:cubicBezTo>
                  <a:pt x="13" y="6"/>
                  <a:pt x="13" y="6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8" y="8"/>
                  <a:pt x="18" y="8"/>
                </a:cubicBezTo>
                <a:cubicBezTo>
                  <a:pt x="18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7"/>
                  <a:pt x="16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8"/>
                  <a:pt x="14" y="8"/>
                </a:cubicBezTo>
                <a:cubicBezTo>
                  <a:pt x="14" y="8"/>
                  <a:pt x="14" y="9"/>
                  <a:pt x="14" y="11"/>
                </a:cubicBezTo>
                <a:cubicBezTo>
                  <a:pt x="13" y="11"/>
                  <a:pt x="12" y="12"/>
                  <a:pt x="14" y="12"/>
                </a:cubicBezTo>
                <a:cubicBezTo>
                  <a:pt x="14" y="12"/>
                  <a:pt x="15" y="11"/>
                  <a:pt x="15" y="11"/>
                </a:cubicBezTo>
                <a:cubicBezTo>
                  <a:pt x="16" y="11"/>
                  <a:pt x="16" y="12"/>
                  <a:pt x="17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9" y="9"/>
                  <a:pt x="20" y="8"/>
                  <a:pt x="21" y="7"/>
                </a:cubicBezTo>
                <a:cubicBezTo>
                  <a:pt x="21" y="6"/>
                  <a:pt x="21" y="5"/>
                  <a:pt x="22" y="5"/>
                </a:cubicBezTo>
                <a:cubicBezTo>
                  <a:pt x="23" y="5"/>
                  <a:pt x="23" y="4"/>
                  <a:pt x="24" y="4"/>
                </a:cubicBezTo>
                <a:cubicBezTo>
                  <a:pt x="24" y="4"/>
                  <a:pt x="24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4" y="7"/>
                  <a:pt x="24" y="7"/>
                </a:cubicBezTo>
                <a:cubicBezTo>
                  <a:pt x="24" y="7"/>
                  <a:pt x="24" y="7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4" y="5"/>
                </a:cubicBezTo>
                <a:cubicBezTo>
                  <a:pt x="24" y="5"/>
                  <a:pt x="23" y="5"/>
                  <a:pt x="23" y="5"/>
                </a:cubicBezTo>
                <a:cubicBezTo>
                  <a:pt x="22" y="6"/>
                  <a:pt x="22" y="7"/>
                  <a:pt x="22" y="7"/>
                </a:cubicBezTo>
                <a:cubicBezTo>
                  <a:pt x="21" y="8"/>
                  <a:pt x="21" y="8"/>
                  <a:pt x="22" y="8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8"/>
                  <a:pt x="24" y="8"/>
                  <a:pt x="24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3" y="10"/>
                  <a:pt x="23" y="10"/>
                </a:cubicBezTo>
                <a:cubicBezTo>
                  <a:pt x="23" y="10"/>
                  <a:pt x="23" y="11"/>
                  <a:pt x="23" y="11"/>
                </a:cubicBezTo>
                <a:cubicBezTo>
                  <a:pt x="23" y="11"/>
                  <a:pt x="22" y="11"/>
                  <a:pt x="22" y="11"/>
                </a:cubicBezTo>
                <a:cubicBezTo>
                  <a:pt x="22" y="11"/>
                  <a:pt x="22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1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22" y="9"/>
                  <a:pt x="22" y="8"/>
                  <a:pt x="22" y="9"/>
                </a:cubicBezTo>
                <a:cubicBezTo>
                  <a:pt x="21" y="9"/>
                  <a:pt x="20" y="9"/>
                  <a:pt x="20" y="9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1"/>
                  <a:pt x="19" y="13"/>
                  <a:pt x="18" y="14"/>
                </a:cubicBezTo>
                <a:cubicBezTo>
                  <a:pt x="17" y="14"/>
                  <a:pt x="16" y="13"/>
                  <a:pt x="15" y="14"/>
                </a:cubicBezTo>
                <a:cubicBezTo>
                  <a:pt x="15" y="14"/>
                  <a:pt x="14" y="14"/>
                  <a:pt x="14" y="15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6"/>
                  <a:pt x="16" y="16"/>
                  <a:pt x="16" y="16"/>
                </a:cubicBezTo>
                <a:cubicBezTo>
                  <a:pt x="17" y="16"/>
                  <a:pt x="17" y="15"/>
                  <a:pt x="17" y="15"/>
                </a:cubicBezTo>
                <a:cubicBezTo>
                  <a:pt x="18" y="15"/>
                  <a:pt x="18" y="14"/>
                  <a:pt x="19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21" y="13"/>
                  <a:pt x="21" y="13"/>
                </a:cubicBezTo>
                <a:cubicBezTo>
                  <a:pt x="21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3" y="13"/>
                </a:cubicBezTo>
                <a:cubicBezTo>
                  <a:pt x="23" y="13"/>
                  <a:pt x="23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3"/>
                  <a:pt x="22" y="13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3" y="12"/>
                  <a:pt x="23" y="12"/>
                </a:cubicBezTo>
                <a:cubicBezTo>
                  <a:pt x="23" y="12"/>
                  <a:pt x="23" y="12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2" y="16"/>
                  <a:pt x="22" y="15"/>
                  <a:pt x="23" y="15"/>
                </a:cubicBezTo>
                <a:cubicBezTo>
                  <a:pt x="23" y="14"/>
                  <a:pt x="24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6" y="13"/>
                  <a:pt x="25" y="13"/>
                  <a:pt x="25" y="13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4" y="12"/>
                </a:cubicBezTo>
                <a:cubicBezTo>
                  <a:pt x="24" y="12"/>
                  <a:pt x="24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4" y="13"/>
                  <a:pt x="24" y="13"/>
                </a:cubicBezTo>
                <a:cubicBezTo>
                  <a:pt x="24" y="13"/>
                  <a:pt x="24" y="13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6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7" y="13"/>
                  <a:pt x="27" y="13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7" y="14"/>
                </a:cubicBezTo>
                <a:cubicBezTo>
                  <a:pt x="27" y="14"/>
                  <a:pt x="27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5" y="14"/>
                  <a:pt x="25" y="14"/>
                </a:cubicBezTo>
                <a:cubicBezTo>
                  <a:pt x="25" y="14"/>
                  <a:pt x="25" y="14"/>
                  <a:pt x="24" y="14"/>
                </a:cubicBezTo>
                <a:cubicBezTo>
                  <a:pt x="24" y="14"/>
                  <a:pt x="23" y="14"/>
                  <a:pt x="23" y="15"/>
                </a:cubicBezTo>
                <a:cubicBezTo>
                  <a:pt x="22" y="16"/>
                  <a:pt x="22" y="16"/>
                  <a:pt x="21" y="17"/>
                </a:cubicBezTo>
                <a:cubicBezTo>
                  <a:pt x="20" y="17"/>
                  <a:pt x="20" y="15"/>
                  <a:pt x="19" y="15"/>
                </a:cubicBezTo>
                <a:cubicBezTo>
                  <a:pt x="19" y="15"/>
                  <a:pt x="18" y="15"/>
                  <a:pt x="18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6" y="18"/>
                  <a:pt x="15" y="17"/>
                  <a:pt x="14" y="17"/>
                </a:cubicBezTo>
                <a:cubicBezTo>
                  <a:pt x="14" y="17"/>
                  <a:pt x="13" y="17"/>
                  <a:pt x="13" y="17"/>
                </a:cubicBezTo>
                <a:cubicBezTo>
                  <a:pt x="13" y="17"/>
                  <a:pt x="13" y="17"/>
                  <a:pt x="12" y="18"/>
                </a:cubicBezTo>
                <a:cubicBezTo>
                  <a:pt x="12" y="18"/>
                  <a:pt x="12" y="18"/>
                  <a:pt x="12" y="19"/>
                </a:cubicBezTo>
                <a:cubicBezTo>
                  <a:pt x="13" y="20"/>
                  <a:pt x="14" y="19"/>
                  <a:pt x="14" y="20"/>
                </a:cubicBezTo>
                <a:cubicBezTo>
                  <a:pt x="14" y="21"/>
                  <a:pt x="13" y="24"/>
                  <a:pt x="14" y="23"/>
                </a:cubicBezTo>
                <a:cubicBezTo>
                  <a:pt x="15" y="23"/>
                  <a:pt x="15" y="23"/>
                  <a:pt x="16" y="22"/>
                </a:cubicBezTo>
                <a:cubicBezTo>
                  <a:pt x="16" y="22"/>
                  <a:pt x="16" y="21"/>
                  <a:pt x="16" y="20"/>
                </a:cubicBezTo>
                <a:cubicBezTo>
                  <a:pt x="16" y="20"/>
                  <a:pt x="16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8" y="18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7" y="19"/>
                  <a:pt x="17" y="19"/>
                </a:cubicBezTo>
                <a:cubicBezTo>
                  <a:pt x="17" y="19"/>
                  <a:pt x="17" y="19"/>
                  <a:pt x="17" y="20"/>
                </a:cubicBezTo>
                <a:cubicBezTo>
                  <a:pt x="17" y="20"/>
                  <a:pt x="16" y="22"/>
                  <a:pt x="17" y="22"/>
                </a:cubicBezTo>
                <a:cubicBezTo>
                  <a:pt x="17" y="22"/>
                  <a:pt x="17" y="22"/>
                  <a:pt x="18" y="22"/>
                </a:cubicBezTo>
                <a:cubicBezTo>
                  <a:pt x="18" y="22"/>
                  <a:pt x="18" y="22"/>
                  <a:pt x="18" y="23"/>
                </a:cubicBezTo>
                <a:cubicBezTo>
                  <a:pt x="17" y="23"/>
                  <a:pt x="16" y="24"/>
                  <a:pt x="15" y="25"/>
                </a:cubicBezTo>
                <a:cubicBezTo>
                  <a:pt x="15" y="25"/>
                  <a:pt x="15" y="27"/>
                  <a:pt x="16" y="27"/>
                </a:cubicBezTo>
                <a:cubicBezTo>
                  <a:pt x="16" y="28"/>
                  <a:pt x="17" y="27"/>
                  <a:pt x="18" y="28"/>
                </a:cubicBezTo>
                <a:cubicBezTo>
                  <a:pt x="18" y="28"/>
                  <a:pt x="18" y="29"/>
                  <a:pt x="19" y="29"/>
                </a:cubicBezTo>
                <a:cubicBezTo>
                  <a:pt x="22" y="29"/>
                  <a:pt x="22" y="31"/>
                  <a:pt x="19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1" y="31"/>
                  <a:pt x="0" y="29"/>
                  <a:pt x="2" y="29"/>
                </a:cubicBezTo>
                <a:cubicBezTo>
                  <a:pt x="3" y="28"/>
                  <a:pt x="3" y="28"/>
                  <a:pt x="4" y="27"/>
                </a:cubicBezTo>
                <a:close/>
              </a:path>
            </a:pathLst>
          </a:cu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4" name="Oval 69"/>
          <p:cNvSpPr>
            <a:spLocks noChangeArrowheads="1"/>
          </p:cNvSpPr>
          <p:nvPr/>
        </p:nvSpPr>
        <p:spPr bwMode="auto">
          <a:xfrm>
            <a:off x="6630179" y="3690207"/>
            <a:ext cx="473075" cy="48736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5" name="Freeform 70"/>
          <p:cNvSpPr>
            <a:spLocks/>
          </p:cNvSpPr>
          <p:nvPr/>
        </p:nvSpPr>
        <p:spPr bwMode="auto">
          <a:xfrm>
            <a:off x="6674629" y="3871182"/>
            <a:ext cx="428625" cy="295275"/>
          </a:xfrm>
          <a:custGeom>
            <a:avLst/>
            <a:gdLst>
              <a:gd name="T0" fmla="*/ 38 w 38"/>
              <a:gd name="T1" fmla="*/ 8 h 26"/>
              <a:gd name="T2" fmla="*/ 21 w 38"/>
              <a:gd name="T3" fmla="*/ 26 h 26"/>
              <a:gd name="T4" fmla="*/ 0 w 38"/>
              <a:gd name="T5" fmla="*/ 5 h 26"/>
              <a:gd name="T6" fmla="*/ 13 w 38"/>
              <a:gd name="T7" fmla="*/ 0 h 26"/>
              <a:gd name="T8" fmla="*/ 21 w 38"/>
              <a:gd name="T9" fmla="*/ 8 h 26"/>
              <a:gd name="T10" fmla="*/ 33 w 38"/>
              <a:gd name="T11" fmla="*/ 3 h 26"/>
              <a:gd name="T12" fmla="*/ 38 w 38"/>
              <a:gd name="T13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26">
                <a:moveTo>
                  <a:pt x="38" y="8"/>
                </a:moveTo>
                <a:cubicBezTo>
                  <a:pt x="37" y="17"/>
                  <a:pt x="30" y="24"/>
                  <a:pt x="21" y="26"/>
                </a:cubicBezTo>
                <a:cubicBezTo>
                  <a:pt x="0" y="5"/>
                  <a:pt x="0" y="5"/>
                  <a:pt x="0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21" y="8"/>
                  <a:pt x="21" y="8"/>
                  <a:pt x="21" y="8"/>
                </a:cubicBezTo>
                <a:cubicBezTo>
                  <a:pt x="33" y="3"/>
                  <a:pt x="33" y="3"/>
                  <a:pt x="33" y="3"/>
                </a:cubicBezTo>
                <a:cubicBezTo>
                  <a:pt x="38" y="8"/>
                  <a:pt x="38" y="8"/>
                  <a:pt x="38" y="8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6" name="Freeform 71"/>
          <p:cNvSpPr>
            <a:spLocks/>
          </p:cNvSpPr>
          <p:nvPr/>
        </p:nvSpPr>
        <p:spPr bwMode="auto">
          <a:xfrm>
            <a:off x="6674629" y="3860069"/>
            <a:ext cx="384175" cy="169863"/>
          </a:xfrm>
          <a:custGeom>
            <a:avLst/>
            <a:gdLst>
              <a:gd name="T0" fmla="*/ 0 w 34"/>
              <a:gd name="T1" fmla="*/ 5 h 15"/>
              <a:gd name="T2" fmla="*/ 12 w 34"/>
              <a:gd name="T3" fmla="*/ 1 h 15"/>
              <a:gd name="T4" fmla="*/ 13 w 34"/>
              <a:gd name="T5" fmla="*/ 1 h 15"/>
              <a:gd name="T6" fmla="*/ 14 w 34"/>
              <a:gd name="T7" fmla="*/ 9 h 15"/>
              <a:gd name="T8" fmla="*/ 15 w 34"/>
              <a:gd name="T9" fmla="*/ 9 h 15"/>
              <a:gd name="T10" fmla="*/ 15 w 34"/>
              <a:gd name="T11" fmla="*/ 7 h 15"/>
              <a:gd name="T12" fmla="*/ 16 w 34"/>
              <a:gd name="T13" fmla="*/ 7 h 15"/>
              <a:gd name="T14" fmla="*/ 18 w 34"/>
              <a:gd name="T15" fmla="*/ 7 h 15"/>
              <a:gd name="T16" fmla="*/ 19 w 34"/>
              <a:gd name="T17" fmla="*/ 7 h 15"/>
              <a:gd name="T18" fmla="*/ 18 w 34"/>
              <a:gd name="T19" fmla="*/ 9 h 15"/>
              <a:gd name="T20" fmla="*/ 20 w 34"/>
              <a:gd name="T21" fmla="*/ 9 h 15"/>
              <a:gd name="T22" fmla="*/ 21 w 34"/>
              <a:gd name="T23" fmla="*/ 1 h 15"/>
              <a:gd name="T24" fmla="*/ 21 w 34"/>
              <a:gd name="T25" fmla="*/ 1 h 15"/>
              <a:gd name="T26" fmla="*/ 34 w 34"/>
              <a:gd name="T27" fmla="*/ 5 h 15"/>
              <a:gd name="T28" fmla="*/ 33 w 34"/>
              <a:gd name="T29" fmla="*/ 6 h 15"/>
              <a:gd name="T30" fmla="*/ 27 w 34"/>
              <a:gd name="T31" fmla="*/ 8 h 15"/>
              <a:gd name="T32" fmla="*/ 27 w 34"/>
              <a:gd name="T33" fmla="*/ 8 h 15"/>
              <a:gd name="T34" fmla="*/ 24 w 34"/>
              <a:gd name="T35" fmla="*/ 11 h 15"/>
              <a:gd name="T36" fmla="*/ 23 w 34"/>
              <a:gd name="T37" fmla="*/ 11 h 15"/>
              <a:gd name="T38" fmla="*/ 17 w 34"/>
              <a:gd name="T39" fmla="*/ 15 h 15"/>
              <a:gd name="T40" fmla="*/ 16 w 34"/>
              <a:gd name="T41" fmla="*/ 15 h 15"/>
              <a:gd name="T42" fmla="*/ 11 w 34"/>
              <a:gd name="T43" fmla="*/ 11 h 15"/>
              <a:gd name="T44" fmla="*/ 10 w 34"/>
              <a:gd name="T45" fmla="*/ 11 h 15"/>
              <a:gd name="T46" fmla="*/ 7 w 34"/>
              <a:gd name="T47" fmla="*/ 8 h 15"/>
              <a:gd name="T48" fmla="*/ 6 w 34"/>
              <a:gd name="T49" fmla="*/ 8 h 15"/>
              <a:gd name="T50" fmla="*/ 0 w 34"/>
              <a:gd name="T51" fmla="*/ 6 h 15"/>
              <a:gd name="T52" fmla="*/ 0 w 34"/>
              <a:gd name="T53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" h="15">
                <a:moveTo>
                  <a:pt x="0" y="5"/>
                </a:moveTo>
                <a:cubicBezTo>
                  <a:pt x="2" y="2"/>
                  <a:pt x="7" y="0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4"/>
                  <a:pt x="13" y="8"/>
                  <a:pt x="14" y="9"/>
                </a:cubicBezTo>
                <a:cubicBezTo>
                  <a:pt x="15" y="10"/>
                  <a:pt x="15" y="10"/>
                  <a:pt x="15" y="9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6" y="7"/>
                </a:cubicBezTo>
                <a:cubicBezTo>
                  <a:pt x="16" y="8"/>
                  <a:pt x="17" y="8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8" y="8"/>
                  <a:pt x="18" y="9"/>
                </a:cubicBezTo>
                <a:cubicBezTo>
                  <a:pt x="18" y="10"/>
                  <a:pt x="19" y="10"/>
                  <a:pt x="20" y="9"/>
                </a:cubicBezTo>
                <a:cubicBezTo>
                  <a:pt x="21" y="8"/>
                  <a:pt x="21" y="4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7" y="0"/>
                  <a:pt x="31" y="2"/>
                  <a:pt x="34" y="5"/>
                </a:cubicBezTo>
                <a:cubicBezTo>
                  <a:pt x="34" y="6"/>
                  <a:pt x="34" y="6"/>
                  <a:pt x="33" y="6"/>
                </a:cubicBezTo>
                <a:cubicBezTo>
                  <a:pt x="30" y="5"/>
                  <a:pt x="28" y="6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4" y="8"/>
                  <a:pt x="24" y="9"/>
                  <a:pt x="24" y="11"/>
                </a:cubicBezTo>
                <a:cubicBezTo>
                  <a:pt x="24" y="11"/>
                  <a:pt x="23" y="11"/>
                  <a:pt x="23" y="11"/>
                </a:cubicBezTo>
                <a:cubicBezTo>
                  <a:pt x="21" y="11"/>
                  <a:pt x="18" y="13"/>
                  <a:pt x="17" y="15"/>
                </a:cubicBezTo>
                <a:cubicBezTo>
                  <a:pt x="17" y="15"/>
                  <a:pt x="17" y="15"/>
                  <a:pt x="16" y="15"/>
                </a:cubicBezTo>
                <a:cubicBezTo>
                  <a:pt x="16" y="13"/>
                  <a:pt x="13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9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6"/>
                  <a:pt x="3" y="5"/>
                  <a:pt x="0" y="6"/>
                </a:cubicBezTo>
                <a:cubicBezTo>
                  <a:pt x="0" y="6"/>
                  <a:pt x="0" y="6"/>
                  <a:pt x="0" y="5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7" name="Oval 72"/>
          <p:cNvSpPr>
            <a:spLocks noChangeArrowheads="1"/>
          </p:cNvSpPr>
          <p:nvPr/>
        </p:nvSpPr>
        <p:spPr bwMode="auto">
          <a:xfrm>
            <a:off x="7825567" y="3690207"/>
            <a:ext cx="473075" cy="487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8" name="Freeform 73"/>
          <p:cNvSpPr>
            <a:spLocks/>
          </p:cNvSpPr>
          <p:nvPr/>
        </p:nvSpPr>
        <p:spPr bwMode="auto">
          <a:xfrm>
            <a:off x="7938279" y="3780694"/>
            <a:ext cx="360363" cy="396875"/>
          </a:xfrm>
          <a:custGeom>
            <a:avLst/>
            <a:gdLst>
              <a:gd name="T0" fmla="*/ 32 w 32"/>
              <a:gd name="T1" fmla="*/ 15 h 35"/>
              <a:gd name="T2" fmla="*/ 11 w 32"/>
              <a:gd name="T3" fmla="*/ 35 h 35"/>
              <a:gd name="T4" fmla="*/ 7 w 32"/>
              <a:gd name="T5" fmla="*/ 34 h 35"/>
              <a:gd name="T6" fmla="*/ 0 w 32"/>
              <a:gd name="T7" fmla="*/ 27 h 35"/>
              <a:gd name="T8" fmla="*/ 3 w 32"/>
              <a:gd name="T9" fmla="*/ 24 h 35"/>
              <a:gd name="T10" fmla="*/ 2 w 32"/>
              <a:gd name="T11" fmla="*/ 20 h 35"/>
              <a:gd name="T12" fmla="*/ 4 w 32"/>
              <a:gd name="T13" fmla="*/ 22 h 35"/>
              <a:gd name="T14" fmla="*/ 4 w 32"/>
              <a:gd name="T15" fmla="*/ 22 h 35"/>
              <a:gd name="T16" fmla="*/ 3 w 32"/>
              <a:gd name="T17" fmla="*/ 21 h 35"/>
              <a:gd name="T18" fmla="*/ 3 w 32"/>
              <a:gd name="T19" fmla="*/ 20 h 35"/>
              <a:gd name="T20" fmla="*/ 2 w 32"/>
              <a:gd name="T21" fmla="*/ 17 h 35"/>
              <a:gd name="T22" fmla="*/ 4 w 32"/>
              <a:gd name="T23" fmla="*/ 18 h 35"/>
              <a:gd name="T24" fmla="*/ 3 w 32"/>
              <a:gd name="T25" fmla="*/ 13 h 35"/>
              <a:gd name="T26" fmla="*/ 5 w 32"/>
              <a:gd name="T27" fmla="*/ 4 h 35"/>
              <a:gd name="T28" fmla="*/ 9 w 32"/>
              <a:gd name="T29" fmla="*/ 5 h 35"/>
              <a:gd name="T30" fmla="*/ 10 w 32"/>
              <a:gd name="T31" fmla="*/ 4 h 35"/>
              <a:gd name="T32" fmla="*/ 5 w 32"/>
              <a:gd name="T33" fmla="*/ 0 h 35"/>
              <a:gd name="T34" fmla="*/ 7 w 32"/>
              <a:gd name="T35" fmla="*/ 0 h 35"/>
              <a:gd name="T36" fmla="*/ 17 w 32"/>
              <a:gd name="T37" fmla="*/ 0 h 35"/>
              <a:gd name="T38" fmla="*/ 32 w 32"/>
              <a:gd name="T39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2" h="35">
                <a:moveTo>
                  <a:pt x="32" y="15"/>
                </a:moveTo>
                <a:cubicBezTo>
                  <a:pt x="31" y="26"/>
                  <a:pt x="22" y="35"/>
                  <a:pt x="11" y="35"/>
                </a:cubicBezTo>
                <a:cubicBezTo>
                  <a:pt x="10" y="35"/>
                  <a:pt x="9" y="34"/>
                  <a:pt x="7" y="34"/>
                </a:cubicBezTo>
                <a:cubicBezTo>
                  <a:pt x="0" y="27"/>
                  <a:pt x="0" y="27"/>
                  <a:pt x="0" y="27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0"/>
                  <a:pt x="2" y="20"/>
                  <a:pt x="2" y="20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17"/>
                  <a:pt x="2" y="17"/>
                  <a:pt x="2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4"/>
                  <a:pt x="5" y="4"/>
                  <a:pt x="5" y="4"/>
                </a:cubicBezTo>
                <a:cubicBezTo>
                  <a:pt x="9" y="5"/>
                  <a:pt x="9" y="5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32" y="15"/>
                  <a:pt x="32" y="15"/>
                  <a:pt x="32" y="1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9" name="Freeform 74"/>
          <p:cNvSpPr>
            <a:spLocks noEditPoints="1"/>
          </p:cNvSpPr>
          <p:nvPr/>
        </p:nvSpPr>
        <p:spPr bwMode="auto">
          <a:xfrm>
            <a:off x="7927167" y="3723544"/>
            <a:ext cx="269875" cy="363538"/>
          </a:xfrm>
          <a:custGeom>
            <a:avLst/>
            <a:gdLst>
              <a:gd name="T0" fmla="*/ 4 w 24"/>
              <a:gd name="T1" fmla="*/ 26 h 32"/>
              <a:gd name="T2" fmla="*/ 2 w 24"/>
              <a:gd name="T3" fmla="*/ 32 h 32"/>
              <a:gd name="T4" fmla="*/ 22 w 24"/>
              <a:gd name="T5" fmla="*/ 25 h 32"/>
              <a:gd name="T6" fmla="*/ 18 w 24"/>
              <a:gd name="T7" fmla="*/ 25 h 32"/>
              <a:gd name="T8" fmla="*/ 16 w 24"/>
              <a:gd name="T9" fmla="*/ 26 h 32"/>
              <a:gd name="T10" fmla="*/ 13 w 24"/>
              <a:gd name="T11" fmla="*/ 26 h 32"/>
              <a:gd name="T12" fmla="*/ 12 w 24"/>
              <a:gd name="T13" fmla="*/ 28 h 32"/>
              <a:gd name="T14" fmla="*/ 8 w 24"/>
              <a:gd name="T15" fmla="*/ 24 h 32"/>
              <a:gd name="T16" fmla="*/ 6 w 24"/>
              <a:gd name="T17" fmla="*/ 26 h 32"/>
              <a:gd name="T18" fmla="*/ 4 w 24"/>
              <a:gd name="T19" fmla="*/ 23 h 32"/>
              <a:gd name="T20" fmla="*/ 2 w 24"/>
              <a:gd name="T21" fmla="*/ 24 h 32"/>
              <a:gd name="T22" fmla="*/ 21 w 24"/>
              <a:gd name="T23" fmla="*/ 26 h 32"/>
              <a:gd name="T24" fmla="*/ 18 w 24"/>
              <a:gd name="T25" fmla="*/ 17 h 32"/>
              <a:gd name="T26" fmla="*/ 16 w 24"/>
              <a:gd name="T27" fmla="*/ 20 h 32"/>
              <a:gd name="T28" fmla="*/ 15 w 24"/>
              <a:gd name="T29" fmla="*/ 23 h 32"/>
              <a:gd name="T30" fmla="*/ 16 w 24"/>
              <a:gd name="T31" fmla="*/ 20 h 32"/>
              <a:gd name="T32" fmla="*/ 17 w 24"/>
              <a:gd name="T33" fmla="*/ 17 h 32"/>
              <a:gd name="T34" fmla="*/ 15 w 24"/>
              <a:gd name="T35" fmla="*/ 17 h 32"/>
              <a:gd name="T36" fmla="*/ 12 w 24"/>
              <a:gd name="T37" fmla="*/ 18 h 32"/>
              <a:gd name="T38" fmla="*/ 11 w 24"/>
              <a:gd name="T39" fmla="*/ 21 h 32"/>
              <a:gd name="T40" fmla="*/ 13 w 24"/>
              <a:gd name="T41" fmla="*/ 18 h 32"/>
              <a:gd name="T42" fmla="*/ 15 w 24"/>
              <a:gd name="T43" fmla="*/ 17 h 32"/>
              <a:gd name="T44" fmla="*/ 10 w 24"/>
              <a:gd name="T45" fmla="*/ 16 h 32"/>
              <a:gd name="T46" fmla="*/ 16 w 24"/>
              <a:gd name="T47" fmla="*/ 17 h 32"/>
              <a:gd name="T48" fmla="*/ 6 w 24"/>
              <a:gd name="T49" fmla="*/ 5 h 32"/>
              <a:gd name="T50" fmla="*/ 12 w 24"/>
              <a:gd name="T51" fmla="*/ 7 h 32"/>
              <a:gd name="T52" fmla="*/ 13 w 24"/>
              <a:gd name="T53" fmla="*/ 7 h 32"/>
              <a:gd name="T54" fmla="*/ 8 w 24"/>
              <a:gd name="T55" fmla="*/ 8 h 32"/>
              <a:gd name="T56" fmla="*/ 8 w 24"/>
              <a:gd name="T57" fmla="*/ 8 h 32"/>
              <a:gd name="T58" fmla="*/ 6 w 24"/>
              <a:gd name="T59" fmla="*/ 6 h 32"/>
              <a:gd name="T60" fmla="*/ 4 w 24"/>
              <a:gd name="T61" fmla="*/ 21 h 32"/>
              <a:gd name="T62" fmla="*/ 7 w 24"/>
              <a:gd name="T63" fmla="*/ 26 h 32"/>
              <a:gd name="T64" fmla="*/ 9 w 24"/>
              <a:gd name="T65" fmla="*/ 23 h 32"/>
              <a:gd name="T66" fmla="*/ 12 w 24"/>
              <a:gd name="T67" fmla="*/ 27 h 32"/>
              <a:gd name="T68" fmla="*/ 12 w 24"/>
              <a:gd name="T69" fmla="*/ 25 h 32"/>
              <a:gd name="T70" fmla="*/ 16 w 24"/>
              <a:gd name="T71" fmla="*/ 24 h 32"/>
              <a:gd name="T72" fmla="*/ 18 w 24"/>
              <a:gd name="T73" fmla="*/ 24 h 32"/>
              <a:gd name="T74" fmla="*/ 21 w 24"/>
              <a:gd name="T75" fmla="*/ 26 h 32"/>
              <a:gd name="T76" fmla="*/ 19 w 24"/>
              <a:gd name="T77" fmla="*/ 14 h 32"/>
              <a:gd name="T78" fmla="*/ 8 w 24"/>
              <a:gd name="T79" fmla="*/ 13 h 32"/>
              <a:gd name="T80" fmla="*/ 7 w 24"/>
              <a:gd name="T81" fmla="*/ 15 h 32"/>
              <a:gd name="T82" fmla="*/ 6 w 24"/>
              <a:gd name="T83" fmla="*/ 10 h 32"/>
              <a:gd name="T84" fmla="*/ 8 w 24"/>
              <a:gd name="T85" fmla="*/ 13 h 32"/>
              <a:gd name="T86" fmla="*/ 7 w 24"/>
              <a:gd name="T87" fmla="*/ 11 h 32"/>
              <a:gd name="T88" fmla="*/ 7 w 24"/>
              <a:gd name="T89" fmla="*/ 11 h 32"/>
              <a:gd name="T90" fmla="*/ 11 w 24"/>
              <a:gd name="T91" fmla="*/ 14 h 32"/>
              <a:gd name="T92" fmla="*/ 12 w 24"/>
              <a:gd name="T93" fmla="*/ 11 h 32"/>
              <a:gd name="T94" fmla="*/ 12 w 24"/>
              <a:gd name="T95" fmla="*/ 15 h 32"/>
              <a:gd name="T96" fmla="*/ 14 w 24"/>
              <a:gd name="T97" fmla="*/ 14 h 32"/>
              <a:gd name="T98" fmla="*/ 16 w 24"/>
              <a:gd name="T99" fmla="*/ 15 h 32"/>
              <a:gd name="T100" fmla="*/ 15 w 24"/>
              <a:gd name="T101" fmla="*/ 11 h 32"/>
              <a:gd name="T102" fmla="*/ 16 w 24"/>
              <a:gd name="T103" fmla="*/ 13 h 32"/>
              <a:gd name="T104" fmla="*/ 16 w 24"/>
              <a:gd name="T105" fmla="*/ 1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4" h="32">
                <a:moveTo>
                  <a:pt x="3" y="22"/>
                </a:move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5"/>
                  <a:pt x="4" y="23"/>
                  <a:pt x="3" y="22"/>
                </a:cubicBezTo>
                <a:cubicBezTo>
                  <a:pt x="3" y="22"/>
                  <a:pt x="3" y="22"/>
                  <a:pt x="3" y="22"/>
                </a:cubicBezTo>
                <a:close/>
                <a:moveTo>
                  <a:pt x="2" y="32"/>
                </a:moveTo>
                <a:cubicBezTo>
                  <a:pt x="9" y="32"/>
                  <a:pt x="15" y="32"/>
                  <a:pt x="22" y="32"/>
                </a:cubicBezTo>
                <a:cubicBezTo>
                  <a:pt x="24" y="32"/>
                  <a:pt x="24" y="31"/>
                  <a:pt x="23" y="30"/>
                </a:cubicBezTo>
                <a:cubicBezTo>
                  <a:pt x="21" y="29"/>
                  <a:pt x="21" y="28"/>
                  <a:pt x="21" y="27"/>
                </a:cubicBezTo>
                <a:cubicBezTo>
                  <a:pt x="21" y="27"/>
                  <a:pt x="22" y="26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6"/>
                  <a:pt x="20" y="27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7"/>
                  <a:pt x="19" y="26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7"/>
                  <a:pt x="18" y="28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8"/>
                  <a:pt x="17" y="27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7" y="27"/>
                  <a:pt x="16" y="28"/>
                  <a:pt x="16" y="29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8"/>
                  <a:pt x="15" y="27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8"/>
                </a:cubicBezTo>
                <a:cubicBezTo>
                  <a:pt x="13" y="29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9"/>
                  <a:pt x="10" y="29"/>
                  <a:pt x="10" y="28"/>
                </a:cubicBezTo>
                <a:cubicBezTo>
                  <a:pt x="9" y="28"/>
                  <a:pt x="9" y="26"/>
                  <a:pt x="9" y="24"/>
                </a:cubicBezTo>
                <a:cubicBezTo>
                  <a:pt x="9" y="24"/>
                  <a:pt x="9" y="24"/>
                  <a:pt x="8" y="24"/>
                </a:cubicBezTo>
                <a:cubicBezTo>
                  <a:pt x="8" y="25"/>
                  <a:pt x="7" y="26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7"/>
                  <a:pt x="7" y="26"/>
                </a:cubicBezTo>
                <a:cubicBezTo>
                  <a:pt x="7" y="26"/>
                  <a:pt x="6" y="26"/>
                  <a:pt x="6" y="26"/>
                </a:cubicBezTo>
                <a:cubicBezTo>
                  <a:pt x="6" y="27"/>
                  <a:pt x="6" y="27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6"/>
                  <a:pt x="5" y="25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5"/>
                  <a:pt x="4" y="26"/>
                  <a:pt x="4" y="27"/>
                </a:cubicBezTo>
                <a:cubicBezTo>
                  <a:pt x="4" y="28"/>
                  <a:pt x="4" y="28"/>
                  <a:pt x="4" y="27"/>
                </a:cubicBezTo>
                <a:cubicBezTo>
                  <a:pt x="4" y="26"/>
                  <a:pt x="3" y="25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5"/>
                  <a:pt x="3" y="26"/>
                  <a:pt x="3" y="27"/>
                </a:cubicBezTo>
                <a:cubicBezTo>
                  <a:pt x="3" y="28"/>
                  <a:pt x="2" y="29"/>
                  <a:pt x="1" y="31"/>
                </a:cubicBezTo>
                <a:cubicBezTo>
                  <a:pt x="0" y="32"/>
                  <a:pt x="1" y="32"/>
                  <a:pt x="2" y="32"/>
                </a:cubicBezTo>
                <a:close/>
                <a:moveTo>
                  <a:pt x="21" y="26"/>
                </a:move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6" y="20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7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8"/>
                  <a:pt x="16" y="18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3" y="18"/>
                  <a:pt x="1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9" y="16"/>
                  <a:pt x="9" y="16"/>
                  <a:pt x="10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3"/>
                  <a:pt x="11" y="0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9"/>
                  <a:pt x="15" y="9"/>
                  <a:pt x="15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10"/>
                  <a:pt x="9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3" y="9"/>
                  <a:pt x="3" y="1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4" y="21"/>
                </a:cubicBezTo>
                <a:cubicBezTo>
                  <a:pt x="4" y="23"/>
                  <a:pt x="4" y="23"/>
                  <a:pt x="4" y="23"/>
                </a:cubicBezTo>
                <a:cubicBezTo>
                  <a:pt x="5" y="24"/>
                  <a:pt x="5" y="25"/>
                  <a:pt x="6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6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5"/>
                  <a:pt x="8" y="24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5"/>
                  <a:pt x="9" y="27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1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3" y="28"/>
                  <a:pt x="13" y="28"/>
                </a:cubicBezTo>
                <a:cubicBezTo>
                  <a:pt x="14" y="28"/>
                  <a:pt x="13" y="26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4" y="26"/>
                  <a:pt x="15" y="27"/>
                  <a:pt x="16" y="28"/>
                </a:cubicBezTo>
                <a:cubicBezTo>
                  <a:pt x="16" y="29"/>
                  <a:pt x="16" y="29"/>
                  <a:pt x="16" y="28"/>
                </a:cubicBezTo>
                <a:cubicBezTo>
                  <a:pt x="16" y="27"/>
                  <a:pt x="16" y="26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6"/>
                  <a:pt x="17" y="27"/>
                  <a:pt x="17" y="28"/>
                </a:cubicBezTo>
                <a:cubicBezTo>
                  <a:pt x="17" y="29"/>
                  <a:pt x="17" y="29"/>
                  <a:pt x="18" y="28"/>
                </a:cubicBezTo>
                <a:cubicBezTo>
                  <a:pt x="18" y="27"/>
                  <a:pt x="18" y="26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5"/>
                  <a:pt x="19" y="26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lose/>
                <a:moveTo>
                  <a:pt x="19" y="14"/>
                </a:moveTo>
                <a:cubicBezTo>
                  <a:pt x="19" y="14"/>
                  <a:pt x="19" y="15"/>
                  <a:pt x="19" y="15"/>
                </a:cubicBezTo>
                <a:cubicBezTo>
                  <a:pt x="18" y="15"/>
                  <a:pt x="18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lose/>
                <a:moveTo>
                  <a:pt x="9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3"/>
                  <a:pt x="6" y="12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4"/>
                  <a:pt x="9" y="15"/>
                </a:cubicBezTo>
                <a:cubicBezTo>
                  <a:pt x="9" y="15"/>
                  <a:pt x="9" y="15"/>
                  <a:pt x="9" y="15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8" y="12"/>
                  <a:pt x="8" y="12"/>
                </a:cubicBezTo>
                <a:cubicBezTo>
                  <a:pt x="8" y="11"/>
                  <a:pt x="7" y="11"/>
                  <a:pt x="7" y="11"/>
                </a:cubicBezTo>
                <a:close/>
                <a:moveTo>
                  <a:pt x="11" y="14"/>
                </a:moveTo>
                <a:cubicBezTo>
                  <a:pt x="11" y="14"/>
                  <a:pt x="11" y="15"/>
                  <a:pt x="10" y="15"/>
                </a:cubicBezTo>
                <a:cubicBezTo>
                  <a:pt x="10" y="15"/>
                  <a:pt x="10" y="14"/>
                  <a:pt x="10" y="14"/>
                </a:cubicBezTo>
                <a:cubicBezTo>
                  <a:pt x="10" y="14"/>
                  <a:pt x="11" y="14"/>
                  <a:pt x="11" y="14"/>
                </a:cubicBezTo>
                <a:close/>
                <a:moveTo>
                  <a:pt x="12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3"/>
                  <a:pt x="12" y="12"/>
                  <a:pt x="12" y="11"/>
                </a:cubicBezTo>
                <a:cubicBezTo>
                  <a:pt x="12" y="11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12" y="12"/>
                  <a:pt x="12" y="13"/>
                  <a:pt x="12" y="15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14" y="14"/>
                </a:moveTo>
                <a:cubicBezTo>
                  <a:pt x="14" y="15"/>
                  <a:pt x="13" y="15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lose/>
                <a:moveTo>
                  <a:pt x="16" y="13"/>
                </a:move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4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6" y="10"/>
                  <a:pt x="16" y="10"/>
                  <a:pt x="17" y="10"/>
                </a:cubicBezTo>
                <a:cubicBezTo>
                  <a:pt x="17" y="10"/>
                  <a:pt x="18" y="11"/>
                  <a:pt x="18" y="12"/>
                </a:cubicBezTo>
                <a:cubicBezTo>
                  <a:pt x="18" y="13"/>
                  <a:pt x="17" y="13"/>
                  <a:pt x="16" y="13"/>
                </a:cubicBezTo>
                <a:close/>
                <a:moveTo>
                  <a:pt x="16" y="11"/>
                </a:move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2"/>
                  <a:pt x="16" y="13"/>
                  <a:pt x="16" y="13"/>
                </a:cubicBezTo>
                <a:cubicBezTo>
                  <a:pt x="16" y="13"/>
                  <a:pt x="17" y="12"/>
                  <a:pt x="17" y="12"/>
                </a:cubicBezTo>
                <a:cubicBezTo>
                  <a:pt x="17" y="11"/>
                  <a:pt x="16" y="11"/>
                  <a:pt x="16" y="11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0" name="Oval 75"/>
          <p:cNvSpPr>
            <a:spLocks noChangeArrowheads="1"/>
          </p:cNvSpPr>
          <p:nvPr/>
        </p:nvSpPr>
        <p:spPr bwMode="auto">
          <a:xfrm>
            <a:off x="6630179" y="5503132"/>
            <a:ext cx="473075" cy="476250"/>
          </a:xfrm>
          <a:prstGeom prst="ellipse">
            <a:avLst/>
          </a:prstGeom>
          <a:solidFill>
            <a:srgbClr val="C1D6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1" name="Freeform 76"/>
          <p:cNvSpPr>
            <a:spLocks/>
          </p:cNvSpPr>
          <p:nvPr/>
        </p:nvSpPr>
        <p:spPr bwMode="auto">
          <a:xfrm>
            <a:off x="6696854" y="5593619"/>
            <a:ext cx="406400" cy="385763"/>
          </a:xfrm>
          <a:custGeom>
            <a:avLst/>
            <a:gdLst>
              <a:gd name="T0" fmla="*/ 36 w 36"/>
              <a:gd name="T1" fmla="*/ 16 h 34"/>
              <a:gd name="T2" fmla="*/ 15 w 36"/>
              <a:gd name="T3" fmla="*/ 34 h 34"/>
              <a:gd name="T4" fmla="*/ 12 w 36"/>
              <a:gd name="T5" fmla="*/ 34 h 34"/>
              <a:gd name="T6" fmla="*/ 2 w 36"/>
              <a:gd name="T7" fmla="*/ 24 h 34"/>
              <a:gd name="T8" fmla="*/ 4 w 36"/>
              <a:gd name="T9" fmla="*/ 22 h 34"/>
              <a:gd name="T10" fmla="*/ 4 w 36"/>
              <a:gd name="T11" fmla="*/ 21 h 34"/>
              <a:gd name="T12" fmla="*/ 4 w 36"/>
              <a:gd name="T13" fmla="*/ 20 h 34"/>
              <a:gd name="T14" fmla="*/ 0 w 36"/>
              <a:gd name="T15" fmla="*/ 16 h 34"/>
              <a:gd name="T16" fmla="*/ 2 w 36"/>
              <a:gd name="T17" fmla="*/ 14 h 34"/>
              <a:gd name="T18" fmla="*/ 3 w 36"/>
              <a:gd name="T19" fmla="*/ 12 h 34"/>
              <a:gd name="T20" fmla="*/ 2 w 36"/>
              <a:gd name="T21" fmla="*/ 12 h 34"/>
              <a:gd name="T22" fmla="*/ 3 w 36"/>
              <a:gd name="T23" fmla="*/ 11 h 34"/>
              <a:gd name="T24" fmla="*/ 2 w 36"/>
              <a:gd name="T25" fmla="*/ 11 h 34"/>
              <a:gd name="T26" fmla="*/ 4 w 36"/>
              <a:gd name="T27" fmla="*/ 10 h 34"/>
              <a:gd name="T28" fmla="*/ 7 w 36"/>
              <a:gd name="T29" fmla="*/ 13 h 34"/>
              <a:gd name="T30" fmla="*/ 8 w 36"/>
              <a:gd name="T31" fmla="*/ 12 h 34"/>
              <a:gd name="T32" fmla="*/ 13 w 36"/>
              <a:gd name="T33" fmla="*/ 18 h 34"/>
              <a:gd name="T34" fmla="*/ 13 w 36"/>
              <a:gd name="T35" fmla="*/ 15 h 34"/>
              <a:gd name="T36" fmla="*/ 7 w 36"/>
              <a:gd name="T37" fmla="*/ 9 h 34"/>
              <a:gd name="T38" fmla="*/ 7 w 36"/>
              <a:gd name="T39" fmla="*/ 8 h 34"/>
              <a:gd name="T40" fmla="*/ 7 w 36"/>
              <a:gd name="T41" fmla="*/ 7 h 34"/>
              <a:gd name="T42" fmla="*/ 7 w 36"/>
              <a:gd name="T43" fmla="*/ 7 h 34"/>
              <a:gd name="T44" fmla="*/ 7 w 36"/>
              <a:gd name="T45" fmla="*/ 6 h 34"/>
              <a:gd name="T46" fmla="*/ 12 w 36"/>
              <a:gd name="T47" fmla="*/ 5 h 34"/>
              <a:gd name="T48" fmla="*/ 12 w 36"/>
              <a:gd name="T49" fmla="*/ 1 h 34"/>
              <a:gd name="T50" fmla="*/ 14 w 36"/>
              <a:gd name="T51" fmla="*/ 0 h 34"/>
              <a:gd name="T52" fmla="*/ 19 w 36"/>
              <a:gd name="T53" fmla="*/ 5 h 34"/>
              <a:gd name="T54" fmla="*/ 19 w 36"/>
              <a:gd name="T55" fmla="*/ 4 h 34"/>
              <a:gd name="T56" fmla="*/ 24 w 36"/>
              <a:gd name="T57" fmla="*/ 9 h 34"/>
              <a:gd name="T58" fmla="*/ 25 w 36"/>
              <a:gd name="T59" fmla="*/ 8 h 34"/>
              <a:gd name="T60" fmla="*/ 27 w 36"/>
              <a:gd name="T61" fmla="*/ 7 h 34"/>
              <a:gd name="T62" fmla="*/ 36 w 36"/>
              <a:gd name="T63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" h="34">
                <a:moveTo>
                  <a:pt x="36" y="16"/>
                </a:moveTo>
                <a:cubicBezTo>
                  <a:pt x="34" y="26"/>
                  <a:pt x="25" y="34"/>
                  <a:pt x="15" y="34"/>
                </a:cubicBezTo>
                <a:cubicBezTo>
                  <a:pt x="14" y="34"/>
                  <a:pt x="13" y="34"/>
                  <a:pt x="12" y="34"/>
                </a:cubicBezTo>
                <a:cubicBezTo>
                  <a:pt x="2" y="24"/>
                  <a:pt x="2" y="24"/>
                  <a:pt x="2" y="24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5"/>
                  <a:pt x="13" y="15"/>
                  <a:pt x="13" y="15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8"/>
                  <a:pt x="25" y="8"/>
                  <a:pt x="25" y="8"/>
                </a:cubicBezTo>
                <a:cubicBezTo>
                  <a:pt x="27" y="7"/>
                  <a:pt x="27" y="7"/>
                  <a:pt x="27" y="7"/>
                </a:cubicBezTo>
                <a:cubicBezTo>
                  <a:pt x="36" y="16"/>
                  <a:pt x="36" y="16"/>
                  <a:pt x="36" y="16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2" name="Freeform 77"/>
          <p:cNvSpPr>
            <a:spLocks noEditPoints="1"/>
          </p:cNvSpPr>
          <p:nvPr/>
        </p:nvSpPr>
        <p:spPr bwMode="auto">
          <a:xfrm>
            <a:off x="6696854" y="5593619"/>
            <a:ext cx="339725" cy="271463"/>
          </a:xfrm>
          <a:custGeom>
            <a:avLst/>
            <a:gdLst>
              <a:gd name="T0" fmla="*/ 8 w 30"/>
              <a:gd name="T1" fmla="*/ 24 h 24"/>
              <a:gd name="T2" fmla="*/ 4 w 30"/>
              <a:gd name="T3" fmla="*/ 10 h 24"/>
              <a:gd name="T4" fmla="*/ 2 w 30"/>
              <a:gd name="T5" fmla="*/ 11 h 24"/>
              <a:gd name="T6" fmla="*/ 2 w 30"/>
              <a:gd name="T7" fmla="*/ 11 h 24"/>
              <a:gd name="T8" fmla="*/ 3 w 30"/>
              <a:gd name="T9" fmla="*/ 12 h 24"/>
              <a:gd name="T10" fmla="*/ 2 w 30"/>
              <a:gd name="T11" fmla="*/ 13 h 24"/>
              <a:gd name="T12" fmla="*/ 0 w 30"/>
              <a:gd name="T13" fmla="*/ 14 h 24"/>
              <a:gd name="T14" fmla="*/ 2 w 30"/>
              <a:gd name="T15" fmla="*/ 15 h 24"/>
              <a:gd name="T16" fmla="*/ 4 w 30"/>
              <a:gd name="T17" fmla="*/ 21 h 24"/>
              <a:gd name="T18" fmla="*/ 5 w 30"/>
              <a:gd name="T19" fmla="*/ 17 h 24"/>
              <a:gd name="T20" fmla="*/ 5 w 30"/>
              <a:gd name="T21" fmla="*/ 16 h 24"/>
              <a:gd name="T22" fmla="*/ 6 w 30"/>
              <a:gd name="T23" fmla="*/ 15 h 24"/>
              <a:gd name="T24" fmla="*/ 8 w 30"/>
              <a:gd name="T25" fmla="*/ 14 h 24"/>
              <a:gd name="T26" fmla="*/ 8 w 30"/>
              <a:gd name="T27" fmla="*/ 13 h 24"/>
              <a:gd name="T28" fmla="*/ 7 w 30"/>
              <a:gd name="T29" fmla="*/ 12 h 24"/>
              <a:gd name="T30" fmla="*/ 5 w 30"/>
              <a:gd name="T31" fmla="*/ 12 h 24"/>
              <a:gd name="T32" fmla="*/ 27 w 30"/>
              <a:gd name="T33" fmla="*/ 7 h 24"/>
              <a:gd name="T34" fmla="*/ 26 w 30"/>
              <a:gd name="T35" fmla="*/ 8 h 24"/>
              <a:gd name="T36" fmla="*/ 27 w 30"/>
              <a:gd name="T37" fmla="*/ 9 h 24"/>
              <a:gd name="T38" fmla="*/ 27 w 30"/>
              <a:gd name="T39" fmla="*/ 9 h 24"/>
              <a:gd name="T40" fmla="*/ 27 w 30"/>
              <a:gd name="T41" fmla="*/ 11 h 24"/>
              <a:gd name="T42" fmla="*/ 30 w 30"/>
              <a:gd name="T43" fmla="*/ 14 h 24"/>
              <a:gd name="T44" fmla="*/ 26 w 30"/>
              <a:gd name="T45" fmla="*/ 14 h 24"/>
              <a:gd name="T46" fmla="*/ 23 w 30"/>
              <a:gd name="T47" fmla="*/ 20 h 24"/>
              <a:gd name="T48" fmla="*/ 24 w 30"/>
              <a:gd name="T49" fmla="*/ 15 h 24"/>
              <a:gd name="T50" fmla="*/ 23 w 30"/>
              <a:gd name="T51" fmla="*/ 14 h 24"/>
              <a:gd name="T52" fmla="*/ 20 w 30"/>
              <a:gd name="T53" fmla="*/ 13 h 24"/>
              <a:gd name="T54" fmla="*/ 21 w 30"/>
              <a:gd name="T55" fmla="*/ 12 h 24"/>
              <a:gd name="T56" fmla="*/ 21 w 30"/>
              <a:gd name="T57" fmla="*/ 11 h 24"/>
              <a:gd name="T58" fmla="*/ 23 w 30"/>
              <a:gd name="T59" fmla="*/ 11 h 24"/>
              <a:gd name="T60" fmla="*/ 24 w 30"/>
              <a:gd name="T61" fmla="*/ 7 h 24"/>
              <a:gd name="T62" fmla="*/ 14 w 30"/>
              <a:gd name="T63" fmla="*/ 0 h 24"/>
              <a:gd name="T64" fmla="*/ 13 w 30"/>
              <a:gd name="T65" fmla="*/ 1 h 24"/>
              <a:gd name="T66" fmla="*/ 14 w 30"/>
              <a:gd name="T67" fmla="*/ 3 h 24"/>
              <a:gd name="T68" fmla="*/ 14 w 30"/>
              <a:gd name="T69" fmla="*/ 3 h 24"/>
              <a:gd name="T70" fmla="*/ 16 w 30"/>
              <a:gd name="T71" fmla="*/ 5 h 24"/>
              <a:gd name="T72" fmla="*/ 19 w 30"/>
              <a:gd name="T73" fmla="*/ 8 h 24"/>
              <a:gd name="T74" fmla="*/ 15 w 30"/>
              <a:gd name="T75" fmla="*/ 9 h 24"/>
              <a:gd name="T76" fmla="*/ 12 w 30"/>
              <a:gd name="T77" fmla="*/ 18 h 24"/>
              <a:gd name="T78" fmla="*/ 12 w 30"/>
              <a:gd name="T79" fmla="*/ 11 h 24"/>
              <a:gd name="T80" fmla="*/ 11 w 30"/>
              <a:gd name="T81" fmla="*/ 9 h 24"/>
              <a:gd name="T82" fmla="*/ 7 w 30"/>
              <a:gd name="T83" fmla="*/ 9 h 24"/>
              <a:gd name="T84" fmla="*/ 8 w 30"/>
              <a:gd name="T85" fmla="*/ 7 h 24"/>
              <a:gd name="T86" fmla="*/ 8 w 30"/>
              <a:gd name="T87" fmla="*/ 6 h 24"/>
              <a:gd name="T88" fmla="*/ 10 w 30"/>
              <a:gd name="T89" fmla="*/ 5 h 24"/>
              <a:gd name="T90" fmla="*/ 11 w 30"/>
              <a:gd name="T91" fmla="*/ 0 h 24"/>
              <a:gd name="T92" fmla="*/ 2 w 30"/>
              <a:gd name="T93" fmla="*/ 24 h 24"/>
              <a:gd name="T94" fmla="*/ 27 w 30"/>
              <a:gd name="T95" fmla="*/ 24 h 24"/>
              <a:gd name="T96" fmla="*/ 22 w 30"/>
              <a:gd name="T9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" h="24">
                <a:moveTo>
                  <a:pt x="21" y="24"/>
                </a:moveTo>
                <a:cubicBezTo>
                  <a:pt x="21" y="21"/>
                  <a:pt x="20" y="19"/>
                  <a:pt x="17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9" y="19"/>
                  <a:pt x="8" y="21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lose/>
                <a:moveTo>
                  <a:pt x="4" y="10"/>
                </a:move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5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6" y="15"/>
                  <a:pt x="6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2"/>
                  <a:pt x="7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25" y="7"/>
                </a:move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2"/>
                  <a:pt x="30" y="12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20"/>
                  <a:pt x="24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1"/>
                  <a:pt x="20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2" y="11"/>
                  <a:pt x="22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0"/>
                  <a:pt x="21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5" y="7"/>
                </a:cubicBezTo>
                <a:close/>
                <a:moveTo>
                  <a:pt x="11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5" y="5"/>
                  <a:pt x="16" y="5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5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5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6" y="5"/>
                  <a:pt x="7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7" y="24"/>
                </a:moveTo>
                <a:cubicBezTo>
                  <a:pt x="7" y="23"/>
                  <a:pt x="7" y="22"/>
                  <a:pt x="7" y="22"/>
                </a:cubicBezTo>
                <a:cubicBezTo>
                  <a:pt x="7" y="22"/>
                  <a:pt x="7" y="21"/>
                  <a:pt x="7" y="21"/>
                </a:cubicBezTo>
                <a:cubicBezTo>
                  <a:pt x="5" y="21"/>
                  <a:pt x="3" y="21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lose/>
                <a:moveTo>
                  <a:pt x="27" y="24"/>
                </a:moveTo>
                <a:cubicBezTo>
                  <a:pt x="26" y="20"/>
                  <a:pt x="24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2" y="22"/>
                  <a:pt x="22" y="23"/>
                  <a:pt x="21" y="24"/>
                </a:cubicBezTo>
                <a:cubicBezTo>
                  <a:pt x="21" y="24"/>
                  <a:pt x="22" y="24"/>
                  <a:pt x="22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lose/>
              </a:path>
            </a:pathLst>
          </a:custGeom>
          <a:solidFill>
            <a:srgbClr val="D958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3" name="Oval 78"/>
          <p:cNvSpPr>
            <a:spLocks noChangeArrowheads="1"/>
          </p:cNvSpPr>
          <p:nvPr/>
        </p:nvSpPr>
        <p:spPr bwMode="auto">
          <a:xfrm>
            <a:off x="8422467" y="3690207"/>
            <a:ext cx="474663" cy="487363"/>
          </a:xfrm>
          <a:prstGeom prst="ellipse">
            <a:avLst/>
          </a:prstGeom>
          <a:solidFill>
            <a:srgbClr val="F9A2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4" name="Freeform 79"/>
          <p:cNvSpPr>
            <a:spLocks/>
          </p:cNvSpPr>
          <p:nvPr/>
        </p:nvSpPr>
        <p:spPr bwMode="auto">
          <a:xfrm>
            <a:off x="8535179" y="3826732"/>
            <a:ext cx="361950" cy="339725"/>
          </a:xfrm>
          <a:custGeom>
            <a:avLst/>
            <a:gdLst>
              <a:gd name="T0" fmla="*/ 32 w 32"/>
              <a:gd name="T1" fmla="*/ 10 h 30"/>
              <a:gd name="T2" fmla="*/ 13 w 32"/>
              <a:gd name="T3" fmla="*/ 30 h 30"/>
              <a:gd name="T4" fmla="*/ 0 w 32"/>
              <a:gd name="T5" fmla="*/ 16 h 30"/>
              <a:gd name="T6" fmla="*/ 1 w 32"/>
              <a:gd name="T7" fmla="*/ 9 h 30"/>
              <a:gd name="T8" fmla="*/ 22 w 32"/>
              <a:gd name="T9" fmla="*/ 0 h 30"/>
              <a:gd name="T10" fmla="*/ 32 w 32"/>
              <a:gd name="T11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30">
                <a:moveTo>
                  <a:pt x="32" y="10"/>
                </a:moveTo>
                <a:cubicBezTo>
                  <a:pt x="32" y="21"/>
                  <a:pt x="24" y="29"/>
                  <a:pt x="13" y="30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9"/>
                  <a:pt x="1" y="9"/>
                  <a:pt x="1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32" y="10"/>
                  <a:pt x="32" y="10"/>
                  <a:pt x="32" y="10"/>
                </a:cubicBezTo>
                <a:close/>
              </a:path>
            </a:pathLst>
          </a:custGeom>
          <a:solidFill>
            <a:srgbClr val="F58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5" name="Freeform 80"/>
          <p:cNvSpPr>
            <a:spLocks noEditPoints="1"/>
          </p:cNvSpPr>
          <p:nvPr/>
        </p:nvSpPr>
        <p:spPr bwMode="auto">
          <a:xfrm>
            <a:off x="8490729" y="3758469"/>
            <a:ext cx="360363" cy="339725"/>
          </a:xfrm>
          <a:custGeom>
            <a:avLst/>
            <a:gdLst>
              <a:gd name="T0" fmla="*/ 5 w 32"/>
              <a:gd name="T1" fmla="*/ 23 h 30"/>
              <a:gd name="T2" fmla="*/ 2 w 32"/>
              <a:gd name="T3" fmla="*/ 8 h 30"/>
              <a:gd name="T4" fmla="*/ 18 w 32"/>
              <a:gd name="T5" fmla="*/ 2 h 30"/>
              <a:gd name="T6" fmla="*/ 28 w 32"/>
              <a:gd name="T7" fmla="*/ 20 h 30"/>
              <a:gd name="T8" fmla="*/ 28 w 32"/>
              <a:gd name="T9" fmla="*/ 21 h 30"/>
              <a:gd name="T10" fmla="*/ 29 w 32"/>
              <a:gd name="T11" fmla="*/ 26 h 30"/>
              <a:gd name="T12" fmla="*/ 27 w 32"/>
              <a:gd name="T13" fmla="*/ 27 h 30"/>
              <a:gd name="T14" fmla="*/ 26 w 32"/>
              <a:gd name="T15" fmla="*/ 25 h 30"/>
              <a:gd name="T16" fmla="*/ 26 w 32"/>
              <a:gd name="T17" fmla="*/ 25 h 30"/>
              <a:gd name="T18" fmla="*/ 26 w 32"/>
              <a:gd name="T19" fmla="*/ 27 h 30"/>
              <a:gd name="T20" fmla="*/ 24 w 32"/>
              <a:gd name="T21" fmla="*/ 28 h 30"/>
              <a:gd name="T22" fmla="*/ 23 w 32"/>
              <a:gd name="T23" fmla="*/ 26 h 30"/>
              <a:gd name="T24" fmla="*/ 23 w 32"/>
              <a:gd name="T25" fmla="*/ 26 h 30"/>
              <a:gd name="T26" fmla="*/ 23 w 32"/>
              <a:gd name="T27" fmla="*/ 28 h 30"/>
              <a:gd name="T28" fmla="*/ 21 w 32"/>
              <a:gd name="T29" fmla="*/ 28 h 30"/>
              <a:gd name="T30" fmla="*/ 20 w 32"/>
              <a:gd name="T31" fmla="*/ 27 h 30"/>
              <a:gd name="T32" fmla="*/ 20 w 32"/>
              <a:gd name="T33" fmla="*/ 27 h 30"/>
              <a:gd name="T34" fmla="*/ 20 w 32"/>
              <a:gd name="T35" fmla="*/ 29 h 30"/>
              <a:gd name="T36" fmla="*/ 18 w 32"/>
              <a:gd name="T37" fmla="*/ 29 h 30"/>
              <a:gd name="T38" fmla="*/ 18 w 32"/>
              <a:gd name="T39" fmla="*/ 27 h 30"/>
              <a:gd name="T40" fmla="*/ 17 w 32"/>
              <a:gd name="T41" fmla="*/ 27 h 30"/>
              <a:gd name="T42" fmla="*/ 9 w 32"/>
              <a:gd name="T43" fmla="*/ 22 h 30"/>
              <a:gd name="T44" fmla="*/ 8 w 32"/>
              <a:gd name="T45" fmla="*/ 22 h 30"/>
              <a:gd name="T46" fmla="*/ 5 w 32"/>
              <a:gd name="T47" fmla="*/ 23 h 30"/>
              <a:gd name="T48" fmla="*/ 17 w 32"/>
              <a:gd name="T49" fmla="*/ 15 h 30"/>
              <a:gd name="T50" fmla="*/ 20 w 32"/>
              <a:gd name="T51" fmla="*/ 19 h 30"/>
              <a:gd name="T52" fmla="*/ 17 w 32"/>
              <a:gd name="T53" fmla="*/ 22 h 30"/>
              <a:gd name="T54" fmla="*/ 14 w 32"/>
              <a:gd name="T55" fmla="*/ 19 h 30"/>
              <a:gd name="T56" fmla="*/ 17 w 32"/>
              <a:gd name="T57" fmla="*/ 15 h 30"/>
              <a:gd name="T58" fmla="*/ 25 w 32"/>
              <a:gd name="T59" fmla="*/ 14 h 30"/>
              <a:gd name="T60" fmla="*/ 28 w 32"/>
              <a:gd name="T61" fmla="*/ 17 h 30"/>
              <a:gd name="T62" fmla="*/ 25 w 32"/>
              <a:gd name="T63" fmla="*/ 20 h 30"/>
              <a:gd name="T64" fmla="*/ 23 w 32"/>
              <a:gd name="T65" fmla="*/ 17 h 30"/>
              <a:gd name="T66" fmla="*/ 25 w 32"/>
              <a:gd name="T67" fmla="*/ 14 h 30"/>
              <a:gd name="T68" fmla="*/ 23 w 32"/>
              <a:gd name="T69" fmla="*/ 20 h 30"/>
              <a:gd name="T70" fmla="*/ 24 w 32"/>
              <a:gd name="T71" fmla="*/ 22 h 30"/>
              <a:gd name="T72" fmla="*/ 24 w 32"/>
              <a:gd name="T73" fmla="*/ 22 h 30"/>
              <a:gd name="T74" fmla="*/ 21 w 32"/>
              <a:gd name="T75" fmla="*/ 23 h 30"/>
              <a:gd name="T76" fmla="*/ 21 w 32"/>
              <a:gd name="T77" fmla="*/ 23 h 30"/>
              <a:gd name="T78" fmla="*/ 22 w 32"/>
              <a:gd name="T79" fmla="*/ 20 h 30"/>
              <a:gd name="T80" fmla="*/ 23 w 32"/>
              <a:gd name="T81" fmla="*/ 2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30">
                <a:moveTo>
                  <a:pt x="5" y="23"/>
                </a:moveTo>
                <a:cubicBezTo>
                  <a:pt x="0" y="20"/>
                  <a:pt x="0" y="13"/>
                  <a:pt x="2" y="8"/>
                </a:cubicBezTo>
                <a:cubicBezTo>
                  <a:pt x="5" y="1"/>
                  <a:pt x="11" y="0"/>
                  <a:pt x="18" y="2"/>
                </a:cubicBezTo>
                <a:cubicBezTo>
                  <a:pt x="28" y="4"/>
                  <a:pt x="32" y="12"/>
                  <a:pt x="28" y="20"/>
                </a:cubicBezTo>
                <a:cubicBezTo>
                  <a:pt x="28" y="20"/>
                  <a:pt x="28" y="21"/>
                  <a:pt x="28" y="21"/>
                </a:cubicBezTo>
                <a:cubicBezTo>
                  <a:pt x="28" y="22"/>
                  <a:pt x="29" y="25"/>
                  <a:pt x="29" y="26"/>
                </a:cubicBezTo>
                <a:cubicBezTo>
                  <a:pt x="29" y="27"/>
                  <a:pt x="27" y="28"/>
                  <a:pt x="27" y="27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6" y="24"/>
                  <a:pt x="26" y="25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8"/>
                  <a:pt x="24" y="28"/>
                  <a:pt x="24" y="28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5"/>
                  <a:pt x="23" y="25"/>
                  <a:pt x="23" y="26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2" y="29"/>
                  <a:pt x="21" y="28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20" y="26"/>
                  <a:pt x="20" y="27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19" y="30"/>
                  <a:pt x="18" y="29"/>
                </a:cubicBezTo>
                <a:cubicBezTo>
                  <a:pt x="18" y="29"/>
                  <a:pt x="18" y="28"/>
                  <a:pt x="18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2" y="28"/>
                  <a:pt x="9" y="27"/>
                  <a:pt x="9" y="22"/>
                </a:cubicBezTo>
                <a:cubicBezTo>
                  <a:pt x="9" y="19"/>
                  <a:pt x="9" y="19"/>
                  <a:pt x="8" y="22"/>
                </a:cubicBezTo>
                <a:cubicBezTo>
                  <a:pt x="8" y="26"/>
                  <a:pt x="8" y="26"/>
                  <a:pt x="5" y="23"/>
                </a:cubicBezTo>
                <a:close/>
                <a:moveTo>
                  <a:pt x="17" y="15"/>
                </a:moveTo>
                <a:cubicBezTo>
                  <a:pt x="19" y="15"/>
                  <a:pt x="20" y="17"/>
                  <a:pt x="20" y="19"/>
                </a:cubicBezTo>
                <a:cubicBezTo>
                  <a:pt x="20" y="21"/>
                  <a:pt x="19" y="22"/>
                  <a:pt x="17" y="22"/>
                </a:cubicBezTo>
                <a:cubicBezTo>
                  <a:pt x="15" y="22"/>
                  <a:pt x="14" y="21"/>
                  <a:pt x="14" y="19"/>
                </a:cubicBezTo>
                <a:cubicBezTo>
                  <a:pt x="14" y="17"/>
                  <a:pt x="15" y="15"/>
                  <a:pt x="17" y="15"/>
                </a:cubicBezTo>
                <a:close/>
                <a:moveTo>
                  <a:pt x="25" y="14"/>
                </a:moveTo>
                <a:cubicBezTo>
                  <a:pt x="27" y="14"/>
                  <a:pt x="28" y="16"/>
                  <a:pt x="28" y="17"/>
                </a:cubicBezTo>
                <a:cubicBezTo>
                  <a:pt x="28" y="19"/>
                  <a:pt x="27" y="20"/>
                  <a:pt x="25" y="20"/>
                </a:cubicBezTo>
                <a:cubicBezTo>
                  <a:pt x="24" y="20"/>
                  <a:pt x="23" y="19"/>
                  <a:pt x="23" y="17"/>
                </a:cubicBezTo>
                <a:cubicBezTo>
                  <a:pt x="23" y="15"/>
                  <a:pt x="24" y="14"/>
                  <a:pt x="25" y="14"/>
                </a:cubicBezTo>
                <a:close/>
                <a:moveTo>
                  <a:pt x="23" y="20"/>
                </a:moveTo>
                <a:cubicBezTo>
                  <a:pt x="23" y="21"/>
                  <a:pt x="23" y="21"/>
                  <a:pt x="24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3" y="22"/>
                  <a:pt x="22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1" y="21"/>
                  <a:pt x="22" y="20"/>
                </a:cubicBezTo>
                <a:cubicBezTo>
                  <a:pt x="22" y="20"/>
                  <a:pt x="23" y="20"/>
                  <a:pt x="23" y="20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9" name="Freeform 85"/>
          <p:cNvSpPr>
            <a:spLocks/>
          </p:cNvSpPr>
          <p:nvPr/>
        </p:nvSpPr>
        <p:spPr bwMode="auto">
          <a:xfrm>
            <a:off x="9832167" y="5514244"/>
            <a:ext cx="428625" cy="441325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0" name="Freeform 86"/>
          <p:cNvSpPr>
            <a:spLocks/>
          </p:cNvSpPr>
          <p:nvPr/>
        </p:nvSpPr>
        <p:spPr bwMode="auto">
          <a:xfrm>
            <a:off x="9889317" y="5639657"/>
            <a:ext cx="371475" cy="315913"/>
          </a:xfrm>
          <a:custGeom>
            <a:avLst/>
            <a:gdLst>
              <a:gd name="T0" fmla="*/ 33 w 33"/>
              <a:gd name="T1" fmla="*/ 7 h 28"/>
              <a:gd name="T2" fmla="*/ 33 w 33"/>
              <a:gd name="T3" fmla="*/ 22 h 28"/>
              <a:gd name="T4" fmla="*/ 27 w 33"/>
              <a:gd name="T5" fmla="*/ 28 h 28"/>
              <a:gd name="T6" fmla="*/ 16 w 33"/>
              <a:gd name="T7" fmla="*/ 28 h 28"/>
              <a:gd name="T8" fmla="*/ 0 w 33"/>
              <a:gd name="T9" fmla="*/ 12 h 28"/>
              <a:gd name="T10" fmla="*/ 0 w 33"/>
              <a:gd name="T11" fmla="*/ 11 h 28"/>
              <a:gd name="T12" fmla="*/ 9 w 33"/>
              <a:gd name="T13" fmla="*/ 10 h 28"/>
              <a:gd name="T14" fmla="*/ 18 w 33"/>
              <a:gd name="T15" fmla="*/ 2 h 28"/>
              <a:gd name="T16" fmla="*/ 26 w 33"/>
              <a:gd name="T17" fmla="*/ 0 h 28"/>
              <a:gd name="T18" fmla="*/ 33 w 33"/>
              <a:gd name="T19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" h="28">
                <a:moveTo>
                  <a:pt x="33" y="7"/>
                </a:moveTo>
                <a:cubicBezTo>
                  <a:pt x="33" y="22"/>
                  <a:pt x="33" y="22"/>
                  <a:pt x="33" y="22"/>
                </a:cubicBezTo>
                <a:cubicBezTo>
                  <a:pt x="33" y="25"/>
                  <a:pt x="31" y="28"/>
                  <a:pt x="27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9" y="10"/>
                  <a:pt x="9" y="10"/>
                  <a:pt x="9" y="10"/>
                </a:cubicBezTo>
                <a:cubicBezTo>
                  <a:pt x="18" y="2"/>
                  <a:pt x="18" y="2"/>
                  <a:pt x="18" y="2"/>
                </a:cubicBezTo>
                <a:cubicBezTo>
                  <a:pt x="26" y="0"/>
                  <a:pt x="26" y="0"/>
                  <a:pt x="26" y="0"/>
                </a:cubicBezTo>
                <a:cubicBezTo>
                  <a:pt x="33" y="7"/>
                  <a:pt x="33" y="7"/>
                  <a:pt x="33" y="7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1" name="Freeform 87"/>
          <p:cNvSpPr>
            <a:spLocks/>
          </p:cNvSpPr>
          <p:nvPr/>
        </p:nvSpPr>
        <p:spPr bwMode="auto">
          <a:xfrm>
            <a:off x="9865504" y="5615844"/>
            <a:ext cx="361950" cy="227013"/>
          </a:xfrm>
          <a:custGeom>
            <a:avLst/>
            <a:gdLst>
              <a:gd name="T0" fmla="*/ 2 w 32"/>
              <a:gd name="T1" fmla="*/ 8 h 20"/>
              <a:gd name="T2" fmla="*/ 0 w 32"/>
              <a:gd name="T3" fmla="*/ 10 h 20"/>
              <a:gd name="T4" fmla="*/ 3 w 32"/>
              <a:gd name="T5" fmla="*/ 15 h 20"/>
              <a:gd name="T6" fmla="*/ 3 w 32"/>
              <a:gd name="T7" fmla="*/ 15 h 20"/>
              <a:gd name="T8" fmla="*/ 5 w 32"/>
              <a:gd name="T9" fmla="*/ 14 h 20"/>
              <a:gd name="T10" fmla="*/ 5 w 32"/>
              <a:gd name="T11" fmla="*/ 14 h 20"/>
              <a:gd name="T12" fmla="*/ 4 w 32"/>
              <a:gd name="T13" fmla="*/ 15 h 20"/>
              <a:gd name="T14" fmla="*/ 4 w 32"/>
              <a:gd name="T15" fmla="*/ 15 h 20"/>
              <a:gd name="T16" fmla="*/ 5 w 32"/>
              <a:gd name="T17" fmla="*/ 16 h 20"/>
              <a:gd name="T18" fmla="*/ 5 w 32"/>
              <a:gd name="T19" fmla="*/ 16 h 20"/>
              <a:gd name="T20" fmla="*/ 7 w 32"/>
              <a:gd name="T21" fmla="*/ 14 h 20"/>
              <a:gd name="T22" fmla="*/ 7 w 32"/>
              <a:gd name="T23" fmla="*/ 14 h 20"/>
              <a:gd name="T24" fmla="*/ 6 w 32"/>
              <a:gd name="T25" fmla="*/ 16 h 20"/>
              <a:gd name="T26" fmla="*/ 6 w 32"/>
              <a:gd name="T27" fmla="*/ 16 h 20"/>
              <a:gd name="T28" fmla="*/ 11 w 32"/>
              <a:gd name="T29" fmla="*/ 17 h 20"/>
              <a:gd name="T30" fmla="*/ 11 w 32"/>
              <a:gd name="T31" fmla="*/ 17 h 20"/>
              <a:gd name="T32" fmla="*/ 11 w 32"/>
              <a:gd name="T33" fmla="*/ 16 h 20"/>
              <a:gd name="T34" fmla="*/ 11 w 32"/>
              <a:gd name="T35" fmla="*/ 16 h 20"/>
              <a:gd name="T36" fmla="*/ 11 w 32"/>
              <a:gd name="T37" fmla="*/ 17 h 20"/>
              <a:gd name="T38" fmla="*/ 12 w 32"/>
              <a:gd name="T39" fmla="*/ 18 h 20"/>
              <a:gd name="T40" fmla="*/ 16 w 32"/>
              <a:gd name="T41" fmla="*/ 18 h 20"/>
              <a:gd name="T42" fmla="*/ 25 w 32"/>
              <a:gd name="T43" fmla="*/ 20 h 20"/>
              <a:gd name="T44" fmla="*/ 26 w 32"/>
              <a:gd name="T45" fmla="*/ 19 h 20"/>
              <a:gd name="T46" fmla="*/ 25 w 32"/>
              <a:gd name="T47" fmla="*/ 19 h 20"/>
              <a:gd name="T48" fmla="*/ 26 w 32"/>
              <a:gd name="T49" fmla="*/ 19 h 20"/>
              <a:gd name="T50" fmla="*/ 26 w 32"/>
              <a:gd name="T51" fmla="*/ 19 h 20"/>
              <a:gd name="T52" fmla="*/ 27 w 32"/>
              <a:gd name="T53" fmla="*/ 20 h 20"/>
              <a:gd name="T54" fmla="*/ 28 w 32"/>
              <a:gd name="T55" fmla="*/ 20 h 20"/>
              <a:gd name="T56" fmla="*/ 28 w 32"/>
              <a:gd name="T57" fmla="*/ 20 h 20"/>
              <a:gd name="T58" fmla="*/ 28 w 32"/>
              <a:gd name="T59" fmla="*/ 18 h 20"/>
              <a:gd name="T60" fmla="*/ 28 w 32"/>
              <a:gd name="T61" fmla="*/ 18 h 20"/>
              <a:gd name="T62" fmla="*/ 29 w 32"/>
              <a:gd name="T63" fmla="*/ 20 h 20"/>
              <a:gd name="T64" fmla="*/ 30 w 32"/>
              <a:gd name="T65" fmla="*/ 20 h 20"/>
              <a:gd name="T66" fmla="*/ 31 w 32"/>
              <a:gd name="T67" fmla="*/ 20 h 20"/>
              <a:gd name="T68" fmla="*/ 31 w 32"/>
              <a:gd name="T69" fmla="*/ 17 h 20"/>
              <a:gd name="T70" fmla="*/ 26 w 32"/>
              <a:gd name="T71" fmla="*/ 14 h 20"/>
              <a:gd name="T72" fmla="*/ 24 w 32"/>
              <a:gd name="T73" fmla="*/ 11 h 20"/>
              <a:gd name="T74" fmla="*/ 24 w 32"/>
              <a:gd name="T75" fmla="*/ 8 h 20"/>
              <a:gd name="T76" fmla="*/ 25 w 32"/>
              <a:gd name="T77" fmla="*/ 4 h 20"/>
              <a:gd name="T78" fmla="*/ 30 w 32"/>
              <a:gd name="T79" fmla="*/ 6 h 20"/>
              <a:gd name="T80" fmla="*/ 31 w 32"/>
              <a:gd name="T81" fmla="*/ 5 h 20"/>
              <a:gd name="T82" fmla="*/ 27 w 32"/>
              <a:gd name="T83" fmla="*/ 1 h 20"/>
              <a:gd name="T84" fmla="*/ 23 w 32"/>
              <a:gd name="T85" fmla="*/ 1 h 20"/>
              <a:gd name="T86" fmla="*/ 17 w 32"/>
              <a:gd name="T87" fmla="*/ 3 h 20"/>
              <a:gd name="T88" fmla="*/ 12 w 32"/>
              <a:gd name="T89" fmla="*/ 6 h 20"/>
              <a:gd name="T90" fmla="*/ 8 w 32"/>
              <a:gd name="T91" fmla="*/ 10 h 20"/>
              <a:gd name="T92" fmla="*/ 2 w 32"/>
              <a:gd name="T93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" h="20">
                <a:moveTo>
                  <a:pt x="2" y="8"/>
                </a:moveTo>
                <a:cubicBezTo>
                  <a:pt x="0" y="7"/>
                  <a:pt x="0" y="8"/>
                  <a:pt x="0" y="10"/>
                </a:cubicBezTo>
                <a:cubicBezTo>
                  <a:pt x="1" y="12"/>
                  <a:pt x="2" y="14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4"/>
                  <a:pt x="4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5"/>
                  <a:pt x="6" y="15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5"/>
                  <a:pt x="6" y="15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8" y="17"/>
                  <a:pt x="9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2" y="18"/>
                  <a:pt x="12" y="18"/>
                </a:cubicBezTo>
                <a:cubicBezTo>
                  <a:pt x="13" y="18"/>
                  <a:pt x="15" y="18"/>
                  <a:pt x="16" y="18"/>
                </a:cubicBezTo>
                <a:cubicBezTo>
                  <a:pt x="19" y="18"/>
                  <a:pt x="22" y="19"/>
                  <a:pt x="25" y="20"/>
                </a:cubicBezTo>
                <a:cubicBezTo>
                  <a:pt x="25" y="20"/>
                  <a:pt x="26" y="19"/>
                  <a:pt x="26" y="19"/>
                </a:cubicBez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5" y="18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7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9"/>
                  <a:pt x="29" y="19"/>
                  <a:pt x="29" y="20"/>
                </a:cubicBezTo>
                <a:cubicBezTo>
                  <a:pt x="29" y="20"/>
                  <a:pt x="30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32" y="19"/>
                  <a:pt x="32" y="18"/>
                  <a:pt x="31" y="17"/>
                </a:cubicBezTo>
                <a:cubicBezTo>
                  <a:pt x="30" y="16"/>
                  <a:pt x="27" y="15"/>
                  <a:pt x="26" y="14"/>
                </a:cubicBezTo>
                <a:cubicBezTo>
                  <a:pt x="25" y="13"/>
                  <a:pt x="24" y="13"/>
                  <a:pt x="24" y="11"/>
                </a:cubicBezTo>
                <a:cubicBezTo>
                  <a:pt x="24" y="9"/>
                  <a:pt x="24" y="9"/>
                  <a:pt x="24" y="8"/>
                </a:cubicBezTo>
                <a:cubicBezTo>
                  <a:pt x="23" y="6"/>
                  <a:pt x="23" y="4"/>
                  <a:pt x="25" y="4"/>
                </a:cubicBezTo>
                <a:cubicBezTo>
                  <a:pt x="27" y="4"/>
                  <a:pt x="28" y="6"/>
                  <a:pt x="30" y="6"/>
                </a:cubicBezTo>
                <a:cubicBezTo>
                  <a:pt x="31" y="6"/>
                  <a:pt x="31" y="6"/>
                  <a:pt x="31" y="5"/>
                </a:cubicBezTo>
                <a:cubicBezTo>
                  <a:pt x="29" y="4"/>
                  <a:pt x="29" y="2"/>
                  <a:pt x="27" y="1"/>
                </a:cubicBezTo>
                <a:cubicBezTo>
                  <a:pt x="26" y="1"/>
                  <a:pt x="25" y="1"/>
                  <a:pt x="23" y="1"/>
                </a:cubicBezTo>
                <a:cubicBezTo>
                  <a:pt x="21" y="2"/>
                  <a:pt x="19" y="0"/>
                  <a:pt x="17" y="3"/>
                </a:cubicBezTo>
                <a:cubicBezTo>
                  <a:pt x="16" y="4"/>
                  <a:pt x="15" y="3"/>
                  <a:pt x="12" y="6"/>
                </a:cubicBezTo>
                <a:cubicBezTo>
                  <a:pt x="11" y="8"/>
                  <a:pt x="12" y="10"/>
                  <a:pt x="8" y="10"/>
                </a:cubicBezTo>
                <a:cubicBezTo>
                  <a:pt x="6" y="10"/>
                  <a:pt x="4" y="9"/>
                  <a:pt x="2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2" name="Freeform 88"/>
          <p:cNvSpPr>
            <a:spLocks/>
          </p:cNvSpPr>
          <p:nvPr/>
        </p:nvSpPr>
        <p:spPr bwMode="auto">
          <a:xfrm>
            <a:off x="11038667" y="4903057"/>
            <a:ext cx="439738" cy="441325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3" name="Freeform 89"/>
          <p:cNvSpPr>
            <a:spLocks/>
          </p:cNvSpPr>
          <p:nvPr/>
        </p:nvSpPr>
        <p:spPr bwMode="auto">
          <a:xfrm>
            <a:off x="11230754" y="4947507"/>
            <a:ext cx="247650" cy="396875"/>
          </a:xfrm>
          <a:custGeom>
            <a:avLst/>
            <a:gdLst>
              <a:gd name="T0" fmla="*/ 22 w 22"/>
              <a:gd name="T1" fmla="*/ 19 h 35"/>
              <a:gd name="T2" fmla="*/ 22 w 22"/>
              <a:gd name="T3" fmla="*/ 29 h 35"/>
              <a:gd name="T4" fmla="*/ 16 w 22"/>
              <a:gd name="T5" fmla="*/ 35 h 35"/>
              <a:gd name="T6" fmla="*/ 5 w 22"/>
              <a:gd name="T7" fmla="*/ 35 h 35"/>
              <a:gd name="T8" fmla="*/ 1 w 22"/>
              <a:gd name="T9" fmla="*/ 31 h 35"/>
              <a:gd name="T10" fmla="*/ 0 w 22"/>
              <a:gd name="T11" fmla="*/ 29 h 35"/>
              <a:gd name="T12" fmla="*/ 2 w 22"/>
              <a:gd name="T13" fmla="*/ 22 h 35"/>
              <a:gd name="T14" fmla="*/ 1 w 22"/>
              <a:gd name="T15" fmla="*/ 20 h 35"/>
              <a:gd name="T16" fmla="*/ 2 w 22"/>
              <a:gd name="T17" fmla="*/ 19 h 35"/>
              <a:gd name="T18" fmla="*/ 1 w 22"/>
              <a:gd name="T19" fmla="*/ 18 h 35"/>
              <a:gd name="T20" fmla="*/ 3 w 22"/>
              <a:gd name="T21" fmla="*/ 16 h 35"/>
              <a:gd name="T22" fmla="*/ 2 w 22"/>
              <a:gd name="T23" fmla="*/ 15 h 35"/>
              <a:gd name="T24" fmla="*/ 2 w 22"/>
              <a:gd name="T25" fmla="*/ 15 h 35"/>
              <a:gd name="T26" fmla="*/ 3 w 22"/>
              <a:gd name="T27" fmla="*/ 0 h 35"/>
              <a:gd name="T28" fmla="*/ 22 w 22"/>
              <a:gd name="T29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" h="35">
                <a:moveTo>
                  <a:pt x="22" y="19"/>
                </a:moveTo>
                <a:cubicBezTo>
                  <a:pt x="22" y="29"/>
                  <a:pt x="22" y="29"/>
                  <a:pt x="22" y="29"/>
                </a:cubicBezTo>
                <a:cubicBezTo>
                  <a:pt x="22" y="32"/>
                  <a:pt x="19" y="35"/>
                  <a:pt x="16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8"/>
                  <a:pt x="1" y="18"/>
                  <a:pt x="1" y="18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0"/>
                  <a:pt x="3" y="0"/>
                  <a:pt x="3" y="0"/>
                </a:cubicBezTo>
                <a:cubicBezTo>
                  <a:pt x="22" y="19"/>
                  <a:pt x="22" y="19"/>
                  <a:pt x="22" y="19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4" name="Freeform 90"/>
          <p:cNvSpPr>
            <a:spLocks noEditPoints="1"/>
          </p:cNvSpPr>
          <p:nvPr/>
        </p:nvSpPr>
        <p:spPr bwMode="auto">
          <a:xfrm>
            <a:off x="11208529" y="4947507"/>
            <a:ext cx="101600" cy="363538"/>
          </a:xfrm>
          <a:custGeom>
            <a:avLst/>
            <a:gdLst>
              <a:gd name="T0" fmla="*/ 5 w 9"/>
              <a:gd name="T1" fmla="*/ 1 h 32"/>
              <a:gd name="T2" fmla="*/ 5 w 9"/>
              <a:gd name="T3" fmla="*/ 15 h 32"/>
              <a:gd name="T4" fmla="*/ 5 w 9"/>
              <a:gd name="T5" fmla="*/ 15 h 32"/>
              <a:gd name="T6" fmla="*/ 5 w 9"/>
              <a:gd name="T7" fmla="*/ 15 h 32"/>
              <a:gd name="T8" fmla="*/ 4 w 9"/>
              <a:gd name="T9" fmla="*/ 15 h 32"/>
              <a:gd name="T10" fmla="*/ 4 w 9"/>
              <a:gd name="T11" fmla="*/ 15 h 32"/>
              <a:gd name="T12" fmla="*/ 4 w 9"/>
              <a:gd name="T13" fmla="*/ 15 h 32"/>
              <a:gd name="T14" fmla="*/ 4 w 9"/>
              <a:gd name="T15" fmla="*/ 1 h 32"/>
              <a:gd name="T16" fmla="*/ 5 w 9"/>
              <a:gd name="T17" fmla="*/ 0 h 32"/>
              <a:gd name="T18" fmla="*/ 5 w 9"/>
              <a:gd name="T19" fmla="*/ 1 h 32"/>
              <a:gd name="T20" fmla="*/ 5 w 9"/>
              <a:gd name="T21" fmla="*/ 15 h 32"/>
              <a:gd name="T22" fmla="*/ 6 w 9"/>
              <a:gd name="T23" fmla="*/ 15 h 32"/>
              <a:gd name="T24" fmla="*/ 6 w 9"/>
              <a:gd name="T25" fmla="*/ 16 h 32"/>
              <a:gd name="T26" fmla="*/ 6 w 9"/>
              <a:gd name="T27" fmla="*/ 18 h 32"/>
              <a:gd name="T28" fmla="*/ 6 w 9"/>
              <a:gd name="T29" fmla="*/ 18 h 32"/>
              <a:gd name="T30" fmla="*/ 3 w 9"/>
              <a:gd name="T31" fmla="*/ 18 h 32"/>
              <a:gd name="T32" fmla="*/ 3 w 9"/>
              <a:gd name="T33" fmla="*/ 18 h 32"/>
              <a:gd name="T34" fmla="*/ 3 w 9"/>
              <a:gd name="T35" fmla="*/ 16 h 32"/>
              <a:gd name="T36" fmla="*/ 4 w 9"/>
              <a:gd name="T37" fmla="*/ 15 h 32"/>
              <a:gd name="T38" fmla="*/ 4 w 9"/>
              <a:gd name="T39" fmla="*/ 15 h 32"/>
              <a:gd name="T40" fmla="*/ 4 w 9"/>
              <a:gd name="T41" fmla="*/ 15 h 32"/>
              <a:gd name="T42" fmla="*/ 5 w 9"/>
              <a:gd name="T43" fmla="*/ 15 h 32"/>
              <a:gd name="T44" fmla="*/ 5 w 9"/>
              <a:gd name="T45" fmla="*/ 15 h 32"/>
              <a:gd name="T46" fmla="*/ 6 w 9"/>
              <a:gd name="T47" fmla="*/ 18 h 32"/>
              <a:gd name="T48" fmla="*/ 6 w 9"/>
              <a:gd name="T49" fmla="*/ 21 h 32"/>
              <a:gd name="T50" fmla="*/ 6 w 9"/>
              <a:gd name="T51" fmla="*/ 21 h 32"/>
              <a:gd name="T52" fmla="*/ 3 w 9"/>
              <a:gd name="T53" fmla="*/ 21 h 32"/>
              <a:gd name="T54" fmla="*/ 3 w 9"/>
              <a:gd name="T55" fmla="*/ 20 h 32"/>
              <a:gd name="T56" fmla="*/ 3 w 9"/>
              <a:gd name="T57" fmla="*/ 18 h 32"/>
              <a:gd name="T58" fmla="*/ 3 w 9"/>
              <a:gd name="T59" fmla="*/ 18 h 32"/>
              <a:gd name="T60" fmla="*/ 6 w 9"/>
              <a:gd name="T61" fmla="*/ 18 h 32"/>
              <a:gd name="T62" fmla="*/ 6 w 9"/>
              <a:gd name="T63" fmla="*/ 18 h 32"/>
              <a:gd name="T64" fmla="*/ 6 w 9"/>
              <a:gd name="T65" fmla="*/ 21 h 32"/>
              <a:gd name="T66" fmla="*/ 6 w 9"/>
              <a:gd name="T67" fmla="*/ 31 h 32"/>
              <a:gd name="T68" fmla="*/ 6 w 9"/>
              <a:gd name="T69" fmla="*/ 31 h 32"/>
              <a:gd name="T70" fmla="*/ 6 w 9"/>
              <a:gd name="T71" fmla="*/ 29 h 32"/>
              <a:gd name="T72" fmla="*/ 6 w 9"/>
              <a:gd name="T73" fmla="*/ 29 h 32"/>
              <a:gd name="T74" fmla="*/ 5 w 9"/>
              <a:gd name="T75" fmla="*/ 32 h 32"/>
              <a:gd name="T76" fmla="*/ 5 w 9"/>
              <a:gd name="T77" fmla="*/ 32 h 32"/>
              <a:gd name="T78" fmla="*/ 4 w 9"/>
              <a:gd name="T79" fmla="*/ 28 h 32"/>
              <a:gd name="T80" fmla="*/ 4 w 9"/>
              <a:gd name="T81" fmla="*/ 28 h 32"/>
              <a:gd name="T82" fmla="*/ 4 w 9"/>
              <a:gd name="T83" fmla="*/ 31 h 32"/>
              <a:gd name="T84" fmla="*/ 4 w 9"/>
              <a:gd name="T85" fmla="*/ 31 h 32"/>
              <a:gd name="T86" fmla="*/ 3 w 9"/>
              <a:gd name="T87" fmla="*/ 29 h 32"/>
              <a:gd name="T88" fmla="*/ 3 w 9"/>
              <a:gd name="T89" fmla="*/ 29 h 32"/>
              <a:gd name="T90" fmla="*/ 3 w 9"/>
              <a:gd name="T91" fmla="*/ 31 h 32"/>
              <a:gd name="T92" fmla="*/ 3 w 9"/>
              <a:gd name="T93" fmla="*/ 31 h 32"/>
              <a:gd name="T94" fmla="*/ 3 w 9"/>
              <a:gd name="T95" fmla="*/ 21 h 32"/>
              <a:gd name="T96" fmla="*/ 3 w 9"/>
              <a:gd name="T97" fmla="*/ 21 h 32"/>
              <a:gd name="T98" fmla="*/ 6 w 9"/>
              <a:gd name="T99" fmla="*/ 21 h 32"/>
              <a:gd name="T100" fmla="*/ 6 w 9"/>
              <a:gd name="T101" fmla="*/ 2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" h="32">
                <a:moveTo>
                  <a:pt x="5" y="1"/>
                </a:moveTo>
                <a:cubicBezTo>
                  <a:pt x="5" y="5"/>
                  <a:pt x="5" y="10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0"/>
                  <a:pt x="4" y="5"/>
                  <a:pt x="4" y="1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5" y="1"/>
                </a:cubicBezTo>
                <a:close/>
                <a:moveTo>
                  <a:pt x="5" y="15"/>
                </a:moveTo>
                <a:cubicBezTo>
                  <a:pt x="5" y="15"/>
                  <a:pt x="5" y="15"/>
                  <a:pt x="6" y="15"/>
                </a:cubicBezTo>
                <a:cubicBezTo>
                  <a:pt x="6" y="15"/>
                  <a:pt x="6" y="16"/>
                  <a:pt x="6" y="16"/>
                </a:cubicBezTo>
                <a:cubicBezTo>
                  <a:pt x="6" y="17"/>
                  <a:pt x="6" y="17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4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6"/>
                  <a:pt x="3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lose/>
                <a:moveTo>
                  <a:pt x="6" y="18"/>
                </a:moveTo>
                <a:cubicBezTo>
                  <a:pt x="6" y="19"/>
                  <a:pt x="7" y="20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4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20"/>
                  <a:pt x="3" y="19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4" y="18"/>
                  <a:pt x="5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lose/>
                <a:moveTo>
                  <a:pt x="6" y="21"/>
                </a:moveTo>
                <a:cubicBezTo>
                  <a:pt x="8" y="24"/>
                  <a:pt x="9" y="29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0"/>
                  <a:pt x="6" y="29"/>
                  <a:pt x="6" y="29"/>
                </a:cubicBezTo>
                <a:cubicBezTo>
                  <a:pt x="6" y="28"/>
                  <a:pt x="6" y="28"/>
                  <a:pt x="6" y="29"/>
                </a:cubicBezTo>
                <a:cubicBezTo>
                  <a:pt x="6" y="30"/>
                  <a:pt x="5" y="31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4" y="31"/>
                  <a:pt x="4" y="29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9"/>
                  <a:pt x="4" y="30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0"/>
                  <a:pt x="4" y="30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30"/>
                  <a:pt x="3" y="30"/>
                  <a:pt x="3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0" y="29"/>
                  <a:pt x="0" y="25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5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lose/>
              </a:path>
            </a:pathLst>
          </a:custGeom>
          <a:solidFill>
            <a:srgbClr val="D435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5" name="Freeform 91"/>
          <p:cNvSpPr>
            <a:spLocks/>
          </p:cNvSpPr>
          <p:nvPr/>
        </p:nvSpPr>
        <p:spPr bwMode="auto">
          <a:xfrm>
            <a:off x="11648267" y="5514244"/>
            <a:ext cx="428625" cy="441325"/>
          </a:xfrm>
          <a:custGeom>
            <a:avLst/>
            <a:gdLst>
              <a:gd name="T0" fmla="*/ 6 w 38"/>
              <a:gd name="T1" fmla="*/ 0 h 39"/>
              <a:gd name="T2" fmla="*/ 33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3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6" name="Freeform 92"/>
          <p:cNvSpPr>
            <a:spLocks/>
          </p:cNvSpPr>
          <p:nvPr/>
        </p:nvSpPr>
        <p:spPr bwMode="auto">
          <a:xfrm>
            <a:off x="11749867" y="5604732"/>
            <a:ext cx="327025" cy="350838"/>
          </a:xfrm>
          <a:custGeom>
            <a:avLst/>
            <a:gdLst>
              <a:gd name="T0" fmla="*/ 29 w 29"/>
              <a:gd name="T1" fmla="*/ 11 h 31"/>
              <a:gd name="T2" fmla="*/ 29 w 29"/>
              <a:gd name="T3" fmla="*/ 25 h 31"/>
              <a:gd name="T4" fmla="*/ 24 w 29"/>
              <a:gd name="T5" fmla="*/ 31 h 31"/>
              <a:gd name="T6" fmla="*/ 5 w 29"/>
              <a:gd name="T7" fmla="*/ 31 h 31"/>
              <a:gd name="T8" fmla="*/ 0 w 29"/>
              <a:gd name="T9" fmla="*/ 25 h 31"/>
              <a:gd name="T10" fmla="*/ 0 w 29"/>
              <a:gd name="T11" fmla="*/ 6 h 31"/>
              <a:gd name="T12" fmla="*/ 3 w 29"/>
              <a:gd name="T13" fmla="*/ 3 h 31"/>
              <a:gd name="T14" fmla="*/ 18 w 29"/>
              <a:gd name="T15" fmla="*/ 0 h 31"/>
              <a:gd name="T16" fmla="*/ 29 w 29"/>
              <a:gd name="T17" fmla="*/ 1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1">
                <a:moveTo>
                  <a:pt x="29" y="11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8"/>
                  <a:pt x="27" y="31"/>
                  <a:pt x="2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6"/>
                  <a:pt x="0" y="6"/>
                  <a:pt x="0" y="6"/>
                </a:cubicBezTo>
                <a:cubicBezTo>
                  <a:pt x="3" y="3"/>
                  <a:pt x="3" y="3"/>
                  <a:pt x="3" y="3"/>
                </a:cubicBezTo>
                <a:cubicBezTo>
                  <a:pt x="18" y="0"/>
                  <a:pt x="18" y="0"/>
                  <a:pt x="18" y="0"/>
                </a:cubicBezTo>
                <a:cubicBezTo>
                  <a:pt x="29" y="11"/>
                  <a:pt x="29" y="11"/>
                  <a:pt x="29" y="11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7" name="Freeform 93"/>
          <p:cNvSpPr>
            <a:spLocks noEditPoints="1"/>
          </p:cNvSpPr>
          <p:nvPr/>
        </p:nvSpPr>
        <p:spPr bwMode="auto">
          <a:xfrm>
            <a:off x="11738754" y="5525357"/>
            <a:ext cx="247650" cy="385763"/>
          </a:xfrm>
          <a:custGeom>
            <a:avLst/>
            <a:gdLst>
              <a:gd name="T0" fmla="*/ 22 w 22"/>
              <a:gd name="T1" fmla="*/ 15 h 34"/>
              <a:gd name="T2" fmla="*/ 22 w 22"/>
              <a:gd name="T3" fmla="*/ 30 h 34"/>
              <a:gd name="T4" fmla="*/ 17 w 22"/>
              <a:gd name="T5" fmla="*/ 32 h 34"/>
              <a:gd name="T6" fmla="*/ 16 w 22"/>
              <a:gd name="T7" fmla="*/ 32 h 34"/>
              <a:gd name="T8" fmla="*/ 12 w 22"/>
              <a:gd name="T9" fmla="*/ 32 h 34"/>
              <a:gd name="T10" fmla="*/ 11 w 22"/>
              <a:gd name="T11" fmla="*/ 32 h 34"/>
              <a:gd name="T12" fmla="*/ 6 w 22"/>
              <a:gd name="T13" fmla="*/ 32 h 34"/>
              <a:gd name="T14" fmla="*/ 5 w 22"/>
              <a:gd name="T15" fmla="*/ 32 h 34"/>
              <a:gd name="T16" fmla="*/ 0 w 22"/>
              <a:gd name="T17" fmla="*/ 30 h 34"/>
              <a:gd name="T18" fmla="*/ 0 w 22"/>
              <a:gd name="T19" fmla="*/ 15 h 34"/>
              <a:gd name="T20" fmla="*/ 22 w 22"/>
              <a:gd name="T21" fmla="*/ 15 h 34"/>
              <a:gd name="T22" fmla="*/ 19 w 22"/>
              <a:gd name="T23" fmla="*/ 14 h 34"/>
              <a:gd name="T24" fmla="*/ 12 w 22"/>
              <a:gd name="T25" fmla="*/ 14 h 34"/>
              <a:gd name="T26" fmla="*/ 13 w 22"/>
              <a:gd name="T27" fmla="*/ 13 h 34"/>
              <a:gd name="T28" fmla="*/ 18 w 22"/>
              <a:gd name="T29" fmla="*/ 13 h 34"/>
              <a:gd name="T30" fmla="*/ 19 w 22"/>
              <a:gd name="T31" fmla="*/ 14 h 34"/>
              <a:gd name="T32" fmla="*/ 10 w 22"/>
              <a:gd name="T33" fmla="*/ 14 h 34"/>
              <a:gd name="T34" fmla="*/ 3 w 22"/>
              <a:gd name="T35" fmla="*/ 14 h 34"/>
              <a:gd name="T36" fmla="*/ 4 w 22"/>
              <a:gd name="T37" fmla="*/ 13 h 34"/>
              <a:gd name="T38" fmla="*/ 9 w 22"/>
              <a:gd name="T39" fmla="*/ 13 h 34"/>
              <a:gd name="T40" fmla="*/ 10 w 22"/>
              <a:gd name="T41" fmla="*/ 1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" h="34">
                <a:moveTo>
                  <a:pt x="22" y="15"/>
                </a:moveTo>
                <a:cubicBezTo>
                  <a:pt x="22" y="20"/>
                  <a:pt x="22" y="25"/>
                  <a:pt x="22" y="30"/>
                </a:cubicBezTo>
                <a:cubicBezTo>
                  <a:pt x="22" y="34"/>
                  <a:pt x="19" y="34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5" y="34"/>
                  <a:pt x="13" y="34"/>
                  <a:pt x="12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0" y="34"/>
                  <a:pt x="7" y="34"/>
                  <a:pt x="6" y="32"/>
                </a:cubicBezTo>
                <a:cubicBezTo>
                  <a:pt x="6" y="32"/>
                  <a:pt x="5" y="32"/>
                  <a:pt x="5" y="32"/>
                </a:cubicBezTo>
                <a:cubicBezTo>
                  <a:pt x="4" y="34"/>
                  <a:pt x="0" y="34"/>
                  <a:pt x="0" y="30"/>
                </a:cubicBezTo>
                <a:cubicBezTo>
                  <a:pt x="0" y="25"/>
                  <a:pt x="0" y="20"/>
                  <a:pt x="0" y="15"/>
                </a:cubicBezTo>
                <a:cubicBezTo>
                  <a:pt x="0" y="0"/>
                  <a:pt x="22" y="0"/>
                  <a:pt x="22" y="15"/>
                </a:cubicBezTo>
                <a:close/>
                <a:moveTo>
                  <a:pt x="19" y="14"/>
                </a:moveTo>
                <a:cubicBezTo>
                  <a:pt x="19" y="20"/>
                  <a:pt x="13" y="20"/>
                  <a:pt x="12" y="14"/>
                </a:cubicBezTo>
                <a:cubicBezTo>
                  <a:pt x="12" y="13"/>
                  <a:pt x="12" y="13"/>
                  <a:pt x="13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3"/>
                  <a:pt x="19" y="14"/>
                </a:cubicBezTo>
                <a:close/>
                <a:moveTo>
                  <a:pt x="10" y="14"/>
                </a:moveTo>
                <a:cubicBezTo>
                  <a:pt x="9" y="20"/>
                  <a:pt x="4" y="20"/>
                  <a:pt x="3" y="14"/>
                </a:cubicBezTo>
                <a:cubicBezTo>
                  <a:pt x="3" y="13"/>
                  <a:pt x="3" y="13"/>
                  <a:pt x="4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3"/>
                  <a:pt x="10" y="14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8" name="Freeform 94"/>
          <p:cNvSpPr>
            <a:spLocks/>
          </p:cNvSpPr>
          <p:nvPr/>
        </p:nvSpPr>
        <p:spPr bwMode="auto">
          <a:xfrm>
            <a:off x="11648267" y="4301394"/>
            <a:ext cx="428625" cy="431800"/>
          </a:xfrm>
          <a:custGeom>
            <a:avLst/>
            <a:gdLst>
              <a:gd name="T0" fmla="*/ 6 w 38"/>
              <a:gd name="T1" fmla="*/ 0 h 38"/>
              <a:gd name="T2" fmla="*/ 33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3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9" name="Freeform 95"/>
          <p:cNvSpPr>
            <a:spLocks/>
          </p:cNvSpPr>
          <p:nvPr/>
        </p:nvSpPr>
        <p:spPr bwMode="auto">
          <a:xfrm>
            <a:off x="11681604" y="4380769"/>
            <a:ext cx="395288" cy="352425"/>
          </a:xfrm>
          <a:custGeom>
            <a:avLst/>
            <a:gdLst>
              <a:gd name="T0" fmla="*/ 35 w 35"/>
              <a:gd name="T1" fmla="*/ 8 h 31"/>
              <a:gd name="T2" fmla="*/ 35 w 35"/>
              <a:gd name="T3" fmla="*/ 25 h 31"/>
              <a:gd name="T4" fmla="*/ 30 w 35"/>
              <a:gd name="T5" fmla="*/ 31 h 31"/>
              <a:gd name="T6" fmla="*/ 9 w 35"/>
              <a:gd name="T7" fmla="*/ 31 h 31"/>
              <a:gd name="T8" fmla="*/ 1 w 35"/>
              <a:gd name="T9" fmla="*/ 23 h 31"/>
              <a:gd name="T10" fmla="*/ 9 w 35"/>
              <a:gd name="T11" fmla="*/ 19 h 31"/>
              <a:gd name="T12" fmla="*/ 0 w 35"/>
              <a:gd name="T13" fmla="*/ 10 h 31"/>
              <a:gd name="T14" fmla="*/ 0 w 35"/>
              <a:gd name="T15" fmla="*/ 9 h 31"/>
              <a:gd name="T16" fmla="*/ 0 w 35"/>
              <a:gd name="T17" fmla="*/ 8 h 31"/>
              <a:gd name="T18" fmla="*/ 0 w 35"/>
              <a:gd name="T19" fmla="*/ 8 h 31"/>
              <a:gd name="T20" fmla="*/ 0 w 35"/>
              <a:gd name="T21" fmla="*/ 7 h 31"/>
              <a:gd name="T22" fmla="*/ 0 w 35"/>
              <a:gd name="T23" fmla="*/ 6 h 31"/>
              <a:gd name="T24" fmla="*/ 0 w 35"/>
              <a:gd name="T25" fmla="*/ 6 h 31"/>
              <a:gd name="T26" fmla="*/ 0 w 35"/>
              <a:gd name="T27" fmla="*/ 5 h 31"/>
              <a:gd name="T28" fmla="*/ 2 w 35"/>
              <a:gd name="T29" fmla="*/ 5 h 31"/>
              <a:gd name="T30" fmla="*/ 3 w 35"/>
              <a:gd name="T31" fmla="*/ 6 h 31"/>
              <a:gd name="T32" fmla="*/ 13 w 35"/>
              <a:gd name="T33" fmla="*/ 10 h 31"/>
              <a:gd name="T34" fmla="*/ 18 w 35"/>
              <a:gd name="T35" fmla="*/ 15 h 31"/>
              <a:gd name="T36" fmla="*/ 18 w 35"/>
              <a:gd name="T37" fmla="*/ 12 h 31"/>
              <a:gd name="T38" fmla="*/ 15 w 35"/>
              <a:gd name="T39" fmla="*/ 3 h 31"/>
              <a:gd name="T40" fmla="*/ 15 w 35"/>
              <a:gd name="T41" fmla="*/ 2 h 31"/>
              <a:gd name="T42" fmla="*/ 15 w 35"/>
              <a:gd name="T43" fmla="*/ 0 h 31"/>
              <a:gd name="T44" fmla="*/ 16 w 35"/>
              <a:gd name="T45" fmla="*/ 0 h 31"/>
              <a:gd name="T46" fmla="*/ 16 w 35"/>
              <a:gd name="T47" fmla="*/ 0 h 31"/>
              <a:gd name="T48" fmla="*/ 17 w 35"/>
              <a:gd name="T49" fmla="*/ 0 h 31"/>
              <a:gd name="T50" fmla="*/ 18 w 35"/>
              <a:gd name="T51" fmla="*/ 0 h 31"/>
              <a:gd name="T52" fmla="*/ 18 w 35"/>
              <a:gd name="T53" fmla="*/ 0 h 31"/>
              <a:gd name="T54" fmla="*/ 20 w 35"/>
              <a:gd name="T55" fmla="*/ 0 h 31"/>
              <a:gd name="T56" fmla="*/ 26 w 35"/>
              <a:gd name="T57" fmla="*/ 7 h 31"/>
              <a:gd name="T58" fmla="*/ 28 w 35"/>
              <a:gd name="T59" fmla="*/ 5 h 31"/>
              <a:gd name="T60" fmla="*/ 30 w 35"/>
              <a:gd name="T61" fmla="*/ 4 h 31"/>
              <a:gd name="T62" fmla="*/ 32 w 35"/>
              <a:gd name="T63" fmla="*/ 4 h 31"/>
              <a:gd name="T64" fmla="*/ 35 w 35"/>
              <a:gd name="T65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" h="31">
                <a:moveTo>
                  <a:pt x="35" y="8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8"/>
                  <a:pt x="33" y="31"/>
                  <a:pt x="30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23"/>
                  <a:pt x="1" y="23"/>
                  <a:pt x="1" y="23"/>
                </a:cubicBezTo>
                <a:cubicBezTo>
                  <a:pt x="9" y="19"/>
                  <a:pt x="9" y="19"/>
                  <a:pt x="9" y="1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13" y="10"/>
                  <a:pt x="13" y="10"/>
                  <a:pt x="1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2"/>
                  <a:pt x="18" y="12"/>
                  <a:pt x="18" y="1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7"/>
                  <a:pt x="26" y="7"/>
                  <a:pt x="26" y="7"/>
                </a:cubicBezTo>
                <a:cubicBezTo>
                  <a:pt x="28" y="5"/>
                  <a:pt x="28" y="5"/>
                  <a:pt x="28" y="5"/>
                </a:cubicBezTo>
                <a:cubicBezTo>
                  <a:pt x="30" y="4"/>
                  <a:pt x="30" y="4"/>
                  <a:pt x="30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5" y="8"/>
                  <a:pt x="35" y="8"/>
                  <a:pt x="35" y="8"/>
                </a:cubicBezTo>
                <a:close/>
              </a:path>
            </a:pathLst>
          </a:custGeom>
          <a:solidFill>
            <a:srgbClr val="A1B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0" name="Freeform 96"/>
          <p:cNvSpPr>
            <a:spLocks/>
          </p:cNvSpPr>
          <p:nvPr/>
        </p:nvSpPr>
        <p:spPr bwMode="auto">
          <a:xfrm>
            <a:off x="11681604" y="4369657"/>
            <a:ext cx="371475" cy="271463"/>
          </a:xfrm>
          <a:custGeom>
            <a:avLst/>
            <a:gdLst>
              <a:gd name="T0" fmla="*/ 3 w 33"/>
              <a:gd name="T1" fmla="*/ 11 h 24"/>
              <a:gd name="T2" fmla="*/ 4 w 33"/>
              <a:gd name="T3" fmla="*/ 11 h 24"/>
              <a:gd name="T4" fmla="*/ 3 w 33"/>
              <a:gd name="T5" fmla="*/ 11 h 24"/>
              <a:gd name="T6" fmla="*/ 3 w 33"/>
              <a:gd name="T7" fmla="*/ 12 h 24"/>
              <a:gd name="T8" fmla="*/ 1 w 33"/>
              <a:gd name="T9" fmla="*/ 11 h 24"/>
              <a:gd name="T10" fmla="*/ 1 w 33"/>
              <a:gd name="T11" fmla="*/ 10 h 24"/>
              <a:gd name="T12" fmla="*/ 0 w 33"/>
              <a:gd name="T13" fmla="*/ 10 h 24"/>
              <a:gd name="T14" fmla="*/ 2 w 33"/>
              <a:gd name="T15" fmla="*/ 8 h 24"/>
              <a:gd name="T16" fmla="*/ 0 w 33"/>
              <a:gd name="T17" fmla="*/ 9 h 24"/>
              <a:gd name="T18" fmla="*/ 0 w 33"/>
              <a:gd name="T19" fmla="*/ 8 h 24"/>
              <a:gd name="T20" fmla="*/ 1 w 33"/>
              <a:gd name="T21" fmla="*/ 7 h 24"/>
              <a:gd name="T22" fmla="*/ 0 w 33"/>
              <a:gd name="T23" fmla="*/ 7 h 24"/>
              <a:gd name="T24" fmla="*/ 5 w 33"/>
              <a:gd name="T25" fmla="*/ 6 h 24"/>
              <a:gd name="T26" fmla="*/ 12 w 33"/>
              <a:gd name="T27" fmla="*/ 10 h 24"/>
              <a:gd name="T28" fmla="*/ 16 w 33"/>
              <a:gd name="T29" fmla="*/ 16 h 24"/>
              <a:gd name="T30" fmla="*/ 15 w 33"/>
              <a:gd name="T31" fmla="*/ 7 h 24"/>
              <a:gd name="T32" fmla="*/ 15 w 33"/>
              <a:gd name="T33" fmla="*/ 1 h 24"/>
              <a:gd name="T34" fmla="*/ 16 w 33"/>
              <a:gd name="T35" fmla="*/ 1 h 24"/>
              <a:gd name="T36" fmla="*/ 15 w 33"/>
              <a:gd name="T37" fmla="*/ 3 h 24"/>
              <a:gd name="T38" fmla="*/ 17 w 33"/>
              <a:gd name="T39" fmla="*/ 1 h 24"/>
              <a:gd name="T40" fmla="*/ 17 w 33"/>
              <a:gd name="T41" fmla="*/ 1 h 24"/>
              <a:gd name="T42" fmla="*/ 19 w 33"/>
              <a:gd name="T43" fmla="*/ 1 h 24"/>
              <a:gd name="T44" fmla="*/ 19 w 33"/>
              <a:gd name="T45" fmla="*/ 1 h 24"/>
              <a:gd name="T46" fmla="*/ 18 w 33"/>
              <a:gd name="T47" fmla="*/ 3 h 24"/>
              <a:gd name="T48" fmla="*/ 21 w 33"/>
              <a:gd name="T49" fmla="*/ 4 h 24"/>
              <a:gd name="T50" fmla="*/ 20 w 33"/>
              <a:gd name="T51" fmla="*/ 4 h 24"/>
              <a:gd name="T52" fmla="*/ 18 w 33"/>
              <a:gd name="T53" fmla="*/ 5 h 24"/>
              <a:gd name="T54" fmla="*/ 20 w 33"/>
              <a:gd name="T55" fmla="*/ 5 h 24"/>
              <a:gd name="T56" fmla="*/ 20 w 33"/>
              <a:gd name="T57" fmla="*/ 5 h 24"/>
              <a:gd name="T58" fmla="*/ 20 w 33"/>
              <a:gd name="T59" fmla="*/ 13 h 24"/>
              <a:gd name="T60" fmla="*/ 21 w 33"/>
              <a:gd name="T61" fmla="*/ 14 h 24"/>
              <a:gd name="T62" fmla="*/ 26 w 33"/>
              <a:gd name="T63" fmla="*/ 6 h 24"/>
              <a:gd name="T64" fmla="*/ 32 w 33"/>
              <a:gd name="T65" fmla="*/ 5 h 24"/>
              <a:gd name="T66" fmla="*/ 32 w 33"/>
              <a:gd name="T67" fmla="*/ 5 h 24"/>
              <a:gd name="T68" fmla="*/ 30 w 33"/>
              <a:gd name="T69" fmla="*/ 6 h 24"/>
              <a:gd name="T70" fmla="*/ 33 w 33"/>
              <a:gd name="T71" fmla="*/ 7 h 24"/>
              <a:gd name="T72" fmla="*/ 32 w 33"/>
              <a:gd name="T73" fmla="*/ 7 h 24"/>
              <a:gd name="T74" fmla="*/ 33 w 33"/>
              <a:gd name="T75" fmla="*/ 9 h 24"/>
              <a:gd name="T76" fmla="*/ 32 w 33"/>
              <a:gd name="T77" fmla="*/ 9 h 24"/>
              <a:gd name="T78" fmla="*/ 31 w 33"/>
              <a:gd name="T79" fmla="*/ 8 h 24"/>
              <a:gd name="T80" fmla="*/ 30 w 33"/>
              <a:gd name="T81" fmla="*/ 11 h 24"/>
              <a:gd name="T82" fmla="*/ 30 w 33"/>
              <a:gd name="T83" fmla="*/ 10 h 24"/>
              <a:gd name="T84" fmla="*/ 28 w 33"/>
              <a:gd name="T85" fmla="*/ 10 h 24"/>
              <a:gd name="T86" fmla="*/ 30 w 33"/>
              <a:gd name="T87" fmla="*/ 10 h 24"/>
              <a:gd name="T88" fmla="*/ 29 w 33"/>
              <a:gd name="T89" fmla="*/ 11 h 24"/>
              <a:gd name="T90" fmla="*/ 24 w 33"/>
              <a:gd name="T91" fmla="*/ 15 h 24"/>
              <a:gd name="T92" fmla="*/ 28 w 33"/>
              <a:gd name="T93" fmla="*/ 24 h 24"/>
              <a:gd name="T94" fmla="*/ 9 w 33"/>
              <a:gd name="T95" fmla="*/ 17 h 24"/>
              <a:gd name="T96" fmla="*/ 6 w 33"/>
              <a:gd name="T97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" h="24">
                <a:moveTo>
                  <a:pt x="4" y="12"/>
                </a:moveTo>
                <a:cubicBezTo>
                  <a:pt x="4" y="12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3" y="11"/>
                </a:cubicBezTo>
                <a:cubicBezTo>
                  <a:pt x="3" y="11"/>
                  <a:pt x="3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0"/>
                </a:cubicBezTo>
                <a:cubicBezTo>
                  <a:pt x="5" y="10"/>
                  <a:pt x="5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2"/>
                  <a:pt x="3" y="12"/>
                </a:cubicBezTo>
                <a:cubicBezTo>
                  <a:pt x="4" y="12"/>
                  <a:pt x="4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2" y="12"/>
                  <a:pt x="2" y="11"/>
                  <a:pt x="1" y="11"/>
                </a:cubicBezTo>
                <a:cubicBezTo>
                  <a:pt x="1" y="10"/>
                  <a:pt x="2" y="10"/>
                  <a:pt x="2" y="9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0" y="10"/>
                </a:cubicBezTo>
                <a:cubicBezTo>
                  <a:pt x="0" y="10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8"/>
                  <a:pt x="2" y="8"/>
                </a:cubicBezTo>
                <a:cubicBezTo>
                  <a:pt x="3" y="8"/>
                  <a:pt x="3" y="8"/>
                  <a:pt x="2" y="8"/>
                </a:cubicBezTo>
                <a:cubicBezTo>
                  <a:pt x="1" y="7"/>
                  <a:pt x="1" y="8"/>
                  <a:pt x="1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1" y="7"/>
                  <a:pt x="2" y="7"/>
                </a:cubicBezTo>
                <a:cubicBezTo>
                  <a:pt x="3" y="7"/>
                  <a:pt x="3" y="7"/>
                  <a:pt x="2" y="6"/>
                </a:cubicBezTo>
                <a:cubicBezTo>
                  <a:pt x="2" y="6"/>
                  <a:pt x="1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5"/>
                  <a:pt x="3" y="6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7"/>
                  <a:pt x="6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9" y="8"/>
                  <a:pt x="11" y="9"/>
                  <a:pt x="12" y="10"/>
                </a:cubicBezTo>
                <a:cubicBezTo>
                  <a:pt x="14" y="12"/>
                  <a:pt x="14" y="12"/>
                  <a:pt x="13" y="15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8"/>
                  <a:pt x="12" y="18"/>
                  <a:pt x="13" y="18"/>
                </a:cubicBezTo>
                <a:cubicBezTo>
                  <a:pt x="15" y="18"/>
                  <a:pt x="15" y="18"/>
                  <a:pt x="16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4"/>
                </a:cubicBezTo>
                <a:cubicBezTo>
                  <a:pt x="16" y="12"/>
                  <a:pt x="16" y="11"/>
                  <a:pt x="16" y="9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4"/>
                  <a:pt x="15" y="4"/>
                  <a:pt x="14" y="3"/>
                </a:cubicBezTo>
                <a:cubicBezTo>
                  <a:pt x="14" y="2"/>
                  <a:pt x="14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5" y="2"/>
                </a:cubicBezTo>
                <a:cubicBezTo>
                  <a:pt x="15" y="2"/>
                  <a:pt x="15" y="2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5" y="2"/>
                  <a:pt x="16" y="1"/>
                  <a:pt x="17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2"/>
                  <a:pt x="16" y="2"/>
                  <a:pt x="16" y="3"/>
                </a:cubicBezTo>
                <a:cubicBezTo>
                  <a:pt x="16" y="4"/>
                  <a:pt x="17" y="4"/>
                  <a:pt x="17" y="3"/>
                </a:cubicBezTo>
                <a:cubicBezTo>
                  <a:pt x="17" y="2"/>
                  <a:pt x="18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20" y="1"/>
                </a:cubicBezTo>
                <a:cubicBezTo>
                  <a:pt x="20" y="1"/>
                  <a:pt x="20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7" y="3"/>
                  <a:pt x="18" y="3"/>
                  <a:pt x="18" y="3"/>
                </a:cubicBezTo>
                <a:cubicBezTo>
                  <a:pt x="18" y="2"/>
                  <a:pt x="19" y="2"/>
                  <a:pt x="20" y="2"/>
                </a:cubicBezTo>
                <a:cubicBezTo>
                  <a:pt x="20" y="2"/>
                  <a:pt x="20" y="3"/>
                  <a:pt x="21" y="3"/>
                </a:cubicBezTo>
                <a:cubicBezTo>
                  <a:pt x="21" y="3"/>
                  <a:pt x="21" y="4"/>
                  <a:pt x="21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5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4"/>
                  <a:pt x="18" y="4"/>
                  <a:pt x="18" y="5"/>
                </a:cubicBezTo>
                <a:cubicBezTo>
                  <a:pt x="18" y="6"/>
                  <a:pt x="19" y="6"/>
                  <a:pt x="19" y="6"/>
                </a:cubicBezTo>
                <a:cubicBezTo>
                  <a:pt x="19" y="6"/>
                  <a:pt x="19" y="6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19" y="7"/>
                </a:cubicBezTo>
                <a:cubicBezTo>
                  <a:pt x="18" y="7"/>
                  <a:pt x="18" y="7"/>
                  <a:pt x="19" y="8"/>
                </a:cubicBezTo>
                <a:cubicBezTo>
                  <a:pt x="19" y="10"/>
                  <a:pt x="19" y="12"/>
                  <a:pt x="20" y="13"/>
                </a:cubicBezTo>
                <a:cubicBezTo>
                  <a:pt x="20" y="15"/>
                  <a:pt x="20" y="16"/>
                  <a:pt x="19" y="17"/>
                </a:cubicBezTo>
                <a:cubicBezTo>
                  <a:pt x="19" y="18"/>
                  <a:pt x="19" y="18"/>
                  <a:pt x="20" y="18"/>
                </a:cubicBezTo>
                <a:cubicBezTo>
                  <a:pt x="21" y="18"/>
                  <a:pt x="21" y="18"/>
                  <a:pt x="21" y="17"/>
                </a:cubicBezTo>
                <a:cubicBezTo>
                  <a:pt x="21" y="14"/>
                  <a:pt x="21" y="14"/>
                  <a:pt x="21" y="14"/>
                </a:cubicBezTo>
                <a:cubicBezTo>
                  <a:pt x="22" y="13"/>
                  <a:pt x="22" y="12"/>
                  <a:pt x="23" y="11"/>
                </a:cubicBezTo>
                <a:cubicBezTo>
                  <a:pt x="23" y="10"/>
                  <a:pt x="24" y="9"/>
                  <a:pt x="25" y="8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8" y="6"/>
                  <a:pt x="28" y="6"/>
                  <a:pt x="29" y="5"/>
                </a:cubicBezTo>
                <a:cubicBezTo>
                  <a:pt x="30" y="4"/>
                  <a:pt x="31" y="4"/>
                  <a:pt x="32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2" y="5"/>
                  <a:pt x="32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2" y="5"/>
                  <a:pt x="32" y="5"/>
                  <a:pt x="31" y="5"/>
                </a:cubicBezTo>
                <a:cubicBezTo>
                  <a:pt x="31" y="6"/>
                  <a:pt x="31" y="6"/>
                  <a:pt x="31" y="5"/>
                </a:cubicBezTo>
                <a:cubicBezTo>
                  <a:pt x="31" y="5"/>
                  <a:pt x="30" y="5"/>
                  <a:pt x="30" y="6"/>
                </a:cubicBezTo>
                <a:cubicBezTo>
                  <a:pt x="29" y="6"/>
                  <a:pt x="29" y="6"/>
                  <a:pt x="30" y="6"/>
                </a:cubicBezTo>
                <a:cubicBezTo>
                  <a:pt x="31" y="5"/>
                  <a:pt x="32" y="6"/>
                  <a:pt x="33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8"/>
                  <a:pt x="33" y="8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1" y="6"/>
                  <a:pt x="31" y="6"/>
                  <a:pt x="30" y="7"/>
                </a:cubicBezTo>
                <a:cubicBezTo>
                  <a:pt x="29" y="7"/>
                  <a:pt x="29" y="7"/>
                  <a:pt x="30" y="7"/>
                </a:cubicBezTo>
                <a:cubicBezTo>
                  <a:pt x="31" y="7"/>
                  <a:pt x="32" y="7"/>
                  <a:pt x="33" y="8"/>
                </a:cubicBezTo>
                <a:cubicBezTo>
                  <a:pt x="33" y="8"/>
                  <a:pt x="33" y="8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8"/>
                  <a:pt x="31" y="8"/>
                  <a:pt x="31" y="8"/>
                </a:cubicBezTo>
                <a:cubicBezTo>
                  <a:pt x="30" y="8"/>
                  <a:pt x="30" y="8"/>
                  <a:pt x="31" y="8"/>
                </a:cubicBezTo>
                <a:cubicBezTo>
                  <a:pt x="31" y="8"/>
                  <a:pt x="32" y="9"/>
                  <a:pt x="32" y="10"/>
                </a:cubicBezTo>
                <a:cubicBezTo>
                  <a:pt x="32" y="10"/>
                  <a:pt x="31" y="10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1" y="9"/>
                  <a:pt x="30" y="9"/>
                </a:cubicBezTo>
                <a:cubicBezTo>
                  <a:pt x="30" y="9"/>
                  <a:pt x="29" y="9"/>
                  <a:pt x="29" y="9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8" y="11"/>
                  <a:pt x="27" y="10"/>
                </a:cubicBezTo>
                <a:cubicBezTo>
                  <a:pt x="27" y="10"/>
                  <a:pt x="27" y="10"/>
                  <a:pt x="26" y="11"/>
                </a:cubicBezTo>
                <a:cubicBezTo>
                  <a:pt x="26" y="11"/>
                  <a:pt x="26" y="12"/>
                  <a:pt x="25" y="13"/>
                </a:cubicBezTo>
                <a:cubicBezTo>
                  <a:pt x="25" y="14"/>
                  <a:pt x="25" y="14"/>
                  <a:pt x="24" y="15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9"/>
                  <a:pt x="24" y="19"/>
                  <a:pt x="25" y="19"/>
                </a:cubicBezTo>
                <a:cubicBezTo>
                  <a:pt x="26" y="20"/>
                  <a:pt x="28" y="20"/>
                  <a:pt x="29" y="21"/>
                </a:cubicBezTo>
                <a:cubicBezTo>
                  <a:pt x="33" y="24"/>
                  <a:pt x="33" y="24"/>
                  <a:pt x="28" y="24"/>
                </a:cubicBezTo>
                <a:cubicBezTo>
                  <a:pt x="20" y="24"/>
                  <a:pt x="13" y="24"/>
                  <a:pt x="5" y="24"/>
                </a:cubicBezTo>
                <a:cubicBezTo>
                  <a:pt x="0" y="24"/>
                  <a:pt x="0" y="24"/>
                  <a:pt x="4" y="21"/>
                </a:cubicBezTo>
                <a:cubicBezTo>
                  <a:pt x="5" y="21"/>
                  <a:pt x="6" y="20"/>
                  <a:pt x="7" y="19"/>
                </a:cubicBezTo>
                <a:cubicBezTo>
                  <a:pt x="8" y="19"/>
                  <a:pt x="8" y="19"/>
                  <a:pt x="9" y="17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2"/>
                </a:cubicBezTo>
                <a:cubicBezTo>
                  <a:pt x="9" y="12"/>
                  <a:pt x="8" y="11"/>
                  <a:pt x="7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11"/>
                  <a:pt x="5" y="12"/>
                  <a:pt x="4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1" name="Freeform 97"/>
          <p:cNvSpPr>
            <a:spLocks/>
          </p:cNvSpPr>
          <p:nvPr/>
        </p:nvSpPr>
        <p:spPr bwMode="auto">
          <a:xfrm>
            <a:off x="11038667" y="5514244"/>
            <a:ext cx="439738" cy="441325"/>
          </a:xfrm>
          <a:custGeom>
            <a:avLst/>
            <a:gdLst>
              <a:gd name="T0" fmla="*/ 6 w 39"/>
              <a:gd name="T1" fmla="*/ 0 h 39"/>
              <a:gd name="T2" fmla="*/ 33 w 39"/>
              <a:gd name="T3" fmla="*/ 0 h 39"/>
              <a:gd name="T4" fmla="*/ 39 w 39"/>
              <a:gd name="T5" fmla="*/ 6 h 39"/>
              <a:gd name="T6" fmla="*/ 39 w 39"/>
              <a:gd name="T7" fmla="*/ 33 h 39"/>
              <a:gd name="T8" fmla="*/ 33 w 39"/>
              <a:gd name="T9" fmla="*/ 39 h 39"/>
              <a:gd name="T10" fmla="*/ 6 w 39"/>
              <a:gd name="T11" fmla="*/ 39 h 39"/>
              <a:gd name="T12" fmla="*/ 0 w 39"/>
              <a:gd name="T13" fmla="*/ 33 h 39"/>
              <a:gd name="T14" fmla="*/ 0 w 39"/>
              <a:gd name="T15" fmla="*/ 6 h 39"/>
              <a:gd name="T16" fmla="*/ 6 w 3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3"/>
                  <a:pt x="39" y="6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2" name="Freeform 98"/>
          <p:cNvSpPr>
            <a:spLocks/>
          </p:cNvSpPr>
          <p:nvPr/>
        </p:nvSpPr>
        <p:spPr bwMode="auto">
          <a:xfrm>
            <a:off x="11084704" y="5650769"/>
            <a:ext cx="393700" cy="304800"/>
          </a:xfrm>
          <a:custGeom>
            <a:avLst/>
            <a:gdLst>
              <a:gd name="T0" fmla="*/ 35 w 35"/>
              <a:gd name="T1" fmla="*/ 7 h 27"/>
              <a:gd name="T2" fmla="*/ 35 w 35"/>
              <a:gd name="T3" fmla="*/ 21 h 27"/>
              <a:gd name="T4" fmla="*/ 29 w 35"/>
              <a:gd name="T5" fmla="*/ 27 h 27"/>
              <a:gd name="T6" fmla="*/ 15 w 35"/>
              <a:gd name="T7" fmla="*/ 27 h 27"/>
              <a:gd name="T8" fmla="*/ 3 w 35"/>
              <a:gd name="T9" fmla="*/ 14 h 27"/>
              <a:gd name="T10" fmla="*/ 3 w 35"/>
              <a:gd name="T11" fmla="*/ 10 h 27"/>
              <a:gd name="T12" fmla="*/ 1 w 35"/>
              <a:gd name="T13" fmla="*/ 8 h 27"/>
              <a:gd name="T14" fmla="*/ 2 w 35"/>
              <a:gd name="T15" fmla="*/ 7 h 27"/>
              <a:gd name="T16" fmla="*/ 2 w 35"/>
              <a:gd name="T17" fmla="*/ 5 h 27"/>
              <a:gd name="T18" fmla="*/ 0 w 35"/>
              <a:gd name="T19" fmla="*/ 3 h 27"/>
              <a:gd name="T20" fmla="*/ 1 w 35"/>
              <a:gd name="T21" fmla="*/ 0 h 27"/>
              <a:gd name="T22" fmla="*/ 3 w 35"/>
              <a:gd name="T23" fmla="*/ 2 h 27"/>
              <a:gd name="T24" fmla="*/ 6 w 35"/>
              <a:gd name="T25" fmla="*/ 2 h 27"/>
              <a:gd name="T26" fmla="*/ 11 w 35"/>
              <a:gd name="T27" fmla="*/ 6 h 27"/>
              <a:gd name="T28" fmla="*/ 12 w 35"/>
              <a:gd name="T29" fmla="*/ 6 h 27"/>
              <a:gd name="T30" fmla="*/ 18 w 35"/>
              <a:gd name="T31" fmla="*/ 6 h 27"/>
              <a:gd name="T32" fmla="*/ 20 w 35"/>
              <a:gd name="T33" fmla="*/ 8 h 27"/>
              <a:gd name="T34" fmla="*/ 20 w 35"/>
              <a:gd name="T35" fmla="*/ 7 h 27"/>
              <a:gd name="T36" fmla="*/ 24 w 35"/>
              <a:gd name="T37" fmla="*/ 11 h 27"/>
              <a:gd name="T38" fmla="*/ 24 w 35"/>
              <a:gd name="T39" fmla="*/ 11 h 27"/>
              <a:gd name="T40" fmla="*/ 19 w 35"/>
              <a:gd name="T41" fmla="*/ 6 h 27"/>
              <a:gd name="T42" fmla="*/ 21 w 35"/>
              <a:gd name="T43" fmla="*/ 5 h 27"/>
              <a:gd name="T44" fmla="*/ 27 w 35"/>
              <a:gd name="T45" fmla="*/ 5 h 27"/>
              <a:gd name="T46" fmla="*/ 30 w 35"/>
              <a:gd name="T47" fmla="*/ 8 h 27"/>
              <a:gd name="T48" fmla="*/ 31 w 35"/>
              <a:gd name="T49" fmla="*/ 4 h 27"/>
              <a:gd name="T50" fmla="*/ 35 w 35"/>
              <a:gd name="T51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27">
                <a:moveTo>
                  <a:pt x="35" y="7"/>
                </a:moveTo>
                <a:cubicBezTo>
                  <a:pt x="35" y="21"/>
                  <a:pt x="35" y="21"/>
                  <a:pt x="35" y="21"/>
                </a:cubicBezTo>
                <a:cubicBezTo>
                  <a:pt x="35" y="24"/>
                  <a:pt x="32" y="27"/>
                  <a:pt x="2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0" y="3"/>
                  <a:pt x="0" y="3"/>
                  <a:pt x="0" y="3"/>
                </a:cubicBezTo>
                <a:cubicBezTo>
                  <a:pt x="1" y="0"/>
                  <a:pt x="1" y="0"/>
                  <a:pt x="1" y="0"/>
                </a:cubicBezTo>
                <a:cubicBezTo>
                  <a:pt x="3" y="2"/>
                  <a:pt x="3" y="2"/>
                  <a:pt x="3" y="2"/>
                </a:cubicBezTo>
                <a:cubicBezTo>
                  <a:pt x="6" y="2"/>
                  <a:pt x="6" y="2"/>
                  <a:pt x="6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19" y="6"/>
                  <a:pt x="19" y="6"/>
                  <a:pt x="19" y="6"/>
                </a:cubicBezTo>
                <a:cubicBezTo>
                  <a:pt x="21" y="5"/>
                  <a:pt x="21" y="5"/>
                  <a:pt x="21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30" y="8"/>
                  <a:pt x="30" y="8"/>
                  <a:pt x="30" y="8"/>
                </a:cubicBezTo>
                <a:cubicBezTo>
                  <a:pt x="31" y="4"/>
                  <a:pt x="31" y="4"/>
                  <a:pt x="31" y="4"/>
                </a:cubicBezTo>
                <a:cubicBezTo>
                  <a:pt x="35" y="7"/>
                  <a:pt x="35" y="7"/>
                  <a:pt x="35" y="7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3" name="Freeform 99"/>
          <p:cNvSpPr>
            <a:spLocks noEditPoints="1"/>
          </p:cNvSpPr>
          <p:nvPr/>
        </p:nvSpPr>
        <p:spPr bwMode="auto">
          <a:xfrm>
            <a:off x="11084704" y="5650769"/>
            <a:ext cx="349250" cy="158750"/>
          </a:xfrm>
          <a:custGeom>
            <a:avLst/>
            <a:gdLst>
              <a:gd name="T0" fmla="*/ 2 w 31"/>
              <a:gd name="T1" fmla="*/ 1 h 14"/>
              <a:gd name="T2" fmla="*/ 8 w 31"/>
              <a:gd name="T3" fmla="*/ 6 h 14"/>
              <a:gd name="T4" fmla="*/ 5 w 31"/>
              <a:gd name="T5" fmla="*/ 13 h 14"/>
              <a:gd name="T6" fmla="*/ 4 w 31"/>
              <a:gd name="T7" fmla="*/ 14 h 14"/>
              <a:gd name="T8" fmla="*/ 2 w 31"/>
              <a:gd name="T9" fmla="*/ 9 h 14"/>
              <a:gd name="T10" fmla="*/ 1 w 31"/>
              <a:gd name="T11" fmla="*/ 7 h 14"/>
              <a:gd name="T12" fmla="*/ 1 w 31"/>
              <a:gd name="T13" fmla="*/ 6 h 14"/>
              <a:gd name="T14" fmla="*/ 0 w 31"/>
              <a:gd name="T15" fmla="*/ 3 h 14"/>
              <a:gd name="T16" fmla="*/ 0 w 31"/>
              <a:gd name="T17" fmla="*/ 1 h 14"/>
              <a:gd name="T18" fmla="*/ 2 w 31"/>
              <a:gd name="T19" fmla="*/ 1 h 14"/>
              <a:gd name="T20" fmla="*/ 30 w 31"/>
              <a:gd name="T21" fmla="*/ 13 h 14"/>
              <a:gd name="T22" fmla="*/ 2 w 31"/>
              <a:gd name="T23" fmla="*/ 4 h 14"/>
              <a:gd name="T24" fmla="*/ 4 w 31"/>
              <a:gd name="T25" fmla="*/ 6 h 14"/>
              <a:gd name="T26" fmla="*/ 3 w 31"/>
              <a:gd name="T27" fmla="*/ 2 h 14"/>
              <a:gd name="T28" fmla="*/ 4 w 31"/>
              <a:gd name="T29" fmla="*/ 8 h 14"/>
              <a:gd name="T30" fmla="*/ 5 w 31"/>
              <a:gd name="T31" fmla="*/ 12 h 14"/>
              <a:gd name="T32" fmla="*/ 6 w 31"/>
              <a:gd name="T33" fmla="*/ 7 h 14"/>
              <a:gd name="T34" fmla="*/ 4 w 31"/>
              <a:gd name="T35" fmla="*/ 8 h 14"/>
              <a:gd name="T36" fmla="*/ 13 w 31"/>
              <a:gd name="T37" fmla="*/ 5 h 14"/>
              <a:gd name="T38" fmla="*/ 13 w 31"/>
              <a:gd name="T39" fmla="*/ 13 h 14"/>
              <a:gd name="T40" fmla="*/ 10 w 31"/>
              <a:gd name="T41" fmla="*/ 9 h 14"/>
              <a:gd name="T42" fmla="*/ 12 w 31"/>
              <a:gd name="T43" fmla="*/ 9 h 14"/>
              <a:gd name="T44" fmla="*/ 13 w 31"/>
              <a:gd name="T45" fmla="*/ 11 h 14"/>
              <a:gd name="T46" fmla="*/ 13 w 31"/>
              <a:gd name="T47" fmla="*/ 6 h 14"/>
              <a:gd name="T48" fmla="*/ 11 w 31"/>
              <a:gd name="T49" fmla="*/ 7 h 14"/>
              <a:gd name="T50" fmla="*/ 20 w 31"/>
              <a:gd name="T51" fmla="*/ 6 h 14"/>
              <a:gd name="T52" fmla="*/ 28 w 31"/>
              <a:gd name="T53" fmla="*/ 8 h 14"/>
              <a:gd name="T54" fmla="*/ 20 w 31"/>
              <a:gd name="T55" fmla="*/ 8 h 14"/>
              <a:gd name="T56" fmla="*/ 21 w 31"/>
              <a:gd name="T57" fmla="*/ 9 h 14"/>
              <a:gd name="T58" fmla="*/ 26 w 31"/>
              <a:gd name="T59" fmla="*/ 8 h 14"/>
              <a:gd name="T60" fmla="*/ 22 w 31"/>
              <a:gd name="T61" fmla="*/ 6 h 14"/>
              <a:gd name="T62" fmla="*/ 20 w 31"/>
              <a:gd name="T63" fmla="*/ 6 h 14"/>
              <a:gd name="T64" fmla="*/ 30 w 31"/>
              <a:gd name="T65" fmla="*/ 4 h 14"/>
              <a:gd name="T66" fmla="*/ 31 w 31"/>
              <a:gd name="T67" fmla="*/ 5 h 14"/>
              <a:gd name="T68" fmla="*/ 30 w 31"/>
              <a:gd name="T6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" h="14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5" y="0"/>
                  <a:pt x="8" y="3"/>
                  <a:pt x="7" y="5"/>
                </a:cubicBezTo>
                <a:cubicBezTo>
                  <a:pt x="7" y="6"/>
                  <a:pt x="7" y="6"/>
                  <a:pt x="8" y="6"/>
                </a:cubicBezTo>
                <a:cubicBezTo>
                  <a:pt x="9" y="6"/>
                  <a:pt x="10" y="7"/>
                  <a:pt x="9" y="9"/>
                </a:cubicBezTo>
                <a:cubicBezTo>
                  <a:pt x="9" y="11"/>
                  <a:pt x="7" y="13"/>
                  <a:pt x="5" y="13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2"/>
                  <a:pt x="2" y="10"/>
                  <a:pt x="2" y="9"/>
                </a:cubicBezTo>
                <a:cubicBezTo>
                  <a:pt x="2" y="8"/>
                  <a:pt x="2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1" y="6"/>
                </a:cubicBezTo>
                <a:cubicBezTo>
                  <a:pt x="1" y="5"/>
                  <a:pt x="1" y="5"/>
                  <a:pt x="1" y="4"/>
                </a:cubicBezTo>
                <a:cubicBezTo>
                  <a:pt x="1" y="4"/>
                  <a:pt x="1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1"/>
                </a:cubicBezTo>
                <a:close/>
                <a:moveTo>
                  <a:pt x="30" y="11"/>
                </a:moveTo>
                <a:cubicBezTo>
                  <a:pt x="31" y="11"/>
                  <a:pt x="31" y="13"/>
                  <a:pt x="30" y="13"/>
                </a:cubicBezTo>
                <a:cubicBezTo>
                  <a:pt x="28" y="13"/>
                  <a:pt x="28" y="11"/>
                  <a:pt x="30" y="11"/>
                </a:cubicBezTo>
                <a:close/>
                <a:moveTo>
                  <a:pt x="2" y="4"/>
                </a:moveTo>
                <a:cubicBezTo>
                  <a:pt x="3" y="4"/>
                  <a:pt x="3" y="5"/>
                  <a:pt x="3" y="5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5" y="6"/>
                  <a:pt x="5" y="5"/>
                </a:cubicBezTo>
                <a:cubicBezTo>
                  <a:pt x="6" y="4"/>
                  <a:pt x="5" y="2"/>
                  <a:pt x="3" y="2"/>
                </a:cubicBezTo>
                <a:cubicBezTo>
                  <a:pt x="2" y="2"/>
                  <a:pt x="2" y="2"/>
                  <a:pt x="2" y="4"/>
                </a:cubicBezTo>
                <a:close/>
                <a:moveTo>
                  <a:pt x="4" y="8"/>
                </a:moveTo>
                <a:cubicBezTo>
                  <a:pt x="4" y="9"/>
                  <a:pt x="4" y="10"/>
                  <a:pt x="4" y="11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11"/>
                  <a:pt x="8" y="10"/>
                  <a:pt x="8" y="9"/>
                </a:cubicBezTo>
                <a:cubicBezTo>
                  <a:pt x="8" y="7"/>
                  <a:pt x="7" y="7"/>
                  <a:pt x="6" y="7"/>
                </a:cubicBezTo>
                <a:cubicBezTo>
                  <a:pt x="5" y="7"/>
                  <a:pt x="5" y="7"/>
                  <a:pt x="4" y="8"/>
                </a:cubicBezTo>
                <a:cubicBezTo>
                  <a:pt x="4" y="8"/>
                  <a:pt x="4" y="8"/>
                  <a:pt x="4" y="8"/>
                </a:cubicBezTo>
                <a:close/>
                <a:moveTo>
                  <a:pt x="10" y="6"/>
                </a:moveTo>
                <a:cubicBezTo>
                  <a:pt x="11" y="5"/>
                  <a:pt x="12" y="5"/>
                  <a:pt x="13" y="5"/>
                </a:cubicBezTo>
                <a:cubicBezTo>
                  <a:pt x="15" y="4"/>
                  <a:pt x="19" y="5"/>
                  <a:pt x="19" y="9"/>
                </a:cubicBezTo>
                <a:cubicBezTo>
                  <a:pt x="19" y="11"/>
                  <a:pt x="15" y="13"/>
                  <a:pt x="13" y="13"/>
                </a:cubicBezTo>
                <a:cubicBezTo>
                  <a:pt x="11" y="13"/>
                  <a:pt x="10" y="12"/>
                  <a:pt x="10" y="10"/>
                </a:cubicBezTo>
                <a:cubicBezTo>
                  <a:pt x="10" y="10"/>
                  <a:pt x="10" y="9"/>
                  <a:pt x="10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9"/>
                </a:cubicBezTo>
                <a:cubicBezTo>
                  <a:pt x="12" y="9"/>
                  <a:pt x="12" y="10"/>
                  <a:pt x="12" y="10"/>
                </a:cubicBezTo>
                <a:cubicBezTo>
                  <a:pt x="12" y="11"/>
                  <a:pt x="12" y="11"/>
                  <a:pt x="13" y="11"/>
                </a:cubicBezTo>
                <a:cubicBezTo>
                  <a:pt x="14" y="11"/>
                  <a:pt x="17" y="10"/>
                  <a:pt x="17" y="8"/>
                </a:cubicBezTo>
                <a:cubicBezTo>
                  <a:pt x="17" y="6"/>
                  <a:pt x="15" y="6"/>
                  <a:pt x="13" y="6"/>
                </a:cubicBezTo>
                <a:cubicBezTo>
                  <a:pt x="13" y="6"/>
                  <a:pt x="12" y="6"/>
                  <a:pt x="12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6"/>
                </a:cubicBezTo>
                <a:close/>
                <a:moveTo>
                  <a:pt x="20" y="6"/>
                </a:moveTo>
                <a:cubicBezTo>
                  <a:pt x="20" y="5"/>
                  <a:pt x="21" y="4"/>
                  <a:pt x="22" y="4"/>
                </a:cubicBezTo>
                <a:cubicBezTo>
                  <a:pt x="25" y="3"/>
                  <a:pt x="28" y="5"/>
                  <a:pt x="28" y="8"/>
                </a:cubicBezTo>
                <a:cubicBezTo>
                  <a:pt x="28" y="10"/>
                  <a:pt x="26" y="12"/>
                  <a:pt x="24" y="13"/>
                </a:cubicBezTo>
                <a:cubicBezTo>
                  <a:pt x="20" y="14"/>
                  <a:pt x="19" y="10"/>
                  <a:pt x="20" y="8"/>
                </a:cubicBezTo>
                <a:cubicBezTo>
                  <a:pt x="20" y="7"/>
                  <a:pt x="20" y="7"/>
                  <a:pt x="21" y="8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10"/>
                  <a:pt x="21" y="12"/>
                  <a:pt x="24" y="11"/>
                </a:cubicBezTo>
                <a:cubicBezTo>
                  <a:pt x="25" y="11"/>
                  <a:pt x="26" y="9"/>
                  <a:pt x="26" y="8"/>
                </a:cubicBezTo>
                <a:cubicBezTo>
                  <a:pt x="27" y="6"/>
                  <a:pt x="25" y="5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7"/>
                  <a:pt x="21" y="7"/>
                  <a:pt x="20" y="7"/>
                </a:cubicBezTo>
                <a:cubicBezTo>
                  <a:pt x="19" y="6"/>
                  <a:pt x="19" y="6"/>
                  <a:pt x="20" y="6"/>
                </a:cubicBezTo>
                <a:close/>
                <a:moveTo>
                  <a:pt x="29" y="8"/>
                </a:move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1" y="3"/>
                </a:cubicBezTo>
                <a:cubicBezTo>
                  <a:pt x="31" y="4"/>
                  <a:pt x="31" y="4"/>
                  <a:pt x="31" y="5"/>
                </a:cubicBezTo>
                <a:cubicBezTo>
                  <a:pt x="31" y="6"/>
                  <a:pt x="31" y="7"/>
                  <a:pt x="31" y="8"/>
                </a:cubicBezTo>
                <a:cubicBezTo>
                  <a:pt x="31" y="9"/>
                  <a:pt x="31" y="9"/>
                  <a:pt x="30" y="9"/>
                </a:cubicBezTo>
                <a:cubicBezTo>
                  <a:pt x="29" y="9"/>
                  <a:pt x="29" y="9"/>
                  <a:pt x="29" y="8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4" name="Freeform 100"/>
          <p:cNvSpPr>
            <a:spLocks/>
          </p:cNvSpPr>
          <p:nvPr/>
        </p:nvSpPr>
        <p:spPr bwMode="auto">
          <a:xfrm>
            <a:off x="11038667" y="4301394"/>
            <a:ext cx="439738" cy="431800"/>
          </a:xfrm>
          <a:custGeom>
            <a:avLst/>
            <a:gdLst>
              <a:gd name="T0" fmla="*/ 6 w 39"/>
              <a:gd name="T1" fmla="*/ 0 h 38"/>
              <a:gd name="T2" fmla="*/ 33 w 39"/>
              <a:gd name="T3" fmla="*/ 0 h 38"/>
              <a:gd name="T4" fmla="*/ 39 w 39"/>
              <a:gd name="T5" fmla="*/ 6 h 38"/>
              <a:gd name="T6" fmla="*/ 39 w 39"/>
              <a:gd name="T7" fmla="*/ 32 h 38"/>
              <a:gd name="T8" fmla="*/ 33 w 39"/>
              <a:gd name="T9" fmla="*/ 38 h 38"/>
              <a:gd name="T10" fmla="*/ 6 w 39"/>
              <a:gd name="T11" fmla="*/ 38 h 38"/>
              <a:gd name="T12" fmla="*/ 0 w 39"/>
              <a:gd name="T13" fmla="*/ 32 h 38"/>
              <a:gd name="T14" fmla="*/ 0 w 39"/>
              <a:gd name="T15" fmla="*/ 6 h 38"/>
              <a:gd name="T16" fmla="*/ 6 w 39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38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9" y="2"/>
                  <a:pt x="39" y="6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5"/>
                  <a:pt x="36" y="38"/>
                  <a:pt x="3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5" name="Freeform 101"/>
          <p:cNvSpPr>
            <a:spLocks/>
          </p:cNvSpPr>
          <p:nvPr/>
        </p:nvSpPr>
        <p:spPr bwMode="auto">
          <a:xfrm>
            <a:off x="11095817" y="4336319"/>
            <a:ext cx="382588" cy="396875"/>
          </a:xfrm>
          <a:custGeom>
            <a:avLst/>
            <a:gdLst>
              <a:gd name="T0" fmla="*/ 34 w 34"/>
              <a:gd name="T1" fmla="*/ 14 h 35"/>
              <a:gd name="T2" fmla="*/ 34 w 34"/>
              <a:gd name="T3" fmla="*/ 29 h 35"/>
              <a:gd name="T4" fmla="*/ 28 w 34"/>
              <a:gd name="T5" fmla="*/ 35 h 35"/>
              <a:gd name="T6" fmla="*/ 10 w 34"/>
              <a:gd name="T7" fmla="*/ 35 h 35"/>
              <a:gd name="T8" fmla="*/ 6 w 34"/>
              <a:gd name="T9" fmla="*/ 31 h 35"/>
              <a:gd name="T10" fmla="*/ 9 w 34"/>
              <a:gd name="T11" fmla="*/ 31 h 35"/>
              <a:gd name="T12" fmla="*/ 14 w 34"/>
              <a:gd name="T13" fmla="*/ 28 h 35"/>
              <a:gd name="T14" fmla="*/ 0 w 34"/>
              <a:gd name="T15" fmla="*/ 15 h 35"/>
              <a:gd name="T16" fmla="*/ 0 w 34"/>
              <a:gd name="T17" fmla="*/ 14 h 35"/>
              <a:gd name="T18" fmla="*/ 1 w 34"/>
              <a:gd name="T19" fmla="*/ 14 h 35"/>
              <a:gd name="T20" fmla="*/ 1 w 34"/>
              <a:gd name="T21" fmla="*/ 14 h 35"/>
              <a:gd name="T22" fmla="*/ 2 w 34"/>
              <a:gd name="T23" fmla="*/ 12 h 35"/>
              <a:gd name="T24" fmla="*/ 3 w 34"/>
              <a:gd name="T25" fmla="*/ 12 h 35"/>
              <a:gd name="T26" fmla="*/ 7 w 34"/>
              <a:gd name="T27" fmla="*/ 16 h 35"/>
              <a:gd name="T28" fmla="*/ 7 w 34"/>
              <a:gd name="T29" fmla="*/ 16 h 35"/>
              <a:gd name="T30" fmla="*/ 5 w 34"/>
              <a:gd name="T31" fmla="*/ 14 h 35"/>
              <a:gd name="T32" fmla="*/ 4 w 34"/>
              <a:gd name="T33" fmla="*/ 13 h 35"/>
              <a:gd name="T34" fmla="*/ 5 w 34"/>
              <a:gd name="T35" fmla="*/ 12 h 35"/>
              <a:gd name="T36" fmla="*/ 7 w 34"/>
              <a:gd name="T37" fmla="*/ 14 h 35"/>
              <a:gd name="T38" fmla="*/ 7 w 34"/>
              <a:gd name="T39" fmla="*/ 14 h 35"/>
              <a:gd name="T40" fmla="*/ 3 w 34"/>
              <a:gd name="T41" fmla="*/ 10 h 35"/>
              <a:gd name="T42" fmla="*/ 3 w 34"/>
              <a:gd name="T43" fmla="*/ 9 h 35"/>
              <a:gd name="T44" fmla="*/ 3 w 34"/>
              <a:gd name="T45" fmla="*/ 9 h 35"/>
              <a:gd name="T46" fmla="*/ 3 w 34"/>
              <a:gd name="T47" fmla="*/ 9 h 35"/>
              <a:gd name="T48" fmla="*/ 4 w 34"/>
              <a:gd name="T49" fmla="*/ 9 h 35"/>
              <a:gd name="T50" fmla="*/ 4 w 34"/>
              <a:gd name="T51" fmla="*/ 9 h 35"/>
              <a:gd name="T52" fmla="*/ 2 w 34"/>
              <a:gd name="T53" fmla="*/ 6 h 35"/>
              <a:gd name="T54" fmla="*/ 2 w 34"/>
              <a:gd name="T55" fmla="*/ 6 h 35"/>
              <a:gd name="T56" fmla="*/ 2 w 34"/>
              <a:gd name="T57" fmla="*/ 5 h 35"/>
              <a:gd name="T58" fmla="*/ 3 w 34"/>
              <a:gd name="T59" fmla="*/ 4 h 35"/>
              <a:gd name="T60" fmla="*/ 5 w 34"/>
              <a:gd name="T61" fmla="*/ 5 h 35"/>
              <a:gd name="T62" fmla="*/ 10 w 34"/>
              <a:gd name="T63" fmla="*/ 10 h 35"/>
              <a:gd name="T64" fmla="*/ 10 w 34"/>
              <a:gd name="T65" fmla="*/ 9 h 35"/>
              <a:gd name="T66" fmla="*/ 10 w 34"/>
              <a:gd name="T67" fmla="*/ 8 h 35"/>
              <a:gd name="T68" fmla="*/ 12 w 34"/>
              <a:gd name="T69" fmla="*/ 6 h 35"/>
              <a:gd name="T70" fmla="*/ 12 w 34"/>
              <a:gd name="T71" fmla="*/ 5 h 35"/>
              <a:gd name="T72" fmla="*/ 13 w 34"/>
              <a:gd name="T73" fmla="*/ 4 h 35"/>
              <a:gd name="T74" fmla="*/ 12 w 34"/>
              <a:gd name="T75" fmla="*/ 4 h 35"/>
              <a:gd name="T76" fmla="*/ 12 w 34"/>
              <a:gd name="T77" fmla="*/ 3 h 35"/>
              <a:gd name="T78" fmla="*/ 12 w 34"/>
              <a:gd name="T79" fmla="*/ 3 h 35"/>
              <a:gd name="T80" fmla="*/ 13 w 34"/>
              <a:gd name="T81" fmla="*/ 3 h 35"/>
              <a:gd name="T82" fmla="*/ 14 w 34"/>
              <a:gd name="T83" fmla="*/ 5 h 35"/>
              <a:gd name="T84" fmla="*/ 14 w 34"/>
              <a:gd name="T85" fmla="*/ 5 h 35"/>
              <a:gd name="T86" fmla="*/ 16 w 34"/>
              <a:gd name="T87" fmla="*/ 7 h 35"/>
              <a:gd name="T88" fmla="*/ 16 w 34"/>
              <a:gd name="T89" fmla="*/ 6 h 35"/>
              <a:gd name="T90" fmla="*/ 17 w 34"/>
              <a:gd name="T91" fmla="*/ 4 h 35"/>
              <a:gd name="T92" fmla="*/ 18 w 34"/>
              <a:gd name="T93" fmla="*/ 3 h 35"/>
              <a:gd name="T94" fmla="*/ 20 w 34"/>
              <a:gd name="T95" fmla="*/ 4 h 35"/>
              <a:gd name="T96" fmla="*/ 22 w 34"/>
              <a:gd name="T97" fmla="*/ 6 h 35"/>
              <a:gd name="T98" fmla="*/ 21 w 34"/>
              <a:gd name="T99" fmla="*/ 4 h 35"/>
              <a:gd name="T100" fmla="*/ 19 w 34"/>
              <a:gd name="T101" fmla="*/ 1 h 35"/>
              <a:gd name="T102" fmla="*/ 19 w 34"/>
              <a:gd name="T103" fmla="*/ 1 h 35"/>
              <a:gd name="T104" fmla="*/ 19 w 34"/>
              <a:gd name="T105" fmla="*/ 0 h 35"/>
              <a:gd name="T106" fmla="*/ 19 w 34"/>
              <a:gd name="T107" fmla="*/ 0 h 35"/>
              <a:gd name="T108" fmla="*/ 21 w 34"/>
              <a:gd name="T109" fmla="*/ 2 h 35"/>
              <a:gd name="T110" fmla="*/ 21 w 34"/>
              <a:gd name="T111" fmla="*/ 2 h 35"/>
              <a:gd name="T112" fmla="*/ 34 w 34"/>
              <a:gd name="T113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" h="35">
                <a:moveTo>
                  <a:pt x="34" y="14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32"/>
                  <a:pt x="31" y="35"/>
                  <a:pt x="28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6" y="31"/>
                  <a:pt x="6" y="31"/>
                  <a:pt x="6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4" y="28"/>
                  <a:pt x="14" y="28"/>
                  <a:pt x="14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5" y="5"/>
                  <a:pt x="5" y="5"/>
                  <a:pt x="5" y="5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3"/>
                  <a:pt x="18" y="3"/>
                  <a:pt x="18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4"/>
                  <a:pt x="21" y="4"/>
                  <a:pt x="21" y="4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34" y="14"/>
                  <a:pt x="34" y="14"/>
                  <a:pt x="34" y="14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6" name="Freeform 102"/>
          <p:cNvSpPr>
            <a:spLocks noEditPoints="1"/>
          </p:cNvSpPr>
          <p:nvPr/>
        </p:nvSpPr>
        <p:spPr bwMode="auto">
          <a:xfrm>
            <a:off x="11095817" y="4336319"/>
            <a:ext cx="327025" cy="361950"/>
          </a:xfrm>
          <a:custGeom>
            <a:avLst/>
            <a:gdLst>
              <a:gd name="T0" fmla="*/ 23 w 29"/>
              <a:gd name="T1" fmla="*/ 18 h 32"/>
              <a:gd name="T2" fmla="*/ 28 w 29"/>
              <a:gd name="T3" fmla="*/ 12 h 32"/>
              <a:gd name="T4" fmla="*/ 28 w 29"/>
              <a:gd name="T5" fmla="*/ 11 h 32"/>
              <a:gd name="T6" fmla="*/ 26 w 29"/>
              <a:gd name="T7" fmla="*/ 12 h 32"/>
              <a:gd name="T8" fmla="*/ 26 w 29"/>
              <a:gd name="T9" fmla="*/ 12 h 32"/>
              <a:gd name="T10" fmla="*/ 27 w 29"/>
              <a:gd name="T11" fmla="*/ 13 h 32"/>
              <a:gd name="T12" fmla="*/ 25 w 29"/>
              <a:gd name="T13" fmla="*/ 10 h 32"/>
              <a:gd name="T14" fmla="*/ 25 w 29"/>
              <a:gd name="T15" fmla="*/ 10 h 32"/>
              <a:gd name="T16" fmla="*/ 21 w 29"/>
              <a:gd name="T17" fmla="*/ 16 h 32"/>
              <a:gd name="T18" fmla="*/ 22 w 29"/>
              <a:gd name="T19" fmla="*/ 11 h 32"/>
              <a:gd name="T20" fmla="*/ 21 w 29"/>
              <a:gd name="T21" fmla="*/ 11 h 32"/>
              <a:gd name="T22" fmla="*/ 21 w 29"/>
              <a:gd name="T23" fmla="*/ 12 h 32"/>
              <a:gd name="T24" fmla="*/ 23 w 29"/>
              <a:gd name="T25" fmla="*/ 10 h 32"/>
              <a:gd name="T26" fmla="*/ 22 w 29"/>
              <a:gd name="T27" fmla="*/ 10 h 32"/>
              <a:gd name="T28" fmla="*/ 20 w 29"/>
              <a:gd name="T29" fmla="*/ 1 h 32"/>
              <a:gd name="T30" fmla="*/ 19 w 29"/>
              <a:gd name="T31" fmla="*/ 0 h 32"/>
              <a:gd name="T32" fmla="*/ 21 w 29"/>
              <a:gd name="T33" fmla="*/ 2 h 32"/>
              <a:gd name="T34" fmla="*/ 17 w 29"/>
              <a:gd name="T35" fmla="*/ 5 h 32"/>
              <a:gd name="T36" fmla="*/ 20 w 29"/>
              <a:gd name="T37" fmla="*/ 5 h 32"/>
              <a:gd name="T38" fmla="*/ 20 w 29"/>
              <a:gd name="T39" fmla="*/ 6 h 32"/>
              <a:gd name="T40" fmla="*/ 17 w 29"/>
              <a:gd name="T41" fmla="*/ 4 h 32"/>
              <a:gd name="T42" fmla="*/ 12 w 29"/>
              <a:gd name="T43" fmla="*/ 5 h 32"/>
              <a:gd name="T44" fmla="*/ 14 w 29"/>
              <a:gd name="T45" fmla="*/ 5 h 32"/>
              <a:gd name="T46" fmla="*/ 14 w 29"/>
              <a:gd name="T47" fmla="*/ 6 h 32"/>
              <a:gd name="T48" fmla="*/ 13 w 29"/>
              <a:gd name="T49" fmla="*/ 4 h 32"/>
              <a:gd name="T50" fmla="*/ 12 w 29"/>
              <a:gd name="T51" fmla="*/ 3 h 32"/>
              <a:gd name="T52" fmla="*/ 10 w 29"/>
              <a:gd name="T53" fmla="*/ 8 h 32"/>
              <a:gd name="T54" fmla="*/ 12 w 29"/>
              <a:gd name="T55" fmla="*/ 8 h 32"/>
              <a:gd name="T56" fmla="*/ 11 w 29"/>
              <a:gd name="T57" fmla="*/ 8 h 32"/>
              <a:gd name="T58" fmla="*/ 13 w 29"/>
              <a:gd name="T59" fmla="*/ 12 h 32"/>
              <a:gd name="T60" fmla="*/ 2 w 29"/>
              <a:gd name="T61" fmla="*/ 4 h 32"/>
              <a:gd name="T62" fmla="*/ 3 w 29"/>
              <a:gd name="T63" fmla="*/ 6 h 32"/>
              <a:gd name="T64" fmla="*/ 3 w 29"/>
              <a:gd name="T65" fmla="*/ 6 h 32"/>
              <a:gd name="T66" fmla="*/ 5 w 29"/>
              <a:gd name="T67" fmla="*/ 5 h 32"/>
              <a:gd name="T68" fmla="*/ 3 w 29"/>
              <a:gd name="T69" fmla="*/ 9 h 32"/>
              <a:gd name="T70" fmla="*/ 3 w 29"/>
              <a:gd name="T71" fmla="*/ 10 h 32"/>
              <a:gd name="T72" fmla="*/ 6 w 29"/>
              <a:gd name="T73" fmla="*/ 10 h 32"/>
              <a:gd name="T74" fmla="*/ 6 w 29"/>
              <a:gd name="T75" fmla="*/ 11 h 32"/>
              <a:gd name="T76" fmla="*/ 6 w 29"/>
              <a:gd name="T77" fmla="*/ 9 h 32"/>
              <a:gd name="T78" fmla="*/ 11 w 29"/>
              <a:gd name="T79" fmla="*/ 16 h 32"/>
              <a:gd name="T80" fmla="*/ 5 w 29"/>
              <a:gd name="T81" fmla="*/ 13 h 32"/>
              <a:gd name="T82" fmla="*/ 4 w 29"/>
              <a:gd name="T83" fmla="*/ 13 h 32"/>
              <a:gd name="T84" fmla="*/ 5 w 29"/>
              <a:gd name="T85" fmla="*/ 15 h 32"/>
              <a:gd name="T86" fmla="*/ 2 w 29"/>
              <a:gd name="T87" fmla="*/ 12 h 32"/>
              <a:gd name="T88" fmla="*/ 2 w 29"/>
              <a:gd name="T89" fmla="*/ 13 h 32"/>
              <a:gd name="T90" fmla="*/ 1 w 29"/>
              <a:gd name="T91" fmla="*/ 13 h 32"/>
              <a:gd name="T92" fmla="*/ 1 w 29"/>
              <a:gd name="T93" fmla="*/ 14 h 32"/>
              <a:gd name="T94" fmla="*/ 4 w 29"/>
              <a:gd name="T95" fmla="*/ 15 h 32"/>
              <a:gd name="T96" fmla="*/ 15 w 29"/>
              <a:gd name="T97" fmla="*/ 18 h 32"/>
              <a:gd name="T98" fmla="*/ 10 w 29"/>
              <a:gd name="T99" fmla="*/ 19 h 32"/>
              <a:gd name="T100" fmla="*/ 9 w 29"/>
              <a:gd name="T101" fmla="*/ 21 h 32"/>
              <a:gd name="T102" fmla="*/ 9 w 29"/>
              <a:gd name="T103" fmla="*/ 21 h 32"/>
              <a:gd name="T104" fmla="*/ 11 w 29"/>
              <a:gd name="T105" fmla="*/ 23 h 32"/>
              <a:gd name="T106" fmla="*/ 9 w 29"/>
              <a:gd name="T107" fmla="*/ 32 h 32"/>
              <a:gd name="T108" fmla="*/ 20 w 29"/>
              <a:gd name="T109" fmla="*/ 26 h 32"/>
              <a:gd name="T110" fmla="*/ 19 w 29"/>
              <a:gd name="T111" fmla="*/ 20 h 32"/>
              <a:gd name="T112" fmla="*/ 21 w 29"/>
              <a:gd name="T113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" h="32">
                <a:moveTo>
                  <a:pt x="25" y="28"/>
                </a:moveTo>
                <a:cubicBezTo>
                  <a:pt x="24" y="27"/>
                  <a:pt x="23" y="27"/>
                  <a:pt x="23" y="26"/>
                </a:cubicBezTo>
                <a:cubicBezTo>
                  <a:pt x="22" y="25"/>
                  <a:pt x="23" y="24"/>
                  <a:pt x="23" y="23"/>
                </a:cubicBezTo>
                <a:cubicBezTo>
                  <a:pt x="23" y="22"/>
                  <a:pt x="23" y="22"/>
                  <a:pt x="23" y="21"/>
                </a:cubicBezTo>
                <a:cubicBezTo>
                  <a:pt x="23" y="20"/>
                  <a:pt x="22" y="20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2" y="18"/>
                  <a:pt x="23" y="18"/>
                </a:cubicBezTo>
                <a:cubicBezTo>
                  <a:pt x="24" y="18"/>
                  <a:pt x="25" y="18"/>
                  <a:pt x="25" y="17"/>
                </a:cubicBezTo>
                <a:cubicBezTo>
                  <a:pt x="26" y="17"/>
                  <a:pt x="26" y="16"/>
                  <a:pt x="26" y="15"/>
                </a:cubicBezTo>
                <a:cubicBezTo>
                  <a:pt x="26" y="14"/>
                  <a:pt x="26" y="14"/>
                  <a:pt x="27" y="14"/>
                </a:cubicBezTo>
                <a:cubicBezTo>
                  <a:pt x="27" y="13"/>
                  <a:pt x="28" y="13"/>
                  <a:pt x="28" y="13"/>
                </a:cubicBezTo>
                <a:cubicBezTo>
                  <a:pt x="28" y="13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9" y="12"/>
                  <a:pt x="29" y="12"/>
                </a:cubicBezTo>
                <a:cubicBezTo>
                  <a:pt x="29" y="12"/>
                  <a:pt x="29" y="12"/>
                  <a:pt x="28" y="12"/>
                </a:cubicBezTo>
                <a:cubicBezTo>
                  <a:pt x="28" y="12"/>
                  <a:pt x="28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1"/>
                </a:cubicBezTo>
                <a:cubicBezTo>
                  <a:pt x="29" y="11"/>
                  <a:pt x="29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2"/>
                  <a:pt x="28" y="12"/>
                  <a:pt x="28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12"/>
                  <a:pt x="27" y="12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5" y="12"/>
                  <a:pt x="25" y="12"/>
                  <a:pt x="25" y="11"/>
                </a:cubicBezTo>
                <a:cubicBezTo>
                  <a:pt x="25" y="11"/>
                  <a:pt x="25" y="11"/>
                  <a:pt x="26" y="11"/>
                </a:cubicBezTo>
                <a:cubicBezTo>
                  <a:pt x="26" y="11"/>
                  <a:pt x="26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2"/>
                  <a:pt x="25" y="12"/>
                  <a:pt x="25" y="13"/>
                </a:cubicBezTo>
                <a:cubicBezTo>
                  <a:pt x="25" y="13"/>
                  <a:pt x="26" y="14"/>
                  <a:pt x="25" y="14"/>
                </a:cubicBezTo>
                <a:cubicBezTo>
                  <a:pt x="25" y="15"/>
                  <a:pt x="25" y="16"/>
                  <a:pt x="24" y="16"/>
                </a:cubicBezTo>
                <a:cubicBezTo>
                  <a:pt x="24" y="17"/>
                  <a:pt x="23" y="16"/>
                  <a:pt x="22" y="16"/>
                </a:cubicBezTo>
                <a:cubicBezTo>
                  <a:pt x="22" y="16"/>
                  <a:pt x="21" y="16"/>
                  <a:pt x="21" y="16"/>
                </a:cubicBezTo>
                <a:cubicBezTo>
                  <a:pt x="21" y="15"/>
                  <a:pt x="21" y="15"/>
                  <a:pt x="20" y="14"/>
                </a:cubicBezTo>
                <a:cubicBezTo>
                  <a:pt x="20" y="13"/>
                  <a:pt x="18" y="12"/>
                  <a:pt x="19" y="11"/>
                </a:cubicBezTo>
                <a:cubicBezTo>
                  <a:pt x="19" y="11"/>
                  <a:pt x="19" y="11"/>
                  <a:pt x="19" y="10"/>
                </a:cubicBezTo>
                <a:cubicBezTo>
                  <a:pt x="20" y="10"/>
                  <a:pt x="20" y="10"/>
                  <a:pt x="21" y="10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2" y="12"/>
                  <a:pt x="22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2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1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8"/>
                  <a:pt x="23" y="8"/>
                </a:cubicBezTo>
                <a:cubicBezTo>
                  <a:pt x="23" y="6"/>
                  <a:pt x="22" y="5"/>
                  <a:pt x="22" y="5"/>
                </a:cubicBezTo>
                <a:cubicBezTo>
                  <a:pt x="22" y="3"/>
                  <a:pt x="22" y="2"/>
                  <a:pt x="21" y="2"/>
                </a:cubicBezTo>
                <a:cubicBezTo>
                  <a:pt x="21" y="1"/>
                  <a:pt x="21" y="1"/>
                  <a:pt x="20" y="1"/>
                </a:cubicBezTo>
                <a:cubicBezTo>
                  <a:pt x="20" y="1"/>
                  <a:pt x="20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1"/>
                  <a:pt x="19" y="1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19" y="1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3"/>
                  <a:pt x="21" y="3"/>
                  <a:pt x="21" y="5"/>
                </a:cubicBezTo>
                <a:cubicBezTo>
                  <a:pt x="21" y="5"/>
                  <a:pt x="21" y="6"/>
                  <a:pt x="21" y="6"/>
                </a:cubicBezTo>
                <a:cubicBezTo>
                  <a:pt x="22" y="7"/>
                  <a:pt x="21" y="7"/>
                  <a:pt x="21" y="7"/>
                </a:cubicBezTo>
                <a:cubicBezTo>
                  <a:pt x="21" y="8"/>
                  <a:pt x="19" y="9"/>
                  <a:pt x="18" y="9"/>
                </a:cubicBezTo>
                <a:cubicBezTo>
                  <a:pt x="18" y="9"/>
                  <a:pt x="18" y="9"/>
                  <a:pt x="17" y="8"/>
                </a:cubicBezTo>
                <a:cubicBezTo>
                  <a:pt x="17" y="8"/>
                  <a:pt x="17" y="8"/>
                  <a:pt x="17" y="7"/>
                </a:cubicBezTo>
                <a:cubicBezTo>
                  <a:pt x="17" y="6"/>
                  <a:pt x="17" y="5"/>
                  <a:pt x="17" y="5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9" y="6"/>
                  <a:pt x="19" y="6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4"/>
                  <a:pt x="19" y="4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5"/>
                  <a:pt x="19" y="6"/>
                  <a:pt x="19" y="6"/>
                </a:cubicBezTo>
                <a:cubicBezTo>
                  <a:pt x="19" y="6"/>
                  <a:pt x="19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9" y="3"/>
                  <a:pt x="18" y="3"/>
                </a:cubicBezTo>
                <a:cubicBezTo>
                  <a:pt x="18" y="3"/>
                  <a:pt x="18" y="3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7"/>
                  <a:pt x="16" y="7"/>
                  <a:pt x="16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0"/>
                  <a:pt x="15" y="9"/>
                  <a:pt x="15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3" y="5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2" y="4"/>
                </a:cubicBezTo>
                <a:cubicBezTo>
                  <a:pt x="12" y="4"/>
                  <a:pt x="12" y="4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2" y="6"/>
                  <a:pt x="11" y="7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4" y="8"/>
                  <a:pt x="13" y="9"/>
                  <a:pt x="14" y="11"/>
                </a:cubicBezTo>
                <a:cubicBezTo>
                  <a:pt x="14" y="12"/>
                  <a:pt x="16" y="13"/>
                  <a:pt x="14" y="12"/>
                </a:cubicBezTo>
                <a:cubicBezTo>
                  <a:pt x="14" y="12"/>
                  <a:pt x="13" y="12"/>
                  <a:pt x="13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0" y="11"/>
                  <a:pt x="10" y="11"/>
                  <a:pt x="9" y="10"/>
                </a:cubicBezTo>
                <a:cubicBezTo>
                  <a:pt x="9" y="9"/>
                  <a:pt x="8" y="8"/>
                  <a:pt x="7" y="7"/>
                </a:cubicBezTo>
                <a:cubicBezTo>
                  <a:pt x="6" y="6"/>
                  <a:pt x="6" y="5"/>
                  <a:pt x="5" y="5"/>
                </a:cubicBezTo>
                <a:cubicBezTo>
                  <a:pt x="5" y="4"/>
                  <a:pt x="4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5"/>
                  <a:pt x="1" y="5"/>
                </a:cubicBezTo>
                <a:cubicBezTo>
                  <a:pt x="2" y="5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3" y="4"/>
                </a:cubicBezTo>
                <a:cubicBezTo>
                  <a:pt x="3" y="4"/>
                  <a:pt x="5" y="5"/>
                  <a:pt x="5" y="5"/>
                </a:cubicBezTo>
                <a:cubicBezTo>
                  <a:pt x="5" y="6"/>
                  <a:pt x="5" y="6"/>
                  <a:pt x="6" y="7"/>
                </a:cubicBezTo>
                <a:cubicBezTo>
                  <a:pt x="6" y="8"/>
                  <a:pt x="6" y="8"/>
                  <a:pt x="5" y="8"/>
                </a:cubicBezTo>
                <a:cubicBezTo>
                  <a:pt x="5" y="8"/>
                  <a:pt x="5" y="8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8"/>
                  <a:pt x="3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4" y="10"/>
                  <a:pt x="4" y="10"/>
                </a:cubicBezTo>
                <a:cubicBezTo>
                  <a:pt x="4" y="10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6" y="9"/>
                </a:cubicBezTo>
                <a:cubicBezTo>
                  <a:pt x="6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2"/>
                  <a:pt x="9" y="13"/>
                  <a:pt x="10" y="14"/>
                </a:cubicBezTo>
                <a:cubicBezTo>
                  <a:pt x="11" y="15"/>
                  <a:pt x="12" y="14"/>
                  <a:pt x="13" y="14"/>
                </a:cubicBezTo>
                <a:cubicBezTo>
                  <a:pt x="13" y="14"/>
                  <a:pt x="14" y="14"/>
                  <a:pt x="14" y="15"/>
                </a:cubicBezTo>
                <a:cubicBezTo>
                  <a:pt x="15" y="15"/>
                  <a:pt x="15" y="16"/>
                  <a:pt x="14" y="16"/>
                </a:cubicBezTo>
                <a:cubicBezTo>
                  <a:pt x="13" y="16"/>
                  <a:pt x="12" y="17"/>
                  <a:pt x="11" y="16"/>
                </a:cubicBezTo>
                <a:cubicBezTo>
                  <a:pt x="11" y="16"/>
                  <a:pt x="11" y="16"/>
                  <a:pt x="11" y="15"/>
                </a:cubicBezTo>
                <a:cubicBezTo>
                  <a:pt x="10" y="15"/>
                  <a:pt x="9" y="15"/>
                  <a:pt x="8" y="15"/>
                </a:cubicBezTo>
                <a:cubicBezTo>
                  <a:pt x="8" y="15"/>
                  <a:pt x="8" y="14"/>
                  <a:pt x="7" y="14"/>
                </a:cubicBezTo>
                <a:cubicBezTo>
                  <a:pt x="7" y="14"/>
                  <a:pt x="7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7" y="15"/>
                  <a:pt x="7" y="15"/>
                  <a:pt x="7" y="16"/>
                </a:cubicBezTo>
                <a:cubicBezTo>
                  <a:pt x="7" y="16"/>
                  <a:pt x="6" y="16"/>
                  <a:pt x="6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4" y="14"/>
                  <a:pt x="4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3" y="12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2"/>
                  <a:pt x="3" y="12"/>
                </a:cubicBezTo>
                <a:cubicBezTo>
                  <a:pt x="3" y="12"/>
                  <a:pt x="3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0" y="15"/>
                  <a:pt x="1" y="15"/>
                  <a:pt x="1" y="15"/>
                </a:cubicBezTo>
                <a:cubicBezTo>
                  <a:pt x="1" y="15"/>
                  <a:pt x="1" y="15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4"/>
                  <a:pt x="2" y="14"/>
                </a:cubicBezTo>
                <a:cubicBezTo>
                  <a:pt x="2" y="15"/>
                  <a:pt x="2" y="15"/>
                  <a:pt x="3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7"/>
                  <a:pt x="6" y="17"/>
                </a:cubicBezTo>
                <a:cubicBezTo>
                  <a:pt x="7" y="17"/>
                  <a:pt x="7" y="16"/>
                  <a:pt x="8" y="16"/>
                </a:cubicBezTo>
                <a:cubicBezTo>
                  <a:pt x="9" y="15"/>
                  <a:pt x="9" y="16"/>
                  <a:pt x="9" y="16"/>
                </a:cubicBezTo>
                <a:cubicBezTo>
                  <a:pt x="10" y="17"/>
                  <a:pt x="10" y="18"/>
                  <a:pt x="10" y="18"/>
                </a:cubicBezTo>
                <a:cubicBezTo>
                  <a:pt x="11" y="18"/>
                  <a:pt x="12" y="18"/>
                  <a:pt x="13" y="18"/>
                </a:cubicBezTo>
                <a:cubicBezTo>
                  <a:pt x="14" y="18"/>
                  <a:pt x="14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19"/>
                  <a:pt x="15" y="20"/>
                </a:cubicBezTo>
                <a:cubicBezTo>
                  <a:pt x="15" y="20"/>
                  <a:pt x="14" y="20"/>
                  <a:pt x="14" y="21"/>
                </a:cubicBezTo>
                <a:cubicBezTo>
                  <a:pt x="13" y="21"/>
                  <a:pt x="15" y="25"/>
                  <a:pt x="14" y="24"/>
                </a:cubicBezTo>
                <a:cubicBezTo>
                  <a:pt x="13" y="24"/>
                  <a:pt x="12" y="24"/>
                  <a:pt x="12" y="23"/>
                </a:cubicBezTo>
                <a:cubicBezTo>
                  <a:pt x="12" y="22"/>
                  <a:pt x="12" y="21"/>
                  <a:pt x="12" y="21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19"/>
                  <a:pt x="10" y="19"/>
                </a:cubicBezTo>
                <a:cubicBezTo>
                  <a:pt x="10" y="19"/>
                  <a:pt x="10" y="19"/>
                  <a:pt x="9" y="19"/>
                </a:cubicBezTo>
                <a:cubicBezTo>
                  <a:pt x="9" y="19"/>
                  <a:pt x="9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9" y="21"/>
                </a:cubicBezTo>
                <a:cubicBezTo>
                  <a:pt x="9" y="21"/>
                  <a:pt x="9" y="22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0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1" y="20"/>
                </a:cubicBezTo>
                <a:cubicBezTo>
                  <a:pt x="11" y="20"/>
                  <a:pt x="11" y="22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9" y="23"/>
                  <a:pt x="9" y="23"/>
                  <a:pt x="10" y="23"/>
                </a:cubicBezTo>
                <a:cubicBezTo>
                  <a:pt x="11" y="24"/>
                  <a:pt x="12" y="25"/>
                  <a:pt x="12" y="26"/>
                </a:cubicBezTo>
                <a:cubicBezTo>
                  <a:pt x="13" y="26"/>
                  <a:pt x="12" y="28"/>
                  <a:pt x="12" y="28"/>
                </a:cubicBezTo>
                <a:cubicBezTo>
                  <a:pt x="11" y="29"/>
                  <a:pt x="10" y="29"/>
                  <a:pt x="10" y="29"/>
                </a:cubicBezTo>
                <a:cubicBezTo>
                  <a:pt x="9" y="30"/>
                  <a:pt x="9" y="30"/>
                  <a:pt x="9" y="30"/>
                </a:cubicBezTo>
                <a:cubicBezTo>
                  <a:pt x="5" y="30"/>
                  <a:pt x="5" y="32"/>
                  <a:pt x="9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8" y="32"/>
                  <a:pt x="28" y="30"/>
                  <a:pt x="26" y="30"/>
                </a:cubicBezTo>
                <a:cubicBezTo>
                  <a:pt x="25" y="29"/>
                  <a:pt x="25" y="29"/>
                  <a:pt x="25" y="28"/>
                </a:cubicBezTo>
                <a:close/>
                <a:moveTo>
                  <a:pt x="20" y="22"/>
                </a:moveTo>
                <a:cubicBezTo>
                  <a:pt x="21" y="21"/>
                  <a:pt x="21" y="23"/>
                  <a:pt x="21" y="23"/>
                </a:cubicBezTo>
                <a:cubicBezTo>
                  <a:pt x="21" y="24"/>
                  <a:pt x="21" y="25"/>
                  <a:pt x="22" y="26"/>
                </a:cubicBezTo>
                <a:cubicBezTo>
                  <a:pt x="22" y="27"/>
                  <a:pt x="21" y="26"/>
                  <a:pt x="20" y="26"/>
                </a:cubicBezTo>
                <a:cubicBezTo>
                  <a:pt x="19" y="26"/>
                  <a:pt x="18" y="27"/>
                  <a:pt x="18" y="26"/>
                </a:cubicBezTo>
                <a:cubicBezTo>
                  <a:pt x="18" y="25"/>
                  <a:pt x="18" y="25"/>
                  <a:pt x="19" y="24"/>
                </a:cubicBezTo>
                <a:cubicBezTo>
                  <a:pt x="19" y="23"/>
                  <a:pt x="19" y="22"/>
                  <a:pt x="20" y="22"/>
                </a:cubicBezTo>
                <a:close/>
                <a:moveTo>
                  <a:pt x="19" y="19"/>
                </a:moveTo>
                <a:cubicBezTo>
                  <a:pt x="19" y="19"/>
                  <a:pt x="19" y="18"/>
                  <a:pt x="18" y="17"/>
                </a:cubicBezTo>
                <a:cubicBezTo>
                  <a:pt x="18" y="17"/>
                  <a:pt x="17" y="17"/>
                  <a:pt x="18" y="18"/>
                </a:cubicBezTo>
                <a:cubicBezTo>
                  <a:pt x="18" y="18"/>
                  <a:pt x="18" y="19"/>
                  <a:pt x="19" y="20"/>
                </a:cubicBezTo>
                <a:cubicBezTo>
                  <a:pt x="19" y="20"/>
                  <a:pt x="19" y="20"/>
                  <a:pt x="19" y="19"/>
                </a:cubicBezTo>
                <a:close/>
                <a:moveTo>
                  <a:pt x="21" y="19"/>
                </a:moveTo>
                <a:cubicBezTo>
                  <a:pt x="21" y="19"/>
                  <a:pt x="21" y="19"/>
                  <a:pt x="21" y="18"/>
                </a:cubicBezTo>
                <a:cubicBezTo>
                  <a:pt x="21" y="18"/>
                  <a:pt x="21" y="17"/>
                  <a:pt x="20" y="17"/>
                </a:cubicBezTo>
                <a:cubicBezTo>
                  <a:pt x="20" y="16"/>
                  <a:pt x="19" y="16"/>
                  <a:pt x="20" y="17"/>
                </a:cubicBezTo>
                <a:cubicBezTo>
                  <a:pt x="20" y="17"/>
                  <a:pt x="20" y="18"/>
                  <a:pt x="20" y="18"/>
                </a:cubicBezTo>
                <a:cubicBezTo>
                  <a:pt x="20" y="19"/>
                  <a:pt x="20" y="20"/>
                  <a:pt x="21" y="19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7" name="Freeform 103"/>
          <p:cNvSpPr>
            <a:spLocks/>
          </p:cNvSpPr>
          <p:nvPr/>
        </p:nvSpPr>
        <p:spPr bwMode="auto">
          <a:xfrm>
            <a:off x="11648267" y="4903057"/>
            <a:ext cx="428625" cy="441325"/>
          </a:xfrm>
          <a:custGeom>
            <a:avLst/>
            <a:gdLst>
              <a:gd name="T0" fmla="*/ 6 w 38"/>
              <a:gd name="T1" fmla="*/ 0 h 39"/>
              <a:gd name="T2" fmla="*/ 33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3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3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8" name="Freeform 104"/>
          <p:cNvSpPr>
            <a:spLocks/>
          </p:cNvSpPr>
          <p:nvPr/>
        </p:nvSpPr>
        <p:spPr bwMode="auto">
          <a:xfrm>
            <a:off x="11681604" y="5072919"/>
            <a:ext cx="395288" cy="271463"/>
          </a:xfrm>
          <a:custGeom>
            <a:avLst/>
            <a:gdLst>
              <a:gd name="T0" fmla="*/ 35 w 35"/>
              <a:gd name="T1" fmla="*/ 9 h 24"/>
              <a:gd name="T2" fmla="*/ 35 w 35"/>
              <a:gd name="T3" fmla="*/ 18 h 24"/>
              <a:gd name="T4" fmla="*/ 30 w 35"/>
              <a:gd name="T5" fmla="*/ 24 h 24"/>
              <a:gd name="T6" fmla="*/ 17 w 35"/>
              <a:gd name="T7" fmla="*/ 24 h 24"/>
              <a:gd name="T8" fmla="*/ 0 w 35"/>
              <a:gd name="T9" fmla="*/ 7 h 24"/>
              <a:gd name="T10" fmla="*/ 4 w 35"/>
              <a:gd name="T11" fmla="*/ 4 h 24"/>
              <a:gd name="T12" fmla="*/ 6 w 35"/>
              <a:gd name="T13" fmla="*/ 7 h 24"/>
              <a:gd name="T14" fmla="*/ 7 w 35"/>
              <a:gd name="T15" fmla="*/ 6 h 24"/>
              <a:gd name="T16" fmla="*/ 8 w 35"/>
              <a:gd name="T17" fmla="*/ 7 h 24"/>
              <a:gd name="T18" fmla="*/ 11 w 35"/>
              <a:gd name="T19" fmla="*/ 5 h 24"/>
              <a:gd name="T20" fmla="*/ 8 w 35"/>
              <a:gd name="T21" fmla="*/ 2 h 24"/>
              <a:gd name="T22" fmla="*/ 14 w 35"/>
              <a:gd name="T23" fmla="*/ 0 h 24"/>
              <a:gd name="T24" fmla="*/ 19 w 35"/>
              <a:gd name="T25" fmla="*/ 4 h 24"/>
              <a:gd name="T26" fmla="*/ 20 w 35"/>
              <a:gd name="T27" fmla="*/ 3 h 24"/>
              <a:gd name="T28" fmla="*/ 23 w 35"/>
              <a:gd name="T29" fmla="*/ 3 h 24"/>
              <a:gd name="T30" fmla="*/ 27 w 35"/>
              <a:gd name="T31" fmla="*/ 7 h 24"/>
              <a:gd name="T32" fmla="*/ 32 w 35"/>
              <a:gd name="T33" fmla="*/ 5 h 24"/>
              <a:gd name="T34" fmla="*/ 35 w 35"/>
              <a:gd name="T35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" h="24">
                <a:moveTo>
                  <a:pt x="35" y="9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21"/>
                  <a:pt x="33" y="24"/>
                  <a:pt x="30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0" y="7"/>
                  <a:pt x="0" y="7"/>
                  <a:pt x="0" y="7"/>
                </a:cubicBezTo>
                <a:cubicBezTo>
                  <a:pt x="4" y="4"/>
                  <a:pt x="4" y="4"/>
                  <a:pt x="4" y="4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7"/>
                  <a:pt x="8" y="7"/>
                  <a:pt x="8" y="7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2"/>
                  <a:pt x="8" y="2"/>
                  <a:pt x="8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7" y="7"/>
                  <a:pt x="27" y="7"/>
                  <a:pt x="27" y="7"/>
                </a:cubicBezTo>
                <a:cubicBezTo>
                  <a:pt x="32" y="5"/>
                  <a:pt x="32" y="5"/>
                  <a:pt x="32" y="5"/>
                </a:cubicBezTo>
                <a:cubicBezTo>
                  <a:pt x="35" y="9"/>
                  <a:pt x="35" y="9"/>
                  <a:pt x="35" y="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9" name="Freeform 105"/>
          <p:cNvSpPr>
            <a:spLocks noEditPoints="1"/>
          </p:cNvSpPr>
          <p:nvPr/>
        </p:nvSpPr>
        <p:spPr bwMode="auto">
          <a:xfrm>
            <a:off x="11681604" y="5061807"/>
            <a:ext cx="371475" cy="123825"/>
          </a:xfrm>
          <a:custGeom>
            <a:avLst/>
            <a:gdLst>
              <a:gd name="T0" fmla="*/ 14 w 33"/>
              <a:gd name="T1" fmla="*/ 1 h 11"/>
              <a:gd name="T2" fmla="*/ 15 w 33"/>
              <a:gd name="T3" fmla="*/ 5 h 11"/>
              <a:gd name="T4" fmla="*/ 16 w 33"/>
              <a:gd name="T5" fmla="*/ 4 h 11"/>
              <a:gd name="T6" fmla="*/ 17 w 33"/>
              <a:gd name="T7" fmla="*/ 4 h 11"/>
              <a:gd name="T8" fmla="*/ 17 w 33"/>
              <a:gd name="T9" fmla="*/ 5 h 11"/>
              <a:gd name="T10" fmla="*/ 20 w 33"/>
              <a:gd name="T11" fmla="*/ 2 h 11"/>
              <a:gd name="T12" fmla="*/ 24 w 33"/>
              <a:gd name="T13" fmla="*/ 5 h 11"/>
              <a:gd name="T14" fmla="*/ 20 w 33"/>
              <a:gd name="T15" fmla="*/ 5 h 11"/>
              <a:gd name="T16" fmla="*/ 19 w 33"/>
              <a:gd name="T17" fmla="*/ 6 h 11"/>
              <a:gd name="T18" fmla="*/ 15 w 33"/>
              <a:gd name="T19" fmla="*/ 7 h 11"/>
              <a:gd name="T20" fmla="*/ 13 w 33"/>
              <a:gd name="T21" fmla="*/ 6 h 11"/>
              <a:gd name="T22" fmla="*/ 11 w 33"/>
              <a:gd name="T23" fmla="*/ 4 h 11"/>
              <a:gd name="T24" fmla="*/ 8 w 33"/>
              <a:gd name="T25" fmla="*/ 3 h 11"/>
              <a:gd name="T26" fmla="*/ 13 w 33"/>
              <a:gd name="T27" fmla="*/ 8 h 11"/>
              <a:gd name="T28" fmla="*/ 8 w 33"/>
              <a:gd name="T29" fmla="*/ 5 h 11"/>
              <a:gd name="T30" fmla="*/ 7 w 33"/>
              <a:gd name="T31" fmla="*/ 8 h 11"/>
              <a:gd name="T32" fmla="*/ 7 w 33"/>
              <a:gd name="T33" fmla="*/ 7 h 11"/>
              <a:gd name="T34" fmla="*/ 5 w 33"/>
              <a:gd name="T35" fmla="*/ 7 h 11"/>
              <a:gd name="T36" fmla="*/ 5 w 33"/>
              <a:gd name="T37" fmla="*/ 8 h 11"/>
              <a:gd name="T38" fmla="*/ 3 w 33"/>
              <a:gd name="T39" fmla="*/ 5 h 11"/>
              <a:gd name="T40" fmla="*/ 0 w 33"/>
              <a:gd name="T41" fmla="*/ 8 h 11"/>
              <a:gd name="T42" fmla="*/ 3 w 33"/>
              <a:gd name="T43" fmla="*/ 9 h 11"/>
              <a:gd name="T44" fmla="*/ 5 w 33"/>
              <a:gd name="T45" fmla="*/ 9 h 11"/>
              <a:gd name="T46" fmla="*/ 7 w 33"/>
              <a:gd name="T47" fmla="*/ 10 h 11"/>
              <a:gd name="T48" fmla="*/ 9 w 33"/>
              <a:gd name="T49" fmla="*/ 9 h 11"/>
              <a:gd name="T50" fmla="*/ 11 w 33"/>
              <a:gd name="T51" fmla="*/ 8 h 11"/>
              <a:gd name="T52" fmla="*/ 13 w 33"/>
              <a:gd name="T53" fmla="*/ 8 h 11"/>
              <a:gd name="T54" fmla="*/ 27 w 33"/>
              <a:gd name="T55" fmla="*/ 5 h 11"/>
              <a:gd name="T56" fmla="*/ 26 w 33"/>
              <a:gd name="T57" fmla="*/ 8 h 11"/>
              <a:gd name="T58" fmla="*/ 26 w 33"/>
              <a:gd name="T59" fmla="*/ 8 h 11"/>
              <a:gd name="T60" fmla="*/ 25 w 33"/>
              <a:gd name="T61" fmla="*/ 8 h 11"/>
              <a:gd name="T62" fmla="*/ 25 w 33"/>
              <a:gd name="T63" fmla="*/ 9 h 11"/>
              <a:gd name="T64" fmla="*/ 22 w 33"/>
              <a:gd name="T65" fmla="*/ 6 h 11"/>
              <a:gd name="T66" fmla="*/ 19 w 33"/>
              <a:gd name="T67" fmla="*/ 8 h 11"/>
              <a:gd name="T68" fmla="*/ 22 w 33"/>
              <a:gd name="T69" fmla="*/ 9 h 11"/>
              <a:gd name="T70" fmla="*/ 23 w 33"/>
              <a:gd name="T71" fmla="*/ 10 h 11"/>
              <a:gd name="T72" fmla="*/ 26 w 33"/>
              <a:gd name="T73" fmla="*/ 11 h 11"/>
              <a:gd name="T74" fmla="*/ 28 w 33"/>
              <a:gd name="T75" fmla="*/ 9 h 11"/>
              <a:gd name="T76" fmla="*/ 30 w 33"/>
              <a:gd name="T77" fmla="*/ 8 h 11"/>
              <a:gd name="T78" fmla="*/ 32 w 33"/>
              <a:gd name="T7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" h="11">
                <a:moveTo>
                  <a:pt x="8" y="3"/>
                </a:moveTo>
                <a:cubicBezTo>
                  <a:pt x="9" y="1"/>
                  <a:pt x="11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2"/>
                  <a:pt x="14" y="4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9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3" y="3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2" y="4"/>
                  <a:pt x="21" y="4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5"/>
                  <a:pt x="19" y="6"/>
                  <a:pt x="19" y="6"/>
                </a:cubicBezTo>
                <a:cubicBezTo>
                  <a:pt x="18" y="7"/>
                  <a:pt x="18" y="7"/>
                  <a:pt x="18" y="6"/>
                </a:cubicBezTo>
                <a:cubicBezTo>
                  <a:pt x="17" y="6"/>
                  <a:pt x="16" y="7"/>
                  <a:pt x="15" y="7"/>
                </a:cubicBezTo>
                <a:cubicBezTo>
                  <a:pt x="15" y="8"/>
                  <a:pt x="15" y="7"/>
                  <a:pt x="15" y="7"/>
                </a:cubicBezTo>
                <a:cubicBezTo>
                  <a:pt x="15" y="6"/>
                  <a:pt x="14" y="5"/>
                  <a:pt x="13" y="6"/>
                </a:cubicBezTo>
                <a:cubicBezTo>
                  <a:pt x="13" y="6"/>
                  <a:pt x="13" y="6"/>
                  <a:pt x="13" y="5"/>
                </a:cubicBezTo>
                <a:cubicBezTo>
                  <a:pt x="13" y="4"/>
                  <a:pt x="12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0" y="3"/>
                  <a:pt x="8" y="3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13" y="8"/>
                </a:moveTo>
                <a:cubicBezTo>
                  <a:pt x="13" y="6"/>
                  <a:pt x="11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7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8"/>
                  <a:pt x="6" y="8"/>
                </a:cubicBezTo>
                <a:cubicBezTo>
                  <a:pt x="6" y="8"/>
                  <a:pt x="6" y="8"/>
                  <a:pt x="5" y="8"/>
                </a:cubicBezTo>
                <a:cubicBezTo>
                  <a:pt x="4" y="7"/>
                  <a:pt x="4" y="7"/>
                  <a:pt x="4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6"/>
                  <a:pt x="1" y="6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1" y="7"/>
                  <a:pt x="3" y="7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9"/>
                  <a:pt x="4" y="9"/>
                </a:cubicBezTo>
                <a:cubicBezTo>
                  <a:pt x="4" y="9"/>
                  <a:pt x="4" y="10"/>
                  <a:pt x="5" y="9"/>
                </a:cubicBezTo>
                <a:cubicBezTo>
                  <a:pt x="5" y="9"/>
                  <a:pt x="6" y="9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8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7"/>
                  <a:pt x="12" y="7"/>
                  <a:pt x="13" y="8"/>
                </a:cubicBezTo>
                <a:cubicBezTo>
                  <a:pt x="13" y="8"/>
                  <a:pt x="14" y="8"/>
                  <a:pt x="13" y="8"/>
                </a:cubicBezTo>
                <a:close/>
                <a:moveTo>
                  <a:pt x="32" y="7"/>
                </a:moveTo>
                <a:cubicBezTo>
                  <a:pt x="31" y="5"/>
                  <a:pt x="29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6"/>
                  <a:pt x="27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7"/>
                  <a:pt x="26" y="7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8"/>
                  <a:pt x="24" y="8"/>
                  <a:pt x="25" y="8"/>
                </a:cubicBezTo>
                <a:cubicBezTo>
                  <a:pt x="25" y="8"/>
                  <a:pt x="25" y="8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3" y="8"/>
                  <a:pt x="23" y="7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6"/>
                  <a:pt x="19" y="7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1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4" y="10"/>
                </a:cubicBezTo>
                <a:cubicBezTo>
                  <a:pt x="24" y="9"/>
                  <a:pt x="25" y="10"/>
                  <a:pt x="26" y="11"/>
                </a:cubicBezTo>
                <a:cubicBezTo>
                  <a:pt x="26" y="11"/>
                  <a:pt x="26" y="11"/>
                  <a:pt x="26" y="10"/>
                </a:cubicBezTo>
                <a:cubicBezTo>
                  <a:pt x="27" y="10"/>
                  <a:pt x="27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8"/>
                  <a:pt x="29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1" y="7"/>
                  <a:pt x="32" y="7"/>
                </a:cubicBezTo>
                <a:cubicBezTo>
                  <a:pt x="33" y="7"/>
                  <a:pt x="33" y="7"/>
                  <a:pt x="32" y="7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0" name="Freeform 106"/>
          <p:cNvSpPr>
            <a:spLocks/>
          </p:cNvSpPr>
          <p:nvPr/>
        </p:nvSpPr>
        <p:spPr bwMode="auto">
          <a:xfrm>
            <a:off x="10441767" y="4301394"/>
            <a:ext cx="428625" cy="431800"/>
          </a:xfrm>
          <a:custGeom>
            <a:avLst/>
            <a:gdLst>
              <a:gd name="T0" fmla="*/ 5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5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5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5" y="38"/>
                  <a:pt x="3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1" name="Freeform 107"/>
          <p:cNvSpPr>
            <a:spLocks/>
          </p:cNvSpPr>
          <p:nvPr/>
        </p:nvSpPr>
        <p:spPr bwMode="auto">
          <a:xfrm>
            <a:off x="10543367" y="4358544"/>
            <a:ext cx="327025" cy="374650"/>
          </a:xfrm>
          <a:custGeom>
            <a:avLst/>
            <a:gdLst>
              <a:gd name="T0" fmla="*/ 29 w 29"/>
              <a:gd name="T1" fmla="*/ 17 h 33"/>
              <a:gd name="T2" fmla="*/ 29 w 29"/>
              <a:gd name="T3" fmla="*/ 27 h 33"/>
              <a:gd name="T4" fmla="*/ 23 w 29"/>
              <a:gd name="T5" fmla="*/ 33 h 33"/>
              <a:gd name="T6" fmla="*/ 5 w 29"/>
              <a:gd name="T7" fmla="*/ 33 h 33"/>
              <a:gd name="T8" fmla="*/ 0 w 29"/>
              <a:gd name="T9" fmla="*/ 28 h 33"/>
              <a:gd name="T10" fmla="*/ 9 w 29"/>
              <a:gd name="T11" fmla="*/ 25 h 33"/>
              <a:gd name="T12" fmla="*/ 9 w 29"/>
              <a:gd name="T13" fmla="*/ 17 h 33"/>
              <a:gd name="T14" fmla="*/ 2 w 29"/>
              <a:gd name="T15" fmla="*/ 10 h 33"/>
              <a:gd name="T16" fmla="*/ 9 w 29"/>
              <a:gd name="T17" fmla="*/ 7 h 33"/>
              <a:gd name="T18" fmla="*/ 12 w 29"/>
              <a:gd name="T19" fmla="*/ 0 h 33"/>
              <a:gd name="T20" fmla="*/ 29 w 29"/>
              <a:gd name="T21" fmla="*/ 1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33">
                <a:moveTo>
                  <a:pt x="29" y="17"/>
                </a:moveTo>
                <a:cubicBezTo>
                  <a:pt x="29" y="27"/>
                  <a:pt x="29" y="27"/>
                  <a:pt x="29" y="27"/>
                </a:cubicBezTo>
                <a:cubicBezTo>
                  <a:pt x="29" y="30"/>
                  <a:pt x="26" y="33"/>
                  <a:pt x="23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7"/>
                  <a:pt x="9" y="17"/>
                  <a:pt x="9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9" y="7"/>
                  <a:pt x="9" y="7"/>
                  <a:pt x="9" y="7"/>
                </a:cubicBezTo>
                <a:cubicBezTo>
                  <a:pt x="12" y="0"/>
                  <a:pt x="12" y="0"/>
                  <a:pt x="12" y="0"/>
                </a:cubicBezTo>
                <a:cubicBezTo>
                  <a:pt x="29" y="17"/>
                  <a:pt x="29" y="17"/>
                  <a:pt x="29" y="17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2" name="Freeform 108"/>
          <p:cNvSpPr>
            <a:spLocks/>
          </p:cNvSpPr>
          <p:nvPr/>
        </p:nvSpPr>
        <p:spPr bwMode="auto">
          <a:xfrm>
            <a:off x="10543367" y="4347432"/>
            <a:ext cx="225425" cy="328613"/>
          </a:xfrm>
          <a:custGeom>
            <a:avLst/>
            <a:gdLst>
              <a:gd name="T0" fmla="*/ 19 w 20"/>
              <a:gd name="T1" fmla="*/ 29 h 29"/>
              <a:gd name="T2" fmla="*/ 14 w 20"/>
              <a:gd name="T3" fmla="*/ 22 h 29"/>
              <a:gd name="T4" fmla="*/ 12 w 20"/>
              <a:gd name="T5" fmla="*/ 20 h 29"/>
              <a:gd name="T6" fmla="*/ 12 w 20"/>
              <a:gd name="T7" fmla="*/ 11 h 29"/>
              <a:gd name="T8" fmla="*/ 12 w 20"/>
              <a:gd name="T9" fmla="*/ 11 h 29"/>
              <a:gd name="T10" fmla="*/ 17 w 20"/>
              <a:gd name="T11" fmla="*/ 11 h 29"/>
              <a:gd name="T12" fmla="*/ 18 w 20"/>
              <a:gd name="T13" fmla="*/ 10 h 29"/>
              <a:gd name="T14" fmla="*/ 18 w 20"/>
              <a:gd name="T15" fmla="*/ 7 h 29"/>
              <a:gd name="T16" fmla="*/ 17 w 20"/>
              <a:gd name="T17" fmla="*/ 7 h 29"/>
              <a:gd name="T18" fmla="*/ 12 w 20"/>
              <a:gd name="T19" fmla="*/ 7 h 29"/>
              <a:gd name="T20" fmla="*/ 12 w 20"/>
              <a:gd name="T21" fmla="*/ 6 h 29"/>
              <a:gd name="T22" fmla="*/ 12 w 20"/>
              <a:gd name="T23" fmla="*/ 1 h 29"/>
              <a:gd name="T24" fmla="*/ 11 w 20"/>
              <a:gd name="T25" fmla="*/ 0 h 29"/>
              <a:gd name="T26" fmla="*/ 8 w 20"/>
              <a:gd name="T27" fmla="*/ 0 h 29"/>
              <a:gd name="T28" fmla="*/ 8 w 20"/>
              <a:gd name="T29" fmla="*/ 1 h 29"/>
              <a:gd name="T30" fmla="*/ 8 w 20"/>
              <a:gd name="T31" fmla="*/ 6 h 29"/>
              <a:gd name="T32" fmla="*/ 7 w 20"/>
              <a:gd name="T33" fmla="*/ 7 h 29"/>
              <a:gd name="T34" fmla="*/ 3 w 20"/>
              <a:gd name="T35" fmla="*/ 7 h 29"/>
              <a:gd name="T36" fmla="*/ 2 w 20"/>
              <a:gd name="T37" fmla="*/ 7 h 29"/>
              <a:gd name="T38" fmla="*/ 2 w 20"/>
              <a:gd name="T39" fmla="*/ 10 h 29"/>
              <a:gd name="T40" fmla="*/ 3 w 20"/>
              <a:gd name="T41" fmla="*/ 11 h 29"/>
              <a:gd name="T42" fmla="*/ 7 w 20"/>
              <a:gd name="T43" fmla="*/ 11 h 29"/>
              <a:gd name="T44" fmla="*/ 8 w 20"/>
              <a:gd name="T45" fmla="*/ 11 h 29"/>
              <a:gd name="T46" fmla="*/ 8 w 20"/>
              <a:gd name="T47" fmla="*/ 20 h 29"/>
              <a:gd name="T48" fmla="*/ 6 w 20"/>
              <a:gd name="T49" fmla="*/ 22 h 29"/>
              <a:gd name="T50" fmla="*/ 0 w 20"/>
              <a:gd name="T51" fmla="*/ 29 h 29"/>
              <a:gd name="T52" fmla="*/ 1 w 20"/>
              <a:gd name="T53" fmla="*/ 29 h 29"/>
              <a:gd name="T54" fmla="*/ 19 w 20"/>
              <a:gd name="T55" fmla="*/ 29 h 29"/>
              <a:gd name="T56" fmla="*/ 19 w 20"/>
              <a:gd name="T5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29">
                <a:moveTo>
                  <a:pt x="19" y="29"/>
                </a:moveTo>
                <a:cubicBezTo>
                  <a:pt x="20" y="25"/>
                  <a:pt x="17" y="23"/>
                  <a:pt x="14" y="22"/>
                </a:cubicBezTo>
                <a:cubicBezTo>
                  <a:pt x="13" y="22"/>
                  <a:pt x="12" y="21"/>
                  <a:pt x="12" y="20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8" y="10"/>
                  <a:pt x="18" y="10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7" y="7"/>
                  <a:pt x="17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7" y="7"/>
                  <a:pt x="7" y="7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1"/>
                  <a:pt x="3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8" y="11"/>
                  <a:pt x="8" y="11"/>
                </a:cubicBezTo>
                <a:cubicBezTo>
                  <a:pt x="8" y="14"/>
                  <a:pt x="8" y="17"/>
                  <a:pt x="8" y="20"/>
                </a:cubicBezTo>
                <a:cubicBezTo>
                  <a:pt x="8" y="21"/>
                  <a:pt x="7" y="22"/>
                  <a:pt x="6" y="22"/>
                </a:cubicBezTo>
                <a:cubicBezTo>
                  <a:pt x="3" y="23"/>
                  <a:pt x="0" y="25"/>
                  <a:pt x="0" y="29"/>
                </a:cubicBezTo>
                <a:cubicBezTo>
                  <a:pt x="0" y="29"/>
                  <a:pt x="0" y="29"/>
                  <a:pt x="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3" name="Freeform 109"/>
          <p:cNvSpPr>
            <a:spLocks/>
          </p:cNvSpPr>
          <p:nvPr/>
        </p:nvSpPr>
        <p:spPr bwMode="auto">
          <a:xfrm>
            <a:off x="9832167" y="4301394"/>
            <a:ext cx="428625" cy="431800"/>
          </a:xfrm>
          <a:custGeom>
            <a:avLst/>
            <a:gdLst>
              <a:gd name="T0" fmla="*/ 6 w 38"/>
              <a:gd name="T1" fmla="*/ 0 h 38"/>
              <a:gd name="T2" fmla="*/ 32 w 38"/>
              <a:gd name="T3" fmla="*/ 0 h 38"/>
              <a:gd name="T4" fmla="*/ 38 w 38"/>
              <a:gd name="T5" fmla="*/ 6 h 38"/>
              <a:gd name="T6" fmla="*/ 38 w 38"/>
              <a:gd name="T7" fmla="*/ 32 h 38"/>
              <a:gd name="T8" fmla="*/ 32 w 38"/>
              <a:gd name="T9" fmla="*/ 38 h 38"/>
              <a:gd name="T10" fmla="*/ 6 w 38"/>
              <a:gd name="T11" fmla="*/ 38 h 38"/>
              <a:gd name="T12" fmla="*/ 0 w 38"/>
              <a:gd name="T13" fmla="*/ 32 h 38"/>
              <a:gd name="T14" fmla="*/ 0 w 38"/>
              <a:gd name="T15" fmla="*/ 6 h 38"/>
              <a:gd name="T16" fmla="*/ 6 w 38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8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2"/>
                  <a:pt x="38" y="6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5"/>
                  <a:pt x="36" y="38"/>
                  <a:pt x="32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4" name="Freeform 110"/>
          <p:cNvSpPr>
            <a:spLocks/>
          </p:cNvSpPr>
          <p:nvPr/>
        </p:nvSpPr>
        <p:spPr bwMode="auto">
          <a:xfrm>
            <a:off x="9911542" y="4391882"/>
            <a:ext cx="349250" cy="341313"/>
          </a:xfrm>
          <a:custGeom>
            <a:avLst/>
            <a:gdLst>
              <a:gd name="T0" fmla="*/ 31 w 31"/>
              <a:gd name="T1" fmla="*/ 8 h 30"/>
              <a:gd name="T2" fmla="*/ 31 w 31"/>
              <a:gd name="T3" fmla="*/ 24 h 30"/>
              <a:gd name="T4" fmla="*/ 25 w 31"/>
              <a:gd name="T5" fmla="*/ 30 h 30"/>
              <a:gd name="T6" fmla="*/ 10 w 31"/>
              <a:gd name="T7" fmla="*/ 30 h 30"/>
              <a:gd name="T8" fmla="*/ 5 w 31"/>
              <a:gd name="T9" fmla="*/ 25 h 30"/>
              <a:gd name="T10" fmla="*/ 6 w 31"/>
              <a:gd name="T11" fmla="*/ 24 h 30"/>
              <a:gd name="T12" fmla="*/ 0 w 31"/>
              <a:gd name="T13" fmla="*/ 18 h 30"/>
              <a:gd name="T14" fmla="*/ 1 w 31"/>
              <a:gd name="T15" fmla="*/ 15 h 30"/>
              <a:gd name="T16" fmla="*/ 1 w 31"/>
              <a:gd name="T17" fmla="*/ 5 h 30"/>
              <a:gd name="T18" fmla="*/ 23 w 31"/>
              <a:gd name="T19" fmla="*/ 0 h 30"/>
              <a:gd name="T20" fmla="*/ 31 w 31"/>
              <a:gd name="T21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0">
                <a:moveTo>
                  <a:pt x="31" y="8"/>
                </a:moveTo>
                <a:cubicBezTo>
                  <a:pt x="31" y="24"/>
                  <a:pt x="31" y="24"/>
                  <a:pt x="31" y="24"/>
                </a:cubicBezTo>
                <a:cubicBezTo>
                  <a:pt x="31" y="27"/>
                  <a:pt x="29" y="30"/>
                  <a:pt x="25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4"/>
                  <a:pt x="6" y="24"/>
                  <a:pt x="6" y="24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5"/>
                  <a:pt x="1" y="5"/>
                  <a:pt x="1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31" y="8"/>
                  <a:pt x="31" y="8"/>
                  <a:pt x="31" y="8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5" name="Freeform 111"/>
          <p:cNvSpPr>
            <a:spLocks noEditPoints="1"/>
          </p:cNvSpPr>
          <p:nvPr/>
        </p:nvSpPr>
        <p:spPr bwMode="auto">
          <a:xfrm>
            <a:off x="9889317" y="4358544"/>
            <a:ext cx="314325" cy="317500"/>
          </a:xfrm>
          <a:custGeom>
            <a:avLst/>
            <a:gdLst>
              <a:gd name="T0" fmla="*/ 28 w 28"/>
              <a:gd name="T1" fmla="*/ 18 h 28"/>
              <a:gd name="T2" fmla="*/ 24 w 28"/>
              <a:gd name="T3" fmla="*/ 22 h 28"/>
              <a:gd name="T4" fmla="*/ 21 w 28"/>
              <a:gd name="T5" fmla="*/ 25 h 28"/>
              <a:gd name="T6" fmla="*/ 21 w 28"/>
              <a:gd name="T7" fmla="*/ 28 h 28"/>
              <a:gd name="T8" fmla="*/ 20 w 28"/>
              <a:gd name="T9" fmla="*/ 28 h 28"/>
              <a:gd name="T10" fmla="*/ 19 w 28"/>
              <a:gd name="T11" fmla="*/ 28 h 28"/>
              <a:gd name="T12" fmla="*/ 19 w 28"/>
              <a:gd name="T13" fmla="*/ 28 h 28"/>
              <a:gd name="T14" fmla="*/ 19 w 28"/>
              <a:gd name="T15" fmla="*/ 26 h 28"/>
              <a:gd name="T16" fmla="*/ 18 w 28"/>
              <a:gd name="T17" fmla="*/ 25 h 28"/>
              <a:gd name="T18" fmla="*/ 16 w 28"/>
              <a:gd name="T19" fmla="*/ 25 h 28"/>
              <a:gd name="T20" fmla="*/ 16 w 28"/>
              <a:gd name="T21" fmla="*/ 26 h 28"/>
              <a:gd name="T22" fmla="*/ 16 w 28"/>
              <a:gd name="T23" fmla="*/ 28 h 28"/>
              <a:gd name="T24" fmla="*/ 15 w 28"/>
              <a:gd name="T25" fmla="*/ 28 h 28"/>
              <a:gd name="T26" fmla="*/ 14 w 28"/>
              <a:gd name="T27" fmla="*/ 28 h 28"/>
              <a:gd name="T28" fmla="*/ 14 w 28"/>
              <a:gd name="T29" fmla="*/ 28 h 28"/>
              <a:gd name="T30" fmla="*/ 14 w 28"/>
              <a:gd name="T31" fmla="*/ 26 h 28"/>
              <a:gd name="T32" fmla="*/ 13 w 28"/>
              <a:gd name="T33" fmla="*/ 26 h 28"/>
              <a:gd name="T34" fmla="*/ 13 w 28"/>
              <a:gd name="T35" fmla="*/ 28 h 28"/>
              <a:gd name="T36" fmla="*/ 12 w 28"/>
              <a:gd name="T37" fmla="*/ 28 h 28"/>
              <a:gd name="T38" fmla="*/ 11 w 28"/>
              <a:gd name="T39" fmla="*/ 28 h 28"/>
              <a:gd name="T40" fmla="*/ 10 w 28"/>
              <a:gd name="T41" fmla="*/ 28 h 28"/>
              <a:gd name="T42" fmla="*/ 10 w 28"/>
              <a:gd name="T43" fmla="*/ 26 h 28"/>
              <a:gd name="T44" fmla="*/ 9 w 28"/>
              <a:gd name="T45" fmla="*/ 26 h 28"/>
              <a:gd name="T46" fmla="*/ 9 w 28"/>
              <a:gd name="T47" fmla="*/ 28 h 28"/>
              <a:gd name="T48" fmla="*/ 9 w 28"/>
              <a:gd name="T49" fmla="*/ 28 h 28"/>
              <a:gd name="T50" fmla="*/ 8 w 28"/>
              <a:gd name="T51" fmla="*/ 28 h 28"/>
              <a:gd name="T52" fmla="*/ 7 w 28"/>
              <a:gd name="T53" fmla="*/ 28 h 28"/>
              <a:gd name="T54" fmla="*/ 7 w 28"/>
              <a:gd name="T55" fmla="*/ 25 h 28"/>
              <a:gd name="T56" fmla="*/ 4 w 28"/>
              <a:gd name="T57" fmla="*/ 22 h 28"/>
              <a:gd name="T58" fmla="*/ 0 w 28"/>
              <a:gd name="T59" fmla="*/ 18 h 28"/>
              <a:gd name="T60" fmla="*/ 14 w 28"/>
              <a:gd name="T61" fmla="*/ 0 h 28"/>
              <a:gd name="T62" fmla="*/ 28 w 28"/>
              <a:gd name="T63" fmla="*/ 18 h 28"/>
              <a:gd name="T64" fmla="*/ 12 w 28"/>
              <a:gd name="T65" fmla="*/ 15 h 28"/>
              <a:gd name="T66" fmla="*/ 4 w 28"/>
              <a:gd name="T67" fmla="*/ 15 h 28"/>
              <a:gd name="T68" fmla="*/ 12 w 28"/>
              <a:gd name="T69" fmla="*/ 15 h 28"/>
              <a:gd name="T70" fmla="*/ 24 w 28"/>
              <a:gd name="T71" fmla="*/ 15 h 28"/>
              <a:gd name="T72" fmla="*/ 16 w 28"/>
              <a:gd name="T73" fmla="*/ 15 h 28"/>
              <a:gd name="T74" fmla="*/ 24 w 28"/>
              <a:gd name="T75" fmla="*/ 1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8">
                <a:moveTo>
                  <a:pt x="28" y="18"/>
                </a:moveTo>
                <a:cubicBezTo>
                  <a:pt x="28" y="21"/>
                  <a:pt x="26" y="22"/>
                  <a:pt x="24" y="22"/>
                </a:cubicBezTo>
                <a:cubicBezTo>
                  <a:pt x="22" y="22"/>
                  <a:pt x="21" y="23"/>
                  <a:pt x="21" y="25"/>
                </a:cubicBezTo>
                <a:cubicBezTo>
                  <a:pt x="21" y="26"/>
                  <a:pt x="21" y="27"/>
                  <a:pt x="21" y="28"/>
                </a:cubicBezTo>
                <a:cubicBezTo>
                  <a:pt x="21" y="28"/>
                  <a:pt x="21" y="28"/>
                  <a:pt x="20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18" y="25"/>
                  <a:pt x="18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5"/>
                  <a:pt x="13" y="25"/>
                  <a:pt x="13" y="26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28"/>
                  <a:pt x="12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0" y="28"/>
                  <a:pt x="10" y="28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5"/>
                  <a:pt x="9" y="25"/>
                  <a:pt x="9" y="26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7" y="26"/>
                  <a:pt x="7" y="25"/>
                </a:cubicBezTo>
                <a:cubicBezTo>
                  <a:pt x="7" y="23"/>
                  <a:pt x="7" y="22"/>
                  <a:pt x="4" y="22"/>
                </a:cubicBezTo>
                <a:cubicBezTo>
                  <a:pt x="2" y="22"/>
                  <a:pt x="0" y="21"/>
                  <a:pt x="0" y="18"/>
                </a:cubicBezTo>
                <a:cubicBezTo>
                  <a:pt x="0" y="6"/>
                  <a:pt x="0" y="0"/>
                  <a:pt x="14" y="0"/>
                </a:cubicBezTo>
                <a:cubicBezTo>
                  <a:pt x="28" y="0"/>
                  <a:pt x="28" y="6"/>
                  <a:pt x="28" y="18"/>
                </a:cubicBezTo>
                <a:close/>
                <a:moveTo>
                  <a:pt x="12" y="15"/>
                </a:moveTo>
                <a:cubicBezTo>
                  <a:pt x="12" y="20"/>
                  <a:pt x="4" y="20"/>
                  <a:pt x="4" y="15"/>
                </a:cubicBezTo>
                <a:cubicBezTo>
                  <a:pt x="4" y="10"/>
                  <a:pt x="12" y="10"/>
                  <a:pt x="12" y="15"/>
                </a:cubicBezTo>
                <a:close/>
                <a:moveTo>
                  <a:pt x="24" y="15"/>
                </a:moveTo>
                <a:cubicBezTo>
                  <a:pt x="24" y="20"/>
                  <a:pt x="16" y="20"/>
                  <a:pt x="16" y="15"/>
                </a:cubicBezTo>
                <a:cubicBezTo>
                  <a:pt x="16" y="10"/>
                  <a:pt x="24" y="10"/>
                  <a:pt x="24" y="15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6" name="Freeform 112"/>
          <p:cNvSpPr>
            <a:spLocks/>
          </p:cNvSpPr>
          <p:nvPr/>
        </p:nvSpPr>
        <p:spPr bwMode="auto">
          <a:xfrm>
            <a:off x="10441767" y="4903057"/>
            <a:ext cx="428625" cy="441325"/>
          </a:xfrm>
          <a:custGeom>
            <a:avLst/>
            <a:gdLst>
              <a:gd name="T0" fmla="*/ 5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5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5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9"/>
                  <a:pt x="32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7" name="Freeform 113"/>
          <p:cNvSpPr>
            <a:spLocks/>
          </p:cNvSpPr>
          <p:nvPr/>
        </p:nvSpPr>
        <p:spPr bwMode="auto">
          <a:xfrm>
            <a:off x="10508442" y="5004657"/>
            <a:ext cx="361950" cy="339725"/>
          </a:xfrm>
          <a:custGeom>
            <a:avLst/>
            <a:gdLst>
              <a:gd name="T0" fmla="*/ 32 w 32"/>
              <a:gd name="T1" fmla="*/ 9 h 30"/>
              <a:gd name="T2" fmla="*/ 32 w 32"/>
              <a:gd name="T3" fmla="*/ 24 h 30"/>
              <a:gd name="T4" fmla="*/ 26 w 32"/>
              <a:gd name="T5" fmla="*/ 30 h 30"/>
              <a:gd name="T6" fmla="*/ 12 w 32"/>
              <a:gd name="T7" fmla="*/ 30 h 30"/>
              <a:gd name="T8" fmla="*/ 0 w 32"/>
              <a:gd name="T9" fmla="*/ 18 h 30"/>
              <a:gd name="T10" fmla="*/ 2 w 32"/>
              <a:gd name="T11" fmla="*/ 6 h 30"/>
              <a:gd name="T12" fmla="*/ 5 w 32"/>
              <a:gd name="T13" fmla="*/ 0 h 30"/>
              <a:gd name="T14" fmla="*/ 10 w 32"/>
              <a:gd name="T15" fmla="*/ 4 h 30"/>
              <a:gd name="T16" fmla="*/ 13 w 32"/>
              <a:gd name="T17" fmla="*/ 4 h 30"/>
              <a:gd name="T18" fmla="*/ 13 w 32"/>
              <a:gd name="T19" fmla="*/ 0 h 30"/>
              <a:gd name="T20" fmla="*/ 16 w 32"/>
              <a:gd name="T21" fmla="*/ 3 h 30"/>
              <a:gd name="T22" fmla="*/ 17 w 32"/>
              <a:gd name="T23" fmla="*/ 3 h 30"/>
              <a:gd name="T24" fmla="*/ 19 w 32"/>
              <a:gd name="T25" fmla="*/ 5 h 30"/>
              <a:gd name="T26" fmla="*/ 22 w 32"/>
              <a:gd name="T27" fmla="*/ 4 h 30"/>
              <a:gd name="T28" fmla="*/ 25 w 32"/>
              <a:gd name="T29" fmla="*/ 2 h 30"/>
              <a:gd name="T30" fmla="*/ 32 w 32"/>
              <a:gd name="T31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30">
                <a:moveTo>
                  <a:pt x="32" y="9"/>
                </a:moveTo>
                <a:cubicBezTo>
                  <a:pt x="32" y="24"/>
                  <a:pt x="32" y="24"/>
                  <a:pt x="32" y="24"/>
                </a:cubicBezTo>
                <a:cubicBezTo>
                  <a:pt x="32" y="27"/>
                  <a:pt x="29" y="30"/>
                  <a:pt x="26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6"/>
                  <a:pt x="2" y="6"/>
                  <a:pt x="2" y="6"/>
                </a:cubicBezTo>
                <a:cubicBezTo>
                  <a:pt x="5" y="0"/>
                  <a:pt x="5" y="0"/>
                  <a:pt x="5" y="0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9" y="5"/>
                  <a:pt x="19" y="5"/>
                  <a:pt x="19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5" y="2"/>
                  <a:pt x="25" y="2"/>
                  <a:pt x="25" y="2"/>
                </a:cubicBezTo>
                <a:cubicBezTo>
                  <a:pt x="32" y="9"/>
                  <a:pt x="32" y="9"/>
                  <a:pt x="32" y="9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8" name="Freeform 114"/>
          <p:cNvSpPr>
            <a:spLocks noEditPoints="1"/>
          </p:cNvSpPr>
          <p:nvPr/>
        </p:nvSpPr>
        <p:spPr bwMode="auto">
          <a:xfrm>
            <a:off x="10475104" y="4993544"/>
            <a:ext cx="360363" cy="249238"/>
          </a:xfrm>
          <a:custGeom>
            <a:avLst/>
            <a:gdLst>
              <a:gd name="T0" fmla="*/ 11 w 32"/>
              <a:gd name="T1" fmla="*/ 22 h 22"/>
              <a:gd name="T2" fmla="*/ 6 w 32"/>
              <a:gd name="T3" fmla="*/ 1 h 22"/>
              <a:gd name="T4" fmla="*/ 7 w 32"/>
              <a:gd name="T5" fmla="*/ 6 h 22"/>
              <a:gd name="T6" fmla="*/ 21 w 32"/>
              <a:gd name="T7" fmla="*/ 11 h 22"/>
              <a:gd name="T8" fmla="*/ 30 w 32"/>
              <a:gd name="T9" fmla="*/ 13 h 22"/>
              <a:gd name="T10" fmla="*/ 30 w 32"/>
              <a:gd name="T11" fmla="*/ 15 h 22"/>
              <a:gd name="T12" fmla="*/ 31 w 32"/>
              <a:gd name="T13" fmla="*/ 17 h 22"/>
              <a:gd name="T14" fmla="*/ 28 w 32"/>
              <a:gd name="T15" fmla="*/ 18 h 22"/>
              <a:gd name="T16" fmla="*/ 27 w 32"/>
              <a:gd name="T17" fmla="*/ 19 h 22"/>
              <a:gd name="T18" fmla="*/ 25 w 32"/>
              <a:gd name="T19" fmla="*/ 17 h 22"/>
              <a:gd name="T20" fmla="*/ 24 w 32"/>
              <a:gd name="T21" fmla="*/ 15 h 22"/>
              <a:gd name="T22" fmla="*/ 25 w 32"/>
              <a:gd name="T23" fmla="*/ 14 h 22"/>
              <a:gd name="T24" fmla="*/ 26 w 32"/>
              <a:gd name="T25" fmla="*/ 12 h 22"/>
              <a:gd name="T26" fmla="*/ 28 w 32"/>
              <a:gd name="T27" fmla="*/ 13 h 22"/>
              <a:gd name="T28" fmla="*/ 30 w 32"/>
              <a:gd name="T29" fmla="*/ 13 h 22"/>
              <a:gd name="T30" fmla="*/ 26 w 32"/>
              <a:gd name="T31" fmla="*/ 3 h 22"/>
              <a:gd name="T32" fmla="*/ 27 w 32"/>
              <a:gd name="T33" fmla="*/ 3 h 22"/>
              <a:gd name="T34" fmla="*/ 28 w 32"/>
              <a:gd name="T35" fmla="*/ 5 h 22"/>
              <a:gd name="T36" fmla="*/ 29 w 32"/>
              <a:gd name="T37" fmla="*/ 6 h 22"/>
              <a:gd name="T38" fmla="*/ 27 w 32"/>
              <a:gd name="T39" fmla="*/ 7 h 22"/>
              <a:gd name="T40" fmla="*/ 26 w 32"/>
              <a:gd name="T41" fmla="*/ 9 h 22"/>
              <a:gd name="T42" fmla="*/ 25 w 32"/>
              <a:gd name="T43" fmla="*/ 7 h 22"/>
              <a:gd name="T44" fmla="*/ 23 w 32"/>
              <a:gd name="T45" fmla="*/ 6 h 22"/>
              <a:gd name="T46" fmla="*/ 24 w 32"/>
              <a:gd name="T47" fmla="*/ 5 h 22"/>
              <a:gd name="T48" fmla="*/ 24 w 32"/>
              <a:gd name="T49" fmla="*/ 3 h 22"/>
              <a:gd name="T50" fmla="*/ 16 w 32"/>
              <a:gd name="T51" fmla="*/ 2 h 22"/>
              <a:gd name="T52" fmla="*/ 18 w 32"/>
              <a:gd name="T53" fmla="*/ 4 h 22"/>
              <a:gd name="T54" fmla="*/ 20 w 32"/>
              <a:gd name="T55" fmla="*/ 5 h 22"/>
              <a:gd name="T56" fmla="*/ 18 w 32"/>
              <a:gd name="T57" fmla="*/ 7 h 22"/>
              <a:gd name="T58" fmla="*/ 18 w 32"/>
              <a:gd name="T59" fmla="*/ 9 h 22"/>
              <a:gd name="T60" fmla="*/ 16 w 32"/>
              <a:gd name="T61" fmla="*/ 9 h 22"/>
              <a:gd name="T62" fmla="*/ 13 w 32"/>
              <a:gd name="T63" fmla="*/ 9 h 22"/>
              <a:gd name="T64" fmla="*/ 13 w 32"/>
              <a:gd name="T65" fmla="*/ 6 h 22"/>
              <a:gd name="T66" fmla="*/ 12 w 32"/>
              <a:gd name="T67" fmla="*/ 4 h 22"/>
              <a:gd name="T68" fmla="*/ 15 w 32"/>
              <a:gd name="T69" fmla="*/ 3 h 22"/>
              <a:gd name="T70" fmla="*/ 16 w 32"/>
              <a:gd name="T71" fmla="*/ 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22">
                <a:moveTo>
                  <a:pt x="22" y="11"/>
                </a:moveTo>
                <a:cubicBezTo>
                  <a:pt x="22" y="17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7"/>
                  <a:pt x="3" y="3"/>
                  <a:pt x="6" y="1"/>
                </a:cubicBezTo>
                <a:cubicBezTo>
                  <a:pt x="8" y="0"/>
                  <a:pt x="8" y="0"/>
                  <a:pt x="7" y="2"/>
                </a:cubicBezTo>
                <a:cubicBezTo>
                  <a:pt x="7" y="3"/>
                  <a:pt x="7" y="5"/>
                  <a:pt x="7" y="6"/>
                </a:cubicBezTo>
                <a:cubicBezTo>
                  <a:pt x="7" y="10"/>
                  <a:pt x="10" y="14"/>
                  <a:pt x="15" y="14"/>
                </a:cubicBezTo>
                <a:cubicBezTo>
                  <a:pt x="17" y="14"/>
                  <a:pt x="19" y="13"/>
                  <a:pt x="21" y="11"/>
                </a:cubicBezTo>
                <a:cubicBezTo>
                  <a:pt x="22" y="9"/>
                  <a:pt x="22" y="9"/>
                  <a:pt x="22" y="11"/>
                </a:cubicBezTo>
                <a:close/>
                <a:moveTo>
                  <a:pt x="30" y="13"/>
                </a:moveTo>
                <a:cubicBezTo>
                  <a:pt x="30" y="13"/>
                  <a:pt x="30" y="14"/>
                  <a:pt x="30" y="14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1" y="16"/>
                  <a:pt x="31" y="16"/>
                </a:cubicBezTo>
                <a:cubicBezTo>
                  <a:pt x="32" y="17"/>
                  <a:pt x="32" y="17"/>
                  <a:pt x="31" y="17"/>
                </a:cubicBezTo>
                <a:cubicBezTo>
                  <a:pt x="30" y="17"/>
                  <a:pt x="30" y="17"/>
                  <a:pt x="29" y="17"/>
                </a:cubicBezTo>
                <a:cubicBezTo>
                  <a:pt x="29" y="17"/>
                  <a:pt x="29" y="17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7" y="20"/>
                  <a:pt x="27" y="20"/>
                  <a:pt x="27" y="19"/>
                </a:cubicBezTo>
                <a:cubicBezTo>
                  <a:pt x="26" y="18"/>
                  <a:pt x="26" y="18"/>
                  <a:pt x="26" y="17"/>
                </a:cubicBezTo>
                <a:cubicBezTo>
                  <a:pt x="26" y="17"/>
                  <a:pt x="26" y="17"/>
                  <a:pt x="25" y="17"/>
                </a:cubicBezTo>
                <a:cubicBezTo>
                  <a:pt x="25" y="17"/>
                  <a:pt x="24" y="17"/>
                  <a:pt x="24" y="17"/>
                </a:cubicBezTo>
                <a:cubicBezTo>
                  <a:pt x="23" y="16"/>
                  <a:pt x="23" y="16"/>
                  <a:pt x="24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3"/>
                  <a:pt x="25" y="13"/>
                  <a:pt x="25" y="12"/>
                </a:cubicBezTo>
                <a:cubicBezTo>
                  <a:pt x="25" y="11"/>
                  <a:pt x="25" y="11"/>
                  <a:pt x="26" y="12"/>
                </a:cubicBezTo>
                <a:cubicBezTo>
                  <a:pt x="26" y="12"/>
                  <a:pt x="27" y="12"/>
                  <a:pt x="27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2"/>
                  <a:pt x="29" y="12"/>
                  <a:pt x="29" y="12"/>
                </a:cubicBezTo>
                <a:cubicBezTo>
                  <a:pt x="30" y="11"/>
                  <a:pt x="31" y="12"/>
                  <a:pt x="30" y="13"/>
                </a:cubicBezTo>
                <a:close/>
                <a:moveTo>
                  <a:pt x="25" y="3"/>
                </a:moveTo>
                <a:cubicBezTo>
                  <a:pt x="25" y="3"/>
                  <a:pt x="25" y="3"/>
                  <a:pt x="26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3"/>
                  <a:pt x="29" y="3"/>
                  <a:pt x="28" y="4"/>
                </a:cubicBezTo>
                <a:cubicBezTo>
                  <a:pt x="28" y="4"/>
                  <a:pt x="28" y="4"/>
                  <a:pt x="28" y="5"/>
                </a:cubicBezTo>
                <a:cubicBezTo>
                  <a:pt x="27" y="5"/>
                  <a:pt x="27" y="5"/>
                  <a:pt x="28" y="6"/>
                </a:cubicBezTo>
                <a:cubicBezTo>
                  <a:pt x="28" y="6"/>
                  <a:pt x="28" y="6"/>
                  <a:pt x="29" y="6"/>
                </a:cubicBezTo>
                <a:cubicBezTo>
                  <a:pt x="29" y="7"/>
                  <a:pt x="29" y="7"/>
                  <a:pt x="28" y="7"/>
                </a:cubicBezTo>
                <a:cubicBezTo>
                  <a:pt x="28" y="7"/>
                  <a:pt x="27" y="7"/>
                  <a:pt x="27" y="7"/>
                </a:cubicBezTo>
                <a:cubicBezTo>
                  <a:pt x="27" y="7"/>
                  <a:pt x="26" y="7"/>
                  <a:pt x="26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5" y="9"/>
                  <a:pt x="25" y="9"/>
                  <a:pt x="25" y="8"/>
                </a:cubicBezTo>
                <a:cubicBezTo>
                  <a:pt x="25" y="8"/>
                  <a:pt x="25" y="8"/>
                  <a:pt x="25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3" y="7"/>
                  <a:pt x="23" y="7"/>
                  <a:pt x="23" y="6"/>
                </a:cubicBezTo>
                <a:cubicBezTo>
                  <a:pt x="22" y="6"/>
                  <a:pt x="22" y="6"/>
                  <a:pt x="23" y="6"/>
                </a:cubicBezTo>
                <a:cubicBezTo>
                  <a:pt x="23" y="5"/>
                  <a:pt x="23" y="5"/>
                  <a:pt x="24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4" y="3"/>
                  <a:pt x="24" y="3"/>
                </a:cubicBezTo>
                <a:cubicBezTo>
                  <a:pt x="24" y="2"/>
                  <a:pt x="24" y="2"/>
                  <a:pt x="25" y="3"/>
                </a:cubicBezTo>
                <a:close/>
                <a:moveTo>
                  <a:pt x="16" y="2"/>
                </a:moveTo>
                <a:cubicBezTo>
                  <a:pt x="16" y="2"/>
                  <a:pt x="17" y="3"/>
                  <a:pt x="17" y="3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4"/>
                  <a:pt x="19" y="4"/>
                  <a:pt x="19" y="4"/>
                </a:cubicBezTo>
                <a:cubicBezTo>
                  <a:pt x="20" y="4"/>
                  <a:pt x="21" y="4"/>
                  <a:pt x="20" y="5"/>
                </a:cubicBezTo>
                <a:cubicBezTo>
                  <a:pt x="19" y="5"/>
                  <a:pt x="19" y="6"/>
                  <a:pt x="19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9" y="9"/>
                  <a:pt x="19" y="10"/>
                  <a:pt x="18" y="9"/>
                </a:cubicBezTo>
                <a:cubicBezTo>
                  <a:pt x="18" y="9"/>
                  <a:pt x="17" y="9"/>
                  <a:pt x="17" y="8"/>
                </a:cubicBezTo>
                <a:cubicBezTo>
                  <a:pt x="16" y="8"/>
                  <a:pt x="16" y="8"/>
                  <a:pt x="16" y="9"/>
                </a:cubicBezTo>
                <a:cubicBezTo>
                  <a:pt x="15" y="9"/>
                  <a:pt x="15" y="9"/>
                  <a:pt x="14" y="10"/>
                </a:cubicBezTo>
                <a:cubicBezTo>
                  <a:pt x="14" y="10"/>
                  <a:pt x="13" y="10"/>
                  <a:pt x="13" y="9"/>
                </a:cubicBezTo>
                <a:cubicBezTo>
                  <a:pt x="13" y="8"/>
                  <a:pt x="14" y="8"/>
                  <a:pt x="14" y="7"/>
                </a:cubicBezTo>
                <a:cubicBezTo>
                  <a:pt x="14" y="7"/>
                  <a:pt x="14" y="7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1" y="5"/>
                  <a:pt x="11" y="4"/>
                  <a:pt x="12" y="4"/>
                </a:cubicBez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5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1"/>
                  <a:pt x="16" y="1"/>
                  <a:pt x="16" y="2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9" name="Freeform 115"/>
          <p:cNvSpPr>
            <a:spLocks/>
          </p:cNvSpPr>
          <p:nvPr/>
        </p:nvSpPr>
        <p:spPr bwMode="auto">
          <a:xfrm>
            <a:off x="9832167" y="4903057"/>
            <a:ext cx="428625" cy="441325"/>
          </a:xfrm>
          <a:custGeom>
            <a:avLst/>
            <a:gdLst>
              <a:gd name="T0" fmla="*/ 6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6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6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6" y="0"/>
                </a:moveTo>
                <a:cubicBezTo>
                  <a:pt x="32" y="0"/>
                  <a:pt x="32" y="0"/>
                  <a:pt x="32" y="0"/>
                </a:cubicBezTo>
                <a:cubicBezTo>
                  <a:pt x="36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6" y="39"/>
                  <a:pt x="32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0" name="Freeform 116"/>
          <p:cNvSpPr>
            <a:spLocks/>
          </p:cNvSpPr>
          <p:nvPr/>
        </p:nvSpPr>
        <p:spPr bwMode="auto">
          <a:xfrm>
            <a:off x="9911542" y="4969732"/>
            <a:ext cx="349250" cy="374650"/>
          </a:xfrm>
          <a:custGeom>
            <a:avLst/>
            <a:gdLst>
              <a:gd name="T0" fmla="*/ 31 w 31"/>
              <a:gd name="T1" fmla="*/ 13 h 33"/>
              <a:gd name="T2" fmla="*/ 31 w 31"/>
              <a:gd name="T3" fmla="*/ 27 h 33"/>
              <a:gd name="T4" fmla="*/ 25 w 31"/>
              <a:gd name="T5" fmla="*/ 33 h 33"/>
              <a:gd name="T6" fmla="*/ 7 w 31"/>
              <a:gd name="T7" fmla="*/ 33 h 33"/>
              <a:gd name="T8" fmla="*/ 1 w 31"/>
              <a:gd name="T9" fmla="*/ 27 h 33"/>
              <a:gd name="T10" fmla="*/ 7 w 31"/>
              <a:gd name="T11" fmla="*/ 24 h 33"/>
              <a:gd name="T12" fmla="*/ 3 w 31"/>
              <a:gd name="T13" fmla="*/ 20 h 33"/>
              <a:gd name="T14" fmla="*/ 8 w 31"/>
              <a:gd name="T15" fmla="*/ 12 h 33"/>
              <a:gd name="T16" fmla="*/ 0 w 31"/>
              <a:gd name="T17" fmla="*/ 5 h 33"/>
              <a:gd name="T18" fmla="*/ 3 w 31"/>
              <a:gd name="T19" fmla="*/ 3 h 33"/>
              <a:gd name="T20" fmla="*/ 9 w 31"/>
              <a:gd name="T21" fmla="*/ 9 h 33"/>
              <a:gd name="T22" fmla="*/ 10 w 31"/>
              <a:gd name="T23" fmla="*/ 9 h 33"/>
              <a:gd name="T24" fmla="*/ 8 w 31"/>
              <a:gd name="T25" fmla="*/ 7 h 33"/>
              <a:gd name="T26" fmla="*/ 8 w 31"/>
              <a:gd name="T27" fmla="*/ 4 h 33"/>
              <a:gd name="T28" fmla="*/ 8 w 31"/>
              <a:gd name="T29" fmla="*/ 1 h 33"/>
              <a:gd name="T30" fmla="*/ 15 w 31"/>
              <a:gd name="T31" fmla="*/ 0 h 33"/>
              <a:gd name="T32" fmla="*/ 22 w 31"/>
              <a:gd name="T33" fmla="*/ 6 h 33"/>
              <a:gd name="T34" fmla="*/ 24 w 31"/>
              <a:gd name="T35" fmla="*/ 5 h 33"/>
              <a:gd name="T36" fmla="*/ 31 w 31"/>
              <a:gd name="T37" fmla="*/ 1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" h="33">
                <a:moveTo>
                  <a:pt x="31" y="13"/>
                </a:moveTo>
                <a:cubicBezTo>
                  <a:pt x="31" y="27"/>
                  <a:pt x="31" y="27"/>
                  <a:pt x="31" y="27"/>
                </a:cubicBezTo>
                <a:cubicBezTo>
                  <a:pt x="31" y="30"/>
                  <a:pt x="29" y="33"/>
                  <a:pt x="25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1" y="27"/>
                  <a:pt x="1" y="27"/>
                  <a:pt x="1" y="27"/>
                </a:cubicBezTo>
                <a:cubicBezTo>
                  <a:pt x="7" y="24"/>
                  <a:pt x="7" y="24"/>
                  <a:pt x="7" y="24"/>
                </a:cubicBezTo>
                <a:cubicBezTo>
                  <a:pt x="3" y="20"/>
                  <a:pt x="3" y="20"/>
                  <a:pt x="3" y="20"/>
                </a:cubicBezTo>
                <a:cubicBezTo>
                  <a:pt x="8" y="12"/>
                  <a:pt x="8" y="12"/>
                  <a:pt x="8" y="12"/>
                </a:cubicBezTo>
                <a:cubicBezTo>
                  <a:pt x="0" y="5"/>
                  <a:pt x="0" y="5"/>
                  <a:pt x="0" y="5"/>
                </a:cubicBezTo>
                <a:cubicBezTo>
                  <a:pt x="3" y="3"/>
                  <a:pt x="3" y="3"/>
                  <a:pt x="3" y="3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8" y="7"/>
                  <a:pt x="8" y="7"/>
                  <a:pt x="8" y="7"/>
                </a:cubicBezTo>
                <a:cubicBezTo>
                  <a:pt x="8" y="4"/>
                  <a:pt x="8" y="4"/>
                  <a:pt x="8" y="4"/>
                </a:cubicBezTo>
                <a:cubicBezTo>
                  <a:pt x="8" y="1"/>
                  <a:pt x="8" y="1"/>
                  <a:pt x="8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22" y="6"/>
                  <a:pt x="22" y="6"/>
                  <a:pt x="22" y="6"/>
                </a:cubicBezTo>
                <a:cubicBezTo>
                  <a:pt x="24" y="5"/>
                  <a:pt x="24" y="5"/>
                  <a:pt x="24" y="5"/>
                </a:cubicBezTo>
                <a:cubicBezTo>
                  <a:pt x="31" y="13"/>
                  <a:pt x="31" y="13"/>
                  <a:pt x="31" y="13"/>
                </a:cubicBezTo>
                <a:close/>
              </a:path>
            </a:pathLst>
          </a:custGeom>
          <a:solidFill>
            <a:srgbClr val="F99B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1" name="Freeform 117"/>
          <p:cNvSpPr>
            <a:spLocks noEditPoints="1"/>
          </p:cNvSpPr>
          <p:nvPr/>
        </p:nvSpPr>
        <p:spPr bwMode="auto">
          <a:xfrm>
            <a:off x="9911542" y="4936394"/>
            <a:ext cx="315913" cy="361950"/>
          </a:xfrm>
          <a:custGeom>
            <a:avLst/>
            <a:gdLst>
              <a:gd name="T0" fmla="*/ 16 w 28"/>
              <a:gd name="T1" fmla="*/ 12 h 32"/>
              <a:gd name="T2" fmla="*/ 21 w 28"/>
              <a:gd name="T3" fmla="*/ 10 h 32"/>
              <a:gd name="T4" fmla="*/ 22 w 28"/>
              <a:gd name="T5" fmla="*/ 8 h 32"/>
              <a:gd name="T6" fmla="*/ 22 w 28"/>
              <a:gd name="T7" fmla="*/ 11 h 32"/>
              <a:gd name="T8" fmla="*/ 17 w 28"/>
              <a:gd name="T9" fmla="*/ 13 h 32"/>
              <a:gd name="T10" fmla="*/ 18 w 28"/>
              <a:gd name="T11" fmla="*/ 16 h 32"/>
              <a:gd name="T12" fmla="*/ 24 w 28"/>
              <a:gd name="T13" fmla="*/ 16 h 32"/>
              <a:gd name="T14" fmla="*/ 26 w 28"/>
              <a:gd name="T15" fmla="*/ 15 h 32"/>
              <a:gd name="T16" fmla="*/ 25 w 28"/>
              <a:gd name="T17" fmla="*/ 18 h 32"/>
              <a:gd name="T18" fmla="*/ 20 w 28"/>
              <a:gd name="T19" fmla="*/ 18 h 32"/>
              <a:gd name="T20" fmla="*/ 21 w 28"/>
              <a:gd name="T21" fmla="*/ 21 h 32"/>
              <a:gd name="T22" fmla="*/ 16 w 28"/>
              <a:gd name="T23" fmla="*/ 23 h 32"/>
              <a:gd name="T24" fmla="*/ 12 w 28"/>
              <a:gd name="T25" fmla="*/ 30 h 32"/>
              <a:gd name="T26" fmla="*/ 12 w 28"/>
              <a:gd name="T27" fmla="*/ 23 h 32"/>
              <a:gd name="T28" fmla="*/ 11 w 28"/>
              <a:gd name="T29" fmla="*/ 30 h 32"/>
              <a:gd name="T30" fmla="*/ 7 w 28"/>
              <a:gd name="T31" fmla="*/ 28 h 32"/>
              <a:gd name="T32" fmla="*/ 5 w 28"/>
              <a:gd name="T33" fmla="*/ 29 h 32"/>
              <a:gd name="T34" fmla="*/ 3 w 28"/>
              <a:gd name="T35" fmla="*/ 30 h 32"/>
              <a:gd name="T36" fmla="*/ 4 w 28"/>
              <a:gd name="T37" fmla="*/ 28 h 32"/>
              <a:gd name="T38" fmla="*/ 7 w 28"/>
              <a:gd name="T39" fmla="*/ 25 h 32"/>
              <a:gd name="T40" fmla="*/ 6 w 28"/>
              <a:gd name="T41" fmla="*/ 22 h 32"/>
              <a:gd name="T42" fmla="*/ 7 w 28"/>
              <a:gd name="T43" fmla="*/ 13 h 32"/>
              <a:gd name="T44" fmla="*/ 2 w 28"/>
              <a:gd name="T45" fmla="*/ 9 h 32"/>
              <a:gd name="T46" fmla="*/ 0 w 28"/>
              <a:gd name="T47" fmla="*/ 7 h 32"/>
              <a:gd name="T48" fmla="*/ 3 w 28"/>
              <a:gd name="T49" fmla="*/ 7 h 32"/>
              <a:gd name="T50" fmla="*/ 7 w 28"/>
              <a:gd name="T51" fmla="*/ 11 h 32"/>
              <a:gd name="T52" fmla="*/ 9 w 28"/>
              <a:gd name="T53" fmla="*/ 11 h 32"/>
              <a:gd name="T54" fmla="*/ 7 w 28"/>
              <a:gd name="T55" fmla="*/ 7 h 32"/>
              <a:gd name="T56" fmla="*/ 15 w 28"/>
              <a:gd name="T57" fmla="*/ 10 h 32"/>
              <a:gd name="T58" fmla="*/ 11 w 28"/>
              <a:gd name="T59" fmla="*/ 7 h 32"/>
              <a:gd name="T60" fmla="*/ 10 w 28"/>
              <a:gd name="T61" fmla="*/ 7 h 32"/>
              <a:gd name="T62" fmla="*/ 9 w 28"/>
              <a:gd name="T63" fmla="*/ 7 h 32"/>
              <a:gd name="T64" fmla="*/ 9 w 28"/>
              <a:gd name="T65" fmla="*/ 7 h 32"/>
              <a:gd name="T66" fmla="*/ 9 w 28"/>
              <a:gd name="T67" fmla="*/ 6 h 32"/>
              <a:gd name="T68" fmla="*/ 9 w 28"/>
              <a:gd name="T69" fmla="*/ 5 h 32"/>
              <a:gd name="T70" fmla="*/ 10 w 28"/>
              <a:gd name="T71" fmla="*/ 5 h 32"/>
              <a:gd name="T72" fmla="*/ 11 w 28"/>
              <a:gd name="T73" fmla="*/ 6 h 32"/>
              <a:gd name="T74" fmla="*/ 11 w 28"/>
              <a:gd name="T75" fmla="*/ 7 h 32"/>
              <a:gd name="T76" fmla="*/ 14 w 28"/>
              <a:gd name="T77" fmla="*/ 7 h 32"/>
              <a:gd name="T78" fmla="*/ 13 w 28"/>
              <a:gd name="T79" fmla="*/ 7 h 32"/>
              <a:gd name="T80" fmla="*/ 12 w 28"/>
              <a:gd name="T81" fmla="*/ 7 h 32"/>
              <a:gd name="T82" fmla="*/ 13 w 28"/>
              <a:gd name="T83" fmla="*/ 6 h 32"/>
              <a:gd name="T84" fmla="*/ 13 w 28"/>
              <a:gd name="T85" fmla="*/ 5 h 32"/>
              <a:gd name="T86" fmla="*/ 14 w 28"/>
              <a:gd name="T87" fmla="*/ 5 h 32"/>
              <a:gd name="T88" fmla="*/ 15 w 28"/>
              <a:gd name="T89" fmla="*/ 6 h 32"/>
              <a:gd name="T90" fmla="*/ 14 w 28"/>
              <a:gd name="T91" fmla="*/ 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" h="32">
                <a:moveTo>
                  <a:pt x="15" y="11"/>
                </a:moveTo>
                <a:cubicBezTo>
                  <a:pt x="15" y="11"/>
                  <a:pt x="16" y="11"/>
                  <a:pt x="16" y="12"/>
                </a:cubicBezTo>
                <a:cubicBezTo>
                  <a:pt x="16" y="12"/>
                  <a:pt x="16" y="12"/>
                  <a:pt x="17" y="12"/>
                </a:cubicBezTo>
                <a:cubicBezTo>
                  <a:pt x="18" y="11"/>
                  <a:pt x="19" y="10"/>
                  <a:pt x="21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8"/>
                  <a:pt x="22" y="8"/>
                  <a:pt x="22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4" y="10"/>
                  <a:pt x="23" y="11"/>
                  <a:pt x="22" y="11"/>
                </a:cubicBezTo>
                <a:cubicBezTo>
                  <a:pt x="22" y="10"/>
                  <a:pt x="22" y="10"/>
                  <a:pt x="21" y="11"/>
                </a:cubicBezTo>
                <a:cubicBezTo>
                  <a:pt x="20" y="12"/>
                  <a:pt x="19" y="13"/>
                  <a:pt x="17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8" y="16"/>
                  <a:pt x="18" y="16"/>
                </a:cubicBezTo>
                <a:cubicBezTo>
                  <a:pt x="18" y="17"/>
                  <a:pt x="19" y="17"/>
                  <a:pt x="19" y="17"/>
                </a:cubicBezTo>
                <a:cubicBezTo>
                  <a:pt x="21" y="17"/>
                  <a:pt x="22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6" y="15"/>
                </a:cubicBezTo>
                <a:cubicBezTo>
                  <a:pt x="28" y="15"/>
                  <a:pt x="28" y="18"/>
                  <a:pt x="26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2" y="18"/>
                  <a:pt x="21" y="18"/>
                  <a:pt x="20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9"/>
                  <a:pt x="20" y="20"/>
                  <a:pt x="21" y="21"/>
                </a:cubicBezTo>
                <a:cubicBezTo>
                  <a:pt x="22" y="23"/>
                  <a:pt x="18" y="25"/>
                  <a:pt x="17" y="22"/>
                </a:cubicBezTo>
                <a:cubicBezTo>
                  <a:pt x="16" y="20"/>
                  <a:pt x="16" y="20"/>
                  <a:pt x="16" y="23"/>
                </a:cubicBezTo>
                <a:cubicBezTo>
                  <a:pt x="16" y="25"/>
                  <a:pt x="16" y="27"/>
                  <a:pt x="16" y="30"/>
                </a:cubicBezTo>
                <a:cubicBezTo>
                  <a:pt x="16" y="32"/>
                  <a:pt x="12" y="32"/>
                  <a:pt x="12" y="30"/>
                </a:cubicBezTo>
                <a:cubicBezTo>
                  <a:pt x="12" y="28"/>
                  <a:pt x="12" y="26"/>
                  <a:pt x="12" y="24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1" y="23"/>
                  <a:pt x="11" y="24"/>
                </a:cubicBezTo>
                <a:cubicBezTo>
                  <a:pt x="11" y="26"/>
                  <a:pt x="11" y="28"/>
                  <a:pt x="11" y="30"/>
                </a:cubicBezTo>
                <a:cubicBezTo>
                  <a:pt x="11" y="32"/>
                  <a:pt x="7" y="32"/>
                  <a:pt x="7" y="30"/>
                </a:cubicBezTo>
                <a:cubicBezTo>
                  <a:pt x="7" y="29"/>
                  <a:pt x="7" y="29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6" y="28"/>
                  <a:pt x="5" y="28"/>
                  <a:pt x="5" y="29"/>
                </a:cubicBezTo>
                <a:cubicBezTo>
                  <a:pt x="4" y="29"/>
                  <a:pt x="4" y="29"/>
                  <a:pt x="4" y="30"/>
                </a:cubicBezTo>
                <a:cubicBezTo>
                  <a:pt x="4" y="30"/>
                  <a:pt x="3" y="30"/>
                  <a:pt x="3" y="30"/>
                </a:cubicBezTo>
                <a:cubicBezTo>
                  <a:pt x="0" y="30"/>
                  <a:pt x="1" y="27"/>
                  <a:pt x="3" y="27"/>
                </a:cubicBezTo>
                <a:cubicBezTo>
                  <a:pt x="4" y="28"/>
                  <a:pt x="4" y="28"/>
                  <a:pt x="4" y="28"/>
                </a:cubicBezTo>
                <a:cubicBezTo>
                  <a:pt x="5" y="27"/>
                  <a:pt x="6" y="27"/>
                  <a:pt x="7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4"/>
                  <a:pt x="7" y="23"/>
                  <a:pt x="7" y="22"/>
                </a:cubicBezTo>
                <a:cubicBezTo>
                  <a:pt x="7" y="20"/>
                  <a:pt x="7" y="20"/>
                  <a:pt x="6" y="22"/>
                </a:cubicBezTo>
                <a:cubicBezTo>
                  <a:pt x="5" y="25"/>
                  <a:pt x="2" y="23"/>
                  <a:pt x="3" y="21"/>
                </a:cubicBezTo>
                <a:cubicBezTo>
                  <a:pt x="4" y="18"/>
                  <a:pt x="5" y="16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5" y="11"/>
                  <a:pt x="4" y="10"/>
                  <a:pt x="2" y="9"/>
                </a:cubicBezTo>
                <a:cubicBezTo>
                  <a:pt x="2" y="9"/>
                  <a:pt x="2" y="9"/>
                  <a:pt x="1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6"/>
                  <a:pt x="1" y="5"/>
                  <a:pt x="1" y="5"/>
                </a:cubicBezTo>
                <a:cubicBezTo>
                  <a:pt x="2" y="5"/>
                  <a:pt x="3" y="6"/>
                  <a:pt x="3" y="7"/>
                </a:cubicBezTo>
                <a:cubicBezTo>
                  <a:pt x="3" y="7"/>
                  <a:pt x="3" y="7"/>
                  <a:pt x="3" y="8"/>
                </a:cubicBezTo>
                <a:cubicBezTo>
                  <a:pt x="5" y="9"/>
                  <a:pt x="6" y="10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8" y="10"/>
                </a:cubicBezTo>
                <a:cubicBezTo>
                  <a:pt x="7" y="9"/>
                  <a:pt x="7" y="8"/>
                  <a:pt x="7" y="7"/>
                </a:cubicBezTo>
                <a:cubicBezTo>
                  <a:pt x="7" y="0"/>
                  <a:pt x="17" y="0"/>
                  <a:pt x="17" y="7"/>
                </a:cubicBezTo>
                <a:cubicBezTo>
                  <a:pt x="17" y="8"/>
                  <a:pt x="16" y="9"/>
                  <a:pt x="15" y="10"/>
                </a:cubicBezTo>
                <a:cubicBezTo>
                  <a:pt x="14" y="11"/>
                  <a:pt x="14" y="11"/>
                  <a:pt x="15" y="11"/>
                </a:cubicBezTo>
                <a:close/>
                <a:moveTo>
                  <a:pt x="11" y="7"/>
                </a:moveTo>
                <a:cubicBezTo>
                  <a:pt x="11" y="7"/>
                  <a:pt x="11" y="8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10" y="6"/>
                  <a:pt x="11" y="7"/>
                </a:cubicBezTo>
                <a:cubicBezTo>
                  <a:pt x="11" y="7"/>
                  <a:pt x="11" y="7"/>
                  <a:pt x="11" y="7"/>
                </a:cubicBezTo>
                <a:close/>
                <a:moveTo>
                  <a:pt x="15" y="7"/>
                </a:moveTo>
                <a:cubicBezTo>
                  <a:pt x="15" y="7"/>
                  <a:pt x="14" y="8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8"/>
                  <a:pt x="12" y="7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5" y="5"/>
                  <a:pt x="15" y="6"/>
                </a:cubicBezTo>
                <a:cubicBezTo>
                  <a:pt x="15" y="6"/>
                  <a:pt x="15" y="6"/>
                  <a:pt x="14" y="6"/>
                </a:cubicBezTo>
                <a:cubicBezTo>
                  <a:pt x="14" y="6"/>
                  <a:pt x="14" y="6"/>
                  <a:pt x="14" y="7"/>
                </a:cubicBezTo>
                <a:cubicBezTo>
                  <a:pt x="15" y="7"/>
                  <a:pt x="15" y="7"/>
                  <a:pt x="15" y="7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2" name="Freeform 118"/>
          <p:cNvSpPr>
            <a:spLocks/>
          </p:cNvSpPr>
          <p:nvPr/>
        </p:nvSpPr>
        <p:spPr bwMode="auto">
          <a:xfrm>
            <a:off x="10441767" y="5514244"/>
            <a:ext cx="428625" cy="441325"/>
          </a:xfrm>
          <a:custGeom>
            <a:avLst/>
            <a:gdLst>
              <a:gd name="T0" fmla="*/ 5 w 38"/>
              <a:gd name="T1" fmla="*/ 0 h 39"/>
              <a:gd name="T2" fmla="*/ 32 w 38"/>
              <a:gd name="T3" fmla="*/ 0 h 39"/>
              <a:gd name="T4" fmla="*/ 38 w 38"/>
              <a:gd name="T5" fmla="*/ 6 h 39"/>
              <a:gd name="T6" fmla="*/ 38 w 38"/>
              <a:gd name="T7" fmla="*/ 33 h 39"/>
              <a:gd name="T8" fmla="*/ 32 w 38"/>
              <a:gd name="T9" fmla="*/ 39 h 39"/>
              <a:gd name="T10" fmla="*/ 5 w 38"/>
              <a:gd name="T11" fmla="*/ 39 h 39"/>
              <a:gd name="T12" fmla="*/ 0 w 38"/>
              <a:gd name="T13" fmla="*/ 33 h 39"/>
              <a:gd name="T14" fmla="*/ 0 w 38"/>
              <a:gd name="T15" fmla="*/ 6 h 39"/>
              <a:gd name="T16" fmla="*/ 5 w 38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9">
                <a:moveTo>
                  <a:pt x="5" y="0"/>
                </a:move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6"/>
                  <a:pt x="35" y="39"/>
                  <a:pt x="32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2" y="39"/>
                  <a:pt x="0" y="36"/>
                  <a:pt x="0" y="33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3" name="Freeform 119"/>
          <p:cNvSpPr>
            <a:spLocks/>
          </p:cNvSpPr>
          <p:nvPr/>
        </p:nvSpPr>
        <p:spPr bwMode="auto">
          <a:xfrm>
            <a:off x="10497329" y="5571394"/>
            <a:ext cx="373063" cy="384175"/>
          </a:xfrm>
          <a:custGeom>
            <a:avLst/>
            <a:gdLst>
              <a:gd name="T0" fmla="*/ 33 w 33"/>
              <a:gd name="T1" fmla="*/ 12 h 34"/>
              <a:gd name="T2" fmla="*/ 33 w 33"/>
              <a:gd name="T3" fmla="*/ 28 h 34"/>
              <a:gd name="T4" fmla="*/ 27 w 33"/>
              <a:gd name="T5" fmla="*/ 34 h 34"/>
              <a:gd name="T6" fmla="*/ 12 w 33"/>
              <a:gd name="T7" fmla="*/ 34 h 34"/>
              <a:gd name="T8" fmla="*/ 3 w 33"/>
              <a:gd name="T9" fmla="*/ 25 h 34"/>
              <a:gd name="T10" fmla="*/ 3 w 33"/>
              <a:gd name="T11" fmla="*/ 23 h 34"/>
              <a:gd name="T12" fmla="*/ 0 w 33"/>
              <a:gd name="T13" fmla="*/ 16 h 34"/>
              <a:gd name="T14" fmla="*/ 0 w 33"/>
              <a:gd name="T15" fmla="*/ 9 h 34"/>
              <a:gd name="T16" fmla="*/ 3 w 33"/>
              <a:gd name="T17" fmla="*/ 5 h 34"/>
              <a:gd name="T18" fmla="*/ 7 w 33"/>
              <a:gd name="T19" fmla="*/ 1 h 34"/>
              <a:gd name="T20" fmla="*/ 14 w 33"/>
              <a:gd name="T21" fmla="*/ 0 h 34"/>
              <a:gd name="T22" fmla="*/ 15 w 33"/>
              <a:gd name="T23" fmla="*/ 0 h 34"/>
              <a:gd name="T24" fmla="*/ 19 w 33"/>
              <a:gd name="T25" fmla="*/ 1 h 34"/>
              <a:gd name="T26" fmla="*/ 24 w 33"/>
              <a:gd name="T27" fmla="*/ 4 h 34"/>
              <a:gd name="T28" fmla="*/ 33 w 33"/>
              <a:gd name="T29" fmla="*/ 1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4">
                <a:moveTo>
                  <a:pt x="33" y="12"/>
                </a:moveTo>
                <a:cubicBezTo>
                  <a:pt x="33" y="28"/>
                  <a:pt x="33" y="28"/>
                  <a:pt x="33" y="28"/>
                </a:cubicBezTo>
                <a:cubicBezTo>
                  <a:pt x="33" y="31"/>
                  <a:pt x="30" y="34"/>
                  <a:pt x="27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3"/>
                  <a:pt x="3" y="23"/>
                  <a:pt x="3" y="2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0" y="9"/>
                  <a:pt x="0" y="9"/>
                </a:cubicBezTo>
                <a:cubicBezTo>
                  <a:pt x="3" y="5"/>
                  <a:pt x="3" y="5"/>
                  <a:pt x="3" y="5"/>
                </a:cubicBezTo>
                <a:cubicBezTo>
                  <a:pt x="7" y="1"/>
                  <a:pt x="7" y="1"/>
                  <a:pt x="7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24" y="4"/>
                  <a:pt x="24" y="4"/>
                  <a:pt x="24" y="4"/>
                </a:cubicBezTo>
                <a:cubicBezTo>
                  <a:pt x="33" y="12"/>
                  <a:pt x="33" y="12"/>
                  <a:pt x="33" y="12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4" name="Freeform 120"/>
          <p:cNvSpPr>
            <a:spLocks noEditPoints="1"/>
          </p:cNvSpPr>
          <p:nvPr/>
        </p:nvSpPr>
        <p:spPr bwMode="auto">
          <a:xfrm>
            <a:off x="10486217" y="5560282"/>
            <a:ext cx="338138" cy="350838"/>
          </a:xfrm>
          <a:custGeom>
            <a:avLst/>
            <a:gdLst>
              <a:gd name="T0" fmla="*/ 0 w 30"/>
              <a:gd name="T1" fmla="*/ 15 h 31"/>
              <a:gd name="T2" fmla="*/ 20 w 30"/>
              <a:gd name="T3" fmla="*/ 15 h 31"/>
              <a:gd name="T4" fmla="*/ 20 w 30"/>
              <a:gd name="T5" fmla="*/ 10 h 31"/>
              <a:gd name="T6" fmla="*/ 21 w 30"/>
              <a:gd name="T7" fmla="*/ 10 h 31"/>
              <a:gd name="T8" fmla="*/ 21 w 30"/>
              <a:gd name="T9" fmla="*/ 10 h 31"/>
              <a:gd name="T10" fmla="*/ 9 w 30"/>
              <a:gd name="T11" fmla="*/ 8 h 31"/>
              <a:gd name="T12" fmla="*/ 10 w 30"/>
              <a:gd name="T13" fmla="*/ 16 h 31"/>
              <a:gd name="T14" fmla="*/ 11 w 30"/>
              <a:gd name="T15" fmla="*/ 22 h 31"/>
              <a:gd name="T16" fmla="*/ 13 w 30"/>
              <a:gd name="T17" fmla="*/ 22 h 31"/>
              <a:gd name="T18" fmla="*/ 13 w 30"/>
              <a:gd name="T19" fmla="*/ 25 h 31"/>
              <a:gd name="T20" fmla="*/ 10 w 30"/>
              <a:gd name="T21" fmla="*/ 21 h 31"/>
              <a:gd name="T22" fmla="*/ 9 w 30"/>
              <a:gd name="T23" fmla="*/ 16 h 31"/>
              <a:gd name="T24" fmla="*/ 6 w 30"/>
              <a:gd name="T25" fmla="*/ 21 h 31"/>
              <a:gd name="T26" fmla="*/ 5 w 30"/>
              <a:gd name="T27" fmla="*/ 22 h 31"/>
              <a:gd name="T28" fmla="*/ 8 w 30"/>
              <a:gd name="T29" fmla="*/ 18 h 31"/>
              <a:gd name="T30" fmla="*/ 2 w 30"/>
              <a:gd name="T31" fmla="*/ 17 h 31"/>
              <a:gd name="T32" fmla="*/ 9 w 30"/>
              <a:gd name="T33" fmla="*/ 16 h 31"/>
              <a:gd name="T34" fmla="*/ 12 w 30"/>
              <a:gd name="T35" fmla="*/ 16 h 31"/>
              <a:gd name="T36" fmla="*/ 9 w 30"/>
              <a:gd name="T37" fmla="*/ 14 h 31"/>
              <a:gd name="T38" fmla="*/ 9 w 30"/>
              <a:gd name="T39" fmla="*/ 13 h 31"/>
              <a:gd name="T40" fmla="*/ 10 w 30"/>
              <a:gd name="T41" fmla="*/ 14 h 31"/>
              <a:gd name="T42" fmla="*/ 12 w 30"/>
              <a:gd name="T43" fmla="*/ 14 h 31"/>
              <a:gd name="T44" fmla="*/ 25 w 30"/>
              <a:gd name="T45" fmla="*/ 21 h 31"/>
              <a:gd name="T46" fmla="*/ 24 w 30"/>
              <a:gd name="T47" fmla="*/ 24 h 31"/>
              <a:gd name="T48" fmla="*/ 23 w 30"/>
              <a:gd name="T49" fmla="*/ 23 h 31"/>
              <a:gd name="T50" fmla="*/ 13 w 30"/>
              <a:gd name="T51" fmla="*/ 28 h 31"/>
              <a:gd name="T52" fmla="*/ 17 w 30"/>
              <a:gd name="T53" fmla="*/ 26 h 31"/>
              <a:gd name="T54" fmla="*/ 19 w 30"/>
              <a:gd name="T55" fmla="*/ 25 h 31"/>
              <a:gd name="T56" fmla="*/ 19 w 30"/>
              <a:gd name="T57" fmla="*/ 23 h 31"/>
              <a:gd name="T58" fmla="*/ 16 w 30"/>
              <a:gd name="T59" fmla="*/ 20 h 31"/>
              <a:gd name="T60" fmla="*/ 20 w 30"/>
              <a:gd name="T61" fmla="*/ 23 h 31"/>
              <a:gd name="T62" fmla="*/ 23 w 30"/>
              <a:gd name="T63" fmla="*/ 19 h 31"/>
              <a:gd name="T64" fmla="*/ 27 w 30"/>
              <a:gd name="T65" fmla="*/ 14 h 31"/>
              <a:gd name="T66" fmla="*/ 29 w 30"/>
              <a:gd name="T67" fmla="*/ 17 h 31"/>
              <a:gd name="T68" fmla="*/ 28 w 30"/>
              <a:gd name="T69" fmla="*/ 15 h 31"/>
              <a:gd name="T70" fmla="*/ 27 w 30"/>
              <a:gd name="T71" fmla="*/ 18 h 31"/>
              <a:gd name="T72" fmla="*/ 27 w 30"/>
              <a:gd name="T73" fmla="*/ 22 h 31"/>
              <a:gd name="T74" fmla="*/ 27 w 30"/>
              <a:gd name="T75" fmla="*/ 21 h 31"/>
              <a:gd name="T76" fmla="*/ 26 w 30"/>
              <a:gd name="T77" fmla="*/ 18 h 31"/>
              <a:gd name="T78" fmla="*/ 26 w 30"/>
              <a:gd name="T79" fmla="*/ 18 h 31"/>
              <a:gd name="T80" fmla="*/ 27 w 30"/>
              <a:gd name="T81" fmla="*/ 14 h 31"/>
              <a:gd name="T82" fmla="*/ 20 w 30"/>
              <a:gd name="T83" fmla="*/ 5 h 31"/>
              <a:gd name="T84" fmla="*/ 11 w 30"/>
              <a:gd name="T85" fmla="*/ 3 h 31"/>
              <a:gd name="T86" fmla="*/ 16 w 30"/>
              <a:gd name="T87" fmla="*/ 2 h 31"/>
              <a:gd name="T88" fmla="*/ 19 w 30"/>
              <a:gd name="T89" fmla="*/ 3 h 31"/>
              <a:gd name="T90" fmla="*/ 24 w 30"/>
              <a:gd name="T91" fmla="*/ 5 h 31"/>
              <a:gd name="T92" fmla="*/ 25 w 30"/>
              <a:gd name="T93" fmla="*/ 7 h 31"/>
              <a:gd name="T94" fmla="*/ 20 w 30"/>
              <a:gd name="T95" fmla="*/ 5 h 31"/>
              <a:gd name="T96" fmla="*/ 20 w 30"/>
              <a:gd name="T97" fmla="*/ 5 h 31"/>
              <a:gd name="T98" fmla="*/ 7 w 30"/>
              <a:gd name="T99" fmla="*/ 7 h 31"/>
              <a:gd name="T100" fmla="*/ 10 w 30"/>
              <a:gd name="T101" fmla="*/ 5 h 31"/>
              <a:gd name="T102" fmla="*/ 3 w 30"/>
              <a:gd name="T103" fmla="*/ 8 h 31"/>
              <a:gd name="T104" fmla="*/ 16 w 30"/>
              <a:gd name="T105" fmla="*/ 6 h 31"/>
              <a:gd name="T106" fmla="*/ 19 w 30"/>
              <a:gd name="T107" fmla="*/ 5 h 31"/>
              <a:gd name="T108" fmla="*/ 19 w 30"/>
              <a:gd name="T109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0" h="31">
                <a:moveTo>
                  <a:pt x="15" y="0"/>
                </a:moveTo>
                <a:cubicBezTo>
                  <a:pt x="23" y="0"/>
                  <a:pt x="30" y="7"/>
                  <a:pt x="30" y="15"/>
                </a:cubicBezTo>
                <a:cubicBezTo>
                  <a:pt x="30" y="24"/>
                  <a:pt x="23" y="31"/>
                  <a:pt x="15" y="31"/>
                </a:cubicBezTo>
                <a:cubicBezTo>
                  <a:pt x="6" y="31"/>
                  <a:pt x="0" y="24"/>
                  <a:pt x="0" y="15"/>
                </a:cubicBezTo>
                <a:cubicBezTo>
                  <a:pt x="0" y="7"/>
                  <a:pt x="6" y="0"/>
                  <a:pt x="15" y="0"/>
                </a:cubicBezTo>
                <a:close/>
                <a:moveTo>
                  <a:pt x="20" y="8"/>
                </a:moveTo>
                <a:cubicBezTo>
                  <a:pt x="22" y="8"/>
                  <a:pt x="23" y="10"/>
                  <a:pt x="23" y="12"/>
                </a:cubicBezTo>
                <a:cubicBezTo>
                  <a:pt x="23" y="14"/>
                  <a:pt x="22" y="15"/>
                  <a:pt x="20" y="15"/>
                </a:cubicBezTo>
                <a:cubicBezTo>
                  <a:pt x="18" y="15"/>
                  <a:pt x="16" y="14"/>
                  <a:pt x="16" y="12"/>
                </a:cubicBezTo>
                <a:cubicBezTo>
                  <a:pt x="16" y="10"/>
                  <a:pt x="18" y="8"/>
                  <a:pt x="20" y="8"/>
                </a:cubicBezTo>
                <a:close/>
                <a:moveTo>
                  <a:pt x="19" y="9"/>
                </a:moveTo>
                <a:cubicBezTo>
                  <a:pt x="20" y="9"/>
                  <a:pt x="20" y="9"/>
                  <a:pt x="20" y="10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21" y="10"/>
                </a:moveTo>
                <a:cubicBezTo>
                  <a:pt x="22" y="10"/>
                  <a:pt x="22" y="10"/>
                  <a:pt x="22" y="11"/>
                </a:cubicBezTo>
                <a:cubicBezTo>
                  <a:pt x="22" y="11"/>
                  <a:pt x="22" y="12"/>
                  <a:pt x="21" y="12"/>
                </a:cubicBezTo>
                <a:cubicBezTo>
                  <a:pt x="21" y="12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lose/>
                <a:moveTo>
                  <a:pt x="9" y="8"/>
                </a:moveTo>
                <a:cubicBezTo>
                  <a:pt x="11" y="8"/>
                  <a:pt x="12" y="10"/>
                  <a:pt x="9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11" y="9"/>
                  <a:pt x="10" y="8"/>
                  <a:pt x="9" y="8"/>
                </a:cubicBezTo>
                <a:cubicBezTo>
                  <a:pt x="8" y="8"/>
                  <a:pt x="8" y="8"/>
                  <a:pt x="9" y="8"/>
                </a:cubicBezTo>
                <a:close/>
                <a:moveTo>
                  <a:pt x="12" y="16"/>
                </a:moveTo>
                <a:cubicBezTo>
                  <a:pt x="12" y="16"/>
                  <a:pt x="11" y="16"/>
                  <a:pt x="11" y="16"/>
                </a:cubicBezTo>
                <a:cubicBezTo>
                  <a:pt x="11" y="16"/>
                  <a:pt x="11" y="16"/>
                  <a:pt x="10" y="16"/>
                </a:cubicBezTo>
                <a:cubicBezTo>
                  <a:pt x="10" y="16"/>
                  <a:pt x="10" y="16"/>
                  <a:pt x="10" y="17"/>
                </a:cubicBezTo>
                <a:cubicBezTo>
                  <a:pt x="10" y="18"/>
                  <a:pt x="11" y="19"/>
                  <a:pt x="11" y="19"/>
                </a:cubicBezTo>
                <a:cubicBezTo>
                  <a:pt x="11" y="20"/>
                  <a:pt x="10" y="21"/>
                  <a:pt x="10" y="21"/>
                </a:cubicBezTo>
                <a:cubicBezTo>
                  <a:pt x="10" y="22"/>
                  <a:pt x="11" y="22"/>
                  <a:pt x="11" y="22"/>
                </a:cubicBezTo>
                <a:cubicBezTo>
                  <a:pt x="12" y="21"/>
                  <a:pt x="12" y="21"/>
                  <a:pt x="13" y="22"/>
                </a:cubicBezTo>
                <a:cubicBezTo>
                  <a:pt x="15" y="22"/>
                  <a:pt x="15" y="22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2" y="22"/>
                </a:cubicBezTo>
                <a:cubicBezTo>
                  <a:pt x="12" y="23"/>
                  <a:pt x="12" y="23"/>
                  <a:pt x="12" y="23"/>
                </a:cubicBezTo>
                <a:cubicBezTo>
                  <a:pt x="13" y="24"/>
                  <a:pt x="13" y="24"/>
                  <a:pt x="13" y="25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24"/>
                  <a:pt x="12" y="24"/>
                  <a:pt x="12" y="23"/>
                </a:cubicBezTo>
                <a:cubicBezTo>
                  <a:pt x="11" y="23"/>
                  <a:pt x="11" y="23"/>
                  <a:pt x="10" y="22"/>
                </a:cubicBezTo>
                <a:cubicBezTo>
                  <a:pt x="10" y="22"/>
                  <a:pt x="10" y="21"/>
                  <a:pt x="10" y="21"/>
                </a:cubicBezTo>
                <a:cubicBezTo>
                  <a:pt x="10" y="21"/>
                  <a:pt x="10" y="20"/>
                  <a:pt x="10" y="19"/>
                </a:cubicBezTo>
                <a:cubicBezTo>
                  <a:pt x="10" y="19"/>
                  <a:pt x="10" y="18"/>
                  <a:pt x="10" y="17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8"/>
                  <a:pt x="9" y="18"/>
                  <a:pt x="9" y="19"/>
                </a:cubicBezTo>
                <a:cubicBezTo>
                  <a:pt x="9" y="19"/>
                  <a:pt x="8" y="19"/>
                  <a:pt x="8" y="20"/>
                </a:cubicBezTo>
                <a:cubicBezTo>
                  <a:pt x="7" y="20"/>
                  <a:pt x="7" y="20"/>
                  <a:pt x="6" y="21"/>
                </a:cubicBezTo>
                <a:cubicBezTo>
                  <a:pt x="6" y="22"/>
                  <a:pt x="5" y="22"/>
                  <a:pt x="5" y="22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4"/>
                  <a:pt x="5" y="24"/>
                  <a:pt x="5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5" y="21"/>
                  <a:pt x="6" y="22"/>
                  <a:pt x="6" y="21"/>
                </a:cubicBezTo>
                <a:cubicBezTo>
                  <a:pt x="6" y="20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7"/>
                  <a:pt x="8" y="18"/>
                </a:cubicBezTo>
                <a:cubicBezTo>
                  <a:pt x="6" y="18"/>
                  <a:pt x="6" y="18"/>
                  <a:pt x="4" y="17"/>
                </a:cubicBezTo>
                <a:cubicBezTo>
                  <a:pt x="4" y="17"/>
                  <a:pt x="3" y="16"/>
                  <a:pt x="3" y="17"/>
                </a:cubicBezTo>
                <a:cubicBezTo>
                  <a:pt x="2" y="18"/>
                  <a:pt x="2" y="17"/>
                  <a:pt x="2" y="17"/>
                </a:cubicBezTo>
                <a:cubicBezTo>
                  <a:pt x="3" y="16"/>
                  <a:pt x="4" y="16"/>
                  <a:pt x="5" y="17"/>
                </a:cubicBezTo>
                <a:cubicBezTo>
                  <a:pt x="6" y="18"/>
                  <a:pt x="6" y="17"/>
                  <a:pt x="8" y="17"/>
                </a:cubicBezTo>
                <a:cubicBezTo>
                  <a:pt x="8" y="17"/>
                  <a:pt x="8" y="17"/>
                  <a:pt x="8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10" y="15"/>
                  <a:pt x="10" y="15"/>
                </a:cubicBezTo>
                <a:cubicBezTo>
                  <a:pt x="11" y="15"/>
                  <a:pt x="11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6"/>
                </a:cubicBezTo>
                <a:cubicBezTo>
                  <a:pt x="12" y="16"/>
                  <a:pt x="12" y="16"/>
                  <a:pt x="12" y="16"/>
                </a:cubicBezTo>
                <a:close/>
                <a:moveTo>
                  <a:pt x="12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9" y="14"/>
                  <a:pt x="9" y="14"/>
                </a:cubicBezTo>
                <a:cubicBezTo>
                  <a:pt x="8" y="13"/>
                  <a:pt x="6" y="13"/>
                  <a:pt x="5" y="12"/>
                </a:cubicBezTo>
                <a:cubicBezTo>
                  <a:pt x="4" y="12"/>
                  <a:pt x="5" y="11"/>
                  <a:pt x="5" y="12"/>
                </a:cubicBezTo>
                <a:cubicBezTo>
                  <a:pt x="6" y="12"/>
                  <a:pt x="7" y="12"/>
                  <a:pt x="8" y="13"/>
                </a:cubicBezTo>
                <a:cubicBezTo>
                  <a:pt x="8" y="13"/>
                  <a:pt x="9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5"/>
                  <a:pt x="12" y="15"/>
                </a:cubicBezTo>
                <a:close/>
                <a:moveTo>
                  <a:pt x="24" y="19"/>
                </a:moveTo>
                <a:cubicBezTo>
                  <a:pt x="24" y="19"/>
                  <a:pt x="24" y="20"/>
                  <a:pt x="24" y="20"/>
                </a:cubicBezTo>
                <a:cubicBezTo>
                  <a:pt x="24" y="21"/>
                  <a:pt x="25" y="21"/>
                  <a:pt x="25" y="21"/>
                </a:cubicBezTo>
                <a:cubicBezTo>
                  <a:pt x="25" y="22"/>
                  <a:pt x="25" y="24"/>
                  <a:pt x="24" y="25"/>
                </a:cubicBezTo>
                <a:cubicBezTo>
                  <a:pt x="24" y="26"/>
                  <a:pt x="23" y="26"/>
                  <a:pt x="23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6"/>
                  <a:pt x="23" y="25"/>
                  <a:pt x="24" y="24"/>
                </a:cubicBezTo>
                <a:cubicBezTo>
                  <a:pt x="24" y="24"/>
                  <a:pt x="25" y="23"/>
                  <a:pt x="24" y="22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3" y="22"/>
                  <a:pt x="23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2" y="24"/>
                  <a:pt x="21" y="24"/>
                  <a:pt x="20" y="26"/>
                </a:cubicBezTo>
                <a:cubicBezTo>
                  <a:pt x="19" y="28"/>
                  <a:pt x="18" y="29"/>
                  <a:pt x="16" y="29"/>
                </a:cubicBezTo>
                <a:cubicBezTo>
                  <a:pt x="15" y="29"/>
                  <a:pt x="14" y="29"/>
                  <a:pt x="12" y="29"/>
                </a:cubicBezTo>
                <a:cubicBezTo>
                  <a:pt x="12" y="29"/>
                  <a:pt x="12" y="28"/>
                  <a:pt x="13" y="28"/>
                </a:cubicBezTo>
                <a:cubicBezTo>
                  <a:pt x="14" y="29"/>
                  <a:pt x="15" y="29"/>
                  <a:pt x="16" y="29"/>
                </a:cubicBezTo>
                <a:cubicBezTo>
                  <a:pt x="18" y="28"/>
                  <a:pt x="18" y="27"/>
                  <a:pt x="19" y="26"/>
                </a:cubicBezTo>
                <a:cubicBezTo>
                  <a:pt x="20" y="25"/>
                  <a:pt x="20" y="25"/>
                  <a:pt x="19" y="25"/>
                </a:cubicBezTo>
                <a:cubicBezTo>
                  <a:pt x="18" y="26"/>
                  <a:pt x="18" y="26"/>
                  <a:pt x="17" y="26"/>
                </a:cubicBezTo>
                <a:cubicBezTo>
                  <a:pt x="16" y="26"/>
                  <a:pt x="16" y="26"/>
                  <a:pt x="15" y="26"/>
                </a:cubicBezTo>
                <a:cubicBezTo>
                  <a:pt x="14" y="26"/>
                  <a:pt x="14" y="26"/>
                  <a:pt x="15" y="26"/>
                </a:cubicBezTo>
                <a:cubicBezTo>
                  <a:pt x="16" y="25"/>
                  <a:pt x="16" y="25"/>
                  <a:pt x="17" y="25"/>
                </a:cubicBezTo>
                <a:cubicBezTo>
                  <a:pt x="18" y="25"/>
                  <a:pt x="19" y="25"/>
                  <a:pt x="19" y="25"/>
                </a:cubicBezTo>
                <a:cubicBezTo>
                  <a:pt x="20" y="25"/>
                  <a:pt x="20" y="25"/>
                  <a:pt x="21" y="24"/>
                </a:cubicBezTo>
                <a:cubicBezTo>
                  <a:pt x="21" y="24"/>
                  <a:pt x="21" y="24"/>
                  <a:pt x="20" y="24"/>
                </a:cubicBezTo>
                <a:cubicBezTo>
                  <a:pt x="20" y="24"/>
                  <a:pt x="20" y="24"/>
                  <a:pt x="19" y="24"/>
                </a:cubicBezTo>
                <a:cubicBezTo>
                  <a:pt x="18" y="24"/>
                  <a:pt x="18" y="24"/>
                  <a:pt x="19" y="23"/>
                </a:cubicBezTo>
                <a:cubicBezTo>
                  <a:pt x="20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5" y="21"/>
                  <a:pt x="16" y="20"/>
                  <a:pt x="16" y="20"/>
                </a:cubicBezTo>
                <a:cubicBezTo>
                  <a:pt x="16" y="21"/>
                  <a:pt x="17" y="21"/>
                  <a:pt x="18" y="21"/>
                </a:cubicBezTo>
                <a:cubicBezTo>
                  <a:pt x="18" y="21"/>
                  <a:pt x="19" y="21"/>
                  <a:pt x="19" y="21"/>
                </a:cubicBezTo>
                <a:cubicBezTo>
                  <a:pt x="20" y="22"/>
                  <a:pt x="21" y="22"/>
                  <a:pt x="20" y="23"/>
                </a:cubicBezTo>
                <a:cubicBezTo>
                  <a:pt x="19" y="24"/>
                  <a:pt x="19" y="23"/>
                  <a:pt x="20" y="23"/>
                </a:cubicBezTo>
                <a:cubicBezTo>
                  <a:pt x="20" y="23"/>
                  <a:pt x="21" y="23"/>
                  <a:pt x="21" y="23"/>
                </a:cubicBezTo>
                <a:cubicBezTo>
                  <a:pt x="22" y="23"/>
                  <a:pt x="22" y="22"/>
                  <a:pt x="23" y="22"/>
                </a:cubicBezTo>
                <a:cubicBezTo>
                  <a:pt x="24" y="21"/>
                  <a:pt x="24" y="21"/>
                  <a:pt x="24" y="20"/>
                </a:cubicBezTo>
                <a:cubicBezTo>
                  <a:pt x="24" y="20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lose/>
                <a:moveTo>
                  <a:pt x="27" y="14"/>
                </a:moveTo>
                <a:cubicBezTo>
                  <a:pt x="27" y="14"/>
                  <a:pt x="27" y="14"/>
                  <a:pt x="28" y="14"/>
                </a:cubicBezTo>
                <a:cubicBezTo>
                  <a:pt x="28" y="14"/>
                  <a:pt x="28" y="14"/>
                  <a:pt x="29" y="14"/>
                </a:cubicBezTo>
                <a:cubicBezTo>
                  <a:pt x="30" y="14"/>
                  <a:pt x="30" y="15"/>
                  <a:pt x="29" y="16"/>
                </a:cubicBezTo>
                <a:cubicBezTo>
                  <a:pt x="29" y="16"/>
                  <a:pt x="29" y="17"/>
                  <a:pt x="29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7" y="16"/>
                  <a:pt x="27" y="17"/>
                </a:cubicBezTo>
                <a:cubicBezTo>
                  <a:pt x="27" y="17"/>
                  <a:pt x="27" y="17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9"/>
                  <a:pt x="27" y="19"/>
                  <a:pt x="28" y="19"/>
                </a:cubicBezTo>
                <a:cubicBezTo>
                  <a:pt x="29" y="19"/>
                  <a:pt x="28" y="20"/>
                  <a:pt x="28" y="21"/>
                </a:cubicBezTo>
                <a:cubicBezTo>
                  <a:pt x="27" y="21"/>
                  <a:pt x="27" y="22"/>
                  <a:pt x="27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4"/>
                  <a:pt x="26" y="23"/>
                  <a:pt x="26" y="23"/>
                </a:cubicBezTo>
                <a:cubicBezTo>
                  <a:pt x="26" y="23"/>
                  <a:pt x="27" y="22"/>
                  <a:pt x="27" y="22"/>
                </a:cubicBezTo>
                <a:cubicBezTo>
                  <a:pt x="27" y="22"/>
                  <a:pt x="27" y="21"/>
                  <a:pt x="27" y="21"/>
                </a:cubicBezTo>
                <a:cubicBezTo>
                  <a:pt x="27" y="21"/>
                  <a:pt x="28" y="20"/>
                  <a:pt x="28" y="20"/>
                </a:cubicBezTo>
                <a:cubicBezTo>
                  <a:pt x="28" y="19"/>
                  <a:pt x="28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6" y="19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19"/>
                  <a:pt x="25" y="18"/>
                  <a:pt x="26" y="18"/>
                </a:cubicBezTo>
                <a:cubicBezTo>
                  <a:pt x="26" y="17"/>
                  <a:pt x="26" y="17"/>
                  <a:pt x="27" y="16"/>
                </a:cubicBezTo>
                <a:cubicBezTo>
                  <a:pt x="27" y="16"/>
                  <a:pt x="27" y="15"/>
                  <a:pt x="27" y="15"/>
                </a:cubicBezTo>
                <a:cubicBezTo>
                  <a:pt x="27" y="15"/>
                  <a:pt x="27" y="15"/>
                  <a:pt x="27" y="14"/>
                </a:cubicBezTo>
                <a:cubicBezTo>
                  <a:pt x="27" y="14"/>
                  <a:pt x="26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20" y="5"/>
                </a:moveTo>
                <a:cubicBezTo>
                  <a:pt x="20" y="5"/>
                  <a:pt x="20" y="5"/>
                  <a:pt x="20" y="5"/>
                </a:cubicBezTo>
                <a:cubicBezTo>
                  <a:pt x="20" y="3"/>
                  <a:pt x="19" y="3"/>
                  <a:pt x="18" y="3"/>
                </a:cubicBezTo>
                <a:cubicBezTo>
                  <a:pt x="18" y="3"/>
                  <a:pt x="17" y="3"/>
                  <a:pt x="17" y="3"/>
                </a:cubicBezTo>
                <a:cubicBezTo>
                  <a:pt x="16" y="2"/>
                  <a:pt x="15" y="2"/>
                  <a:pt x="14" y="2"/>
                </a:cubicBezTo>
                <a:cubicBezTo>
                  <a:pt x="13" y="2"/>
                  <a:pt x="12" y="2"/>
                  <a:pt x="11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1" y="2"/>
                  <a:pt x="13" y="2"/>
                  <a:pt x="14" y="2"/>
                </a:cubicBezTo>
                <a:cubicBezTo>
                  <a:pt x="14" y="2"/>
                  <a:pt x="15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1"/>
                  <a:pt x="15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16" y="1"/>
                  <a:pt x="16" y="1"/>
                  <a:pt x="17" y="2"/>
                </a:cubicBezTo>
                <a:cubicBezTo>
                  <a:pt x="17" y="2"/>
                  <a:pt x="18" y="2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3"/>
                  <a:pt x="20" y="3"/>
                  <a:pt x="21" y="3"/>
                </a:cubicBezTo>
                <a:cubicBezTo>
                  <a:pt x="22" y="3"/>
                  <a:pt x="23" y="3"/>
                  <a:pt x="23" y="4"/>
                </a:cubicBezTo>
                <a:cubicBezTo>
                  <a:pt x="23" y="5"/>
                  <a:pt x="23" y="5"/>
                  <a:pt x="24" y="5"/>
                </a:cubicBezTo>
                <a:cubicBezTo>
                  <a:pt x="25" y="6"/>
                  <a:pt x="25" y="6"/>
                  <a:pt x="26" y="6"/>
                </a:cubicBezTo>
                <a:cubicBezTo>
                  <a:pt x="26" y="7"/>
                  <a:pt x="26" y="7"/>
                  <a:pt x="27" y="8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7"/>
                  <a:pt x="26" y="7"/>
                  <a:pt x="25" y="7"/>
                </a:cubicBezTo>
                <a:cubicBezTo>
                  <a:pt x="25" y="6"/>
                  <a:pt x="25" y="6"/>
                  <a:pt x="24" y="6"/>
                </a:cubicBezTo>
                <a:cubicBezTo>
                  <a:pt x="23" y="5"/>
                  <a:pt x="22" y="5"/>
                  <a:pt x="22" y="4"/>
                </a:cubicBezTo>
                <a:cubicBezTo>
                  <a:pt x="22" y="3"/>
                  <a:pt x="22" y="3"/>
                  <a:pt x="21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lose/>
                <a:moveTo>
                  <a:pt x="15" y="6"/>
                </a:moveTo>
                <a:cubicBezTo>
                  <a:pt x="14" y="5"/>
                  <a:pt x="13" y="5"/>
                  <a:pt x="12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9" y="5"/>
                  <a:pt x="9" y="6"/>
                  <a:pt x="7" y="7"/>
                </a:cubicBezTo>
                <a:cubicBezTo>
                  <a:pt x="6" y="7"/>
                  <a:pt x="6" y="8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7"/>
                  <a:pt x="5" y="7"/>
                  <a:pt x="7" y="7"/>
                </a:cubicBezTo>
                <a:cubicBezTo>
                  <a:pt x="8" y="6"/>
                  <a:pt x="9" y="5"/>
                  <a:pt x="10" y="5"/>
                </a:cubicBezTo>
                <a:cubicBezTo>
                  <a:pt x="10" y="4"/>
                  <a:pt x="10" y="4"/>
                  <a:pt x="9" y="4"/>
                </a:cubicBezTo>
                <a:cubicBezTo>
                  <a:pt x="7" y="5"/>
                  <a:pt x="6" y="5"/>
                  <a:pt x="5" y="7"/>
                </a:cubicBezTo>
                <a:cubicBezTo>
                  <a:pt x="4" y="7"/>
                  <a:pt x="4" y="8"/>
                  <a:pt x="3" y="9"/>
                </a:cubicBezTo>
                <a:cubicBezTo>
                  <a:pt x="3" y="9"/>
                  <a:pt x="3" y="9"/>
                  <a:pt x="3" y="8"/>
                </a:cubicBezTo>
                <a:cubicBezTo>
                  <a:pt x="3" y="8"/>
                  <a:pt x="4" y="7"/>
                  <a:pt x="4" y="6"/>
                </a:cubicBezTo>
                <a:cubicBezTo>
                  <a:pt x="6" y="5"/>
                  <a:pt x="6" y="5"/>
                  <a:pt x="8" y="4"/>
                </a:cubicBezTo>
                <a:cubicBezTo>
                  <a:pt x="9" y="4"/>
                  <a:pt x="10" y="4"/>
                  <a:pt x="11" y="4"/>
                </a:cubicBezTo>
                <a:cubicBezTo>
                  <a:pt x="12" y="4"/>
                  <a:pt x="14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19" y="5"/>
                </a:moveTo>
                <a:cubicBezTo>
                  <a:pt x="23" y="5"/>
                  <a:pt x="26" y="9"/>
                  <a:pt x="26" y="13"/>
                </a:cubicBezTo>
                <a:cubicBezTo>
                  <a:pt x="26" y="17"/>
                  <a:pt x="23" y="20"/>
                  <a:pt x="19" y="20"/>
                </a:cubicBezTo>
                <a:cubicBezTo>
                  <a:pt x="15" y="20"/>
                  <a:pt x="12" y="17"/>
                  <a:pt x="12" y="13"/>
                </a:cubicBezTo>
                <a:cubicBezTo>
                  <a:pt x="12" y="9"/>
                  <a:pt x="15" y="5"/>
                  <a:pt x="19" y="5"/>
                </a:cubicBezTo>
                <a:close/>
              </a:path>
            </a:pathLst>
          </a:custGeom>
          <a:solidFill>
            <a:srgbClr val="C2D4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1" name="Oval 127"/>
          <p:cNvSpPr>
            <a:spLocks noChangeArrowheads="1"/>
          </p:cNvSpPr>
          <p:nvPr/>
        </p:nvSpPr>
        <p:spPr bwMode="auto">
          <a:xfrm>
            <a:off x="11624454" y="6103207"/>
            <a:ext cx="485775" cy="487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2" name="Freeform 128"/>
          <p:cNvSpPr>
            <a:spLocks/>
          </p:cNvSpPr>
          <p:nvPr/>
        </p:nvSpPr>
        <p:spPr bwMode="auto">
          <a:xfrm>
            <a:off x="11726054" y="6182582"/>
            <a:ext cx="384175" cy="407988"/>
          </a:xfrm>
          <a:custGeom>
            <a:avLst/>
            <a:gdLst>
              <a:gd name="T0" fmla="*/ 34 w 34"/>
              <a:gd name="T1" fmla="*/ 15 h 36"/>
              <a:gd name="T2" fmla="*/ 12 w 34"/>
              <a:gd name="T3" fmla="*/ 36 h 36"/>
              <a:gd name="T4" fmla="*/ 8 w 34"/>
              <a:gd name="T5" fmla="*/ 36 h 36"/>
              <a:gd name="T6" fmla="*/ 0 w 34"/>
              <a:gd name="T7" fmla="*/ 28 h 36"/>
              <a:gd name="T8" fmla="*/ 1 w 34"/>
              <a:gd name="T9" fmla="*/ 27 h 36"/>
              <a:gd name="T10" fmla="*/ 0 w 34"/>
              <a:gd name="T11" fmla="*/ 18 h 36"/>
              <a:gd name="T12" fmla="*/ 0 w 34"/>
              <a:gd name="T13" fmla="*/ 11 h 36"/>
              <a:gd name="T14" fmla="*/ 3 w 34"/>
              <a:gd name="T15" fmla="*/ 13 h 36"/>
              <a:gd name="T16" fmla="*/ 3 w 34"/>
              <a:gd name="T17" fmla="*/ 14 h 36"/>
              <a:gd name="T18" fmla="*/ 1 w 34"/>
              <a:gd name="T19" fmla="*/ 11 h 36"/>
              <a:gd name="T20" fmla="*/ 4 w 34"/>
              <a:gd name="T21" fmla="*/ 6 h 36"/>
              <a:gd name="T22" fmla="*/ 7 w 34"/>
              <a:gd name="T23" fmla="*/ 1 h 36"/>
              <a:gd name="T24" fmla="*/ 11 w 34"/>
              <a:gd name="T25" fmla="*/ 0 h 36"/>
              <a:gd name="T26" fmla="*/ 14 w 34"/>
              <a:gd name="T27" fmla="*/ 2 h 36"/>
              <a:gd name="T28" fmla="*/ 15 w 34"/>
              <a:gd name="T29" fmla="*/ 1 h 36"/>
              <a:gd name="T30" fmla="*/ 19 w 34"/>
              <a:gd name="T31" fmla="*/ 1 h 36"/>
              <a:gd name="T32" fmla="*/ 34 w 34"/>
              <a:gd name="T33" fmla="*/ 1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" h="36">
                <a:moveTo>
                  <a:pt x="34" y="15"/>
                </a:moveTo>
                <a:cubicBezTo>
                  <a:pt x="33" y="27"/>
                  <a:pt x="24" y="36"/>
                  <a:pt x="12" y="36"/>
                </a:cubicBezTo>
                <a:cubicBezTo>
                  <a:pt x="11" y="36"/>
                  <a:pt x="10" y="36"/>
                  <a:pt x="8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6"/>
                  <a:pt x="4" y="6"/>
                  <a:pt x="4" y="6"/>
                </a:cubicBezTo>
                <a:cubicBezTo>
                  <a:pt x="7" y="1"/>
                  <a:pt x="7" y="1"/>
                  <a:pt x="7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34" y="15"/>
                  <a:pt x="34" y="15"/>
                  <a:pt x="34" y="15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3" name="Freeform 129"/>
          <p:cNvSpPr>
            <a:spLocks noEditPoints="1"/>
          </p:cNvSpPr>
          <p:nvPr/>
        </p:nvSpPr>
        <p:spPr bwMode="auto">
          <a:xfrm>
            <a:off x="11726054" y="6171469"/>
            <a:ext cx="282575" cy="328613"/>
          </a:xfrm>
          <a:custGeom>
            <a:avLst/>
            <a:gdLst>
              <a:gd name="T0" fmla="*/ 8 w 25"/>
              <a:gd name="T1" fmla="*/ 6 h 29"/>
              <a:gd name="T2" fmla="*/ 9 w 25"/>
              <a:gd name="T3" fmla="*/ 3 h 29"/>
              <a:gd name="T4" fmla="*/ 7 w 25"/>
              <a:gd name="T5" fmla="*/ 9 h 29"/>
              <a:gd name="T6" fmla="*/ 4 w 25"/>
              <a:gd name="T7" fmla="*/ 10 h 29"/>
              <a:gd name="T8" fmla="*/ 3 w 25"/>
              <a:gd name="T9" fmla="*/ 6 h 29"/>
              <a:gd name="T10" fmla="*/ 12 w 25"/>
              <a:gd name="T11" fmla="*/ 4 h 29"/>
              <a:gd name="T12" fmla="*/ 23 w 25"/>
              <a:gd name="T13" fmla="*/ 29 h 29"/>
              <a:gd name="T14" fmla="*/ 11 w 25"/>
              <a:gd name="T15" fmla="*/ 13 h 29"/>
              <a:gd name="T16" fmla="*/ 5 w 25"/>
              <a:gd name="T17" fmla="*/ 12 h 29"/>
              <a:gd name="T18" fmla="*/ 2 w 25"/>
              <a:gd name="T19" fmla="*/ 29 h 29"/>
              <a:gd name="T20" fmla="*/ 2 w 25"/>
              <a:gd name="T21" fmla="*/ 18 h 29"/>
              <a:gd name="T22" fmla="*/ 3 w 25"/>
              <a:gd name="T23" fmla="*/ 17 h 29"/>
              <a:gd name="T24" fmla="*/ 5 w 25"/>
              <a:gd name="T25" fmla="*/ 17 h 29"/>
              <a:gd name="T26" fmla="*/ 7 w 25"/>
              <a:gd name="T27" fmla="*/ 17 h 29"/>
              <a:gd name="T28" fmla="*/ 8 w 25"/>
              <a:gd name="T29" fmla="*/ 17 h 29"/>
              <a:gd name="T30" fmla="*/ 9 w 25"/>
              <a:gd name="T31" fmla="*/ 16 h 29"/>
              <a:gd name="T32" fmla="*/ 11 w 25"/>
              <a:gd name="T33" fmla="*/ 14 h 29"/>
              <a:gd name="T34" fmla="*/ 12 w 25"/>
              <a:gd name="T35" fmla="*/ 16 h 29"/>
              <a:gd name="T36" fmla="*/ 10 w 25"/>
              <a:gd name="T37" fmla="*/ 17 h 29"/>
              <a:gd name="T38" fmla="*/ 9 w 25"/>
              <a:gd name="T39" fmla="*/ 17 h 29"/>
              <a:gd name="T40" fmla="*/ 8 w 25"/>
              <a:gd name="T41" fmla="*/ 19 h 29"/>
              <a:gd name="T42" fmla="*/ 6 w 25"/>
              <a:gd name="T43" fmla="*/ 19 h 29"/>
              <a:gd name="T44" fmla="*/ 4 w 25"/>
              <a:gd name="T45" fmla="*/ 19 h 29"/>
              <a:gd name="T46" fmla="*/ 3 w 25"/>
              <a:gd name="T47" fmla="*/ 19 h 29"/>
              <a:gd name="T48" fmla="*/ 1 w 25"/>
              <a:gd name="T49" fmla="*/ 19 h 29"/>
              <a:gd name="T50" fmla="*/ 4 w 25"/>
              <a:gd name="T51" fmla="*/ 21 h 29"/>
              <a:gd name="T52" fmla="*/ 16 w 25"/>
              <a:gd name="T53" fmla="*/ 17 h 29"/>
              <a:gd name="T54" fmla="*/ 16 w 25"/>
              <a:gd name="T55" fmla="*/ 24 h 29"/>
              <a:gd name="T56" fmla="*/ 18 w 25"/>
              <a:gd name="T57" fmla="*/ 25 h 29"/>
              <a:gd name="T58" fmla="*/ 19 w 25"/>
              <a:gd name="T59" fmla="*/ 25 h 29"/>
              <a:gd name="T60" fmla="*/ 21 w 25"/>
              <a:gd name="T61" fmla="*/ 25 h 29"/>
              <a:gd name="T62" fmla="*/ 23 w 25"/>
              <a:gd name="T63" fmla="*/ 25 h 29"/>
              <a:gd name="T64" fmla="*/ 23 w 25"/>
              <a:gd name="T65" fmla="*/ 27 h 29"/>
              <a:gd name="T66" fmla="*/ 21 w 25"/>
              <a:gd name="T67" fmla="*/ 27 h 29"/>
              <a:gd name="T68" fmla="*/ 20 w 25"/>
              <a:gd name="T69" fmla="*/ 27 h 29"/>
              <a:gd name="T70" fmla="*/ 18 w 25"/>
              <a:gd name="T71" fmla="*/ 27 h 29"/>
              <a:gd name="T72" fmla="*/ 16 w 25"/>
              <a:gd name="T73" fmla="*/ 26 h 29"/>
              <a:gd name="T74" fmla="*/ 16 w 25"/>
              <a:gd name="T75" fmla="*/ 24 h 29"/>
              <a:gd name="T76" fmla="*/ 10 w 25"/>
              <a:gd name="T77" fmla="*/ 28 h 29"/>
              <a:gd name="T78" fmla="*/ 17 w 25"/>
              <a:gd name="T79" fmla="*/ 1 h 29"/>
              <a:gd name="T80" fmla="*/ 24 w 25"/>
              <a:gd name="T81" fmla="*/ 10 h 29"/>
              <a:gd name="T82" fmla="*/ 21 w 25"/>
              <a:gd name="T83" fmla="*/ 10 h 29"/>
              <a:gd name="T84" fmla="*/ 19 w 25"/>
              <a:gd name="T85" fmla="*/ 7 h 29"/>
              <a:gd name="T86" fmla="*/ 19 w 25"/>
              <a:gd name="T87" fmla="*/ 12 h 29"/>
              <a:gd name="T88" fmla="*/ 17 w 25"/>
              <a:gd name="T89" fmla="*/ 9 h 29"/>
              <a:gd name="T90" fmla="*/ 17 w 25"/>
              <a:gd name="T91" fmla="*/ 3 h 29"/>
              <a:gd name="T92" fmla="*/ 16 w 25"/>
              <a:gd name="T93" fmla="*/ 5 h 29"/>
              <a:gd name="T94" fmla="*/ 13 w 25"/>
              <a:gd name="T95" fmla="*/ 8 h 29"/>
              <a:gd name="T96" fmla="*/ 19 w 25"/>
              <a:gd name="T97" fmla="*/ 13 h 29"/>
              <a:gd name="T98" fmla="*/ 7 w 25"/>
              <a:gd name="T99" fmla="*/ 12 h 29"/>
              <a:gd name="T100" fmla="*/ 11 w 25"/>
              <a:gd name="T101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" h="29">
                <a:moveTo>
                  <a:pt x="9" y="9"/>
                </a:moveTo>
                <a:cubicBezTo>
                  <a:pt x="8" y="10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6" y="7"/>
                  <a:pt x="6" y="6"/>
                  <a:pt x="7" y="5"/>
                </a:cubicBezTo>
                <a:cubicBezTo>
                  <a:pt x="7" y="5"/>
                  <a:pt x="7" y="5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8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3"/>
                  <a:pt x="8" y="4"/>
                </a:cubicBezTo>
                <a:cubicBezTo>
                  <a:pt x="7" y="4"/>
                  <a:pt x="7" y="4"/>
                  <a:pt x="7" y="5"/>
                </a:cubicBezTo>
                <a:cubicBezTo>
                  <a:pt x="5" y="5"/>
                  <a:pt x="5" y="7"/>
                  <a:pt x="6" y="8"/>
                </a:cubicBezTo>
                <a:cubicBezTo>
                  <a:pt x="6" y="8"/>
                  <a:pt x="6" y="9"/>
                  <a:pt x="7" y="9"/>
                </a:cubicBezTo>
                <a:cubicBezTo>
                  <a:pt x="7" y="9"/>
                  <a:pt x="7" y="9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9"/>
                  <a:pt x="5" y="9"/>
                  <a:pt x="4" y="10"/>
                </a:cubicBezTo>
                <a:cubicBezTo>
                  <a:pt x="4" y="10"/>
                  <a:pt x="4" y="11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1" y="13"/>
                  <a:pt x="0" y="12"/>
                  <a:pt x="1" y="10"/>
                </a:cubicBezTo>
                <a:cubicBezTo>
                  <a:pt x="1" y="9"/>
                  <a:pt x="1" y="8"/>
                  <a:pt x="2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5"/>
                  <a:pt x="3" y="4"/>
                  <a:pt x="4" y="4"/>
                </a:cubicBezTo>
                <a:cubicBezTo>
                  <a:pt x="5" y="4"/>
                  <a:pt x="5" y="4"/>
                  <a:pt x="5" y="3"/>
                </a:cubicBezTo>
                <a:cubicBezTo>
                  <a:pt x="5" y="2"/>
                  <a:pt x="6" y="1"/>
                  <a:pt x="7" y="1"/>
                </a:cubicBezTo>
                <a:cubicBezTo>
                  <a:pt x="8" y="1"/>
                  <a:pt x="8" y="1"/>
                  <a:pt x="9" y="1"/>
                </a:cubicBezTo>
                <a:cubicBezTo>
                  <a:pt x="11" y="0"/>
                  <a:pt x="13" y="2"/>
                  <a:pt x="12" y="4"/>
                </a:cubicBezTo>
                <a:cubicBezTo>
                  <a:pt x="11" y="5"/>
                  <a:pt x="11" y="5"/>
                  <a:pt x="12" y="6"/>
                </a:cubicBezTo>
                <a:cubicBezTo>
                  <a:pt x="12" y="7"/>
                  <a:pt x="12" y="10"/>
                  <a:pt x="10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2" y="29"/>
                </a:move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5" y="28"/>
                  <a:pt x="25" y="27"/>
                </a:cubicBezTo>
                <a:cubicBezTo>
                  <a:pt x="25" y="21"/>
                  <a:pt x="25" y="19"/>
                  <a:pt x="25" y="13"/>
                </a:cubicBezTo>
                <a:cubicBezTo>
                  <a:pt x="25" y="11"/>
                  <a:pt x="25" y="11"/>
                  <a:pt x="24" y="13"/>
                </a:cubicBezTo>
                <a:cubicBezTo>
                  <a:pt x="24" y="13"/>
                  <a:pt x="23" y="13"/>
                  <a:pt x="22" y="13"/>
                </a:cubicBezTo>
                <a:cubicBezTo>
                  <a:pt x="19" y="13"/>
                  <a:pt x="15" y="13"/>
                  <a:pt x="11" y="13"/>
                </a:cubicBezTo>
                <a:cubicBezTo>
                  <a:pt x="11" y="13"/>
                  <a:pt x="10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5" y="10"/>
                  <a:pt x="5" y="9"/>
                  <a:pt x="5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2" y="13"/>
                  <a:pt x="0" y="13"/>
                  <a:pt x="0" y="12"/>
                </a:cubicBezTo>
                <a:cubicBezTo>
                  <a:pt x="0" y="11"/>
                  <a:pt x="0" y="11"/>
                  <a:pt x="0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1" y="29"/>
                  <a:pt x="2" y="29"/>
                </a:cubicBezTo>
                <a:close/>
                <a:moveTo>
                  <a:pt x="1" y="19"/>
                </a:move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7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4" y="16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7" y="17"/>
                  <a:pt x="7" y="17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5"/>
                  <a:pt x="7" y="15"/>
                  <a:pt x="7" y="15"/>
                </a:cubicBezTo>
                <a:cubicBezTo>
                  <a:pt x="7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9" y="15"/>
                  <a:pt x="9" y="15"/>
                </a:cubicBezTo>
                <a:cubicBezTo>
                  <a:pt x="9" y="15"/>
                  <a:pt x="9" y="16"/>
                  <a:pt x="9" y="16"/>
                </a:cubicBezTo>
                <a:cubicBezTo>
                  <a:pt x="9" y="16"/>
                  <a:pt x="9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4"/>
                  <a:pt x="10" y="14"/>
                  <a:pt x="11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5"/>
                  <a:pt x="13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1" y="16"/>
                  <a:pt x="11" y="17"/>
                </a:cubicBezTo>
                <a:cubicBezTo>
                  <a:pt x="11" y="17"/>
                  <a:pt x="11" y="17"/>
                  <a:pt x="12" y="17"/>
                </a:cubicBezTo>
                <a:cubicBezTo>
                  <a:pt x="12" y="18"/>
                  <a:pt x="11" y="18"/>
                  <a:pt x="11" y="18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0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0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7"/>
                  <a:pt x="8" y="17"/>
                  <a:pt x="8" y="18"/>
                </a:cubicBezTo>
                <a:cubicBezTo>
                  <a:pt x="8" y="18"/>
                  <a:pt x="8" y="18"/>
                  <a:pt x="9" y="18"/>
                </a:cubicBezTo>
                <a:cubicBezTo>
                  <a:pt x="9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7" y="17"/>
                  <a:pt x="7" y="18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20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8"/>
                  <a:pt x="4" y="19"/>
                  <a:pt x="4" y="19"/>
                </a:cubicBezTo>
                <a:cubicBezTo>
                  <a:pt x="4" y="19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2" y="21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1" y="19"/>
                </a:cubicBezTo>
                <a:cubicBezTo>
                  <a:pt x="1" y="19"/>
                  <a:pt x="1" y="19"/>
                  <a:pt x="1" y="20"/>
                </a:cubicBezTo>
                <a:cubicBezTo>
                  <a:pt x="0" y="20"/>
                  <a:pt x="0" y="19"/>
                  <a:pt x="1" y="19"/>
                </a:cubicBezTo>
                <a:close/>
                <a:moveTo>
                  <a:pt x="11" y="20"/>
                </a:moveTo>
                <a:cubicBezTo>
                  <a:pt x="13" y="25"/>
                  <a:pt x="6" y="28"/>
                  <a:pt x="3" y="23"/>
                </a:cubicBezTo>
                <a:cubicBezTo>
                  <a:pt x="3" y="22"/>
                  <a:pt x="3" y="22"/>
                  <a:pt x="4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9"/>
                  <a:pt x="11" y="19"/>
                  <a:pt x="11" y="20"/>
                </a:cubicBezTo>
                <a:close/>
                <a:moveTo>
                  <a:pt x="23" y="18"/>
                </a:moveTo>
                <a:cubicBezTo>
                  <a:pt x="22" y="24"/>
                  <a:pt x="15" y="24"/>
                  <a:pt x="14" y="18"/>
                </a:cubicBezTo>
                <a:cubicBezTo>
                  <a:pt x="14" y="17"/>
                  <a:pt x="14" y="17"/>
                  <a:pt x="16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3" y="17"/>
                  <a:pt x="23" y="17"/>
                  <a:pt x="23" y="18"/>
                </a:cubicBezTo>
                <a:close/>
                <a:moveTo>
                  <a:pt x="16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7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9" y="24"/>
                  <a:pt x="19" y="24"/>
                </a:cubicBezTo>
                <a:cubicBezTo>
                  <a:pt x="19" y="24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20" y="25"/>
                </a:cubicBezTo>
                <a:cubicBezTo>
                  <a:pt x="20" y="26"/>
                  <a:pt x="20" y="26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1" y="24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5"/>
                  <a:pt x="22" y="25"/>
                </a:cubicBezTo>
                <a:cubicBezTo>
                  <a:pt x="22" y="25"/>
                  <a:pt x="23" y="25"/>
                  <a:pt x="23" y="25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2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4" y="27"/>
                  <a:pt x="24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1" y="28"/>
                  <a:pt x="21" y="28"/>
                </a:cubicBezTo>
                <a:cubicBezTo>
                  <a:pt x="21" y="28"/>
                  <a:pt x="21" y="27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0" y="26"/>
                  <a:pt x="20" y="26"/>
                  <a:pt x="20" y="27"/>
                </a:cubicBezTo>
                <a:cubicBezTo>
                  <a:pt x="20" y="27"/>
                  <a:pt x="20" y="27"/>
                  <a:pt x="20" y="28"/>
                </a:cubicBezTo>
                <a:cubicBezTo>
                  <a:pt x="20" y="28"/>
                  <a:pt x="19" y="28"/>
                  <a:pt x="19" y="27"/>
                </a:cubicBezTo>
                <a:cubicBezTo>
                  <a:pt x="19" y="27"/>
                  <a:pt x="19" y="27"/>
                  <a:pt x="20" y="27"/>
                </a:cubicBezTo>
                <a:cubicBezTo>
                  <a:pt x="20" y="26"/>
                  <a:pt x="20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8" y="26"/>
                  <a:pt x="18" y="26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8"/>
                  <a:pt x="18" y="28"/>
                  <a:pt x="18" y="27"/>
                </a:cubicBezTo>
                <a:cubicBezTo>
                  <a:pt x="18" y="27"/>
                  <a:pt x="18" y="26"/>
                  <a:pt x="18" y="26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7"/>
                  <a:pt x="16" y="27"/>
                  <a:pt x="16" y="26"/>
                </a:cubicBezTo>
                <a:cubicBezTo>
                  <a:pt x="16" y="26"/>
                  <a:pt x="16" y="26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4"/>
                  <a:pt x="16" y="24"/>
                </a:cubicBezTo>
                <a:close/>
                <a:moveTo>
                  <a:pt x="10" y="28"/>
                </a:moveTo>
                <a:cubicBezTo>
                  <a:pt x="10" y="28"/>
                  <a:pt x="10" y="27"/>
                  <a:pt x="1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5" y="27"/>
                  <a:pt x="15" y="28"/>
                  <a:pt x="14" y="28"/>
                </a:cubicBezTo>
                <a:cubicBezTo>
                  <a:pt x="10" y="28"/>
                  <a:pt x="10" y="28"/>
                  <a:pt x="10" y="28"/>
                </a:cubicBezTo>
                <a:close/>
                <a:moveTo>
                  <a:pt x="13" y="7"/>
                </a:moveTo>
                <a:cubicBezTo>
                  <a:pt x="12" y="6"/>
                  <a:pt x="12" y="5"/>
                  <a:pt x="13" y="4"/>
                </a:cubicBezTo>
                <a:cubicBezTo>
                  <a:pt x="13" y="3"/>
                  <a:pt x="13" y="3"/>
                  <a:pt x="13" y="2"/>
                </a:cubicBezTo>
                <a:cubicBezTo>
                  <a:pt x="13" y="1"/>
                  <a:pt x="15" y="0"/>
                  <a:pt x="16" y="1"/>
                </a:cubicBezTo>
                <a:cubicBezTo>
                  <a:pt x="16" y="1"/>
                  <a:pt x="17" y="1"/>
                  <a:pt x="17" y="1"/>
                </a:cubicBezTo>
                <a:cubicBezTo>
                  <a:pt x="18" y="1"/>
                  <a:pt x="19" y="2"/>
                  <a:pt x="19" y="3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4"/>
                  <a:pt x="22" y="5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8"/>
                  <a:pt x="24" y="9"/>
                  <a:pt x="24" y="10"/>
                </a:cubicBezTo>
                <a:cubicBezTo>
                  <a:pt x="24" y="12"/>
                  <a:pt x="23" y="14"/>
                  <a:pt x="22" y="12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1" y="10"/>
                </a:cubicBezTo>
                <a:cubicBezTo>
                  <a:pt x="21" y="10"/>
                  <a:pt x="21" y="10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1" y="9"/>
                </a:cubicBezTo>
                <a:cubicBezTo>
                  <a:pt x="20" y="9"/>
                  <a:pt x="20" y="9"/>
                  <a:pt x="19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19" y="9"/>
                  <a:pt x="19" y="9"/>
                  <a:pt x="19" y="10"/>
                </a:cubicBezTo>
                <a:cubicBezTo>
                  <a:pt x="19" y="10"/>
                  <a:pt x="19" y="10"/>
                  <a:pt x="19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3"/>
                  <a:pt x="17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3"/>
                  <a:pt x="15" y="13"/>
                  <a:pt x="16" y="12"/>
                </a:cubicBezTo>
                <a:cubicBezTo>
                  <a:pt x="17" y="12"/>
                  <a:pt x="17" y="10"/>
                  <a:pt x="17" y="9"/>
                </a:cubicBezTo>
                <a:cubicBezTo>
                  <a:pt x="16" y="9"/>
                  <a:pt x="16" y="8"/>
                  <a:pt x="17" y="8"/>
                </a:cubicBezTo>
                <a:cubicBezTo>
                  <a:pt x="18" y="7"/>
                  <a:pt x="18" y="6"/>
                  <a:pt x="17" y="5"/>
                </a:cubicBezTo>
                <a:cubicBezTo>
                  <a:pt x="17" y="5"/>
                  <a:pt x="17" y="4"/>
                  <a:pt x="17" y="4"/>
                </a:cubicBezTo>
                <a:cubicBezTo>
                  <a:pt x="17" y="4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4"/>
                  <a:pt x="14" y="5"/>
                </a:cubicBezTo>
                <a:cubicBezTo>
                  <a:pt x="14" y="5"/>
                  <a:pt x="14" y="5"/>
                  <a:pt x="15" y="5"/>
                </a:cubicBezTo>
                <a:cubicBezTo>
                  <a:pt x="15" y="5"/>
                  <a:pt x="15" y="5"/>
                  <a:pt x="16" y="5"/>
                </a:cubicBezTo>
                <a:cubicBezTo>
                  <a:pt x="16" y="5"/>
                  <a:pt x="16" y="5"/>
                  <a:pt x="17" y="5"/>
                </a:cubicBezTo>
                <a:cubicBezTo>
                  <a:pt x="17" y="6"/>
                  <a:pt x="17" y="7"/>
                  <a:pt x="16" y="8"/>
                </a:cubicBezTo>
                <a:cubicBezTo>
                  <a:pt x="16" y="8"/>
                  <a:pt x="16" y="8"/>
                  <a:pt x="16" y="9"/>
                </a:cubicBezTo>
                <a:cubicBezTo>
                  <a:pt x="17" y="11"/>
                  <a:pt x="15" y="13"/>
                  <a:pt x="14" y="12"/>
                </a:cubicBezTo>
                <a:cubicBezTo>
                  <a:pt x="12" y="11"/>
                  <a:pt x="12" y="9"/>
                  <a:pt x="13" y="8"/>
                </a:cubicBezTo>
                <a:cubicBezTo>
                  <a:pt x="13" y="7"/>
                  <a:pt x="13" y="7"/>
                  <a:pt x="13" y="7"/>
                </a:cubicBezTo>
                <a:close/>
                <a:moveTo>
                  <a:pt x="19" y="12"/>
                </a:moveTo>
                <a:cubicBezTo>
                  <a:pt x="20" y="12"/>
                  <a:pt x="20" y="12"/>
                  <a:pt x="21" y="12"/>
                </a:cubicBezTo>
                <a:cubicBezTo>
                  <a:pt x="22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2"/>
                </a:cubicBezTo>
                <a:close/>
                <a:moveTo>
                  <a:pt x="8" y="13"/>
                </a:moveTo>
                <a:cubicBezTo>
                  <a:pt x="8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1"/>
                  <a:pt x="12" y="12"/>
                  <a:pt x="12" y="12"/>
                </a:cubicBezTo>
                <a:cubicBezTo>
                  <a:pt x="12" y="13"/>
                  <a:pt x="12" y="13"/>
                  <a:pt x="11" y="13"/>
                </a:cubicBezTo>
                <a:cubicBezTo>
                  <a:pt x="9" y="13"/>
                  <a:pt x="10" y="12"/>
                  <a:pt x="8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4" name="Oval 130"/>
          <p:cNvSpPr>
            <a:spLocks noChangeArrowheads="1"/>
          </p:cNvSpPr>
          <p:nvPr/>
        </p:nvSpPr>
        <p:spPr bwMode="auto">
          <a:xfrm>
            <a:off x="9809942" y="6103207"/>
            <a:ext cx="473075" cy="48736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5" name="Freeform 131"/>
          <p:cNvSpPr>
            <a:spLocks/>
          </p:cNvSpPr>
          <p:nvPr/>
        </p:nvSpPr>
        <p:spPr bwMode="auto">
          <a:xfrm>
            <a:off x="9865504" y="6250844"/>
            <a:ext cx="417513" cy="339725"/>
          </a:xfrm>
          <a:custGeom>
            <a:avLst/>
            <a:gdLst>
              <a:gd name="T0" fmla="*/ 37 w 37"/>
              <a:gd name="T1" fmla="*/ 9 h 30"/>
              <a:gd name="T2" fmla="*/ 16 w 37"/>
              <a:gd name="T3" fmla="*/ 30 h 30"/>
              <a:gd name="T4" fmla="*/ 14 w 37"/>
              <a:gd name="T5" fmla="*/ 30 h 30"/>
              <a:gd name="T6" fmla="*/ 1 w 37"/>
              <a:gd name="T7" fmla="*/ 17 h 30"/>
              <a:gd name="T8" fmla="*/ 2 w 37"/>
              <a:gd name="T9" fmla="*/ 17 h 30"/>
              <a:gd name="T10" fmla="*/ 0 w 37"/>
              <a:gd name="T11" fmla="*/ 15 h 30"/>
              <a:gd name="T12" fmla="*/ 7 w 37"/>
              <a:gd name="T13" fmla="*/ 12 h 30"/>
              <a:gd name="T14" fmla="*/ 0 w 37"/>
              <a:gd name="T15" fmla="*/ 5 h 30"/>
              <a:gd name="T16" fmla="*/ 4 w 37"/>
              <a:gd name="T17" fmla="*/ 0 h 30"/>
              <a:gd name="T18" fmla="*/ 10 w 37"/>
              <a:gd name="T19" fmla="*/ 5 h 30"/>
              <a:gd name="T20" fmla="*/ 21 w 37"/>
              <a:gd name="T21" fmla="*/ 0 h 30"/>
              <a:gd name="T22" fmla="*/ 26 w 37"/>
              <a:gd name="T23" fmla="*/ 4 h 30"/>
              <a:gd name="T24" fmla="*/ 31 w 37"/>
              <a:gd name="T25" fmla="*/ 0 h 30"/>
              <a:gd name="T26" fmla="*/ 37 w 37"/>
              <a:gd name="T27" fmla="*/ 6 h 30"/>
              <a:gd name="T28" fmla="*/ 37 w 37"/>
              <a:gd name="T29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7" h="30">
                <a:moveTo>
                  <a:pt x="37" y="9"/>
                </a:moveTo>
                <a:cubicBezTo>
                  <a:pt x="37" y="21"/>
                  <a:pt x="28" y="30"/>
                  <a:pt x="16" y="30"/>
                </a:cubicBezTo>
                <a:cubicBezTo>
                  <a:pt x="15" y="30"/>
                  <a:pt x="15" y="30"/>
                  <a:pt x="14" y="30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5"/>
                  <a:pt x="0" y="5"/>
                  <a:pt x="0" y="5"/>
                </a:cubicBezTo>
                <a:cubicBezTo>
                  <a:pt x="4" y="0"/>
                  <a:pt x="4" y="0"/>
                  <a:pt x="4" y="0"/>
                </a:cubicBezTo>
                <a:cubicBezTo>
                  <a:pt x="10" y="5"/>
                  <a:pt x="10" y="5"/>
                  <a:pt x="10" y="5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4"/>
                  <a:pt x="26" y="4"/>
                  <a:pt x="26" y="4"/>
                </a:cubicBezTo>
                <a:cubicBezTo>
                  <a:pt x="31" y="0"/>
                  <a:pt x="31" y="0"/>
                  <a:pt x="31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7"/>
                  <a:pt x="37" y="8"/>
                  <a:pt x="37" y="9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6" name="Freeform 132"/>
          <p:cNvSpPr>
            <a:spLocks noEditPoints="1"/>
          </p:cNvSpPr>
          <p:nvPr/>
        </p:nvSpPr>
        <p:spPr bwMode="auto">
          <a:xfrm>
            <a:off x="9843279" y="6228619"/>
            <a:ext cx="395288" cy="249238"/>
          </a:xfrm>
          <a:custGeom>
            <a:avLst/>
            <a:gdLst>
              <a:gd name="T0" fmla="*/ 3 w 35"/>
              <a:gd name="T1" fmla="*/ 17 h 22"/>
              <a:gd name="T2" fmla="*/ 8 w 35"/>
              <a:gd name="T3" fmla="*/ 14 h 22"/>
              <a:gd name="T4" fmla="*/ 10 w 35"/>
              <a:gd name="T5" fmla="*/ 13 h 22"/>
              <a:gd name="T6" fmla="*/ 11 w 35"/>
              <a:gd name="T7" fmla="*/ 15 h 22"/>
              <a:gd name="T8" fmla="*/ 7 w 35"/>
              <a:gd name="T9" fmla="*/ 18 h 22"/>
              <a:gd name="T10" fmla="*/ 24 w 35"/>
              <a:gd name="T11" fmla="*/ 14 h 22"/>
              <a:gd name="T12" fmla="*/ 22 w 35"/>
              <a:gd name="T13" fmla="*/ 17 h 22"/>
              <a:gd name="T14" fmla="*/ 21 w 35"/>
              <a:gd name="T15" fmla="*/ 18 h 22"/>
              <a:gd name="T16" fmla="*/ 21 w 35"/>
              <a:gd name="T17" fmla="*/ 16 h 22"/>
              <a:gd name="T18" fmla="*/ 19 w 35"/>
              <a:gd name="T19" fmla="*/ 16 h 22"/>
              <a:gd name="T20" fmla="*/ 19 w 35"/>
              <a:gd name="T21" fmla="*/ 17 h 22"/>
              <a:gd name="T22" fmla="*/ 18 w 35"/>
              <a:gd name="T23" fmla="*/ 18 h 22"/>
              <a:gd name="T24" fmla="*/ 18 w 35"/>
              <a:gd name="T25" fmla="*/ 16 h 22"/>
              <a:gd name="T26" fmla="*/ 17 w 35"/>
              <a:gd name="T27" fmla="*/ 17 h 22"/>
              <a:gd name="T28" fmla="*/ 16 w 35"/>
              <a:gd name="T29" fmla="*/ 18 h 22"/>
              <a:gd name="T30" fmla="*/ 16 w 35"/>
              <a:gd name="T31" fmla="*/ 16 h 22"/>
              <a:gd name="T32" fmla="*/ 15 w 35"/>
              <a:gd name="T33" fmla="*/ 17 h 22"/>
              <a:gd name="T34" fmla="*/ 14 w 35"/>
              <a:gd name="T35" fmla="*/ 18 h 22"/>
              <a:gd name="T36" fmla="*/ 14 w 35"/>
              <a:gd name="T37" fmla="*/ 16 h 22"/>
              <a:gd name="T38" fmla="*/ 10 w 35"/>
              <a:gd name="T39" fmla="*/ 12 h 22"/>
              <a:gd name="T40" fmla="*/ 26 w 35"/>
              <a:gd name="T41" fmla="*/ 12 h 22"/>
              <a:gd name="T42" fmla="*/ 20 w 35"/>
              <a:gd name="T43" fmla="*/ 19 h 22"/>
              <a:gd name="T44" fmla="*/ 19 w 35"/>
              <a:gd name="T45" fmla="*/ 19 h 22"/>
              <a:gd name="T46" fmla="*/ 18 w 35"/>
              <a:gd name="T47" fmla="*/ 18 h 22"/>
              <a:gd name="T48" fmla="*/ 17 w 35"/>
              <a:gd name="T49" fmla="*/ 19 h 22"/>
              <a:gd name="T50" fmla="*/ 17 w 35"/>
              <a:gd name="T51" fmla="*/ 18 h 22"/>
              <a:gd name="T52" fmla="*/ 16 w 35"/>
              <a:gd name="T53" fmla="*/ 19 h 22"/>
              <a:gd name="T54" fmla="*/ 15 w 35"/>
              <a:gd name="T55" fmla="*/ 19 h 22"/>
              <a:gd name="T56" fmla="*/ 14 w 35"/>
              <a:gd name="T57" fmla="*/ 18 h 22"/>
              <a:gd name="T58" fmla="*/ 18 w 35"/>
              <a:gd name="T59" fmla="*/ 21 h 22"/>
              <a:gd name="T60" fmla="*/ 22 w 35"/>
              <a:gd name="T61" fmla="*/ 18 h 22"/>
              <a:gd name="T62" fmla="*/ 21 w 35"/>
              <a:gd name="T63" fmla="*/ 19 h 22"/>
              <a:gd name="T64" fmla="*/ 17 w 35"/>
              <a:gd name="T65" fmla="*/ 10 h 22"/>
              <a:gd name="T66" fmla="*/ 17 w 35"/>
              <a:gd name="T67" fmla="*/ 10 h 22"/>
              <a:gd name="T68" fmla="*/ 19 w 35"/>
              <a:gd name="T69" fmla="*/ 10 h 22"/>
              <a:gd name="T70" fmla="*/ 9 w 35"/>
              <a:gd name="T71" fmla="*/ 8 h 22"/>
              <a:gd name="T72" fmla="*/ 5 w 35"/>
              <a:gd name="T73" fmla="*/ 8 h 22"/>
              <a:gd name="T74" fmla="*/ 3 w 35"/>
              <a:gd name="T75" fmla="*/ 4 h 22"/>
              <a:gd name="T76" fmla="*/ 9 w 35"/>
              <a:gd name="T77" fmla="*/ 5 h 22"/>
              <a:gd name="T78" fmla="*/ 10 w 35"/>
              <a:gd name="T79" fmla="*/ 6 h 22"/>
              <a:gd name="T80" fmla="*/ 9 w 35"/>
              <a:gd name="T81" fmla="*/ 8 h 22"/>
              <a:gd name="T82" fmla="*/ 28 w 35"/>
              <a:gd name="T83" fmla="*/ 5 h 22"/>
              <a:gd name="T84" fmla="*/ 33 w 35"/>
              <a:gd name="T85" fmla="*/ 3 h 22"/>
              <a:gd name="T86" fmla="*/ 32 w 35"/>
              <a:gd name="T87" fmla="*/ 8 h 22"/>
              <a:gd name="T88" fmla="*/ 29 w 35"/>
              <a:gd name="T89" fmla="*/ 7 h 22"/>
              <a:gd name="T90" fmla="*/ 26 w 35"/>
              <a:gd name="T91" fmla="*/ 8 h 22"/>
              <a:gd name="T92" fmla="*/ 26 w 35"/>
              <a:gd name="T93" fmla="*/ 5 h 22"/>
              <a:gd name="T94" fmla="*/ 29 w 35"/>
              <a:gd name="T95" fmla="*/ 14 h 22"/>
              <a:gd name="T96" fmla="*/ 32 w 35"/>
              <a:gd name="T97" fmla="*/ 14 h 22"/>
              <a:gd name="T98" fmla="*/ 33 w 35"/>
              <a:gd name="T99" fmla="*/ 18 h 22"/>
              <a:gd name="T100" fmla="*/ 28 w 35"/>
              <a:gd name="T101" fmla="*/ 17 h 22"/>
              <a:gd name="T102" fmla="*/ 24 w 35"/>
              <a:gd name="T103" fmla="*/ 15 h 22"/>
              <a:gd name="T104" fmla="*/ 27 w 35"/>
              <a:gd name="T105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" h="22">
                <a:moveTo>
                  <a:pt x="3" y="18"/>
                </a:moveTo>
                <a:cubicBezTo>
                  <a:pt x="3" y="17"/>
                  <a:pt x="3" y="17"/>
                  <a:pt x="3" y="17"/>
                </a:cubicBezTo>
                <a:cubicBezTo>
                  <a:pt x="0" y="16"/>
                  <a:pt x="2" y="12"/>
                  <a:pt x="5" y="14"/>
                </a:cubicBezTo>
                <a:cubicBezTo>
                  <a:pt x="6" y="14"/>
                  <a:pt x="7" y="14"/>
                  <a:pt x="8" y="14"/>
                </a:cubicBezTo>
                <a:cubicBezTo>
                  <a:pt x="8" y="13"/>
                  <a:pt x="8" y="13"/>
                  <a:pt x="9" y="13"/>
                </a:cubicBezTo>
                <a:cubicBezTo>
                  <a:pt x="9" y="13"/>
                  <a:pt x="10" y="13"/>
                  <a:pt x="10" y="13"/>
                </a:cubicBezTo>
                <a:cubicBezTo>
                  <a:pt x="10" y="14"/>
                  <a:pt x="10" y="14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6"/>
                  <a:pt x="9" y="16"/>
                  <a:pt x="9" y="16"/>
                </a:cubicBezTo>
                <a:cubicBezTo>
                  <a:pt x="8" y="17"/>
                  <a:pt x="7" y="17"/>
                  <a:pt x="7" y="18"/>
                </a:cubicBezTo>
                <a:cubicBezTo>
                  <a:pt x="6" y="21"/>
                  <a:pt x="2" y="20"/>
                  <a:pt x="3" y="18"/>
                </a:cubicBezTo>
                <a:close/>
                <a:moveTo>
                  <a:pt x="24" y="14"/>
                </a:moveTo>
                <a:cubicBezTo>
                  <a:pt x="23" y="14"/>
                  <a:pt x="22" y="15"/>
                  <a:pt x="22" y="16"/>
                </a:cubicBezTo>
                <a:cubicBezTo>
                  <a:pt x="22" y="16"/>
                  <a:pt x="22" y="17"/>
                  <a:pt x="22" y="17"/>
                </a:cubicBezTo>
                <a:cubicBezTo>
                  <a:pt x="22" y="17"/>
                  <a:pt x="22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1" y="17"/>
                  <a:pt x="21" y="17"/>
                </a:cubicBezTo>
                <a:cubicBezTo>
                  <a:pt x="21" y="17"/>
                  <a:pt x="21" y="17"/>
                  <a:pt x="21" y="16"/>
                </a:cubicBezTo>
                <a:cubicBezTo>
                  <a:pt x="21" y="16"/>
                  <a:pt x="21" y="16"/>
                  <a:pt x="20" y="16"/>
                </a:cubicBezTo>
                <a:cubicBezTo>
                  <a:pt x="20" y="16"/>
                  <a:pt x="20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8" y="17"/>
                </a:cubicBezTo>
                <a:cubicBezTo>
                  <a:pt x="18" y="17"/>
                  <a:pt x="18" y="17"/>
                  <a:pt x="18" y="16"/>
                </a:cubicBezTo>
                <a:cubicBezTo>
                  <a:pt x="18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8"/>
                  <a:pt x="16" y="17"/>
                  <a:pt x="16" y="17"/>
                </a:cubicBezTo>
                <a:cubicBezTo>
                  <a:pt x="16" y="17"/>
                  <a:pt x="16" y="17"/>
                  <a:pt x="16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8"/>
                  <a:pt x="15" y="18"/>
                </a:cubicBezTo>
                <a:cubicBezTo>
                  <a:pt x="15" y="18"/>
                  <a:pt x="15" y="18"/>
                  <a:pt x="14" y="18"/>
                </a:cubicBezTo>
                <a:cubicBezTo>
                  <a:pt x="14" y="18"/>
                  <a:pt x="14" y="17"/>
                  <a:pt x="14" y="17"/>
                </a:cubicBezTo>
                <a:cubicBezTo>
                  <a:pt x="14" y="17"/>
                  <a:pt x="14" y="16"/>
                  <a:pt x="14" y="16"/>
                </a:cubicBezTo>
                <a:cubicBezTo>
                  <a:pt x="14" y="15"/>
                  <a:pt x="14" y="14"/>
                  <a:pt x="12" y="14"/>
                </a:cubicBezTo>
                <a:cubicBezTo>
                  <a:pt x="11" y="14"/>
                  <a:pt x="10" y="13"/>
                  <a:pt x="10" y="12"/>
                </a:cubicBezTo>
                <a:cubicBezTo>
                  <a:pt x="10" y="4"/>
                  <a:pt x="12" y="0"/>
                  <a:pt x="18" y="0"/>
                </a:cubicBezTo>
                <a:cubicBezTo>
                  <a:pt x="24" y="0"/>
                  <a:pt x="26" y="4"/>
                  <a:pt x="26" y="12"/>
                </a:cubicBezTo>
                <a:cubicBezTo>
                  <a:pt x="26" y="13"/>
                  <a:pt x="25" y="14"/>
                  <a:pt x="24" y="14"/>
                </a:cubicBezTo>
                <a:close/>
                <a:moveTo>
                  <a:pt x="20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9"/>
                </a:cubicBezTo>
                <a:cubicBezTo>
                  <a:pt x="18" y="19"/>
                  <a:pt x="18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8"/>
                  <a:pt x="16" y="18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4" y="18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21"/>
                  <a:pt x="14" y="21"/>
                  <a:pt x="18" y="21"/>
                </a:cubicBezTo>
                <a:cubicBezTo>
                  <a:pt x="22" y="21"/>
                  <a:pt x="22" y="20"/>
                  <a:pt x="22" y="19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1" y="18"/>
                  <a:pt x="21" y="19"/>
                </a:cubicBezTo>
                <a:cubicBezTo>
                  <a:pt x="21" y="19"/>
                  <a:pt x="21" y="19"/>
                  <a:pt x="20" y="19"/>
                </a:cubicBezTo>
                <a:close/>
                <a:moveTo>
                  <a:pt x="17" y="10"/>
                </a:moveTo>
                <a:cubicBezTo>
                  <a:pt x="17" y="13"/>
                  <a:pt x="12" y="13"/>
                  <a:pt x="12" y="10"/>
                </a:cubicBezTo>
                <a:cubicBezTo>
                  <a:pt x="12" y="7"/>
                  <a:pt x="17" y="7"/>
                  <a:pt x="17" y="10"/>
                </a:cubicBezTo>
                <a:close/>
                <a:moveTo>
                  <a:pt x="24" y="10"/>
                </a:moveTo>
                <a:cubicBezTo>
                  <a:pt x="24" y="13"/>
                  <a:pt x="19" y="13"/>
                  <a:pt x="19" y="10"/>
                </a:cubicBezTo>
                <a:cubicBezTo>
                  <a:pt x="19" y="7"/>
                  <a:pt x="24" y="7"/>
                  <a:pt x="24" y="10"/>
                </a:cubicBezTo>
                <a:close/>
                <a:moveTo>
                  <a:pt x="9" y="8"/>
                </a:moveTo>
                <a:cubicBezTo>
                  <a:pt x="9" y="8"/>
                  <a:pt x="8" y="8"/>
                  <a:pt x="8" y="8"/>
                </a:cubicBezTo>
                <a:cubicBezTo>
                  <a:pt x="7" y="7"/>
                  <a:pt x="6" y="7"/>
                  <a:pt x="5" y="8"/>
                </a:cubicBezTo>
                <a:cubicBezTo>
                  <a:pt x="2" y="9"/>
                  <a:pt x="0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1"/>
                  <a:pt x="6" y="0"/>
                  <a:pt x="7" y="3"/>
                </a:cubicBezTo>
                <a:cubicBezTo>
                  <a:pt x="7" y="4"/>
                  <a:pt x="8" y="5"/>
                  <a:pt x="9" y="5"/>
                </a:cubicBezTo>
                <a:cubicBezTo>
                  <a:pt x="9" y="5"/>
                  <a:pt x="9" y="5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9" y="9"/>
                  <a:pt x="9" y="8"/>
                </a:cubicBezTo>
                <a:close/>
                <a:moveTo>
                  <a:pt x="26" y="5"/>
                </a:moveTo>
                <a:cubicBezTo>
                  <a:pt x="27" y="5"/>
                  <a:pt x="27" y="5"/>
                  <a:pt x="28" y="5"/>
                </a:cubicBezTo>
                <a:cubicBezTo>
                  <a:pt x="28" y="4"/>
                  <a:pt x="29" y="4"/>
                  <a:pt x="30" y="3"/>
                </a:cubicBezTo>
                <a:cubicBezTo>
                  <a:pt x="30" y="0"/>
                  <a:pt x="34" y="1"/>
                  <a:pt x="33" y="3"/>
                </a:cubicBezTo>
                <a:cubicBezTo>
                  <a:pt x="33" y="4"/>
                  <a:pt x="33" y="4"/>
                  <a:pt x="33" y="4"/>
                </a:cubicBezTo>
                <a:cubicBezTo>
                  <a:pt x="35" y="5"/>
                  <a:pt x="35" y="8"/>
                  <a:pt x="32" y="8"/>
                </a:cubicBezTo>
                <a:cubicBezTo>
                  <a:pt x="32" y="8"/>
                  <a:pt x="31" y="7"/>
                  <a:pt x="31" y="7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7"/>
                  <a:pt x="28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6"/>
                </a:cubicBezTo>
                <a:cubicBezTo>
                  <a:pt x="26" y="6"/>
                  <a:pt x="26" y="6"/>
                  <a:pt x="26" y="5"/>
                </a:cubicBezTo>
                <a:close/>
                <a:moveTo>
                  <a:pt x="27" y="13"/>
                </a:moveTo>
                <a:cubicBezTo>
                  <a:pt x="27" y="14"/>
                  <a:pt x="28" y="14"/>
                  <a:pt x="29" y="14"/>
                </a:cubicBezTo>
                <a:cubicBezTo>
                  <a:pt x="29" y="14"/>
                  <a:pt x="30" y="15"/>
                  <a:pt x="31" y="14"/>
                </a:cubicBezTo>
                <a:cubicBezTo>
                  <a:pt x="31" y="14"/>
                  <a:pt x="32" y="14"/>
                  <a:pt x="32" y="14"/>
                </a:cubicBezTo>
                <a:cubicBezTo>
                  <a:pt x="35" y="14"/>
                  <a:pt x="35" y="17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20"/>
                  <a:pt x="30" y="22"/>
                  <a:pt x="30" y="19"/>
                </a:cubicBezTo>
                <a:cubicBezTo>
                  <a:pt x="29" y="17"/>
                  <a:pt x="28" y="17"/>
                  <a:pt x="28" y="17"/>
                </a:cubicBezTo>
                <a:cubicBezTo>
                  <a:pt x="27" y="16"/>
                  <a:pt x="26" y="16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5" y="15"/>
                  <a:pt x="26" y="14"/>
                  <a:pt x="26" y="14"/>
                </a:cubicBezTo>
                <a:cubicBezTo>
                  <a:pt x="26" y="13"/>
                  <a:pt x="27" y="13"/>
                  <a:pt x="27" y="13"/>
                </a:cubicBezTo>
                <a:close/>
              </a:path>
            </a:pathLst>
          </a:custGeom>
          <a:solidFill>
            <a:srgbClr val="EE68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7" name="Oval 133"/>
          <p:cNvSpPr>
            <a:spLocks noChangeArrowheads="1"/>
          </p:cNvSpPr>
          <p:nvPr/>
        </p:nvSpPr>
        <p:spPr bwMode="auto">
          <a:xfrm>
            <a:off x="11016442" y="3679094"/>
            <a:ext cx="484188" cy="48736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8" name="Freeform 134"/>
          <p:cNvSpPr>
            <a:spLocks/>
          </p:cNvSpPr>
          <p:nvPr/>
        </p:nvSpPr>
        <p:spPr bwMode="auto">
          <a:xfrm>
            <a:off x="11140267" y="3723544"/>
            <a:ext cx="360363" cy="442913"/>
          </a:xfrm>
          <a:custGeom>
            <a:avLst/>
            <a:gdLst>
              <a:gd name="T0" fmla="*/ 32 w 32"/>
              <a:gd name="T1" fmla="*/ 19 h 39"/>
              <a:gd name="T2" fmla="*/ 10 w 32"/>
              <a:gd name="T3" fmla="*/ 39 h 39"/>
              <a:gd name="T4" fmla="*/ 8 w 32"/>
              <a:gd name="T5" fmla="*/ 39 h 39"/>
              <a:gd name="T6" fmla="*/ 0 w 32"/>
              <a:gd name="T7" fmla="*/ 30 h 39"/>
              <a:gd name="T8" fmla="*/ 8 w 32"/>
              <a:gd name="T9" fmla="*/ 12 h 39"/>
              <a:gd name="T10" fmla="*/ 3 w 32"/>
              <a:gd name="T11" fmla="*/ 8 h 39"/>
              <a:gd name="T12" fmla="*/ 3 w 32"/>
              <a:gd name="T13" fmla="*/ 7 h 39"/>
              <a:gd name="T14" fmla="*/ 4 w 32"/>
              <a:gd name="T15" fmla="*/ 5 h 39"/>
              <a:gd name="T16" fmla="*/ 7 w 32"/>
              <a:gd name="T17" fmla="*/ 3 h 39"/>
              <a:gd name="T18" fmla="*/ 8 w 32"/>
              <a:gd name="T19" fmla="*/ 0 h 39"/>
              <a:gd name="T20" fmla="*/ 10 w 32"/>
              <a:gd name="T21" fmla="*/ 1 h 39"/>
              <a:gd name="T22" fmla="*/ 12 w 32"/>
              <a:gd name="T23" fmla="*/ 3 h 39"/>
              <a:gd name="T24" fmla="*/ 14 w 32"/>
              <a:gd name="T25" fmla="*/ 2 h 39"/>
              <a:gd name="T26" fmla="*/ 32 w 32"/>
              <a:gd name="T27" fmla="*/ 1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39">
                <a:moveTo>
                  <a:pt x="32" y="19"/>
                </a:moveTo>
                <a:cubicBezTo>
                  <a:pt x="31" y="30"/>
                  <a:pt x="22" y="39"/>
                  <a:pt x="10" y="39"/>
                </a:cubicBezTo>
                <a:cubicBezTo>
                  <a:pt x="10" y="39"/>
                  <a:pt x="9" y="39"/>
                  <a:pt x="8" y="39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12"/>
                  <a:pt x="8" y="12"/>
                  <a:pt x="8" y="12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4" y="5"/>
                  <a:pt x="4" y="5"/>
                  <a:pt x="4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0"/>
                  <a:pt x="8" y="0"/>
                  <a:pt x="8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2" y="3"/>
                  <a:pt x="12" y="3"/>
                  <a:pt x="12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32" y="19"/>
                  <a:pt x="32" y="19"/>
                  <a:pt x="32" y="19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9" name="Freeform 135"/>
          <p:cNvSpPr>
            <a:spLocks noEditPoints="1"/>
          </p:cNvSpPr>
          <p:nvPr/>
        </p:nvSpPr>
        <p:spPr bwMode="auto">
          <a:xfrm>
            <a:off x="11072004" y="3723544"/>
            <a:ext cx="361950" cy="374650"/>
          </a:xfrm>
          <a:custGeom>
            <a:avLst/>
            <a:gdLst>
              <a:gd name="T0" fmla="*/ 12 w 32"/>
              <a:gd name="T1" fmla="*/ 6 h 33"/>
              <a:gd name="T2" fmla="*/ 11 w 32"/>
              <a:gd name="T3" fmla="*/ 7 h 33"/>
              <a:gd name="T4" fmla="*/ 11 w 32"/>
              <a:gd name="T5" fmla="*/ 7 h 33"/>
              <a:gd name="T6" fmla="*/ 10 w 32"/>
              <a:gd name="T7" fmla="*/ 7 h 33"/>
              <a:gd name="T8" fmla="*/ 10 w 32"/>
              <a:gd name="T9" fmla="*/ 7 h 33"/>
              <a:gd name="T10" fmla="*/ 10 w 32"/>
              <a:gd name="T11" fmla="*/ 6 h 33"/>
              <a:gd name="T12" fmla="*/ 10 w 32"/>
              <a:gd name="T13" fmla="*/ 5 h 33"/>
              <a:gd name="T14" fmla="*/ 11 w 32"/>
              <a:gd name="T15" fmla="*/ 5 h 33"/>
              <a:gd name="T16" fmla="*/ 13 w 32"/>
              <a:gd name="T17" fmla="*/ 4 h 33"/>
              <a:gd name="T18" fmla="*/ 14 w 32"/>
              <a:gd name="T19" fmla="*/ 4 h 33"/>
              <a:gd name="T20" fmla="*/ 15 w 32"/>
              <a:gd name="T21" fmla="*/ 6 h 33"/>
              <a:gd name="T22" fmla="*/ 15 w 32"/>
              <a:gd name="T23" fmla="*/ 7 h 33"/>
              <a:gd name="T24" fmla="*/ 15 w 32"/>
              <a:gd name="T25" fmla="*/ 8 h 33"/>
              <a:gd name="T26" fmla="*/ 15 w 32"/>
              <a:gd name="T27" fmla="*/ 8 h 33"/>
              <a:gd name="T28" fmla="*/ 17 w 32"/>
              <a:gd name="T29" fmla="*/ 8 h 33"/>
              <a:gd name="T30" fmla="*/ 18 w 32"/>
              <a:gd name="T31" fmla="*/ 8 h 33"/>
              <a:gd name="T32" fmla="*/ 20 w 32"/>
              <a:gd name="T33" fmla="*/ 3 h 33"/>
              <a:gd name="T34" fmla="*/ 21 w 32"/>
              <a:gd name="T35" fmla="*/ 3 h 33"/>
              <a:gd name="T36" fmla="*/ 21 w 32"/>
              <a:gd name="T37" fmla="*/ 2 h 33"/>
              <a:gd name="T38" fmla="*/ 20 w 32"/>
              <a:gd name="T39" fmla="*/ 2 h 33"/>
              <a:gd name="T40" fmla="*/ 16 w 32"/>
              <a:gd name="T41" fmla="*/ 4 h 33"/>
              <a:gd name="T42" fmla="*/ 15 w 32"/>
              <a:gd name="T43" fmla="*/ 4 h 33"/>
              <a:gd name="T44" fmla="*/ 14 w 32"/>
              <a:gd name="T45" fmla="*/ 3 h 33"/>
              <a:gd name="T46" fmla="*/ 14 w 32"/>
              <a:gd name="T47" fmla="*/ 2 h 33"/>
              <a:gd name="T48" fmla="*/ 14 w 32"/>
              <a:gd name="T49" fmla="*/ 1 h 33"/>
              <a:gd name="T50" fmla="*/ 15 w 32"/>
              <a:gd name="T51" fmla="*/ 1 h 33"/>
              <a:gd name="T52" fmla="*/ 15 w 32"/>
              <a:gd name="T53" fmla="*/ 2 h 33"/>
              <a:gd name="T54" fmla="*/ 15 w 32"/>
              <a:gd name="T55" fmla="*/ 2 h 33"/>
              <a:gd name="T56" fmla="*/ 16 w 32"/>
              <a:gd name="T57" fmla="*/ 1 h 33"/>
              <a:gd name="T58" fmla="*/ 16 w 32"/>
              <a:gd name="T59" fmla="*/ 0 h 33"/>
              <a:gd name="T60" fmla="*/ 14 w 32"/>
              <a:gd name="T61" fmla="*/ 0 h 33"/>
              <a:gd name="T62" fmla="*/ 13 w 32"/>
              <a:gd name="T63" fmla="*/ 0 h 33"/>
              <a:gd name="T64" fmla="*/ 13 w 32"/>
              <a:gd name="T65" fmla="*/ 2 h 33"/>
              <a:gd name="T66" fmla="*/ 12 w 32"/>
              <a:gd name="T67" fmla="*/ 3 h 33"/>
              <a:gd name="T68" fmla="*/ 10 w 32"/>
              <a:gd name="T69" fmla="*/ 4 h 33"/>
              <a:gd name="T70" fmla="*/ 9 w 32"/>
              <a:gd name="T71" fmla="*/ 5 h 33"/>
              <a:gd name="T72" fmla="*/ 9 w 32"/>
              <a:gd name="T73" fmla="*/ 7 h 33"/>
              <a:gd name="T74" fmla="*/ 9 w 32"/>
              <a:gd name="T75" fmla="*/ 8 h 33"/>
              <a:gd name="T76" fmla="*/ 10 w 32"/>
              <a:gd name="T77" fmla="*/ 8 h 33"/>
              <a:gd name="T78" fmla="*/ 11 w 32"/>
              <a:gd name="T79" fmla="*/ 8 h 33"/>
              <a:gd name="T80" fmla="*/ 12 w 32"/>
              <a:gd name="T81" fmla="*/ 7 h 33"/>
              <a:gd name="T82" fmla="*/ 12 w 32"/>
              <a:gd name="T83" fmla="*/ 6 h 33"/>
              <a:gd name="T84" fmla="*/ 12 w 32"/>
              <a:gd name="T85" fmla="*/ 6 h 33"/>
              <a:gd name="T86" fmla="*/ 14 w 32"/>
              <a:gd name="T87" fmla="*/ 31 h 33"/>
              <a:gd name="T88" fmla="*/ 19 w 32"/>
              <a:gd name="T89" fmla="*/ 31 h 33"/>
              <a:gd name="T90" fmla="*/ 21 w 32"/>
              <a:gd name="T91" fmla="*/ 31 h 33"/>
              <a:gd name="T92" fmla="*/ 31 w 32"/>
              <a:gd name="T93" fmla="*/ 22 h 33"/>
              <a:gd name="T94" fmla="*/ 22 w 32"/>
              <a:gd name="T95" fmla="*/ 11 h 33"/>
              <a:gd name="T96" fmla="*/ 20 w 32"/>
              <a:gd name="T97" fmla="*/ 10 h 33"/>
              <a:gd name="T98" fmla="*/ 13 w 32"/>
              <a:gd name="T99" fmla="*/ 10 h 33"/>
              <a:gd name="T100" fmla="*/ 11 w 32"/>
              <a:gd name="T101" fmla="*/ 11 h 33"/>
              <a:gd name="T102" fmla="*/ 2 w 32"/>
              <a:gd name="T103" fmla="*/ 22 h 33"/>
              <a:gd name="T104" fmla="*/ 12 w 32"/>
              <a:gd name="T105" fmla="*/ 31 h 33"/>
              <a:gd name="T106" fmla="*/ 14 w 32"/>
              <a:gd name="T107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2" h="33">
                <a:moveTo>
                  <a:pt x="12" y="6"/>
                </a:moveTo>
                <a:cubicBezTo>
                  <a:pt x="12" y="6"/>
                  <a:pt x="12" y="6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10" y="5"/>
                  <a:pt x="11" y="5"/>
                </a:cubicBezTo>
                <a:cubicBezTo>
                  <a:pt x="11" y="4"/>
                  <a:pt x="12" y="4"/>
                  <a:pt x="13" y="4"/>
                </a:cubicBezTo>
                <a:cubicBezTo>
                  <a:pt x="13" y="4"/>
                  <a:pt x="14" y="4"/>
                  <a:pt x="14" y="4"/>
                </a:cubicBezTo>
                <a:cubicBezTo>
                  <a:pt x="14" y="5"/>
                  <a:pt x="15" y="5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5"/>
                  <a:pt x="18" y="3"/>
                  <a:pt x="20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7" y="3"/>
                  <a:pt x="16" y="4"/>
                </a:cubicBezTo>
                <a:cubicBezTo>
                  <a:pt x="16" y="4"/>
                  <a:pt x="16" y="5"/>
                  <a:pt x="15" y="4"/>
                </a:cubicBezTo>
                <a:cubicBezTo>
                  <a:pt x="15" y="4"/>
                  <a:pt x="15" y="4"/>
                  <a:pt x="14" y="3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2"/>
                  <a:pt x="14" y="2"/>
                  <a:pt x="14" y="1"/>
                </a:cubicBezTo>
                <a:cubicBezTo>
                  <a:pt x="14" y="1"/>
                  <a:pt x="14" y="1"/>
                  <a:pt x="15" y="1"/>
                </a:cubicBezTo>
                <a:cubicBezTo>
                  <a:pt x="15" y="1"/>
                  <a:pt x="15" y="1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3" y="0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3"/>
                  <a:pt x="12" y="3"/>
                </a:cubicBezTo>
                <a:cubicBezTo>
                  <a:pt x="11" y="3"/>
                  <a:pt x="11" y="3"/>
                  <a:pt x="10" y="4"/>
                </a:cubicBezTo>
                <a:cubicBezTo>
                  <a:pt x="9" y="4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7"/>
                  <a:pt x="12" y="7"/>
                </a:cubicBezTo>
                <a:cubicBezTo>
                  <a:pt x="13" y="6"/>
                  <a:pt x="12" y="6"/>
                  <a:pt x="12" y="6"/>
                </a:cubicBezTo>
                <a:cubicBezTo>
                  <a:pt x="11" y="5"/>
                  <a:pt x="11" y="5"/>
                  <a:pt x="12" y="6"/>
                </a:cubicBezTo>
                <a:close/>
                <a:moveTo>
                  <a:pt x="14" y="31"/>
                </a:moveTo>
                <a:cubicBezTo>
                  <a:pt x="15" y="32"/>
                  <a:pt x="17" y="32"/>
                  <a:pt x="19" y="31"/>
                </a:cubicBezTo>
                <a:cubicBezTo>
                  <a:pt x="20" y="30"/>
                  <a:pt x="20" y="30"/>
                  <a:pt x="21" y="31"/>
                </a:cubicBezTo>
                <a:cubicBezTo>
                  <a:pt x="25" y="33"/>
                  <a:pt x="29" y="30"/>
                  <a:pt x="31" y="22"/>
                </a:cubicBezTo>
                <a:cubicBezTo>
                  <a:pt x="32" y="12"/>
                  <a:pt x="27" y="8"/>
                  <a:pt x="22" y="11"/>
                </a:cubicBezTo>
                <a:cubicBezTo>
                  <a:pt x="21" y="12"/>
                  <a:pt x="21" y="11"/>
                  <a:pt x="20" y="10"/>
                </a:cubicBezTo>
                <a:cubicBezTo>
                  <a:pt x="18" y="9"/>
                  <a:pt x="15" y="9"/>
                  <a:pt x="13" y="10"/>
                </a:cubicBezTo>
                <a:cubicBezTo>
                  <a:pt x="12" y="11"/>
                  <a:pt x="12" y="12"/>
                  <a:pt x="11" y="11"/>
                </a:cubicBezTo>
                <a:cubicBezTo>
                  <a:pt x="6" y="8"/>
                  <a:pt x="0" y="12"/>
                  <a:pt x="2" y="22"/>
                </a:cubicBezTo>
                <a:cubicBezTo>
                  <a:pt x="4" y="30"/>
                  <a:pt x="8" y="33"/>
                  <a:pt x="12" y="31"/>
                </a:cubicBezTo>
                <a:cubicBezTo>
                  <a:pt x="13" y="30"/>
                  <a:pt x="13" y="30"/>
                  <a:pt x="14" y="31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0" name="Oval 136"/>
          <p:cNvSpPr>
            <a:spLocks noChangeArrowheads="1"/>
          </p:cNvSpPr>
          <p:nvPr/>
        </p:nvSpPr>
        <p:spPr bwMode="auto">
          <a:xfrm>
            <a:off x="11016442" y="6103207"/>
            <a:ext cx="484188" cy="487363"/>
          </a:xfrm>
          <a:prstGeom prst="ellipse">
            <a:avLst/>
          </a:prstGeom>
          <a:solidFill>
            <a:srgbClr val="A6DA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1" name="Freeform 137"/>
          <p:cNvSpPr>
            <a:spLocks/>
          </p:cNvSpPr>
          <p:nvPr/>
        </p:nvSpPr>
        <p:spPr bwMode="auto">
          <a:xfrm>
            <a:off x="11162492" y="6171469"/>
            <a:ext cx="338138" cy="419100"/>
          </a:xfrm>
          <a:custGeom>
            <a:avLst/>
            <a:gdLst>
              <a:gd name="T0" fmla="*/ 30 w 30"/>
              <a:gd name="T1" fmla="*/ 16 h 37"/>
              <a:gd name="T2" fmla="*/ 9 w 30"/>
              <a:gd name="T3" fmla="*/ 37 h 37"/>
              <a:gd name="T4" fmla="*/ 2 w 30"/>
              <a:gd name="T5" fmla="*/ 30 h 37"/>
              <a:gd name="T6" fmla="*/ 0 w 30"/>
              <a:gd name="T7" fmla="*/ 23 h 37"/>
              <a:gd name="T8" fmla="*/ 3 w 30"/>
              <a:gd name="T9" fmla="*/ 7 h 37"/>
              <a:gd name="T10" fmla="*/ 15 w 30"/>
              <a:gd name="T11" fmla="*/ 0 h 37"/>
              <a:gd name="T12" fmla="*/ 30 w 30"/>
              <a:gd name="T13" fmla="*/ 15 h 37"/>
              <a:gd name="T14" fmla="*/ 30 w 30"/>
              <a:gd name="T15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7">
                <a:moveTo>
                  <a:pt x="30" y="16"/>
                </a:moveTo>
                <a:cubicBezTo>
                  <a:pt x="30" y="27"/>
                  <a:pt x="21" y="37"/>
                  <a:pt x="9" y="37"/>
                </a:cubicBezTo>
                <a:cubicBezTo>
                  <a:pt x="2" y="30"/>
                  <a:pt x="2" y="30"/>
                  <a:pt x="2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3" y="7"/>
                  <a:pt x="3" y="7"/>
                  <a:pt x="3" y="7"/>
                </a:cubicBezTo>
                <a:cubicBezTo>
                  <a:pt x="15" y="0"/>
                  <a:pt x="15" y="0"/>
                  <a:pt x="15" y="0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6"/>
                  <a:pt x="30" y="16"/>
                  <a:pt x="30" y="16"/>
                </a:cubicBezTo>
                <a:close/>
              </a:path>
            </a:pathLst>
          </a:custGeom>
          <a:solidFill>
            <a:srgbClr val="93C6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2" name="Freeform 138"/>
          <p:cNvSpPr>
            <a:spLocks noEditPoints="1"/>
          </p:cNvSpPr>
          <p:nvPr/>
        </p:nvSpPr>
        <p:spPr bwMode="auto">
          <a:xfrm>
            <a:off x="11140267" y="6149244"/>
            <a:ext cx="225425" cy="395288"/>
          </a:xfrm>
          <a:custGeom>
            <a:avLst/>
            <a:gdLst>
              <a:gd name="T0" fmla="*/ 11 w 20"/>
              <a:gd name="T1" fmla="*/ 1 h 35"/>
              <a:gd name="T2" fmla="*/ 3 w 20"/>
              <a:gd name="T3" fmla="*/ 6 h 35"/>
              <a:gd name="T4" fmla="*/ 2 w 20"/>
              <a:gd name="T5" fmla="*/ 27 h 35"/>
              <a:gd name="T6" fmla="*/ 13 w 20"/>
              <a:gd name="T7" fmla="*/ 34 h 35"/>
              <a:gd name="T8" fmla="*/ 20 w 20"/>
              <a:gd name="T9" fmla="*/ 16 h 35"/>
              <a:gd name="T10" fmla="*/ 11 w 20"/>
              <a:gd name="T11" fmla="*/ 1 h 35"/>
              <a:gd name="T12" fmla="*/ 9 w 20"/>
              <a:gd name="T13" fmla="*/ 27 h 35"/>
              <a:gd name="T14" fmla="*/ 4 w 20"/>
              <a:gd name="T15" fmla="*/ 24 h 35"/>
              <a:gd name="T16" fmla="*/ 4 w 20"/>
              <a:gd name="T17" fmla="*/ 25 h 35"/>
              <a:gd name="T18" fmla="*/ 6 w 20"/>
              <a:gd name="T19" fmla="*/ 28 h 35"/>
              <a:gd name="T20" fmla="*/ 9 w 20"/>
              <a:gd name="T21" fmla="*/ 27 h 35"/>
              <a:gd name="T22" fmla="*/ 9 w 20"/>
              <a:gd name="T23" fmla="*/ 27 h 35"/>
              <a:gd name="T24" fmla="*/ 12 w 20"/>
              <a:gd name="T25" fmla="*/ 26 h 35"/>
              <a:gd name="T26" fmla="*/ 17 w 20"/>
              <a:gd name="T27" fmla="*/ 24 h 35"/>
              <a:gd name="T28" fmla="*/ 18 w 20"/>
              <a:gd name="T29" fmla="*/ 25 h 35"/>
              <a:gd name="T30" fmla="*/ 16 w 20"/>
              <a:gd name="T31" fmla="*/ 28 h 35"/>
              <a:gd name="T32" fmla="*/ 12 w 20"/>
              <a:gd name="T33" fmla="*/ 27 h 35"/>
              <a:gd name="T34" fmla="*/ 12 w 20"/>
              <a:gd name="T35" fmla="*/ 26 h 35"/>
              <a:gd name="T36" fmla="*/ 16 w 20"/>
              <a:gd name="T37" fmla="*/ 29 h 35"/>
              <a:gd name="T38" fmla="*/ 15 w 20"/>
              <a:gd name="T39" fmla="*/ 30 h 35"/>
              <a:gd name="T40" fmla="*/ 14 w 20"/>
              <a:gd name="T41" fmla="*/ 30 h 35"/>
              <a:gd name="T42" fmla="*/ 14 w 20"/>
              <a:gd name="T43" fmla="*/ 31 h 35"/>
              <a:gd name="T44" fmla="*/ 13 w 20"/>
              <a:gd name="T45" fmla="*/ 31 h 35"/>
              <a:gd name="T46" fmla="*/ 13 w 20"/>
              <a:gd name="T47" fmla="*/ 31 h 35"/>
              <a:gd name="T48" fmla="*/ 13 w 20"/>
              <a:gd name="T49" fmla="*/ 31 h 35"/>
              <a:gd name="T50" fmla="*/ 13 w 20"/>
              <a:gd name="T51" fmla="*/ 30 h 35"/>
              <a:gd name="T52" fmla="*/ 11 w 20"/>
              <a:gd name="T53" fmla="*/ 30 h 35"/>
              <a:gd name="T54" fmla="*/ 11 w 20"/>
              <a:gd name="T55" fmla="*/ 31 h 35"/>
              <a:gd name="T56" fmla="*/ 11 w 20"/>
              <a:gd name="T57" fmla="*/ 31 h 35"/>
              <a:gd name="T58" fmla="*/ 10 w 20"/>
              <a:gd name="T59" fmla="*/ 31 h 35"/>
              <a:gd name="T60" fmla="*/ 9 w 20"/>
              <a:gd name="T61" fmla="*/ 31 h 35"/>
              <a:gd name="T62" fmla="*/ 9 w 20"/>
              <a:gd name="T63" fmla="*/ 31 h 35"/>
              <a:gd name="T64" fmla="*/ 9 w 20"/>
              <a:gd name="T65" fmla="*/ 31 h 35"/>
              <a:gd name="T66" fmla="*/ 9 w 20"/>
              <a:gd name="T67" fmla="*/ 30 h 35"/>
              <a:gd name="T68" fmla="*/ 9 w 20"/>
              <a:gd name="T69" fmla="*/ 30 h 35"/>
              <a:gd name="T70" fmla="*/ 8 w 20"/>
              <a:gd name="T71" fmla="*/ 31 h 35"/>
              <a:gd name="T72" fmla="*/ 8 w 20"/>
              <a:gd name="T73" fmla="*/ 31 h 35"/>
              <a:gd name="T74" fmla="*/ 8 w 20"/>
              <a:gd name="T75" fmla="*/ 31 h 35"/>
              <a:gd name="T76" fmla="*/ 7 w 20"/>
              <a:gd name="T77" fmla="*/ 31 h 35"/>
              <a:gd name="T78" fmla="*/ 7 w 20"/>
              <a:gd name="T79" fmla="*/ 31 h 35"/>
              <a:gd name="T80" fmla="*/ 7 w 20"/>
              <a:gd name="T81" fmla="*/ 30 h 35"/>
              <a:gd name="T82" fmla="*/ 7 w 20"/>
              <a:gd name="T83" fmla="*/ 30 h 35"/>
              <a:gd name="T84" fmla="*/ 6 w 20"/>
              <a:gd name="T85" fmla="*/ 29 h 35"/>
              <a:gd name="T86" fmla="*/ 5 w 20"/>
              <a:gd name="T87" fmla="*/ 30 h 35"/>
              <a:gd name="T88" fmla="*/ 11 w 20"/>
              <a:gd name="T89" fmla="*/ 33 h 35"/>
              <a:gd name="T90" fmla="*/ 11 w 20"/>
              <a:gd name="T91" fmla="*/ 33 h 35"/>
              <a:gd name="T92" fmla="*/ 11 w 20"/>
              <a:gd name="T93" fmla="*/ 32 h 35"/>
              <a:gd name="T94" fmla="*/ 11 w 20"/>
              <a:gd name="T95" fmla="*/ 32 h 35"/>
              <a:gd name="T96" fmla="*/ 12 w 20"/>
              <a:gd name="T97" fmla="*/ 31 h 35"/>
              <a:gd name="T98" fmla="*/ 13 w 20"/>
              <a:gd name="T99" fmla="*/ 32 h 35"/>
              <a:gd name="T100" fmla="*/ 13 w 20"/>
              <a:gd name="T101" fmla="*/ 32 h 35"/>
              <a:gd name="T102" fmla="*/ 13 w 20"/>
              <a:gd name="T103" fmla="*/ 33 h 35"/>
              <a:gd name="T104" fmla="*/ 17 w 20"/>
              <a:gd name="T105" fmla="*/ 29 h 35"/>
              <a:gd name="T106" fmla="*/ 16 w 20"/>
              <a:gd name="T107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" h="35">
                <a:moveTo>
                  <a:pt x="11" y="1"/>
                </a:moveTo>
                <a:cubicBezTo>
                  <a:pt x="7" y="1"/>
                  <a:pt x="4" y="2"/>
                  <a:pt x="3" y="6"/>
                </a:cubicBezTo>
                <a:cubicBezTo>
                  <a:pt x="0" y="13"/>
                  <a:pt x="2" y="24"/>
                  <a:pt x="2" y="27"/>
                </a:cubicBezTo>
                <a:cubicBezTo>
                  <a:pt x="2" y="32"/>
                  <a:pt x="8" y="35"/>
                  <a:pt x="13" y="34"/>
                </a:cubicBezTo>
                <a:cubicBezTo>
                  <a:pt x="20" y="33"/>
                  <a:pt x="20" y="25"/>
                  <a:pt x="20" y="16"/>
                </a:cubicBezTo>
                <a:cubicBezTo>
                  <a:pt x="19" y="8"/>
                  <a:pt x="20" y="0"/>
                  <a:pt x="11" y="1"/>
                </a:cubicBezTo>
                <a:close/>
                <a:moveTo>
                  <a:pt x="9" y="27"/>
                </a:moveTo>
                <a:cubicBezTo>
                  <a:pt x="7" y="26"/>
                  <a:pt x="6" y="25"/>
                  <a:pt x="4" y="24"/>
                </a:cubicBezTo>
                <a:cubicBezTo>
                  <a:pt x="4" y="24"/>
                  <a:pt x="4" y="24"/>
                  <a:pt x="4" y="25"/>
                </a:cubicBezTo>
                <a:cubicBezTo>
                  <a:pt x="3" y="26"/>
                  <a:pt x="4" y="28"/>
                  <a:pt x="6" y="28"/>
                </a:cubicBezTo>
                <a:cubicBezTo>
                  <a:pt x="8" y="28"/>
                  <a:pt x="8" y="27"/>
                  <a:pt x="9" y="27"/>
                </a:cubicBezTo>
                <a:cubicBezTo>
                  <a:pt x="10" y="27"/>
                  <a:pt x="10" y="27"/>
                  <a:pt x="9" y="27"/>
                </a:cubicBezTo>
                <a:close/>
                <a:moveTo>
                  <a:pt x="12" y="26"/>
                </a:moveTo>
                <a:cubicBezTo>
                  <a:pt x="14" y="26"/>
                  <a:pt x="15" y="24"/>
                  <a:pt x="17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9" y="26"/>
                  <a:pt x="18" y="28"/>
                  <a:pt x="16" y="28"/>
                </a:cubicBezTo>
                <a:cubicBezTo>
                  <a:pt x="14" y="28"/>
                  <a:pt x="13" y="27"/>
                  <a:pt x="12" y="27"/>
                </a:cubicBezTo>
                <a:cubicBezTo>
                  <a:pt x="12" y="27"/>
                  <a:pt x="12" y="27"/>
                  <a:pt x="12" y="26"/>
                </a:cubicBezTo>
                <a:close/>
                <a:moveTo>
                  <a:pt x="16" y="29"/>
                </a:moveTo>
                <a:cubicBezTo>
                  <a:pt x="16" y="30"/>
                  <a:pt x="15" y="30"/>
                  <a:pt x="15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1"/>
                  <a:pt x="14" y="31"/>
                </a:cubicBezTo>
                <a:cubicBezTo>
                  <a:pt x="14" y="31"/>
                  <a:pt x="14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3" y="30"/>
                  <a:pt x="13" y="30"/>
                </a:cubicBezTo>
                <a:cubicBezTo>
                  <a:pt x="12" y="30"/>
                  <a:pt x="12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0" y="31"/>
                </a:cubicBezTo>
                <a:cubicBezTo>
                  <a:pt x="10" y="31"/>
                  <a:pt x="10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8" y="30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6" y="30"/>
                  <a:pt x="6" y="29"/>
                </a:cubicBezTo>
                <a:cubicBezTo>
                  <a:pt x="5" y="29"/>
                  <a:pt x="5" y="29"/>
                  <a:pt x="5" y="30"/>
                </a:cubicBezTo>
                <a:cubicBezTo>
                  <a:pt x="6" y="32"/>
                  <a:pt x="9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2" y="32"/>
                  <a:pt x="12" y="32"/>
                  <a:pt x="12" y="31"/>
                </a:cubicBezTo>
                <a:cubicBezTo>
                  <a:pt x="12" y="31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2"/>
                  <a:pt x="16" y="31"/>
                  <a:pt x="17" y="29"/>
                </a:cubicBezTo>
                <a:cubicBezTo>
                  <a:pt x="17" y="29"/>
                  <a:pt x="17" y="29"/>
                  <a:pt x="16" y="29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3" name="Oval 139"/>
          <p:cNvSpPr>
            <a:spLocks noChangeArrowheads="1"/>
          </p:cNvSpPr>
          <p:nvPr/>
        </p:nvSpPr>
        <p:spPr bwMode="auto">
          <a:xfrm>
            <a:off x="11624454" y="3679094"/>
            <a:ext cx="485775" cy="487363"/>
          </a:xfrm>
          <a:prstGeom prst="ellipse">
            <a:avLst/>
          </a:pr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4" name="Freeform 140"/>
          <p:cNvSpPr>
            <a:spLocks/>
          </p:cNvSpPr>
          <p:nvPr/>
        </p:nvSpPr>
        <p:spPr bwMode="auto">
          <a:xfrm>
            <a:off x="11783204" y="3769582"/>
            <a:ext cx="327025" cy="396875"/>
          </a:xfrm>
          <a:custGeom>
            <a:avLst/>
            <a:gdLst>
              <a:gd name="T0" fmla="*/ 29 w 29"/>
              <a:gd name="T1" fmla="*/ 13 h 35"/>
              <a:gd name="T2" fmla="*/ 8 w 29"/>
              <a:gd name="T3" fmla="*/ 35 h 35"/>
              <a:gd name="T4" fmla="*/ 0 w 29"/>
              <a:gd name="T5" fmla="*/ 26 h 35"/>
              <a:gd name="T6" fmla="*/ 0 w 29"/>
              <a:gd name="T7" fmla="*/ 4 h 35"/>
              <a:gd name="T8" fmla="*/ 6 w 29"/>
              <a:gd name="T9" fmla="*/ 3 h 35"/>
              <a:gd name="T10" fmla="*/ 18 w 29"/>
              <a:gd name="T11" fmla="*/ 0 h 35"/>
              <a:gd name="T12" fmla="*/ 28 w 29"/>
              <a:gd name="T13" fmla="*/ 10 h 35"/>
              <a:gd name="T14" fmla="*/ 29 w 29"/>
              <a:gd name="T15" fmla="*/ 1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" h="35">
                <a:moveTo>
                  <a:pt x="29" y="13"/>
                </a:moveTo>
                <a:cubicBezTo>
                  <a:pt x="29" y="25"/>
                  <a:pt x="20" y="34"/>
                  <a:pt x="8" y="35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4"/>
                  <a:pt x="0" y="4"/>
                  <a:pt x="0" y="4"/>
                </a:cubicBezTo>
                <a:cubicBezTo>
                  <a:pt x="6" y="3"/>
                  <a:pt x="6" y="3"/>
                  <a:pt x="6" y="3"/>
                </a:cubicBezTo>
                <a:cubicBezTo>
                  <a:pt x="18" y="0"/>
                  <a:pt x="18" y="0"/>
                  <a:pt x="18" y="0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1"/>
                  <a:pt x="29" y="12"/>
                  <a:pt x="29" y="13"/>
                </a:cubicBezTo>
                <a:close/>
              </a:path>
            </a:pathLst>
          </a:custGeom>
          <a:solidFill>
            <a:srgbClr val="1037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5" name="Freeform 141"/>
          <p:cNvSpPr>
            <a:spLocks noEditPoints="1"/>
          </p:cNvSpPr>
          <p:nvPr/>
        </p:nvSpPr>
        <p:spPr bwMode="auto">
          <a:xfrm>
            <a:off x="11738754" y="3758469"/>
            <a:ext cx="258763" cy="350838"/>
          </a:xfrm>
          <a:custGeom>
            <a:avLst/>
            <a:gdLst>
              <a:gd name="T0" fmla="*/ 11 w 23"/>
              <a:gd name="T1" fmla="*/ 30 h 31"/>
              <a:gd name="T2" fmla="*/ 2 w 23"/>
              <a:gd name="T3" fmla="*/ 24 h 31"/>
              <a:gd name="T4" fmla="*/ 1 w 23"/>
              <a:gd name="T5" fmla="*/ 10 h 31"/>
              <a:gd name="T6" fmla="*/ 2 w 23"/>
              <a:gd name="T7" fmla="*/ 6 h 31"/>
              <a:gd name="T8" fmla="*/ 1 w 23"/>
              <a:gd name="T9" fmla="*/ 3 h 31"/>
              <a:gd name="T10" fmla="*/ 2 w 23"/>
              <a:gd name="T11" fmla="*/ 1 h 31"/>
              <a:gd name="T12" fmla="*/ 20 w 23"/>
              <a:gd name="T13" fmla="*/ 1 h 31"/>
              <a:gd name="T14" fmla="*/ 21 w 23"/>
              <a:gd name="T15" fmla="*/ 3 h 31"/>
              <a:gd name="T16" fmla="*/ 20 w 23"/>
              <a:gd name="T17" fmla="*/ 6 h 31"/>
              <a:gd name="T18" fmla="*/ 21 w 23"/>
              <a:gd name="T19" fmla="*/ 18 h 31"/>
              <a:gd name="T20" fmla="*/ 11 w 23"/>
              <a:gd name="T21" fmla="*/ 30 h 31"/>
              <a:gd name="T22" fmla="*/ 18 w 23"/>
              <a:gd name="T23" fmla="*/ 6 h 31"/>
              <a:gd name="T24" fmla="*/ 12 w 23"/>
              <a:gd name="T25" fmla="*/ 7 h 31"/>
              <a:gd name="T26" fmla="*/ 13 w 23"/>
              <a:gd name="T27" fmla="*/ 6 h 31"/>
              <a:gd name="T28" fmla="*/ 17 w 23"/>
              <a:gd name="T29" fmla="*/ 5 h 31"/>
              <a:gd name="T30" fmla="*/ 18 w 23"/>
              <a:gd name="T31" fmla="*/ 6 h 31"/>
              <a:gd name="T32" fmla="*/ 11 w 23"/>
              <a:gd name="T33" fmla="*/ 9 h 31"/>
              <a:gd name="T34" fmla="*/ 12 w 23"/>
              <a:gd name="T35" fmla="*/ 14 h 31"/>
              <a:gd name="T36" fmla="*/ 11 w 23"/>
              <a:gd name="T37" fmla="*/ 14 h 31"/>
              <a:gd name="T38" fmla="*/ 11 w 23"/>
              <a:gd name="T39" fmla="*/ 9 h 31"/>
              <a:gd name="T40" fmla="*/ 5 w 23"/>
              <a:gd name="T41" fmla="*/ 6 h 31"/>
              <a:gd name="T42" fmla="*/ 10 w 23"/>
              <a:gd name="T43" fmla="*/ 7 h 31"/>
              <a:gd name="T44" fmla="*/ 10 w 23"/>
              <a:gd name="T45" fmla="*/ 6 h 31"/>
              <a:gd name="T46" fmla="*/ 6 w 23"/>
              <a:gd name="T47" fmla="*/ 5 h 31"/>
              <a:gd name="T48" fmla="*/ 5 w 23"/>
              <a:gd name="T49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" h="31">
                <a:moveTo>
                  <a:pt x="11" y="30"/>
                </a:moveTo>
                <a:cubicBezTo>
                  <a:pt x="6" y="30"/>
                  <a:pt x="3" y="28"/>
                  <a:pt x="2" y="24"/>
                </a:cubicBezTo>
                <a:cubicBezTo>
                  <a:pt x="1" y="20"/>
                  <a:pt x="1" y="14"/>
                  <a:pt x="1" y="10"/>
                </a:cubicBezTo>
                <a:cubicBezTo>
                  <a:pt x="1" y="9"/>
                  <a:pt x="1" y="7"/>
                  <a:pt x="2" y="6"/>
                </a:cubicBezTo>
                <a:cubicBezTo>
                  <a:pt x="3" y="5"/>
                  <a:pt x="3" y="5"/>
                  <a:pt x="1" y="3"/>
                </a:cubicBezTo>
                <a:cubicBezTo>
                  <a:pt x="0" y="1"/>
                  <a:pt x="0" y="1"/>
                  <a:pt x="2" y="1"/>
                </a:cubicBezTo>
                <a:cubicBezTo>
                  <a:pt x="7" y="2"/>
                  <a:pt x="16" y="2"/>
                  <a:pt x="20" y="1"/>
                </a:cubicBezTo>
                <a:cubicBezTo>
                  <a:pt x="23" y="0"/>
                  <a:pt x="23" y="1"/>
                  <a:pt x="21" y="3"/>
                </a:cubicBezTo>
                <a:cubicBezTo>
                  <a:pt x="20" y="4"/>
                  <a:pt x="19" y="4"/>
                  <a:pt x="20" y="6"/>
                </a:cubicBezTo>
                <a:cubicBezTo>
                  <a:pt x="21" y="9"/>
                  <a:pt x="21" y="13"/>
                  <a:pt x="21" y="18"/>
                </a:cubicBezTo>
                <a:cubicBezTo>
                  <a:pt x="21" y="28"/>
                  <a:pt x="21" y="31"/>
                  <a:pt x="11" y="30"/>
                </a:cubicBezTo>
                <a:close/>
                <a:moveTo>
                  <a:pt x="18" y="6"/>
                </a:moveTo>
                <a:cubicBezTo>
                  <a:pt x="19" y="11"/>
                  <a:pt x="14" y="12"/>
                  <a:pt x="12" y="7"/>
                </a:cubicBezTo>
                <a:cubicBezTo>
                  <a:pt x="12" y="7"/>
                  <a:pt x="12" y="7"/>
                  <a:pt x="13" y="6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8" y="5"/>
                  <a:pt x="18" y="6"/>
                </a:cubicBezTo>
                <a:close/>
                <a:moveTo>
                  <a:pt x="11" y="9"/>
                </a:moveTo>
                <a:cubicBezTo>
                  <a:pt x="13" y="9"/>
                  <a:pt x="13" y="12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2"/>
                  <a:pt x="10" y="9"/>
                  <a:pt x="11" y="9"/>
                </a:cubicBezTo>
                <a:close/>
                <a:moveTo>
                  <a:pt x="5" y="6"/>
                </a:moveTo>
                <a:cubicBezTo>
                  <a:pt x="4" y="11"/>
                  <a:pt x="9" y="12"/>
                  <a:pt x="10" y="7"/>
                </a:cubicBezTo>
                <a:cubicBezTo>
                  <a:pt x="11" y="7"/>
                  <a:pt x="11" y="7"/>
                  <a:pt x="10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6" name="Oval 142"/>
          <p:cNvSpPr>
            <a:spLocks noChangeArrowheads="1"/>
          </p:cNvSpPr>
          <p:nvPr/>
        </p:nvSpPr>
        <p:spPr bwMode="auto">
          <a:xfrm>
            <a:off x="9809942" y="3679094"/>
            <a:ext cx="473075" cy="487363"/>
          </a:xfrm>
          <a:prstGeom prst="ellipse">
            <a:avLst/>
          </a:prstGeom>
          <a:solidFill>
            <a:srgbClr val="2EAE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7" name="Freeform 143"/>
          <p:cNvSpPr>
            <a:spLocks/>
          </p:cNvSpPr>
          <p:nvPr/>
        </p:nvSpPr>
        <p:spPr bwMode="auto">
          <a:xfrm>
            <a:off x="9911542" y="3758469"/>
            <a:ext cx="371475" cy="407988"/>
          </a:xfrm>
          <a:custGeom>
            <a:avLst/>
            <a:gdLst>
              <a:gd name="T0" fmla="*/ 33 w 33"/>
              <a:gd name="T1" fmla="*/ 14 h 36"/>
              <a:gd name="T2" fmla="*/ 12 w 33"/>
              <a:gd name="T3" fmla="*/ 36 h 36"/>
              <a:gd name="T4" fmla="*/ 9 w 33"/>
              <a:gd name="T5" fmla="*/ 36 h 36"/>
              <a:gd name="T6" fmla="*/ 0 w 33"/>
              <a:gd name="T7" fmla="*/ 27 h 36"/>
              <a:gd name="T8" fmla="*/ 0 w 33"/>
              <a:gd name="T9" fmla="*/ 13 h 36"/>
              <a:gd name="T10" fmla="*/ 0 w 33"/>
              <a:gd name="T11" fmla="*/ 2 h 36"/>
              <a:gd name="T12" fmla="*/ 3 w 33"/>
              <a:gd name="T13" fmla="*/ 5 h 36"/>
              <a:gd name="T14" fmla="*/ 4 w 33"/>
              <a:gd name="T15" fmla="*/ 5 h 36"/>
              <a:gd name="T16" fmla="*/ 5 w 33"/>
              <a:gd name="T17" fmla="*/ 0 h 36"/>
              <a:gd name="T18" fmla="*/ 9 w 33"/>
              <a:gd name="T19" fmla="*/ 4 h 36"/>
              <a:gd name="T20" fmla="*/ 10 w 33"/>
              <a:gd name="T21" fmla="*/ 4 h 36"/>
              <a:gd name="T22" fmla="*/ 24 w 33"/>
              <a:gd name="T23" fmla="*/ 5 h 36"/>
              <a:gd name="T24" fmla="*/ 25 w 33"/>
              <a:gd name="T25" fmla="*/ 2 h 36"/>
              <a:gd name="T26" fmla="*/ 33 w 33"/>
              <a:gd name="T27" fmla="*/ 10 h 36"/>
              <a:gd name="T28" fmla="*/ 33 w 33"/>
              <a:gd name="T29" fmla="*/ 1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36">
                <a:moveTo>
                  <a:pt x="33" y="14"/>
                </a:moveTo>
                <a:cubicBezTo>
                  <a:pt x="33" y="26"/>
                  <a:pt x="24" y="36"/>
                  <a:pt x="12" y="36"/>
                </a:cubicBezTo>
                <a:cubicBezTo>
                  <a:pt x="11" y="36"/>
                  <a:pt x="10" y="36"/>
                  <a:pt x="9" y="3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2"/>
                  <a:pt x="0" y="2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0"/>
                  <a:pt x="5" y="0"/>
                  <a:pt x="5" y="0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2"/>
                  <a:pt x="25" y="2"/>
                  <a:pt x="25" y="2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2"/>
                  <a:pt x="33" y="13"/>
                  <a:pt x="33" y="14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8" name="Freeform 144"/>
          <p:cNvSpPr>
            <a:spLocks noEditPoints="1"/>
          </p:cNvSpPr>
          <p:nvPr/>
        </p:nvSpPr>
        <p:spPr bwMode="auto">
          <a:xfrm>
            <a:off x="9900429" y="3758469"/>
            <a:ext cx="292100" cy="304800"/>
          </a:xfrm>
          <a:custGeom>
            <a:avLst/>
            <a:gdLst>
              <a:gd name="T0" fmla="*/ 26 w 26"/>
              <a:gd name="T1" fmla="*/ 25 h 27"/>
              <a:gd name="T2" fmla="*/ 23 w 26"/>
              <a:gd name="T3" fmla="*/ 4 h 27"/>
              <a:gd name="T4" fmla="*/ 9 w 26"/>
              <a:gd name="T5" fmla="*/ 3 h 27"/>
              <a:gd name="T6" fmla="*/ 5 w 26"/>
              <a:gd name="T7" fmla="*/ 2 h 27"/>
              <a:gd name="T8" fmla="*/ 0 w 26"/>
              <a:gd name="T9" fmla="*/ 3 h 27"/>
              <a:gd name="T10" fmla="*/ 12 w 26"/>
              <a:gd name="T11" fmla="*/ 16 h 27"/>
              <a:gd name="T12" fmla="*/ 10 w 26"/>
              <a:gd name="T13" fmla="*/ 15 h 27"/>
              <a:gd name="T14" fmla="*/ 14 w 26"/>
              <a:gd name="T15" fmla="*/ 16 h 27"/>
              <a:gd name="T16" fmla="*/ 23 w 26"/>
              <a:gd name="T17" fmla="*/ 16 h 27"/>
              <a:gd name="T18" fmla="*/ 16 w 26"/>
              <a:gd name="T19" fmla="*/ 22 h 27"/>
              <a:gd name="T20" fmla="*/ 17 w 26"/>
              <a:gd name="T21" fmla="*/ 22 h 27"/>
              <a:gd name="T22" fmla="*/ 18 w 26"/>
              <a:gd name="T23" fmla="*/ 22 h 27"/>
              <a:gd name="T24" fmla="*/ 19 w 26"/>
              <a:gd name="T25" fmla="*/ 23 h 27"/>
              <a:gd name="T26" fmla="*/ 21 w 26"/>
              <a:gd name="T27" fmla="*/ 23 h 27"/>
              <a:gd name="T28" fmla="*/ 21 w 26"/>
              <a:gd name="T29" fmla="*/ 23 h 27"/>
              <a:gd name="T30" fmla="*/ 22 w 26"/>
              <a:gd name="T31" fmla="*/ 24 h 27"/>
              <a:gd name="T32" fmla="*/ 23 w 26"/>
              <a:gd name="T33" fmla="*/ 24 h 27"/>
              <a:gd name="T34" fmla="*/ 24 w 26"/>
              <a:gd name="T35" fmla="*/ 25 h 27"/>
              <a:gd name="T36" fmla="*/ 23 w 26"/>
              <a:gd name="T37" fmla="*/ 26 h 27"/>
              <a:gd name="T38" fmla="*/ 22 w 26"/>
              <a:gd name="T39" fmla="*/ 25 h 27"/>
              <a:gd name="T40" fmla="*/ 20 w 26"/>
              <a:gd name="T41" fmla="*/ 26 h 27"/>
              <a:gd name="T42" fmla="*/ 20 w 26"/>
              <a:gd name="T43" fmla="*/ 24 h 27"/>
              <a:gd name="T44" fmla="*/ 18 w 26"/>
              <a:gd name="T45" fmla="*/ 25 h 27"/>
              <a:gd name="T46" fmla="*/ 18 w 26"/>
              <a:gd name="T47" fmla="*/ 23 h 27"/>
              <a:gd name="T48" fmla="*/ 16 w 26"/>
              <a:gd name="T49" fmla="*/ 24 h 27"/>
              <a:gd name="T50" fmla="*/ 15 w 26"/>
              <a:gd name="T51" fmla="*/ 23 h 27"/>
              <a:gd name="T52" fmla="*/ 10 w 26"/>
              <a:gd name="T53" fmla="*/ 25 h 27"/>
              <a:gd name="T54" fmla="*/ 14 w 26"/>
              <a:gd name="T55" fmla="*/ 26 h 27"/>
              <a:gd name="T56" fmla="*/ 3 w 26"/>
              <a:gd name="T57" fmla="*/ 11 h 27"/>
              <a:gd name="T58" fmla="*/ 4 w 26"/>
              <a:gd name="T59" fmla="*/ 9 h 27"/>
              <a:gd name="T60" fmla="*/ 5 w 26"/>
              <a:gd name="T61" fmla="*/ 10 h 27"/>
              <a:gd name="T62" fmla="*/ 6 w 26"/>
              <a:gd name="T63" fmla="*/ 8 h 27"/>
              <a:gd name="T64" fmla="*/ 7 w 26"/>
              <a:gd name="T65" fmla="*/ 9 h 27"/>
              <a:gd name="T66" fmla="*/ 8 w 26"/>
              <a:gd name="T67" fmla="*/ 8 h 27"/>
              <a:gd name="T68" fmla="*/ 9 w 26"/>
              <a:gd name="T69" fmla="*/ 9 h 27"/>
              <a:gd name="T70" fmla="*/ 10 w 26"/>
              <a:gd name="T71" fmla="*/ 7 h 27"/>
              <a:gd name="T72" fmla="*/ 11 w 26"/>
              <a:gd name="T73" fmla="*/ 8 h 27"/>
              <a:gd name="T74" fmla="*/ 12 w 26"/>
              <a:gd name="T75" fmla="*/ 7 h 27"/>
              <a:gd name="T76" fmla="*/ 13 w 26"/>
              <a:gd name="T77" fmla="*/ 7 h 27"/>
              <a:gd name="T78" fmla="*/ 14 w 26"/>
              <a:gd name="T79" fmla="*/ 6 h 27"/>
              <a:gd name="T80" fmla="*/ 15 w 26"/>
              <a:gd name="T81" fmla="*/ 7 h 27"/>
              <a:gd name="T82" fmla="*/ 14 w 26"/>
              <a:gd name="T83" fmla="*/ 8 h 27"/>
              <a:gd name="T84" fmla="*/ 14 w 26"/>
              <a:gd name="T85" fmla="*/ 8 h 27"/>
              <a:gd name="T86" fmla="*/ 13 w 26"/>
              <a:gd name="T87" fmla="*/ 9 h 27"/>
              <a:gd name="T88" fmla="*/ 12 w 26"/>
              <a:gd name="T89" fmla="*/ 9 h 27"/>
              <a:gd name="T90" fmla="*/ 11 w 26"/>
              <a:gd name="T91" fmla="*/ 9 h 27"/>
              <a:gd name="T92" fmla="*/ 10 w 26"/>
              <a:gd name="T93" fmla="*/ 9 h 27"/>
              <a:gd name="T94" fmla="*/ 8 w 26"/>
              <a:gd name="T95" fmla="*/ 10 h 27"/>
              <a:gd name="T96" fmla="*/ 8 w 26"/>
              <a:gd name="T97" fmla="*/ 10 h 27"/>
              <a:gd name="T98" fmla="*/ 6 w 26"/>
              <a:gd name="T99" fmla="*/ 11 h 27"/>
              <a:gd name="T100" fmla="*/ 6 w 26"/>
              <a:gd name="T101" fmla="*/ 11 h 27"/>
              <a:gd name="T102" fmla="*/ 5 w 26"/>
              <a:gd name="T103" fmla="*/ 11 h 27"/>
              <a:gd name="T104" fmla="*/ 4 w 26"/>
              <a:gd name="T105" fmla="*/ 11 h 27"/>
              <a:gd name="T106" fmla="*/ 3 w 26"/>
              <a:gd name="T107" fmla="*/ 1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" h="27">
                <a:moveTo>
                  <a:pt x="3" y="27"/>
                </a:moveTo>
                <a:cubicBezTo>
                  <a:pt x="24" y="27"/>
                  <a:pt x="24" y="27"/>
                  <a:pt x="24" y="27"/>
                </a:cubicBezTo>
                <a:cubicBezTo>
                  <a:pt x="25" y="27"/>
                  <a:pt x="26" y="26"/>
                  <a:pt x="26" y="25"/>
                </a:cubicBezTo>
                <a:cubicBezTo>
                  <a:pt x="26" y="19"/>
                  <a:pt x="26" y="9"/>
                  <a:pt x="26" y="3"/>
                </a:cubicBezTo>
                <a:cubicBezTo>
                  <a:pt x="26" y="2"/>
                  <a:pt x="26" y="2"/>
                  <a:pt x="25" y="3"/>
                </a:cubicBezTo>
                <a:cubicBezTo>
                  <a:pt x="25" y="3"/>
                  <a:pt x="24" y="4"/>
                  <a:pt x="23" y="4"/>
                </a:cubicBezTo>
                <a:cubicBezTo>
                  <a:pt x="20" y="4"/>
                  <a:pt x="16" y="4"/>
                  <a:pt x="12" y="4"/>
                </a:cubicBezTo>
                <a:cubicBezTo>
                  <a:pt x="12" y="4"/>
                  <a:pt x="11" y="4"/>
                  <a:pt x="11" y="3"/>
                </a:cubicBezTo>
                <a:cubicBezTo>
                  <a:pt x="10" y="3"/>
                  <a:pt x="10" y="3"/>
                  <a:pt x="9" y="3"/>
                </a:cubicBezTo>
                <a:cubicBezTo>
                  <a:pt x="9" y="3"/>
                  <a:pt x="8" y="4"/>
                  <a:pt x="8" y="4"/>
                </a:cubicBezTo>
                <a:cubicBezTo>
                  <a:pt x="7" y="4"/>
                  <a:pt x="7" y="3"/>
                  <a:pt x="7" y="2"/>
                </a:cubicBezTo>
                <a:cubicBezTo>
                  <a:pt x="6" y="0"/>
                  <a:pt x="6" y="0"/>
                  <a:pt x="5" y="2"/>
                </a:cubicBezTo>
                <a:cubicBezTo>
                  <a:pt x="5" y="3"/>
                  <a:pt x="5" y="4"/>
                  <a:pt x="3" y="4"/>
                </a:cubicBezTo>
                <a:cubicBezTo>
                  <a:pt x="2" y="4"/>
                  <a:pt x="1" y="3"/>
                  <a:pt x="1" y="3"/>
                </a:cubicBezTo>
                <a:cubicBezTo>
                  <a:pt x="1" y="1"/>
                  <a:pt x="0" y="2"/>
                  <a:pt x="0" y="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3" y="27"/>
                </a:cubicBezTo>
                <a:close/>
                <a:moveTo>
                  <a:pt x="12" y="16"/>
                </a:moveTo>
                <a:cubicBezTo>
                  <a:pt x="11" y="22"/>
                  <a:pt x="4" y="22"/>
                  <a:pt x="3" y="16"/>
                </a:cubicBezTo>
                <a:cubicBezTo>
                  <a:pt x="3" y="15"/>
                  <a:pt x="3" y="15"/>
                  <a:pt x="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2" y="15"/>
                  <a:pt x="12" y="15"/>
                  <a:pt x="12" y="16"/>
                </a:cubicBezTo>
                <a:close/>
                <a:moveTo>
                  <a:pt x="23" y="16"/>
                </a:moveTo>
                <a:cubicBezTo>
                  <a:pt x="22" y="22"/>
                  <a:pt x="15" y="22"/>
                  <a:pt x="14" y="16"/>
                </a:cubicBezTo>
                <a:cubicBezTo>
                  <a:pt x="14" y="15"/>
                  <a:pt x="15" y="15"/>
                  <a:pt x="16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3" y="15"/>
                  <a:pt x="23" y="15"/>
                  <a:pt x="23" y="16"/>
                </a:cubicBezTo>
                <a:close/>
                <a:moveTo>
                  <a:pt x="15" y="22"/>
                </a:move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1"/>
                  <a:pt x="16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8" y="23"/>
                  <a:pt x="18" y="23"/>
                </a:cubicBezTo>
                <a:cubicBezTo>
                  <a:pt x="18" y="23"/>
                  <a:pt x="18" y="23"/>
                  <a:pt x="18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18" y="21"/>
                  <a:pt x="19" y="21"/>
                  <a:pt x="19" y="22"/>
                </a:cubicBezTo>
                <a:cubicBezTo>
                  <a:pt x="19" y="22"/>
                  <a:pt x="19" y="22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3"/>
                  <a:pt x="20" y="23"/>
                </a:cubicBezTo>
                <a:cubicBezTo>
                  <a:pt x="20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2" y="22"/>
                  <a:pt x="22" y="23"/>
                </a:cubicBezTo>
                <a:cubicBezTo>
                  <a:pt x="22" y="23"/>
                  <a:pt x="21" y="23"/>
                  <a:pt x="21" y="23"/>
                </a:cubicBezTo>
                <a:cubicBezTo>
                  <a:pt x="21" y="24"/>
                  <a:pt x="21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3"/>
                  <a:pt x="23" y="24"/>
                  <a:pt x="23" y="24"/>
                </a:cubicBezTo>
                <a:cubicBezTo>
                  <a:pt x="23" y="24"/>
                  <a:pt x="23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5" y="25"/>
                  <a:pt x="24" y="25"/>
                  <a:pt x="24" y="25"/>
                </a:cubicBezTo>
                <a:cubicBezTo>
                  <a:pt x="24" y="25"/>
                  <a:pt x="24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7"/>
                  <a:pt x="22" y="26"/>
                  <a:pt x="22" y="26"/>
                </a:cubicBezTo>
                <a:cubicBezTo>
                  <a:pt x="22" y="26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4"/>
                  <a:pt x="21" y="24"/>
                  <a:pt x="21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0" y="25"/>
                  <a:pt x="20" y="25"/>
                  <a:pt x="20" y="26"/>
                </a:cubicBezTo>
                <a:cubicBezTo>
                  <a:pt x="20" y="26"/>
                  <a:pt x="19" y="26"/>
                  <a:pt x="19" y="25"/>
                </a:cubicBezTo>
                <a:cubicBezTo>
                  <a:pt x="20" y="25"/>
                  <a:pt x="20" y="25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19" y="24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5"/>
                  <a:pt x="19" y="25"/>
                  <a:pt x="18" y="25"/>
                </a:cubicBezTo>
                <a:cubicBezTo>
                  <a:pt x="18" y="26"/>
                  <a:pt x="18" y="26"/>
                  <a:pt x="18" y="25"/>
                </a:cubicBezTo>
                <a:cubicBezTo>
                  <a:pt x="18" y="25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5" y="24"/>
                  <a:pt x="16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3"/>
                  <a:pt x="16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lose/>
                <a:moveTo>
                  <a:pt x="10" y="25"/>
                </a:moveTo>
                <a:cubicBezTo>
                  <a:pt x="9" y="25"/>
                  <a:pt x="9" y="25"/>
                  <a:pt x="10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6"/>
                  <a:pt x="14" y="26"/>
                </a:cubicBezTo>
                <a:cubicBezTo>
                  <a:pt x="10" y="25"/>
                  <a:pt x="10" y="25"/>
                  <a:pt x="10" y="25"/>
                </a:cubicBezTo>
                <a:close/>
                <a:moveTo>
                  <a:pt x="3" y="11"/>
                </a:move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3" y="9"/>
                  <a:pt x="4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6" y="10"/>
                  <a:pt x="5" y="9"/>
                </a:cubicBezTo>
                <a:cubicBezTo>
                  <a:pt x="5" y="9"/>
                  <a:pt x="5" y="9"/>
                  <a:pt x="5" y="8"/>
                </a:cubicBezTo>
                <a:cubicBezTo>
                  <a:pt x="5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9"/>
                </a:cubicBez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7"/>
                  <a:pt x="9" y="7"/>
                </a:cubicBezTo>
                <a:cubicBezTo>
                  <a:pt x="9" y="7"/>
                  <a:pt x="10" y="6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3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6"/>
                  <a:pt x="13" y="6"/>
                </a:cubicBezTo>
                <a:cubicBezTo>
                  <a:pt x="13" y="5"/>
                  <a:pt x="14" y="5"/>
                  <a:pt x="14" y="6"/>
                </a:cubicBezTo>
                <a:cubicBezTo>
                  <a:pt x="14" y="6"/>
                  <a:pt x="14" y="6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6"/>
                  <a:pt x="16" y="7"/>
                  <a:pt x="16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5" y="9"/>
                  <a:pt x="15" y="9"/>
                </a:cubicBezTo>
                <a:cubicBezTo>
                  <a:pt x="15" y="9"/>
                  <a:pt x="14" y="10"/>
                  <a:pt x="14" y="9"/>
                </a:cubicBezTo>
                <a:cubicBezTo>
                  <a:pt x="14" y="9"/>
                  <a:pt x="14" y="9"/>
                  <a:pt x="14" y="8"/>
                </a:cubicBezTo>
                <a:cubicBezTo>
                  <a:pt x="14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2" y="8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2" y="10"/>
                  <a:pt x="11" y="11"/>
                  <a:pt x="11" y="10"/>
                </a:cubicBezTo>
                <a:cubicBezTo>
                  <a:pt x="11" y="10"/>
                  <a:pt x="10" y="10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7" y="11"/>
                  <a:pt x="7" y="11"/>
                  <a:pt x="7" y="12"/>
                </a:cubicBezTo>
                <a:cubicBezTo>
                  <a:pt x="7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5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5" y="12"/>
                  <a:pt x="4" y="13"/>
                  <a:pt x="4" y="12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11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2"/>
                  <a:pt x="2" y="11"/>
                  <a:pt x="3" y="11"/>
                </a:cubicBezTo>
                <a:close/>
              </a:path>
            </a:pathLst>
          </a:custGeom>
          <a:solidFill>
            <a:srgbClr val="184F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2" name="Oval 148"/>
          <p:cNvSpPr>
            <a:spLocks noChangeArrowheads="1"/>
          </p:cNvSpPr>
          <p:nvPr/>
        </p:nvSpPr>
        <p:spPr bwMode="auto">
          <a:xfrm>
            <a:off x="10406842" y="6103207"/>
            <a:ext cx="485775" cy="4873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3" name="Freeform 149"/>
          <p:cNvSpPr>
            <a:spLocks/>
          </p:cNvSpPr>
          <p:nvPr/>
        </p:nvSpPr>
        <p:spPr bwMode="auto">
          <a:xfrm>
            <a:off x="10486217" y="6193694"/>
            <a:ext cx="406400" cy="396875"/>
          </a:xfrm>
          <a:custGeom>
            <a:avLst/>
            <a:gdLst>
              <a:gd name="T0" fmla="*/ 36 w 36"/>
              <a:gd name="T1" fmla="*/ 14 h 35"/>
              <a:gd name="T2" fmla="*/ 16 w 36"/>
              <a:gd name="T3" fmla="*/ 35 h 35"/>
              <a:gd name="T4" fmla="*/ 11 w 36"/>
              <a:gd name="T5" fmla="*/ 30 h 35"/>
              <a:gd name="T6" fmla="*/ 11 w 36"/>
              <a:gd name="T7" fmla="*/ 30 h 35"/>
              <a:gd name="T8" fmla="*/ 10 w 36"/>
              <a:gd name="T9" fmla="*/ 27 h 35"/>
              <a:gd name="T10" fmla="*/ 9 w 36"/>
              <a:gd name="T11" fmla="*/ 23 h 35"/>
              <a:gd name="T12" fmla="*/ 8 w 36"/>
              <a:gd name="T13" fmla="*/ 18 h 35"/>
              <a:gd name="T14" fmla="*/ 0 w 36"/>
              <a:gd name="T15" fmla="*/ 10 h 35"/>
              <a:gd name="T16" fmla="*/ 1 w 36"/>
              <a:gd name="T17" fmla="*/ 10 h 35"/>
              <a:gd name="T18" fmla="*/ 6 w 36"/>
              <a:gd name="T19" fmla="*/ 13 h 35"/>
              <a:gd name="T20" fmla="*/ 10 w 36"/>
              <a:gd name="T21" fmla="*/ 12 h 35"/>
              <a:gd name="T22" fmla="*/ 8 w 36"/>
              <a:gd name="T23" fmla="*/ 11 h 35"/>
              <a:gd name="T24" fmla="*/ 7 w 36"/>
              <a:gd name="T25" fmla="*/ 9 h 35"/>
              <a:gd name="T26" fmla="*/ 5 w 36"/>
              <a:gd name="T27" fmla="*/ 6 h 35"/>
              <a:gd name="T28" fmla="*/ 4 w 36"/>
              <a:gd name="T29" fmla="*/ 1 h 35"/>
              <a:gd name="T30" fmla="*/ 4 w 36"/>
              <a:gd name="T31" fmla="*/ 0 h 35"/>
              <a:gd name="T32" fmla="*/ 11 w 36"/>
              <a:gd name="T33" fmla="*/ 8 h 35"/>
              <a:gd name="T34" fmla="*/ 12 w 36"/>
              <a:gd name="T35" fmla="*/ 4 h 35"/>
              <a:gd name="T36" fmla="*/ 13 w 36"/>
              <a:gd name="T37" fmla="*/ 2 h 35"/>
              <a:gd name="T38" fmla="*/ 18 w 36"/>
              <a:gd name="T39" fmla="*/ 7 h 35"/>
              <a:gd name="T40" fmla="*/ 18 w 36"/>
              <a:gd name="T41" fmla="*/ 5 h 35"/>
              <a:gd name="T42" fmla="*/ 17 w 36"/>
              <a:gd name="T43" fmla="*/ 3 h 35"/>
              <a:gd name="T44" fmla="*/ 17 w 36"/>
              <a:gd name="T45" fmla="*/ 2 h 35"/>
              <a:gd name="T46" fmla="*/ 23 w 36"/>
              <a:gd name="T47" fmla="*/ 8 h 35"/>
              <a:gd name="T48" fmla="*/ 24 w 36"/>
              <a:gd name="T49" fmla="*/ 5 h 35"/>
              <a:gd name="T50" fmla="*/ 26 w 36"/>
              <a:gd name="T51" fmla="*/ 1 h 35"/>
              <a:gd name="T52" fmla="*/ 26 w 36"/>
              <a:gd name="T53" fmla="*/ 0 h 35"/>
              <a:gd name="T54" fmla="*/ 36 w 36"/>
              <a:gd name="T55" fmla="*/ 10 h 35"/>
              <a:gd name="T56" fmla="*/ 36 w 36"/>
              <a:gd name="T57" fmla="*/ 1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6" h="35">
                <a:moveTo>
                  <a:pt x="36" y="14"/>
                </a:moveTo>
                <a:cubicBezTo>
                  <a:pt x="36" y="25"/>
                  <a:pt x="27" y="34"/>
                  <a:pt x="16" y="3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18"/>
                  <a:pt x="8" y="18"/>
                  <a:pt x="8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6" y="13"/>
                  <a:pt x="6" y="13"/>
                  <a:pt x="6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9"/>
                  <a:pt x="7" y="9"/>
                  <a:pt x="7" y="9"/>
                </a:cubicBezTo>
                <a:cubicBezTo>
                  <a:pt x="5" y="6"/>
                  <a:pt x="5" y="6"/>
                  <a:pt x="5" y="6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5"/>
                  <a:pt x="24" y="5"/>
                  <a:pt x="24" y="5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2"/>
                  <a:pt x="36" y="14"/>
                </a:cubicBezTo>
                <a:close/>
              </a:path>
            </a:pathLst>
          </a:custGeom>
          <a:solidFill>
            <a:srgbClr val="C2E2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4" name="Freeform 150"/>
          <p:cNvSpPr>
            <a:spLocks/>
          </p:cNvSpPr>
          <p:nvPr/>
        </p:nvSpPr>
        <p:spPr bwMode="auto">
          <a:xfrm>
            <a:off x="10486217" y="6193694"/>
            <a:ext cx="338138" cy="339725"/>
          </a:xfrm>
          <a:custGeom>
            <a:avLst/>
            <a:gdLst>
              <a:gd name="T0" fmla="*/ 20 w 30"/>
              <a:gd name="T1" fmla="*/ 17 h 30"/>
              <a:gd name="T2" fmla="*/ 21 w 30"/>
              <a:gd name="T3" fmla="*/ 17 h 30"/>
              <a:gd name="T4" fmla="*/ 18 w 30"/>
              <a:gd name="T5" fmla="*/ 30 h 30"/>
              <a:gd name="T6" fmla="*/ 21 w 30"/>
              <a:gd name="T7" fmla="*/ 15 h 30"/>
              <a:gd name="T8" fmla="*/ 20 w 30"/>
              <a:gd name="T9" fmla="*/ 13 h 30"/>
              <a:gd name="T10" fmla="*/ 24 w 30"/>
              <a:gd name="T11" fmla="*/ 13 h 30"/>
              <a:gd name="T12" fmla="*/ 29 w 30"/>
              <a:gd name="T13" fmla="*/ 10 h 30"/>
              <a:gd name="T14" fmla="*/ 22 w 30"/>
              <a:gd name="T15" fmla="*/ 12 h 30"/>
              <a:gd name="T16" fmla="*/ 19 w 30"/>
              <a:gd name="T17" fmla="*/ 12 h 30"/>
              <a:gd name="T18" fmla="*/ 22 w 30"/>
              <a:gd name="T19" fmla="*/ 10 h 30"/>
              <a:gd name="T20" fmla="*/ 26 w 30"/>
              <a:gd name="T21" fmla="*/ 0 h 30"/>
              <a:gd name="T22" fmla="*/ 20 w 30"/>
              <a:gd name="T23" fmla="*/ 10 h 30"/>
              <a:gd name="T24" fmla="*/ 18 w 30"/>
              <a:gd name="T25" fmla="*/ 11 h 30"/>
              <a:gd name="T26" fmla="*/ 17 w 30"/>
              <a:gd name="T27" fmla="*/ 2 h 30"/>
              <a:gd name="T28" fmla="*/ 18 w 30"/>
              <a:gd name="T29" fmla="*/ 9 h 30"/>
              <a:gd name="T30" fmla="*/ 16 w 30"/>
              <a:gd name="T31" fmla="*/ 9 h 30"/>
              <a:gd name="T32" fmla="*/ 15 w 30"/>
              <a:gd name="T33" fmla="*/ 9 h 30"/>
              <a:gd name="T34" fmla="*/ 14 w 30"/>
              <a:gd name="T35" fmla="*/ 9 h 30"/>
              <a:gd name="T36" fmla="*/ 14 w 30"/>
              <a:gd name="T37" fmla="*/ 9 h 30"/>
              <a:gd name="T38" fmla="*/ 12 w 30"/>
              <a:gd name="T39" fmla="*/ 10 h 30"/>
              <a:gd name="T40" fmla="*/ 13 w 30"/>
              <a:gd name="T41" fmla="*/ 3 h 30"/>
              <a:gd name="T42" fmla="*/ 11 w 30"/>
              <a:gd name="T43" fmla="*/ 9 h 30"/>
              <a:gd name="T44" fmla="*/ 11 w 30"/>
              <a:gd name="T45" fmla="*/ 11 h 30"/>
              <a:gd name="T46" fmla="*/ 8 w 30"/>
              <a:gd name="T47" fmla="*/ 10 h 30"/>
              <a:gd name="T48" fmla="*/ 3 w 30"/>
              <a:gd name="T49" fmla="*/ 0 h 30"/>
              <a:gd name="T50" fmla="*/ 9 w 30"/>
              <a:gd name="T51" fmla="*/ 11 h 30"/>
              <a:gd name="T52" fmla="*/ 10 w 30"/>
              <a:gd name="T53" fmla="*/ 12 h 30"/>
              <a:gd name="T54" fmla="*/ 6 w 30"/>
              <a:gd name="T55" fmla="*/ 12 h 30"/>
              <a:gd name="T56" fmla="*/ 0 w 30"/>
              <a:gd name="T57" fmla="*/ 10 h 30"/>
              <a:gd name="T58" fmla="*/ 7 w 30"/>
              <a:gd name="T59" fmla="*/ 13 h 30"/>
              <a:gd name="T60" fmla="*/ 10 w 30"/>
              <a:gd name="T61" fmla="*/ 13 h 30"/>
              <a:gd name="T62" fmla="*/ 8 w 30"/>
              <a:gd name="T63" fmla="*/ 17 h 30"/>
              <a:gd name="T64" fmla="*/ 12 w 30"/>
              <a:gd name="T65" fmla="*/ 30 h 30"/>
              <a:gd name="T66" fmla="*/ 9 w 30"/>
              <a:gd name="T67" fmla="*/ 16 h 30"/>
              <a:gd name="T68" fmla="*/ 15 w 30"/>
              <a:gd name="T6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" h="30">
                <a:moveTo>
                  <a:pt x="15" y="23"/>
                </a:moveTo>
                <a:cubicBezTo>
                  <a:pt x="19" y="23"/>
                  <a:pt x="20" y="20"/>
                  <a:pt x="20" y="17"/>
                </a:cubicBezTo>
                <a:cubicBezTo>
                  <a:pt x="20" y="16"/>
                  <a:pt x="20" y="16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21"/>
                  <a:pt x="21" y="26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21" y="27"/>
                  <a:pt x="22" y="21"/>
                  <a:pt x="22" y="17"/>
                </a:cubicBezTo>
                <a:cubicBezTo>
                  <a:pt x="22" y="16"/>
                  <a:pt x="22" y="16"/>
                  <a:pt x="21" y="15"/>
                </a:cubicBezTo>
                <a:cubicBezTo>
                  <a:pt x="21" y="15"/>
                  <a:pt x="20" y="14"/>
                  <a:pt x="19" y="13"/>
                </a:cubicBezTo>
                <a:cubicBezTo>
                  <a:pt x="19" y="13"/>
                  <a:pt x="19" y="13"/>
                  <a:pt x="20" y="13"/>
                </a:cubicBezTo>
                <a:cubicBezTo>
                  <a:pt x="21" y="13"/>
                  <a:pt x="22" y="13"/>
                  <a:pt x="22" y="13"/>
                </a:cubicBezTo>
                <a:cubicBezTo>
                  <a:pt x="23" y="13"/>
                  <a:pt x="23" y="13"/>
                  <a:pt x="24" y="13"/>
                </a:cubicBezTo>
                <a:cubicBezTo>
                  <a:pt x="26" y="13"/>
                  <a:pt x="28" y="12"/>
                  <a:pt x="29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7" y="11"/>
                  <a:pt x="26" y="12"/>
                  <a:pt x="24" y="12"/>
                </a:cubicBezTo>
                <a:cubicBezTo>
                  <a:pt x="23" y="12"/>
                  <a:pt x="23" y="12"/>
                  <a:pt x="22" y="12"/>
                </a:cubicBezTo>
                <a:cubicBezTo>
                  <a:pt x="21" y="12"/>
                  <a:pt x="20" y="12"/>
                  <a:pt x="19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1"/>
                  <a:pt x="21" y="11"/>
                  <a:pt x="22" y="10"/>
                </a:cubicBezTo>
                <a:cubicBezTo>
                  <a:pt x="24" y="7"/>
                  <a:pt x="26" y="4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4"/>
                  <a:pt x="24" y="7"/>
                  <a:pt x="21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0"/>
                  <a:pt x="18" y="9"/>
                </a:cubicBezTo>
                <a:cubicBezTo>
                  <a:pt x="18" y="7"/>
                  <a:pt x="18" y="4"/>
                  <a:pt x="17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8" y="4"/>
                  <a:pt x="18" y="7"/>
                  <a:pt x="18" y="9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6" y="10"/>
                  <a:pt x="16" y="9"/>
                </a:cubicBezTo>
                <a:cubicBezTo>
                  <a:pt x="16" y="9"/>
                  <a:pt x="16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9"/>
                </a:cubicBezTo>
                <a:cubicBezTo>
                  <a:pt x="15" y="10"/>
                  <a:pt x="14" y="10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3" y="9"/>
                  <a:pt x="13" y="9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7"/>
                  <a:pt x="12" y="4"/>
                  <a:pt x="13" y="3"/>
                </a:cubicBezTo>
                <a:cubicBezTo>
                  <a:pt x="14" y="2"/>
                  <a:pt x="13" y="2"/>
                  <a:pt x="13" y="2"/>
                </a:cubicBezTo>
                <a:cubicBezTo>
                  <a:pt x="11" y="4"/>
                  <a:pt x="11" y="7"/>
                  <a:pt x="11" y="9"/>
                </a:cubicBezTo>
                <a:cubicBezTo>
                  <a:pt x="11" y="10"/>
                  <a:pt x="11" y="11"/>
                  <a:pt x="11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0" y="11"/>
                  <a:pt x="9" y="10"/>
                </a:cubicBezTo>
                <a:cubicBezTo>
                  <a:pt x="9" y="10"/>
                  <a:pt x="9" y="10"/>
                  <a:pt x="8" y="10"/>
                </a:cubicBezTo>
                <a:cubicBezTo>
                  <a:pt x="6" y="7"/>
                  <a:pt x="4" y="4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4" y="4"/>
                  <a:pt x="5" y="7"/>
                  <a:pt x="8" y="10"/>
                </a:cubicBezTo>
                <a:cubicBezTo>
                  <a:pt x="8" y="11"/>
                  <a:pt x="8" y="11"/>
                  <a:pt x="9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0" y="12"/>
                </a:cubicBezTo>
                <a:cubicBezTo>
                  <a:pt x="9" y="12"/>
                  <a:pt x="8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4" y="12"/>
                  <a:pt x="2" y="11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2"/>
                  <a:pt x="4" y="13"/>
                  <a:pt x="6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8" y="13"/>
                  <a:pt x="9" y="13"/>
                  <a:pt x="10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4"/>
                  <a:pt x="9" y="15"/>
                  <a:pt x="8" y="15"/>
                </a:cubicBezTo>
                <a:cubicBezTo>
                  <a:pt x="8" y="16"/>
                  <a:pt x="8" y="16"/>
                  <a:pt x="8" y="17"/>
                </a:cubicBezTo>
                <a:cubicBezTo>
                  <a:pt x="8" y="21"/>
                  <a:pt x="8" y="27"/>
                  <a:pt x="11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9" y="26"/>
                  <a:pt x="8" y="21"/>
                  <a:pt x="9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6"/>
                  <a:pt x="9" y="16"/>
                  <a:pt x="9" y="17"/>
                </a:cubicBezTo>
                <a:cubicBezTo>
                  <a:pt x="9" y="20"/>
                  <a:pt x="11" y="23"/>
                  <a:pt x="15" y="23"/>
                </a:cubicBezTo>
                <a:close/>
              </a:path>
            </a:pathLst>
          </a:custGeom>
          <a:solidFill>
            <a:srgbClr val="1594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5" name="Oval 151"/>
          <p:cNvSpPr>
            <a:spLocks noChangeArrowheads="1"/>
          </p:cNvSpPr>
          <p:nvPr/>
        </p:nvSpPr>
        <p:spPr bwMode="auto">
          <a:xfrm>
            <a:off x="10406842" y="3679094"/>
            <a:ext cx="485775" cy="487363"/>
          </a:xfrm>
          <a:prstGeom prst="ellipse">
            <a:avLst/>
          </a:prstGeom>
          <a:solidFill>
            <a:srgbClr val="BC20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6" name="Freeform 152"/>
          <p:cNvSpPr>
            <a:spLocks/>
          </p:cNvSpPr>
          <p:nvPr/>
        </p:nvSpPr>
        <p:spPr bwMode="auto">
          <a:xfrm>
            <a:off x="10475104" y="3802919"/>
            <a:ext cx="417513" cy="363538"/>
          </a:xfrm>
          <a:custGeom>
            <a:avLst/>
            <a:gdLst>
              <a:gd name="T0" fmla="*/ 37 w 37"/>
              <a:gd name="T1" fmla="*/ 10 h 32"/>
              <a:gd name="T2" fmla="*/ 16 w 37"/>
              <a:gd name="T3" fmla="*/ 32 h 32"/>
              <a:gd name="T4" fmla="*/ 14 w 37"/>
              <a:gd name="T5" fmla="*/ 32 h 32"/>
              <a:gd name="T6" fmla="*/ 1 w 37"/>
              <a:gd name="T7" fmla="*/ 19 h 32"/>
              <a:gd name="T8" fmla="*/ 2 w 37"/>
              <a:gd name="T9" fmla="*/ 18 h 32"/>
              <a:gd name="T10" fmla="*/ 3 w 37"/>
              <a:gd name="T11" fmla="*/ 17 h 32"/>
              <a:gd name="T12" fmla="*/ 4 w 37"/>
              <a:gd name="T13" fmla="*/ 15 h 32"/>
              <a:gd name="T14" fmla="*/ 5 w 37"/>
              <a:gd name="T15" fmla="*/ 14 h 32"/>
              <a:gd name="T16" fmla="*/ 0 w 37"/>
              <a:gd name="T17" fmla="*/ 9 h 32"/>
              <a:gd name="T18" fmla="*/ 2 w 37"/>
              <a:gd name="T19" fmla="*/ 8 h 32"/>
              <a:gd name="T20" fmla="*/ 1 w 37"/>
              <a:gd name="T21" fmla="*/ 7 h 32"/>
              <a:gd name="T22" fmla="*/ 1 w 37"/>
              <a:gd name="T23" fmla="*/ 7 h 32"/>
              <a:gd name="T24" fmla="*/ 2 w 37"/>
              <a:gd name="T25" fmla="*/ 6 h 32"/>
              <a:gd name="T26" fmla="*/ 4 w 37"/>
              <a:gd name="T27" fmla="*/ 8 h 32"/>
              <a:gd name="T28" fmla="*/ 9 w 37"/>
              <a:gd name="T29" fmla="*/ 10 h 32"/>
              <a:gd name="T30" fmla="*/ 8 w 37"/>
              <a:gd name="T31" fmla="*/ 9 h 32"/>
              <a:gd name="T32" fmla="*/ 9 w 37"/>
              <a:gd name="T33" fmla="*/ 8 h 32"/>
              <a:gd name="T34" fmla="*/ 7 w 37"/>
              <a:gd name="T35" fmla="*/ 7 h 32"/>
              <a:gd name="T36" fmla="*/ 10 w 37"/>
              <a:gd name="T37" fmla="*/ 7 h 32"/>
              <a:gd name="T38" fmla="*/ 8 w 37"/>
              <a:gd name="T39" fmla="*/ 6 h 32"/>
              <a:gd name="T40" fmla="*/ 10 w 37"/>
              <a:gd name="T41" fmla="*/ 5 h 32"/>
              <a:gd name="T42" fmla="*/ 9 w 37"/>
              <a:gd name="T43" fmla="*/ 3 h 32"/>
              <a:gd name="T44" fmla="*/ 11 w 37"/>
              <a:gd name="T45" fmla="*/ 4 h 32"/>
              <a:gd name="T46" fmla="*/ 13 w 37"/>
              <a:gd name="T47" fmla="*/ 3 h 32"/>
              <a:gd name="T48" fmla="*/ 13 w 37"/>
              <a:gd name="T49" fmla="*/ 1 h 32"/>
              <a:gd name="T50" fmla="*/ 14 w 37"/>
              <a:gd name="T51" fmla="*/ 2 h 32"/>
              <a:gd name="T52" fmla="*/ 15 w 37"/>
              <a:gd name="T53" fmla="*/ 2 h 32"/>
              <a:gd name="T54" fmla="*/ 13 w 37"/>
              <a:gd name="T55" fmla="*/ 1 h 32"/>
              <a:gd name="T56" fmla="*/ 15 w 37"/>
              <a:gd name="T57" fmla="*/ 1 h 32"/>
              <a:gd name="T58" fmla="*/ 16 w 37"/>
              <a:gd name="T59" fmla="*/ 2 h 32"/>
              <a:gd name="T60" fmla="*/ 17 w 37"/>
              <a:gd name="T61" fmla="*/ 2 h 32"/>
              <a:gd name="T62" fmla="*/ 17 w 37"/>
              <a:gd name="T63" fmla="*/ 1 h 32"/>
              <a:gd name="T64" fmla="*/ 17 w 37"/>
              <a:gd name="T65" fmla="*/ 0 h 32"/>
              <a:gd name="T66" fmla="*/ 19 w 37"/>
              <a:gd name="T67" fmla="*/ 2 h 32"/>
              <a:gd name="T68" fmla="*/ 20 w 37"/>
              <a:gd name="T69" fmla="*/ 1 h 32"/>
              <a:gd name="T70" fmla="*/ 21 w 37"/>
              <a:gd name="T71" fmla="*/ 2 h 32"/>
              <a:gd name="T72" fmla="*/ 21 w 37"/>
              <a:gd name="T73" fmla="*/ 2 h 32"/>
              <a:gd name="T74" fmla="*/ 23 w 37"/>
              <a:gd name="T75" fmla="*/ 4 h 32"/>
              <a:gd name="T76" fmla="*/ 24 w 37"/>
              <a:gd name="T77" fmla="*/ 4 h 32"/>
              <a:gd name="T78" fmla="*/ 25 w 37"/>
              <a:gd name="T79" fmla="*/ 5 h 32"/>
              <a:gd name="T80" fmla="*/ 28 w 37"/>
              <a:gd name="T81" fmla="*/ 5 h 32"/>
              <a:gd name="T82" fmla="*/ 32 w 37"/>
              <a:gd name="T83" fmla="*/ 5 h 32"/>
              <a:gd name="T84" fmla="*/ 33 w 37"/>
              <a:gd name="T85" fmla="*/ 4 h 32"/>
              <a:gd name="T86" fmla="*/ 35 w 37"/>
              <a:gd name="T87" fmla="*/ 3 h 32"/>
              <a:gd name="T88" fmla="*/ 37 w 37"/>
              <a:gd name="T89" fmla="*/ 5 h 32"/>
              <a:gd name="T90" fmla="*/ 37 w 37"/>
              <a:gd name="T91" fmla="*/ 1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" h="32">
                <a:moveTo>
                  <a:pt x="37" y="10"/>
                </a:moveTo>
                <a:cubicBezTo>
                  <a:pt x="37" y="22"/>
                  <a:pt x="28" y="32"/>
                  <a:pt x="16" y="32"/>
                </a:cubicBezTo>
                <a:cubicBezTo>
                  <a:pt x="15" y="32"/>
                  <a:pt x="15" y="32"/>
                  <a:pt x="14" y="32"/>
                </a:cubicBezTo>
                <a:cubicBezTo>
                  <a:pt x="1" y="19"/>
                  <a:pt x="1" y="19"/>
                  <a:pt x="1" y="19"/>
                </a:cubicBezTo>
                <a:cubicBezTo>
                  <a:pt x="2" y="18"/>
                  <a:pt x="2" y="18"/>
                  <a:pt x="2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4"/>
                  <a:pt x="5" y="14"/>
                  <a:pt x="5" y="14"/>
                </a:cubicBezTo>
                <a:cubicBezTo>
                  <a:pt x="0" y="9"/>
                  <a:pt x="0" y="9"/>
                  <a:pt x="0" y="9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4" y="8"/>
                  <a:pt x="4" y="8"/>
                  <a:pt x="4" y="8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9"/>
                  <a:pt x="8" y="9"/>
                  <a:pt x="8" y="9"/>
                </a:cubicBezTo>
                <a:cubicBezTo>
                  <a:pt x="9" y="8"/>
                  <a:pt x="9" y="8"/>
                  <a:pt x="9" y="8"/>
                </a:cubicBezTo>
                <a:cubicBezTo>
                  <a:pt x="7" y="7"/>
                  <a:pt x="7" y="7"/>
                  <a:pt x="7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8" y="6"/>
                  <a:pt x="8" y="6"/>
                  <a:pt x="8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3"/>
                  <a:pt x="9" y="3"/>
                  <a:pt x="9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5"/>
                  <a:pt x="25" y="5"/>
                  <a:pt x="25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32" y="5"/>
                  <a:pt x="32" y="5"/>
                </a:cubicBezTo>
                <a:cubicBezTo>
                  <a:pt x="32" y="5"/>
                  <a:pt x="33" y="4"/>
                  <a:pt x="33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7"/>
                  <a:pt x="37" y="9"/>
                  <a:pt x="37" y="10"/>
                </a:cubicBezTo>
                <a:close/>
              </a:path>
            </a:pathLst>
          </a:custGeom>
          <a:solidFill>
            <a:srgbClr val="8F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7" name="Freeform 153"/>
          <p:cNvSpPr>
            <a:spLocks noEditPoints="1"/>
          </p:cNvSpPr>
          <p:nvPr/>
        </p:nvSpPr>
        <p:spPr bwMode="auto">
          <a:xfrm>
            <a:off x="10475104" y="3802919"/>
            <a:ext cx="395288" cy="273050"/>
          </a:xfrm>
          <a:custGeom>
            <a:avLst/>
            <a:gdLst>
              <a:gd name="T0" fmla="*/ 17 w 35"/>
              <a:gd name="T1" fmla="*/ 0 h 24"/>
              <a:gd name="T2" fmla="*/ 19 w 35"/>
              <a:gd name="T3" fmla="*/ 1 h 24"/>
              <a:gd name="T4" fmla="*/ 21 w 35"/>
              <a:gd name="T5" fmla="*/ 3 h 24"/>
              <a:gd name="T6" fmla="*/ 21 w 35"/>
              <a:gd name="T7" fmla="*/ 5 h 24"/>
              <a:gd name="T8" fmla="*/ 23 w 35"/>
              <a:gd name="T9" fmla="*/ 5 h 24"/>
              <a:gd name="T10" fmla="*/ 31 w 35"/>
              <a:gd name="T11" fmla="*/ 5 h 24"/>
              <a:gd name="T12" fmla="*/ 33 w 35"/>
              <a:gd name="T13" fmla="*/ 5 h 24"/>
              <a:gd name="T14" fmla="*/ 32 w 35"/>
              <a:gd name="T15" fmla="*/ 6 h 24"/>
              <a:gd name="T16" fmla="*/ 23 w 35"/>
              <a:gd name="T17" fmla="*/ 8 h 24"/>
              <a:gd name="T18" fmla="*/ 24 w 35"/>
              <a:gd name="T19" fmla="*/ 9 h 24"/>
              <a:gd name="T20" fmla="*/ 25 w 35"/>
              <a:gd name="T21" fmla="*/ 11 h 24"/>
              <a:gd name="T22" fmla="*/ 28 w 35"/>
              <a:gd name="T23" fmla="*/ 14 h 24"/>
              <a:gd name="T24" fmla="*/ 30 w 35"/>
              <a:gd name="T25" fmla="*/ 15 h 24"/>
              <a:gd name="T26" fmla="*/ 28 w 35"/>
              <a:gd name="T27" fmla="*/ 16 h 24"/>
              <a:gd name="T28" fmla="*/ 23 w 35"/>
              <a:gd name="T29" fmla="*/ 13 h 24"/>
              <a:gd name="T30" fmla="*/ 22 w 35"/>
              <a:gd name="T31" fmla="*/ 15 h 24"/>
              <a:gd name="T32" fmla="*/ 19 w 35"/>
              <a:gd name="T33" fmla="*/ 23 h 24"/>
              <a:gd name="T34" fmla="*/ 17 w 35"/>
              <a:gd name="T35" fmla="*/ 20 h 24"/>
              <a:gd name="T36" fmla="*/ 21 w 35"/>
              <a:gd name="T37" fmla="*/ 15 h 24"/>
              <a:gd name="T38" fmla="*/ 20 w 35"/>
              <a:gd name="T39" fmla="*/ 17 h 24"/>
              <a:gd name="T40" fmla="*/ 17 w 35"/>
              <a:gd name="T41" fmla="*/ 17 h 24"/>
              <a:gd name="T42" fmla="*/ 15 w 35"/>
              <a:gd name="T43" fmla="*/ 17 h 24"/>
              <a:gd name="T44" fmla="*/ 13 w 35"/>
              <a:gd name="T45" fmla="*/ 17 h 24"/>
              <a:gd name="T46" fmla="*/ 10 w 35"/>
              <a:gd name="T47" fmla="*/ 19 h 24"/>
              <a:gd name="T48" fmla="*/ 15 w 35"/>
              <a:gd name="T49" fmla="*/ 21 h 24"/>
              <a:gd name="T50" fmla="*/ 12 w 35"/>
              <a:gd name="T51" fmla="*/ 22 h 24"/>
              <a:gd name="T52" fmla="*/ 11 w 35"/>
              <a:gd name="T53" fmla="*/ 15 h 24"/>
              <a:gd name="T54" fmla="*/ 10 w 35"/>
              <a:gd name="T55" fmla="*/ 15 h 24"/>
              <a:gd name="T56" fmla="*/ 9 w 35"/>
              <a:gd name="T57" fmla="*/ 14 h 24"/>
              <a:gd name="T58" fmla="*/ 5 w 35"/>
              <a:gd name="T59" fmla="*/ 14 h 24"/>
              <a:gd name="T60" fmla="*/ 3 w 35"/>
              <a:gd name="T61" fmla="*/ 19 h 24"/>
              <a:gd name="T62" fmla="*/ 3 w 35"/>
              <a:gd name="T63" fmla="*/ 16 h 24"/>
              <a:gd name="T64" fmla="*/ 9 w 35"/>
              <a:gd name="T65" fmla="*/ 12 h 24"/>
              <a:gd name="T66" fmla="*/ 9 w 35"/>
              <a:gd name="T67" fmla="*/ 11 h 24"/>
              <a:gd name="T68" fmla="*/ 1 w 35"/>
              <a:gd name="T69" fmla="*/ 9 h 24"/>
              <a:gd name="T70" fmla="*/ 1 w 35"/>
              <a:gd name="T71" fmla="*/ 7 h 24"/>
              <a:gd name="T72" fmla="*/ 6 w 35"/>
              <a:gd name="T73" fmla="*/ 9 h 24"/>
              <a:gd name="T74" fmla="*/ 8 w 35"/>
              <a:gd name="T75" fmla="*/ 9 h 24"/>
              <a:gd name="T76" fmla="*/ 8 w 35"/>
              <a:gd name="T77" fmla="*/ 7 h 24"/>
              <a:gd name="T78" fmla="*/ 9 w 35"/>
              <a:gd name="T79" fmla="*/ 6 h 24"/>
              <a:gd name="T80" fmla="*/ 9 w 35"/>
              <a:gd name="T81" fmla="*/ 5 h 24"/>
              <a:gd name="T82" fmla="*/ 9 w 35"/>
              <a:gd name="T83" fmla="*/ 3 h 24"/>
              <a:gd name="T84" fmla="*/ 12 w 35"/>
              <a:gd name="T85" fmla="*/ 1 h 24"/>
              <a:gd name="T86" fmla="*/ 14 w 35"/>
              <a:gd name="T87" fmla="*/ 1 h 24"/>
              <a:gd name="T88" fmla="*/ 16 w 35"/>
              <a:gd name="T89" fmla="*/ 2 h 24"/>
              <a:gd name="T90" fmla="*/ 20 w 35"/>
              <a:gd name="T91" fmla="*/ 11 h 24"/>
              <a:gd name="T92" fmla="*/ 11 w 35"/>
              <a:gd name="T93" fmla="*/ 9 h 24"/>
              <a:gd name="T94" fmla="*/ 15 w 35"/>
              <a:gd name="T95" fmla="*/ 11 h 24"/>
              <a:gd name="T96" fmla="*/ 14 w 35"/>
              <a:gd name="T97" fmla="*/ 14 h 24"/>
              <a:gd name="T98" fmla="*/ 15 w 35"/>
              <a:gd name="T99" fmla="*/ 14 h 24"/>
              <a:gd name="T100" fmla="*/ 17 w 35"/>
              <a:gd name="T101" fmla="*/ 14 h 24"/>
              <a:gd name="T102" fmla="*/ 18 w 35"/>
              <a:gd name="T103" fmla="*/ 13 h 24"/>
              <a:gd name="T104" fmla="*/ 19 w 35"/>
              <a:gd name="T105" fmla="*/ 14 h 24"/>
              <a:gd name="T106" fmla="*/ 20 w 35"/>
              <a:gd name="T107" fmla="*/ 13 h 24"/>
              <a:gd name="T108" fmla="*/ 16 w 35"/>
              <a:gd name="T109" fmla="*/ 15 h 24"/>
              <a:gd name="T110" fmla="*/ 15 w 35"/>
              <a:gd name="T111" fmla="*/ 15 h 24"/>
              <a:gd name="T112" fmla="*/ 12 w 35"/>
              <a:gd name="T11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24">
                <a:moveTo>
                  <a:pt x="16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6" y="1"/>
                </a:cubicBezTo>
                <a:cubicBezTo>
                  <a:pt x="16" y="1"/>
                  <a:pt x="17" y="0"/>
                  <a:pt x="17" y="0"/>
                </a:cubicBezTo>
                <a:cubicBezTo>
                  <a:pt x="17" y="1"/>
                  <a:pt x="18" y="1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8" y="3"/>
                  <a:pt x="19" y="2"/>
                </a:cubicBezTo>
                <a:cubicBezTo>
                  <a:pt x="19" y="2"/>
                  <a:pt x="19" y="2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2"/>
                  <a:pt x="20" y="2"/>
                  <a:pt x="19" y="2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4"/>
                  <a:pt x="20" y="4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2"/>
                  <a:pt x="22" y="3"/>
                </a:cubicBezTo>
                <a:cubicBezTo>
                  <a:pt x="22" y="3"/>
                  <a:pt x="22" y="3"/>
                  <a:pt x="21" y="4"/>
                </a:cubicBezTo>
                <a:cubicBezTo>
                  <a:pt x="21" y="4"/>
                  <a:pt x="21" y="4"/>
                  <a:pt x="21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2" y="4"/>
                  <a:pt x="23" y="4"/>
                  <a:pt x="23" y="4"/>
                </a:cubicBezTo>
                <a:cubicBezTo>
                  <a:pt x="24" y="4"/>
                  <a:pt x="24" y="4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2" y="5"/>
                  <a:pt x="22" y="6"/>
                  <a:pt x="23" y="6"/>
                </a:cubicBezTo>
                <a:cubicBezTo>
                  <a:pt x="23" y="7"/>
                  <a:pt x="23" y="7"/>
                  <a:pt x="23" y="6"/>
                </a:cubicBezTo>
                <a:cubicBezTo>
                  <a:pt x="24" y="6"/>
                  <a:pt x="25" y="5"/>
                  <a:pt x="26" y="5"/>
                </a:cubicBezTo>
                <a:cubicBezTo>
                  <a:pt x="28" y="4"/>
                  <a:pt x="29" y="5"/>
                  <a:pt x="31" y="5"/>
                </a:cubicBezTo>
                <a:cubicBezTo>
                  <a:pt x="32" y="5"/>
                  <a:pt x="32" y="5"/>
                  <a:pt x="32" y="4"/>
                </a:cubicBezTo>
                <a:cubicBezTo>
                  <a:pt x="33" y="4"/>
                  <a:pt x="34" y="3"/>
                  <a:pt x="34" y="3"/>
                </a:cubicBezTo>
                <a:cubicBezTo>
                  <a:pt x="35" y="3"/>
                  <a:pt x="35" y="4"/>
                  <a:pt x="34" y="4"/>
                </a:cubicBezTo>
                <a:cubicBezTo>
                  <a:pt x="34" y="4"/>
                  <a:pt x="33" y="4"/>
                  <a:pt x="33" y="5"/>
                </a:cubicBezTo>
                <a:cubicBezTo>
                  <a:pt x="33" y="5"/>
                  <a:pt x="33" y="5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4" y="6"/>
                  <a:pt x="34" y="7"/>
                  <a:pt x="33" y="7"/>
                </a:cubicBezTo>
                <a:cubicBezTo>
                  <a:pt x="33" y="7"/>
                  <a:pt x="33" y="7"/>
                  <a:pt x="32" y="6"/>
                </a:cubicBezTo>
                <a:cubicBezTo>
                  <a:pt x="32" y="6"/>
                  <a:pt x="32" y="6"/>
                  <a:pt x="31" y="6"/>
                </a:cubicBezTo>
                <a:cubicBezTo>
                  <a:pt x="29" y="6"/>
                  <a:pt x="28" y="5"/>
                  <a:pt x="26" y="6"/>
                </a:cubicBezTo>
                <a:cubicBezTo>
                  <a:pt x="25" y="6"/>
                  <a:pt x="24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9"/>
                  <a:pt x="23" y="9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4" y="10"/>
                </a:cubicBezTo>
                <a:cubicBezTo>
                  <a:pt x="24" y="10"/>
                  <a:pt x="25" y="10"/>
                  <a:pt x="25" y="10"/>
                </a:cubicBezTo>
                <a:cubicBezTo>
                  <a:pt x="26" y="11"/>
                  <a:pt x="25" y="11"/>
                  <a:pt x="25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11"/>
                  <a:pt x="23" y="11"/>
                  <a:pt x="23" y="12"/>
                </a:cubicBezTo>
                <a:cubicBezTo>
                  <a:pt x="23" y="12"/>
                  <a:pt x="24" y="12"/>
                  <a:pt x="24" y="12"/>
                </a:cubicBezTo>
                <a:cubicBezTo>
                  <a:pt x="26" y="12"/>
                  <a:pt x="27" y="13"/>
                  <a:pt x="28" y="14"/>
                </a:cubicBezTo>
                <a:cubicBezTo>
                  <a:pt x="29" y="14"/>
                  <a:pt x="29" y="14"/>
                  <a:pt x="29" y="15"/>
                </a:cubicBezTo>
                <a:cubicBezTo>
                  <a:pt x="30" y="15"/>
                  <a:pt x="31" y="15"/>
                  <a:pt x="31" y="16"/>
                </a:cubicBezTo>
                <a:cubicBezTo>
                  <a:pt x="31" y="16"/>
                  <a:pt x="30" y="16"/>
                  <a:pt x="30" y="16"/>
                </a:cubicBezTo>
                <a:cubicBezTo>
                  <a:pt x="30" y="16"/>
                  <a:pt x="30" y="16"/>
                  <a:pt x="30" y="15"/>
                </a:cubicBezTo>
                <a:cubicBezTo>
                  <a:pt x="29" y="15"/>
                  <a:pt x="29" y="15"/>
                  <a:pt x="29" y="16"/>
                </a:cubicBezTo>
                <a:cubicBezTo>
                  <a:pt x="28" y="16"/>
                  <a:pt x="28" y="17"/>
                  <a:pt x="28" y="17"/>
                </a:cubicBezTo>
                <a:cubicBezTo>
                  <a:pt x="28" y="18"/>
                  <a:pt x="27" y="18"/>
                  <a:pt x="27" y="17"/>
                </a:cubicBezTo>
                <a:cubicBezTo>
                  <a:pt x="27" y="17"/>
                  <a:pt x="28" y="16"/>
                  <a:pt x="28" y="16"/>
                </a:cubicBezTo>
                <a:cubicBezTo>
                  <a:pt x="28" y="15"/>
                  <a:pt x="28" y="15"/>
                  <a:pt x="27" y="15"/>
                </a:cubicBezTo>
                <a:cubicBezTo>
                  <a:pt x="26" y="13"/>
                  <a:pt x="25" y="13"/>
                  <a:pt x="24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4"/>
                  <a:pt x="24" y="14"/>
                </a:cubicBezTo>
                <a:cubicBezTo>
                  <a:pt x="24" y="14"/>
                  <a:pt x="23" y="15"/>
                  <a:pt x="23" y="14"/>
                </a:cubicBezTo>
                <a:cubicBezTo>
                  <a:pt x="23" y="14"/>
                  <a:pt x="22" y="14"/>
                  <a:pt x="22" y="14"/>
                </a:cubicBezTo>
                <a:cubicBezTo>
                  <a:pt x="22" y="14"/>
                  <a:pt x="22" y="14"/>
                  <a:pt x="22" y="15"/>
                </a:cubicBezTo>
                <a:cubicBezTo>
                  <a:pt x="23" y="16"/>
                  <a:pt x="24" y="17"/>
                  <a:pt x="23" y="18"/>
                </a:cubicBezTo>
                <a:cubicBezTo>
                  <a:pt x="23" y="19"/>
                  <a:pt x="22" y="20"/>
                  <a:pt x="21" y="21"/>
                </a:cubicBezTo>
                <a:cubicBezTo>
                  <a:pt x="19" y="21"/>
                  <a:pt x="20" y="21"/>
                  <a:pt x="19" y="22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4"/>
                  <a:pt x="18" y="23"/>
                  <a:pt x="18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19" y="21"/>
                  <a:pt x="18" y="21"/>
                  <a:pt x="18" y="21"/>
                </a:cubicBezTo>
                <a:cubicBezTo>
                  <a:pt x="17" y="21"/>
                  <a:pt x="16" y="21"/>
                  <a:pt x="17" y="20"/>
                </a:cubicBezTo>
                <a:cubicBezTo>
                  <a:pt x="18" y="20"/>
                  <a:pt x="19" y="21"/>
                  <a:pt x="20" y="20"/>
                </a:cubicBezTo>
                <a:cubicBezTo>
                  <a:pt x="21" y="19"/>
                  <a:pt x="22" y="19"/>
                  <a:pt x="22" y="18"/>
                </a:cubicBezTo>
                <a:cubicBezTo>
                  <a:pt x="23" y="17"/>
                  <a:pt x="22" y="16"/>
                  <a:pt x="22" y="16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6"/>
                  <a:pt x="20" y="16"/>
                  <a:pt x="21" y="16"/>
                </a:cubicBezTo>
                <a:cubicBezTo>
                  <a:pt x="21" y="17"/>
                  <a:pt x="21" y="17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8"/>
                  <a:pt x="18" y="18"/>
                  <a:pt x="18" y="18"/>
                </a:cubicBezTo>
                <a:cubicBezTo>
                  <a:pt x="18" y="18"/>
                  <a:pt x="17" y="18"/>
                  <a:pt x="17" y="17"/>
                </a:cubicBezTo>
                <a:cubicBezTo>
                  <a:pt x="17" y="17"/>
                  <a:pt x="17" y="17"/>
                  <a:pt x="16" y="17"/>
                </a:cubicBezTo>
                <a:cubicBezTo>
                  <a:pt x="16" y="17"/>
                  <a:pt x="16" y="17"/>
                  <a:pt x="16" y="18"/>
                </a:cubicBezTo>
                <a:cubicBezTo>
                  <a:pt x="16" y="18"/>
                  <a:pt x="16" y="19"/>
                  <a:pt x="15" y="18"/>
                </a:cubicBezTo>
                <a:cubicBezTo>
                  <a:pt x="15" y="18"/>
                  <a:pt x="15" y="18"/>
                  <a:pt x="15" y="17"/>
                </a:cubicBezTo>
                <a:cubicBezTo>
                  <a:pt x="15" y="17"/>
                  <a:pt x="15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8"/>
                </a:cubicBezTo>
                <a:cubicBezTo>
                  <a:pt x="13" y="18"/>
                  <a:pt x="13" y="18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1" y="17"/>
                  <a:pt x="10" y="18"/>
                </a:cubicBezTo>
                <a:cubicBezTo>
                  <a:pt x="9" y="18"/>
                  <a:pt x="9" y="18"/>
                  <a:pt x="10" y="19"/>
                </a:cubicBezTo>
                <a:cubicBezTo>
                  <a:pt x="10" y="20"/>
                  <a:pt x="11" y="20"/>
                  <a:pt x="12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4" y="21"/>
                  <a:pt x="14" y="20"/>
                  <a:pt x="15" y="20"/>
                </a:cubicBezTo>
                <a:cubicBezTo>
                  <a:pt x="15" y="20"/>
                  <a:pt x="15" y="21"/>
                  <a:pt x="15" y="21"/>
                </a:cubicBezTo>
                <a:cubicBezTo>
                  <a:pt x="13" y="21"/>
                  <a:pt x="13" y="23"/>
                  <a:pt x="14" y="23"/>
                </a:cubicBezTo>
                <a:cubicBezTo>
                  <a:pt x="14" y="22"/>
                  <a:pt x="14" y="23"/>
                  <a:pt x="14" y="23"/>
                </a:cubicBezTo>
                <a:cubicBezTo>
                  <a:pt x="13" y="24"/>
                  <a:pt x="13" y="23"/>
                  <a:pt x="13" y="23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9" y="20"/>
                  <a:pt x="9" y="19"/>
                </a:cubicBezTo>
                <a:cubicBezTo>
                  <a:pt x="8" y="18"/>
                  <a:pt x="9" y="17"/>
                  <a:pt x="9" y="17"/>
                </a:cubicBezTo>
                <a:cubicBezTo>
                  <a:pt x="10" y="17"/>
                  <a:pt x="10" y="16"/>
                  <a:pt x="11" y="16"/>
                </a:cubicBezTo>
                <a:cubicBezTo>
                  <a:pt x="11" y="16"/>
                  <a:pt x="11" y="16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1" y="16"/>
                  <a:pt x="10" y="16"/>
                </a:cubicBezTo>
                <a:cubicBezTo>
                  <a:pt x="10" y="17"/>
                  <a:pt x="9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4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5"/>
                  <a:pt x="9" y="15"/>
                  <a:pt x="9" y="15"/>
                </a:cubicBezTo>
                <a:cubicBezTo>
                  <a:pt x="9" y="15"/>
                  <a:pt x="8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8" y="14"/>
                  <a:pt x="7" y="14"/>
                  <a:pt x="5" y="14"/>
                </a:cubicBezTo>
                <a:cubicBezTo>
                  <a:pt x="4" y="15"/>
                  <a:pt x="4" y="15"/>
                  <a:pt x="4" y="16"/>
                </a:cubicBezTo>
                <a:cubicBezTo>
                  <a:pt x="4" y="17"/>
                  <a:pt x="4" y="17"/>
                  <a:pt x="4" y="18"/>
                </a:cubicBezTo>
                <a:cubicBezTo>
                  <a:pt x="4" y="18"/>
                  <a:pt x="4" y="19"/>
                  <a:pt x="4" y="19"/>
                </a:cubicBezTo>
                <a:cubicBezTo>
                  <a:pt x="4" y="20"/>
                  <a:pt x="3" y="19"/>
                  <a:pt x="3" y="19"/>
                </a:cubicBezTo>
                <a:cubicBezTo>
                  <a:pt x="4" y="17"/>
                  <a:pt x="2" y="18"/>
                  <a:pt x="2" y="19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8"/>
                  <a:pt x="1" y="17"/>
                  <a:pt x="2" y="17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5"/>
                  <a:pt x="4" y="14"/>
                  <a:pt x="5" y="14"/>
                </a:cubicBezTo>
                <a:cubicBezTo>
                  <a:pt x="6" y="13"/>
                  <a:pt x="7" y="13"/>
                  <a:pt x="9" y="13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2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0"/>
                  <a:pt x="7" y="10"/>
                  <a:pt x="6" y="10"/>
                </a:cubicBezTo>
                <a:cubicBezTo>
                  <a:pt x="4" y="9"/>
                  <a:pt x="4" y="9"/>
                  <a:pt x="3" y="8"/>
                </a:cubicBezTo>
                <a:cubicBezTo>
                  <a:pt x="2" y="8"/>
                  <a:pt x="2" y="8"/>
                  <a:pt x="1" y="9"/>
                </a:cubicBezTo>
                <a:cubicBezTo>
                  <a:pt x="1" y="9"/>
                  <a:pt x="1" y="9"/>
                  <a:pt x="0" y="9"/>
                </a:cubicBezTo>
                <a:cubicBezTo>
                  <a:pt x="0" y="9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1" y="7"/>
                  <a:pt x="1" y="7"/>
                </a:cubicBezTo>
                <a:cubicBezTo>
                  <a:pt x="0" y="7"/>
                  <a:pt x="0" y="6"/>
                  <a:pt x="1" y="6"/>
                </a:cubicBezTo>
                <a:cubicBezTo>
                  <a:pt x="1" y="6"/>
                  <a:pt x="2" y="6"/>
                  <a:pt x="2" y="7"/>
                </a:cubicBezTo>
                <a:cubicBezTo>
                  <a:pt x="3" y="7"/>
                  <a:pt x="3" y="7"/>
                  <a:pt x="3" y="8"/>
                </a:cubicBezTo>
                <a:cubicBezTo>
                  <a:pt x="4" y="8"/>
                  <a:pt x="5" y="8"/>
                  <a:pt x="6" y="9"/>
                </a:cubicBezTo>
                <a:cubicBezTo>
                  <a:pt x="7" y="9"/>
                  <a:pt x="7" y="9"/>
                  <a:pt x="8" y="10"/>
                </a:cubicBezTo>
                <a:cubicBezTo>
                  <a:pt x="9" y="10"/>
                  <a:pt x="9" y="10"/>
                  <a:pt x="9" y="9"/>
                </a:cubicBezTo>
                <a:cubicBezTo>
                  <a:pt x="9" y="9"/>
                  <a:pt x="9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7"/>
                  <a:pt x="9" y="7"/>
                  <a:pt x="8" y="7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7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9" y="4"/>
                  <a:pt x="9" y="4"/>
                </a:cubicBezTo>
                <a:cubicBezTo>
                  <a:pt x="8" y="3"/>
                  <a:pt x="8" y="3"/>
                  <a:pt x="9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1" y="3"/>
                  <a:pt x="11" y="3"/>
                  <a:pt x="12" y="3"/>
                </a:cubicBezTo>
                <a:cubicBezTo>
                  <a:pt x="12" y="3"/>
                  <a:pt x="12" y="3"/>
                  <a:pt x="12" y="2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1"/>
                  <a:pt x="13" y="0"/>
                  <a:pt x="13" y="1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4" y="2"/>
                </a:cubicBezTo>
                <a:cubicBezTo>
                  <a:pt x="14" y="2"/>
                  <a:pt x="14" y="2"/>
                  <a:pt x="14" y="1"/>
                </a:cubicBezTo>
                <a:cubicBezTo>
                  <a:pt x="14" y="1"/>
                  <a:pt x="14" y="1"/>
                  <a:pt x="13" y="1"/>
                </a:cubicBezTo>
                <a:cubicBezTo>
                  <a:pt x="13" y="1"/>
                  <a:pt x="13" y="0"/>
                  <a:pt x="14" y="0"/>
                </a:cubicBezTo>
                <a:cubicBezTo>
                  <a:pt x="14" y="0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lose/>
                <a:moveTo>
                  <a:pt x="17" y="10"/>
                </a:moveTo>
                <a:cubicBezTo>
                  <a:pt x="19" y="10"/>
                  <a:pt x="20" y="9"/>
                  <a:pt x="21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10"/>
                  <a:pt x="22" y="11"/>
                  <a:pt x="20" y="11"/>
                </a:cubicBezTo>
                <a:cubicBezTo>
                  <a:pt x="19" y="12"/>
                  <a:pt x="18" y="11"/>
                  <a:pt x="17" y="11"/>
                </a:cubicBezTo>
                <a:cubicBezTo>
                  <a:pt x="17" y="11"/>
                  <a:pt x="17" y="11"/>
                  <a:pt x="17" y="10"/>
                </a:cubicBezTo>
                <a:close/>
                <a:moveTo>
                  <a:pt x="15" y="11"/>
                </a:moveTo>
                <a:cubicBezTo>
                  <a:pt x="14" y="10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1"/>
                  <a:pt x="11" y="12"/>
                  <a:pt x="13" y="12"/>
                </a:cubicBezTo>
                <a:cubicBezTo>
                  <a:pt x="14" y="12"/>
                  <a:pt x="15" y="11"/>
                  <a:pt x="15" y="11"/>
                </a:cubicBezTo>
                <a:cubicBezTo>
                  <a:pt x="16" y="11"/>
                  <a:pt x="16" y="11"/>
                  <a:pt x="15" y="11"/>
                </a:cubicBezTo>
                <a:close/>
                <a:moveTo>
                  <a:pt x="12" y="13"/>
                </a:moveTo>
                <a:cubicBezTo>
                  <a:pt x="13" y="13"/>
                  <a:pt x="13" y="13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4"/>
                </a:cubicBezTo>
                <a:cubicBezTo>
                  <a:pt x="18" y="14"/>
                  <a:pt x="18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1" y="12"/>
                </a:cubicBezTo>
                <a:cubicBezTo>
                  <a:pt x="21" y="12"/>
                  <a:pt x="21" y="12"/>
                  <a:pt x="21" y="13"/>
                </a:cubicBezTo>
                <a:cubicBezTo>
                  <a:pt x="20" y="14"/>
                  <a:pt x="18" y="15"/>
                  <a:pt x="17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3" y="14"/>
                  <a:pt x="12" y="13"/>
                </a:cubicBezTo>
                <a:cubicBezTo>
                  <a:pt x="12" y="13"/>
                  <a:pt x="12" y="13"/>
                  <a:pt x="12" y="13"/>
                </a:cubicBezTo>
                <a:close/>
              </a:path>
            </a:pathLst>
          </a:custGeom>
          <a:solidFill>
            <a:srgbClr val="FDC0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96898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3203779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81</TotalTime>
  <Words>73</Words>
  <Application>Microsoft Office PowerPoint</Application>
  <PresentationFormat>宽屏</PresentationFormat>
  <Paragraphs>7</Paragraphs>
  <Slides>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</vt:i4>
      </vt:variant>
    </vt:vector>
  </HeadingPairs>
  <TitlesOfParts>
    <vt:vector size="12" baseType="lpstr">
      <vt:lpstr>Meiryo</vt:lpstr>
      <vt:lpstr>宋体</vt:lpstr>
      <vt:lpstr>微软雅黑</vt:lpstr>
      <vt:lpstr>Arial</vt:lpstr>
      <vt:lpstr>Calibri</vt:lpstr>
      <vt:lpstr>Calibri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/>
  <dc:creator>Administrator</dc:creator>
  <cp:keywords/>
  <dc:description/>
  <cp:lastModifiedBy>Administrator</cp:lastModifiedBy>
  <cp:revision>16</cp:revision>
  <dcterms:created xsi:type="dcterms:W3CDTF">2015-03-04T03:31:47Z</dcterms:created>
  <dcterms:modified xsi:type="dcterms:W3CDTF">2015-10-29T10:14:24Z</dcterms:modified>
  <cp:category/>
</cp:coreProperties>
</file>