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6"/>
  </p:notesMasterIdLst>
  <p:sldIdLst>
    <p:sldId id="314" r:id="rId3"/>
    <p:sldId id="312" r:id="rId4"/>
    <p:sldId id="310" r:id="rId5"/>
    <p:sldId id="257" r:id="rId6"/>
    <p:sldId id="258" r:id="rId7"/>
    <p:sldId id="259" r:id="rId8"/>
    <p:sldId id="260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311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8" r:id="rId51"/>
    <p:sldId id="309" r:id="rId52"/>
    <p:sldId id="313" r:id="rId53"/>
    <p:sldId id="315" r:id="rId54"/>
    <p:sldId id="316" r:id="rId55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174"/>
    <a:srgbClr val="445093"/>
    <a:srgbClr val="AF937D"/>
    <a:srgbClr val="656A68"/>
    <a:srgbClr val="655F69"/>
    <a:srgbClr val="49260E"/>
    <a:srgbClr val="B2662B"/>
    <a:srgbClr val="6E7273"/>
    <a:srgbClr val="FE9E4A"/>
    <a:srgbClr val="3035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2D60B-29BE-4528-86BD-B2B2FC4FFB06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497A3-4E26-4CB1-8F4A-CD1238280F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850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6805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498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89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40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192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73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882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2893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968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8882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09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38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91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91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6245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472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85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47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80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227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10191750" y="152400"/>
            <a:ext cx="17739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BY</a:t>
            </a:r>
            <a:r>
              <a:rPr lang="zh-CN" altLang="en-US" sz="2000" dirty="0" smtClean="0"/>
              <a:t>：第十行星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411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82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098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95A5D-A045-465E-BE12-3DBC7321AAB3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DB5E1-ECAE-45B5-908B-6AB37A13D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289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134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04561" y="1588082"/>
            <a:ext cx="1040976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/>
              <a:t>我爱你，</a:t>
            </a:r>
            <a:endParaRPr lang="en-US" altLang="zh-CN" sz="11500" b="1" dirty="0" smtClean="0"/>
          </a:p>
          <a:p>
            <a:r>
              <a:rPr lang="zh-CN" altLang="en-US" sz="11500" b="1" dirty="0" smtClean="0"/>
              <a:t>用这</a:t>
            </a:r>
            <a:r>
              <a:rPr lang="en-US" altLang="zh-CN" sz="11500" b="1" dirty="0" smtClean="0"/>
              <a:t>50</a:t>
            </a:r>
            <a:r>
              <a:rPr lang="zh-CN" altLang="en-US" sz="11500" b="1" smtClean="0"/>
              <a:t>种浪漫。</a:t>
            </a:r>
            <a:endParaRPr lang="en-US" altLang="zh-CN" sz="11500" b="1" dirty="0" smtClean="0"/>
          </a:p>
        </p:txBody>
      </p:sp>
    </p:spTree>
    <p:extLst>
      <p:ext uri="{BB962C8B-B14F-4D97-AF65-F5344CB8AC3E}">
        <p14:creationId xmlns:p14="http://schemas.microsoft.com/office/powerpoint/2010/main" val="204165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405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650" y="0"/>
            <a:ext cx="87693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04_11539183_921c648a4307f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5" t="53748" r="33925" b="5141"/>
          <a:stretch>
            <a:fillRect/>
          </a:stretch>
        </p:blipFill>
        <p:spPr>
          <a:xfrm>
            <a:off x="1235075" y="372003"/>
            <a:ext cx="2819400" cy="2819400"/>
          </a:xfrm>
          <a:custGeom>
            <a:avLst/>
            <a:gdLst>
              <a:gd name="connsiteX0" fmla="*/ 0 w 2819400"/>
              <a:gd name="connsiteY0" fmla="*/ 0 h 2819400"/>
              <a:gd name="connsiteX1" fmla="*/ 2819400 w 2819400"/>
              <a:gd name="connsiteY1" fmla="*/ 0 h 2819400"/>
              <a:gd name="connsiteX2" fmla="*/ 2819400 w 2819400"/>
              <a:gd name="connsiteY2" fmla="*/ 2819400 h 2819400"/>
              <a:gd name="connsiteX3" fmla="*/ 0 w 2819400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2819400">
                <a:moveTo>
                  <a:pt x="0" y="0"/>
                </a:moveTo>
                <a:lnTo>
                  <a:pt x="2819400" y="0"/>
                </a:lnTo>
                <a:lnTo>
                  <a:pt x="2819400" y="2819400"/>
                </a:lnTo>
                <a:lnTo>
                  <a:pt x="0" y="28194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2644775" y="1257343"/>
            <a:ext cx="5257800" cy="52578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0953" y="2429403"/>
            <a:ext cx="6791732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荷兰</a:t>
            </a:r>
          </a:p>
          <a:p>
            <a:pPr algn="ctr"/>
            <a:r>
              <a:rPr lang="en-US" altLang="zh-CN" sz="8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Ik hou van jou</a:t>
            </a:r>
            <a:endParaRPr lang="zh-CN" altLang="zh-CN" sz="8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3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B1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-110F6092G2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60"/>
          <a:stretch/>
        </p:blipFill>
        <p:spPr>
          <a:xfrm>
            <a:off x="5392737" y="0"/>
            <a:ext cx="678021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47-110F6092G2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36"/>
          <a:stretch/>
        </p:blipFill>
        <p:spPr>
          <a:xfrm>
            <a:off x="0" y="0"/>
            <a:ext cx="20193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3829050" y="0"/>
            <a:ext cx="440055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323" y="2274838"/>
            <a:ext cx="705975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爱沙尼亚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 armastan sind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90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B0F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4bd3617e33a72513dbc136104a0025891247194efbb-hiq4v0_fw6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4bd3617e33a72513dbc136104a0025891247194efbb-hiq4v0_fw6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6" t="8339" r="7474" b="38328"/>
          <a:stretch>
            <a:fillRect/>
          </a:stretch>
        </p:blipFill>
        <p:spPr>
          <a:xfrm>
            <a:off x="4419966" y="331694"/>
            <a:ext cx="4380768" cy="4380768"/>
          </a:xfrm>
          <a:custGeom>
            <a:avLst/>
            <a:gdLst>
              <a:gd name="connsiteX0" fmla="*/ 1828800 w 3657600"/>
              <a:gd name="connsiteY0" fmla="*/ 0 h 3657600"/>
              <a:gd name="connsiteX1" fmla="*/ 3657600 w 3657600"/>
              <a:gd name="connsiteY1" fmla="*/ 0 h 3657600"/>
              <a:gd name="connsiteX2" fmla="*/ 3657600 w 3657600"/>
              <a:gd name="connsiteY2" fmla="*/ 1828800 h 3657600"/>
              <a:gd name="connsiteX3" fmla="*/ 1828800 w 3657600"/>
              <a:gd name="connsiteY3" fmla="*/ 3657600 h 3657600"/>
              <a:gd name="connsiteX4" fmla="*/ 0 w 3657600"/>
              <a:gd name="connsiteY4" fmla="*/ 1828800 h 3657600"/>
              <a:gd name="connsiteX5" fmla="*/ 1828800 w 3657600"/>
              <a:gd name="connsiteY5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3657600">
                <a:moveTo>
                  <a:pt x="1828800" y="0"/>
                </a:moveTo>
                <a:lnTo>
                  <a:pt x="3657600" y="0"/>
                </a:lnTo>
                <a:lnTo>
                  <a:pt x="3657600" y="1828800"/>
                </a:lnTo>
                <a:cubicBezTo>
                  <a:pt x="3657600" y="2838818"/>
                  <a:pt x="2838818" y="3657600"/>
                  <a:pt x="1828800" y="3657600"/>
                </a:cubicBezTo>
                <a:cubicBezTo>
                  <a:pt x="818782" y="3657600"/>
                  <a:pt x="0" y="2838818"/>
                  <a:pt x="0" y="1828800"/>
                </a:cubicBezTo>
                <a:cubicBezTo>
                  <a:pt x="0" y="818782"/>
                  <a:pt x="818782" y="0"/>
                  <a:pt x="18288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泪滴形 6"/>
          <p:cNvSpPr/>
          <p:nvPr/>
        </p:nvSpPr>
        <p:spPr>
          <a:xfrm rot="4411760">
            <a:off x="1028700" y="1238522"/>
            <a:ext cx="5353050" cy="5353050"/>
          </a:xfrm>
          <a:prstGeom prst="teardrop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9450" y="2920498"/>
            <a:ext cx="393062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菲律宾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Mahal kita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80c89ca583030db7d5 (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380c89ca583030db7d5 (1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6" t="24722" r="4856" b="30556"/>
          <a:stretch>
            <a:fillRect/>
          </a:stretch>
        </p:blipFill>
        <p:spPr>
          <a:xfrm>
            <a:off x="2855827" y="676692"/>
            <a:ext cx="4613448" cy="2285166"/>
          </a:xfrm>
          <a:custGeom>
            <a:avLst/>
            <a:gdLst>
              <a:gd name="connsiteX0" fmla="*/ 0 w 6191969"/>
              <a:gd name="connsiteY0" fmla="*/ 0 h 3067050"/>
              <a:gd name="connsiteX1" fmla="*/ 4658444 w 6191969"/>
              <a:gd name="connsiteY1" fmla="*/ 0 h 3067050"/>
              <a:gd name="connsiteX2" fmla="*/ 6191969 w 6191969"/>
              <a:gd name="connsiteY2" fmla="*/ 1533525 h 3067050"/>
              <a:gd name="connsiteX3" fmla="*/ 4658444 w 6191969"/>
              <a:gd name="connsiteY3" fmla="*/ 3067050 h 3067050"/>
              <a:gd name="connsiteX4" fmla="*/ 0 w 6191969"/>
              <a:gd name="connsiteY4" fmla="*/ 306705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1969" h="3067050">
                <a:moveTo>
                  <a:pt x="0" y="0"/>
                </a:moveTo>
                <a:lnTo>
                  <a:pt x="4658444" y="0"/>
                </a:lnTo>
                <a:lnTo>
                  <a:pt x="6191969" y="1533525"/>
                </a:lnTo>
                <a:lnTo>
                  <a:pt x="4658444" y="3067050"/>
                </a:lnTo>
                <a:lnTo>
                  <a:pt x="0" y="30670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" name="五边形 8"/>
          <p:cNvSpPr/>
          <p:nvPr/>
        </p:nvSpPr>
        <p:spPr>
          <a:xfrm>
            <a:off x="1150994" y="2542758"/>
            <a:ext cx="6768860" cy="3352800"/>
          </a:xfrm>
          <a:prstGeom prst="homeP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9250" y="3162300"/>
            <a:ext cx="5441681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芬兰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Rakastan sinua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11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0E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0e0a02d8b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0"/>
            <a:ext cx="109728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流程图: 顺序访问存储器 6"/>
          <p:cNvSpPr/>
          <p:nvPr/>
        </p:nvSpPr>
        <p:spPr>
          <a:xfrm rot="19726271" flipH="1">
            <a:off x="985532" y="596044"/>
            <a:ext cx="5276423" cy="5276423"/>
          </a:xfrm>
          <a:prstGeom prst="flowChartMagneticTap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474" y="1453621"/>
            <a:ext cx="533453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法语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 te aime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流程图: 顺序访问存储器 7"/>
          <p:cNvSpPr/>
          <p:nvPr/>
        </p:nvSpPr>
        <p:spPr>
          <a:xfrm rot="19726271" flipH="1">
            <a:off x="5784702" y="1716844"/>
            <a:ext cx="3034821" cy="3034821"/>
          </a:xfrm>
          <a:prstGeom prst="flowChartMagneticTap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551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5C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jptyd8cr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75" y="0"/>
            <a:ext cx="111696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椭圆 3"/>
          <p:cNvSpPr/>
          <p:nvPr/>
        </p:nvSpPr>
        <p:spPr>
          <a:xfrm>
            <a:off x="7526186" y="409574"/>
            <a:ext cx="2447926" cy="244792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13144" y="820995"/>
            <a:ext cx="6037005" cy="603700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64927" y="2496562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加利西亚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Quérote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35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20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1372e402221341f92a2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" y="0"/>
            <a:ext cx="103044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001372e402221341f92a2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2" t="19722" r="31147" b="19722"/>
          <a:stretch>
            <a:fillRect/>
          </a:stretch>
        </p:blipFill>
        <p:spPr>
          <a:xfrm>
            <a:off x="1311150" y="675770"/>
            <a:ext cx="6668642" cy="5014016"/>
          </a:xfrm>
          <a:custGeom>
            <a:avLst/>
            <a:gdLst>
              <a:gd name="connsiteX0" fmla="*/ 1038225 w 5523357"/>
              <a:gd name="connsiteY0" fmla="*/ 0 h 4152900"/>
              <a:gd name="connsiteX1" fmla="*/ 5523357 w 5523357"/>
              <a:gd name="connsiteY1" fmla="*/ 0 h 4152900"/>
              <a:gd name="connsiteX2" fmla="*/ 4485132 w 5523357"/>
              <a:gd name="connsiteY2" fmla="*/ 4152900 h 4152900"/>
              <a:gd name="connsiteX3" fmla="*/ 0 w 5523357"/>
              <a:gd name="connsiteY3" fmla="*/ 4152900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3357" h="4152900">
                <a:moveTo>
                  <a:pt x="1038225" y="0"/>
                </a:moveTo>
                <a:lnTo>
                  <a:pt x="5523357" y="0"/>
                </a:lnTo>
                <a:lnTo>
                  <a:pt x="4485132" y="4152900"/>
                </a:lnTo>
                <a:lnTo>
                  <a:pt x="0" y="41529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平行四边形 6"/>
          <p:cNvSpPr/>
          <p:nvPr/>
        </p:nvSpPr>
        <p:spPr>
          <a:xfrm>
            <a:off x="4793815" y="1608753"/>
            <a:ext cx="6781800" cy="5099098"/>
          </a:xfrm>
          <a:prstGeom prst="parallelogram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98895" y="2856373"/>
            <a:ext cx="609814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格鲁吉亚</a:t>
            </a:r>
          </a:p>
          <a:p>
            <a:pPr algn="ctr"/>
            <a:r>
              <a:rPr lang="en-US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მე შენ მიყვარხარ</a:t>
            </a:r>
            <a:endParaRPr lang="zh-CN" altLang="zh-CN" sz="6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20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097e1_sr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0" y="0"/>
            <a:ext cx="77152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6097e1_sr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t="39444" r="24321" b="2778"/>
          <a:stretch>
            <a:fillRect/>
          </a:stretch>
        </p:blipFill>
        <p:spPr>
          <a:xfrm>
            <a:off x="4476748" y="224010"/>
            <a:ext cx="3962400" cy="3962400"/>
          </a:xfrm>
          <a:custGeom>
            <a:avLst/>
            <a:gdLst>
              <a:gd name="connsiteX0" fmla="*/ 1981200 w 3962400"/>
              <a:gd name="connsiteY0" fmla="*/ 0 h 3962400"/>
              <a:gd name="connsiteX1" fmla="*/ 3962400 w 3962400"/>
              <a:gd name="connsiteY1" fmla="*/ 1981200 h 3962400"/>
              <a:gd name="connsiteX2" fmla="*/ 1981200 w 3962400"/>
              <a:gd name="connsiteY2" fmla="*/ 3962400 h 3962400"/>
              <a:gd name="connsiteX3" fmla="*/ 0 w 3962400"/>
              <a:gd name="connsiteY3" fmla="*/ 1981200 h 3962400"/>
              <a:gd name="connsiteX4" fmla="*/ 1981200 w 3962400"/>
              <a:gd name="connsiteY4" fmla="*/ 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2400" h="3962400">
                <a:moveTo>
                  <a:pt x="1981200" y="0"/>
                </a:moveTo>
                <a:cubicBezTo>
                  <a:pt x="3075387" y="0"/>
                  <a:pt x="3962400" y="887013"/>
                  <a:pt x="3962400" y="1981200"/>
                </a:cubicBezTo>
                <a:cubicBezTo>
                  <a:pt x="3962400" y="3075387"/>
                  <a:pt x="3075387" y="3962400"/>
                  <a:pt x="1981200" y="3962400"/>
                </a:cubicBezTo>
                <a:cubicBezTo>
                  <a:pt x="887013" y="3962400"/>
                  <a:pt x="0" y="3075387"/>
                  <a:pt x="0" y="1981200"/>
                </a:cubicBezTo>
                <a:cubicBezTo>
                  <a:pt x="0" y="887013"/>
                  <a:pt x="887013" y="0"/>
                  <a:pt x="1981200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椭圆 6"/>
          <p:cNvSpPr/>
          <p:nvPr/>
        </p:nvSpPr>
        <p:spPr>
          <a:xfrm>
            <a:off x="-62155" y="733952"/>
            <a:ext cx="6258087" cy="625808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2124" y="2365817"/>
            <a:ext cx="576952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德国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Ich liebe dich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0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260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180kYR0KPUTH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65" y="0"/>
            <a:ext cx="67770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4180kYR0KPUTHP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4" t="15149" r="28167" b="44573"/>
          <a:stretch>
            <a:fillRect/>
          </a:stretch>
        </p:blipFill>
        <p:spPr>
          <a:xfrm>
            <a:off x="3863277" y="267755"/>
            <a:ext cx="2762250" cy="2762250"/>
          </a:xfrm>
          <a:custGeom>
            <a:avLst/>
            <a:gdLst>
              <a:gd name="connsiteX0" fmla="*/ 0 w 2762250"/>
              <a:gd name="connsiteY0" fmla="*/ 0 h 2762250"/>
              <a:gd name="connsiteX1" fmla="*/ 2301866 w 2762250"/>
              <a:gd name="connsiteY1" fmla="*/ 0 h 2762250"/>
              <a:gd name="connsiteX2" fmla="*/ 2762250 w 2762250"/>
              <a:gd name="connsiteY2" fmla="*/ 460384 h 2762250"/>
              <a:gd name="connsiteX3" fmla="*/ 2762250 w 2762250"/>
              <a:gd name="connsiteY3" fmla="*/ 2762250 h 2762250"/>
              <a:gd name="connsiteX4" fmla="*/ 460384 w 2762250"/>
              <a:gd name="connsiteY4" fmla="*/ 2762250 h 2762250"/>
              <a:gd name="connsiteX5" fmla="*/ 0 w 2762250"/>
              <a:gd name="connsiteY5" fmla="*/ 2301866 h 276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62250" h="2762250">
                <a:moveTo>
                  <a:pt x="0" y="0"/>
                </a:moveTo>
                <a:lnTo>
                  <a:pt x="2301866" y="0"/>
                </a:lnTo>
                <a:lnTo>
                  <a:pt x="2762250" y="460384"/>
                </a:lnTo>
                <a:lnTo>
                  <a:pt x="2762250" y="2762250"/>
                </a:lnTo>
                <a:lnTo>
                  <a:pt x="460384" y="2762250"/>
                </a:lnTo>
                <a:lnTo>
                  <a:pt x="0" y="230186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剪去对角的矩形 7"/>
          <p:cNvSpPr/>
          <p:nvPr/>
        </p:nvSpPr>
        <p:spPr>
          <a:xfrm>
            <a:off x="798164" y="1276899"/>
            <a:ext cx="5257800" cy="5257800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8164" y="2382305"/>
            <a:ext cx="493750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希腊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Σ 'αγαπώ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99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858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75486d6378d448b815e74519b8015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075486d6378d448b815e74519b80154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5" r="31801" b="67586"/>
          <a:stretch>
            <a:fillRect/>
          </a:stretch>
        </p:blipFill>
        <p:spPr>
          <a:xfrm>
            <a:off x="7788166" y="0"/>
            <a:ext cx="2222938" cy="2222938"/>
          </a:xfrm>
          <a:custGeom>
            <a:avLst/>
            <a:gdLst>
              <a:gd name="connsiteX0" fmla="*/ 370497 w 2222938"/>
              <a:gd name="connsiteY0" fmla="*/ 0 h 2222938"/>
              <a:gd name="connsiteX1" fmla="*/ 2222938 w 2222938"/>
              <a:gd name="connsiteY1" fmla="*/ 0 h 2222938"/>
              <a:gd name="connsiteX2" fmla="*/ 2222938 w 2222938"/>
              <a:gd name="connsiteY2" fmla="*/ 1852441 h 2222938"/>
              <a:gd name="connsiteX3" fmla="*/ 1852441 w 2222938"/>
              <a:gd name="connsiteY3" fmla="*/ 2222938 h 2222938"/>
              <a:gd name="connsiteX4" fmla="*/ 0 w 2222938"/>
              <a:gd name="connsiteY4" fmla="*/ 2222938 h 2222938"/>
              <a:gd name="connsiteX5" fmla="*/ 0 w 2222938"/>
              <a:gd name="connsiteY5" fmla="*/ 370497 h 2222938"/>
              <a:gd name="connsiteX6" fmla="*/ 370497 w 2222938"/>
              <a:gd name="connsiteY6" fmla="*/ 0 h 222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2938" h="2222938">
                <a:moveTo>
                  <a:pt x="370497" y="0"/>
                </a:moveTo>
                <a:lnTo>
                  <a:pt x="2222938" y="0"/>
                </a:lnTo>
                <a:lnTo>
                  <a:pt x="2222938" y="1852441"/>
                </a:lnTo>
                <a:cubicBezTo>
                  <a:pt x="2222938" y="2057061"/>
                  <a:pt x="2057061" y="2222938"/>
                  <a:pt x="1852441" y="2222938"/>
                </a:cubicBezTo>
                <a:lnTo>
                  <a:pt x="0" y="2222938"/>
                </a:lnTo>
                <a:lnTo>
                  <a:pt x="0" y="370497"/>
                </a:lnTo>
                <a:cubicBezTo>
                  <a:pt x="0" y="165877"/>
                  <a:pt x="165877" y="0"/>
                  <a:pt x="370497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对角圆角矩形 9"/>
          <p:cNvSpPr/>
          <p:nvPr/>
        </p:nvSpPr>
        <p:spPr>
          <a:xfrm>
            <a:off x="4586452" y="1880099"/>
            <a:ext cx="3949262" cy="3949262"/>
          </a:xfrm>
          <a:prstGeom prst="round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306" y="2439769"/>
            <a:ext cx="498566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希伯来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אני אוהב אותך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3111062" y="4882295"/>
            <a:ext cx="1894131" cy="1894131"/>
          </a:xfrm>
          <a:prstGeom prst="round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58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51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心形 5"/>
          <p:cNvSpPr/>
          <p:nvPr/>
        </p:nvSpPr>
        <p:spPr>
          <a:xfrm rot="781379">
            <a:off x="6203853" y="2447426"/>
            <a:ext cx="4178105" cy="4178105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6655" y="3012985"/>
            <a:ext cx="387798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汉语</a:t>
            </a:r>
            <a:r>
              <a:rPr lang="en-US" altLang="zh-CN" sz="96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zh-CN" sz="96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96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我爱你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8" t="1187" r="6192" b="3962"/>
          <a:stretch/>
        </p:blipFill>
        <p:spPr>
          <a:xfrm>
            <a:off x="0" y="-2"/>
            <a:ext cx="4928590" cy="685800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4" t="21133" r="20797" b="34863"/>
          <a:stretch/>
        </p:blipFill>
        <p:spPr>
          <a:xfrm>
            <a:off x="548640" y="1170233"/>
            <a:ext cx="3799642" cy="3725412"/>
          </a:xfrm>
          <a:custGeom>
            <a:avLst/>
            <a:gdLst>
              <a:gd name="connsiteX0" fmla="*/ 769038 w 3244988"/>
              <a:gd name="connsiteY0" fmla="*/ 105 h 3181593"/>
              <a:gd name="connsiteX1" fmla="*/ 1622495 w 3244988"/>
              <a:gd name="connsiteY1" fmla="*/ 765467 h 3181593"/>
              <a:gd name="connsiteX2" fmla="*/ 1622495 w 3244988"/>
              <a:gd name="connsiteY2" fmla="*/ 3181593 h 3181593"/>
              <a:gd name="connsiteX3" fmla="*/ 769038 w 3244988"/>
              <a:gd name="connsiteY3" fmla="*/ 105 h 318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4988" h="3181593">
                <a:moveTo>
                  <a:pt x="769038" y="105"/>
                </a:moveTo>
                <a:cubicBezTo>
                  <a:pt x="1091018" y="5709"/>
                  <a:pt x="1433735" y="236940"/>
                  <a:pt x="1622495" y="765467"/>
                </a:cubicBezTo>
                <a:cubicBezTo>
                  <a:pt x="2293641" y="-1113742"/>
                  <a:pt x="4911110" y="765467"/>
                  <a:pt x="1622495" y="3181593"/>
                </a:cubicBezTo>
                <a:cubicBezTo>
                  <a:pt x="-741198" y="1445003"/>
                  <a:pt x="-53798" y="-14216"/>
                  <a:pt x="769038" y="105"/>
                </a:cubicBezTo>
                <a:close/>
              </a:path>
            </a:pathLst>
          </a:custGeom>
        </p:spPr>
      </p:pic>
      <p:sp>
        <p:nvSpPr>
          <p:cNvPr id="11" name="心形 10"/>
          <p:cNvSpPr/>
          <p:nvPr/>
        </p:nvSpPr>
        <p:spPr>
          <a:xfrm rot="20008265">
            <a:off x="7607126" y="766436"/>
            <a:ext cx="965251" cy="965251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心形 12"/>
          <p:cNvSpPr/>
          <p:nvPr/>
        </p:nvSpPr>
        <p:spPr>
          <a:xfrm rot="1955528">
            <a:off x="8611304" y="2477895"/>
            <a:ext cx="449432" cy="44943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心形 13"/>
          <p:cNvSpPr/>
          <p:nvPr/>
        </p:nvSpPr>
        <p:spPr>
          <a:xfrm rot="361775">
            <a:off x="8948676" y="2076108"/>
            <a:ext cx="519012" cy="51901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 rot="347418">
            <a:off x="8068229" y="1921614"/>
            <a:ext cx="646579" cy="646579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 rot="19929581">
            <a:off x="8545397" y="1289617"/>
            <a:ext cx="652326" cy="652326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 rot="19911687">
            <a:off x="7509237" y="1693360"/>
            <a:ext cx="575283" cy="575283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 rot="2893352">
            <a:off x="9430311" y="2216933"/>
            <a:ext cx="488512" cy="488512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 rot="1087670">
            <a:off x="9272168" y="1608212"/>
            <a:ext cx="513899" cy="513899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 rot="3600000">
            <a:off x="9782383" y="1514283"/>
            <a:ext cx="790220" cy="790220"/>
          </a:xfrm>
          <a:prstGeom prst="hear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56" t="5156" r="6966" b="75244"/>
          <a:stretch/>
        </p:blipFill>
        <p:spPr>
          <a:xfrm rot="521823">
            <a:off x="3117170" y="193766"/>
            <a:ext cx="1870424" cy="1922539"/>
          </a:xfrm>
          <a:custGeom>
            <a:avLst/>
            <a:gdLst>
              <a:gd name="connsiteX0" fmla="*/ 998855 w 1378725"/>
              <a:gd name="connsiteY0" fmla="*/ 1424 h 1417140"/>
              <a:gd name="connsiteX1" fmla="*/ 917373 w 1378725"/>
              <a:gd name="connsiteY1" fmla="*/ 1417140 h 1417140"/>
              <a:gd name="connsiteX2" fmla="*/ 675801 w 1378725"/>
              <a:gd name="connsiteY2" fmla="*/ 412857 h 1417140"/>
              <a:gd name="connsiteX3" fmla="*/ 998855 w 1378725"/>
              <a:gd name="connsiteY3" fmla="*/ 1424 h 1417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78725" h="1417140">
                <a:moveTo>
                  <a:pt x="998855" y="1424"/>
                </a:moveTo>
                <a:cubicBezTo>
                  <a:pt x="1329798" y="-31264"/>
                  <a:pt x="1691063" y="500642"/>
                  <a:pt x="917373" y="1417140"/>
                </a:cubicBezTo>
                <a:cubicBezTo>
                  <a:pt x="-691139" y="741663"/>
                  <a:pt x="208945" y="-301147"/>
                  <a:pt x="675801" y="412857"/>
                </a:cubicBezTo>
                <a:cubicBezTo>
                  <a:pt x="704263" y="147791"/>
                  <a:pt x="848427" y="16282"/>
                  <a:pt x="998855" y="142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25856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C4B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1248j12fzzgdn281gmy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50" y="0"/>
            <a:ext cx="935355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 rot="10800000">
            <a:off x="628650" y="707173"/>
            <a:ext cx="7699798" cy="6426762"/>
            <a:chOff x="628650" y="707173"/>
            <a:chExt cx="7699798" cy="6426762"/>
          </a:xfrm>
        </p:grpSpPr>
        <p:sp>
          <p:nvSpPr>
            <p:cNvPr id="4" name="泪滴形 3"/>
            <p:cNvSpPr/>
            <p:nvPr/>
          </p:nvSpPr>
          <p:spPr>
            <a:xfrm rot="1800000">
              <a:off x="628650" y="1733712"/>
              <a:ext cx="4629150" cy="4629150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泪滴形 4"/>
            <p:cNvSpPr/>
            <p:nvPr/>
          </p:nvSpPr>
          <p:spPr>
            <a:xfrm rot="7192417">
              <a:off x="4705187" y="707173"/>
              <a:ext cx="2076612" cy="2076612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18064917">
              <a:off x="5051848" y="3857335"/>
              <a:ext cx="3276600" cy="3276600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泪滴形 6"/>
            <p:cNvSpPr/>
            <p:nvPr/>
          </p:nvSpPr>
          <p:spPr>
            <a:xfrm rot="18000000" flipH="1">
              <a:off x="6450931" y="2134046"/>
              <a:ext cx="1577954" cy="1577954"/>
            </a:xfrm>
            <a:prstGeom prst="teardrop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1635478" y="2815602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印地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तुमसे प्यार करता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67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40473-1306020G438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525" y="0"/>
            <a:ext cx="9896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L 形 9"/>
          <p:cNvSpPr/>
          <p:nvPr/>
        </p:nvSpPr>
        <p:spPr>
          <a:xfrm>
            <a:off x="4381358" y="1355449"/>
            <a:ext cx="5039007" cy="5039007"/>
          </a:xfrm>
          <a:prstGeom prst="corner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81358" y="3677339"/>
            <a:ext cx="5085366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冰岛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Ég elska þig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240473-1306020G438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" t="15010" r="60346" b="31101"/>
          <a:stretch>
            <a:fillRect/>
          </a:stretch>
        </p:blipFill>
        <p:spPr>
          <a:xfrm>
            <a:off x="561975" y="112437"/>
            <a:ext cx="2486025" cy="2486025"/>
          </a:xfrm>
          <a:custGeom>
            <a:avLst/>
            <a:gdLst>
              <a:gd name="connsiteX0" fmla="*/ 0 w 3695700"/>
              <a:gd name="connsiteY0" fmla="*/ 0 h 3695700"/>
              <a:gd name="connsiteX1" fmla="*/ 1847850 w 3695700"/>
              <a:gd name="connsiteY1" fmla="*/ 0 h 3695700"/>
              <a:gd name="connsiteX2" fmla="*/ 1847850 w 3695700"/>
              <a:gd name="connsiteY2" fmla="*/ 1847850 h 3695700"/>
              <a:gd name="connsiteX3" fmla="*/ 3695700 w 3695700"/>
              <a:gd name="connsiteY3" fmla="*/ 1847850 h 3695700"/>
              <a:gd name="connsiteX4" fmla="*/ 3695700 w 3695700"/>
              <a:gd name="connsiteY4" fmla="*/ 3695700 h 3695700"/>
              <a:gd name="connsiteX5" fmla="*/ 0 w 3695700"/>
              <a:gd name="connsiteY5" fmla="*/ 3695700 h 369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5700" h="3695700">
                <a:moveTo>
                  <a:pt x="0" y="0"/>
                </a:moveTo>
                <a:lnTo>
                  <a:pt x="1847850" y="0"/>
                </a:lnTo>
                <a:lnTo>
                  <a:pt x="1847850" y="1847850"/>
                </a:lnTo>
                <a:lnTo>
                  <a:pt x="3695700" y="1847850"/>
                </a:lnTo>
                <a:lnTo>
                  <a:pt x="3695700" y="3695700"/>
                </a:lnTo>
                <a:lnTo>
                  <a:pt x="0" y="36957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40473-1306020G438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7" t="42561" r="57891" b="4520"/>
          <a:stretch>
            <a:fillRect/>
          </a:stretch>
        </p:blipFill>
        <p:spPr>
          <a:xfrm>
            <a:off x="1341911" y="2710899"/>
            <a:ext cx="2659704" cy="2659704"/>
          </a:xfrm>
          <a:custGeom>
            <a:avLst/>
            <a:gdLst>
              <a:gd name="connsiteX0" fmla="*/ 0 w 3629187"/>
              <a:gd name="connsiteY0" fmla="*/ 0 h 3629187"/>
              <a:gd name="connsiteX1" fmla="*/ 3629187 w 3629187"/>
              <a:gd name="connsiteY1" fmla="*/ 0 h 3629187"/>
              <a:gd name="connsiteX2" fmla="*/ 3629187 w 3629187"/>
              <a:gd name="connsiteY2" fmla="*/ 1814594 h 3629187"/>
              <a:gd name="connsiteX3" fmla="*/ 1814593 w 3629187"/>
              <a:gd name="connsiteY3" fmla="*/ 1814594 h 3629187"/>
              <a:gd name="connsiteX4" fmla="*/ 1814593 w 3629187"/>
              <a:gd name="connsiteY4" fmla="*/ 3629187 h 3629187"/>
              <a:gd name="connsiteX5" fmla="*/ 0 w 3629187"/>
              <a:gd name="connsiteY5" fmla="*/ 3629187 h 3629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29187" h="3629187">
                <a:moveTo>
                  <a:pt x="0" y="0"/>
                </a:moveTo>
                <a:lnTo>
                  <a:pt x="3629187" y="0"/>
                </a:lnTo>
                <a:lnTo>
                  <a:pt x="3629187" y="1814594"/>
                </a:lnTo>
                <a:lnTo>
                  <a:pt x="1814593" y="1814594"/>
                </a:lnTo>
                <a:lnTo>
                  <a:pt x="1814593" y="3629187"/>
                </a:lnTo>
                <a:lnTo>
                  <a:pt x="0" y="3629187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849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240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18754-130H60S031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882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318754-130H60S031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4" t="1775" r="12230" b="10282"/>
          <a:stretch>
            <a:fillRect/>
          </a:stretch>
        </p:blipFill>
        <p:spPr>
          <a:xfrm>
            <a:off x="3247697" y="161931"/>
            <a:ext cx="6202962" cy="6202962"/>
          </a:xfrm>
          <a:custGeom>
            <a:avLst/>
            <a:gdLst>
              <a:gd name="connsiteX0" fmla="*/ 753885 w 6031078"/>
              <a:gd name="connsiteY0" fmla="*/ 753885 h 6031078"/>
              <a:gd name="connsiteX1" fmla="*/ 753885 w 6031078"/>
              <a:gd name="connsiteY1" fmla="*/ 5277193 h 6031078"/>
              <a:gd name="connsiteX2" fmla="*/ 5277193 w 6031078"/>
              <a:gd name="connsiteY2" fmla="*/ 5277193 h 6031078"/>
              <a:gd name="connsiteX3" fmla="*/ 5277193 w 6031078"/>
              <a:gd name="connsiteY3" fmla="*/ 753885 h 6031078"/>
              <a:gd name="connsiteX4" fmla="*/ 0 w 6031078"/>
              <a:gd name="connsiteY4" fmla="*/ 0 h 6031078"/>
              <a:gd name="connsiteX5" fmla="*/ 6031078 w 6031078"/>
              <a:gd name="connsiteY5" fmla="*/ 0 h 6031078"/>
              <a:gd name="connsiteX6" fmla="*/ 6031078 w 6031078"/>
              <a:gd name="connsiteY6" fmla="*/ 6031078 h 6031078"/>
              <a:gd name="connsiteX7" fmla="*/ 0 w 6031078"/>
              <a:gd name="connsiteY7" fmla="*/ 6031078 h 603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31078" h="6031078">
                <a:moveTo>
                  <a:pt x="753885" y="753885"/>
                </a:moveTo>
                <a:lnTo>
                  <a:pt x="753885" y="5277193"/>
                </a:lnTo>
                <a:lnTo>
                  <a:pt x="5277193" y="5277193"/>
                </a:lnTo>
                <a:lnTo>
                  <a:pt x="5277193" y="753885"/>
                </a:lnTo>
                <a:close/>
                <a:moveTo>
                  <a:pt x="0" y="0"/>
                </a:moveTo>
                <a:lnTo>
                  <a:pt x="6031078" y="0"/>
                </a:lnTo>
                <a:lnTo>
                  <a:pt x="6031078" y="6031078"/>
                </a:lnTo>
                <a:lnTo>
                  <a:pt x="0" y="60310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图文框 6"/>
          <p:cNvSpPr/>
          <p:nvPr/>
        </p:nvSpPr>
        <p:spPr>
          <a:xfrm>
            <a:off x="1504839" y="3539531"/>
            <a:ext cx="3318469" cy="3318469"/>
          </a:xfrm>
          <a:prstGeom prst="fram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183319" y="2059297"/>
            <a:ext cx="2093083" cy="2093083"/>
          </a:xfrm>
          <a:prstGeom prst="fram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4797" y="3640328"/>
            <a:ext cx="918232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印尼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Aku mencintaimu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02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3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970336_113949355132_2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"/>
          <a:stretch/>
        </p:blipFill>
        <p:spPr>
          <a:xfrm>
            <a:off x="345908" y="0"/>
            <a:ext cx="1184609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同心圆 7"/>
          <p:cNvSpPr/>
          <p:nvPr/>
        </p:nvSpPr>
        <p:spPr>
          <a:xfrm>
            <a:off x="7771150" y="2899291"/>
            <a:ext cx="4074942" cy="4074942"/>
          </a:xfrm>
          <a:prstGeom prst="donut">
            <a:avLst>
              <a:gd name="adj" fmla="val 16614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 descr="5970336_113949355132_2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1" t="1963" r="34251" b="41556"/>
          <a:stretch/>
        </p:blipFill>
        <p:spPr>
          <a:xfrm>
            <a:off x="3742006" y="46672"/>
            <a:ext cx="4707988" cy="4707988"/>
          </a:xfrm>
          <a:custGeom>
            <a:avLst/>
            <a:gdLst>
              <a:gd name="connsiteX0" fmla="*/ 2038643 w 4077286"/>
              <a:gd name="connsiteY0" fmla="*/ 386323 h 4077286"/>
              <a:gd name="connsiteX1" fmla="*/ 386323 w 4077286"/>
              <a:gd name="connsiteY1" fmla="*/ 2038643 h 4077286"/>
              <a:gd name="connsiteX2" fmla="*/ 2038643 w 4077286"/>
              <a:gd name="connsiteY2" fmla="*/ 3690963 h 4077286"/>
              <a:gd name="connsiteX3" fmla="*/ 3690963 w 4077286"/>
              <a:gd name="connsiteY3" fmla="*/ 2038643 h 4077286"/>
              <a:gd name="connsiteX4" fmla="*/ 2038643 w 4077286"/>
              <a:gd name="connsiteY4" fmla="*/ 386323 h 4077286"/>
              <a:gd name="connsiteX5" fmla="*/ 2038643 w 4077286"/>
              <a:gd name="connsiteY5" fmla="*/ 0 h 4077286"/>
              <a:gd name="connsiteX6" fmla="*/ 4077286 w 4077286"/>
              <a:gd name="connsiteY6" fmla="*/ 2038643 h 4077286"/>
              <a:gd name="connsiteX7" fmla="*/ 2038643 w 4077286"/>
              <a:gd name="connsiteY7" fmla="*/ 4077286 h 4077286"/>
              <a:gd name="connsiteX8" fmla="*/ 0 w 4077286"/>
              <a:gd name="connsiteY8" fmla="*/ 2038643 h 4077286"/>
              <a:gd name="connsiteX9" fmla="*/ 2038643 w 4077286"/>
              <a:gd name="connsiteY9" fmla="*/ 0 h 407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7286" h="4077286">
                <a:moveTo>
                  <a:pt x="2038643" y="386323"/>
                </a:moveTo>
                <a:cubicBezTo>
                  <a:pt x="1126092" y="386323"/>
                  <a:pt x="386323" y="1126092"/>
                  <a:pt x="386323" y="2038643"/>
                </a:cubicBezTo>
                <a:cubicBezTo>
                  <a:pt x="386323" y="2951194"/>
                  <a:pt x="1126092" y="3690963"/>
                  <a:pt x="2038643" y="3690963"/>
                </a:cubicBezTo>
                <a:cubicBezTo>
                  <a:pt x="2951194" y="3690963"/>
                  <a:pt x="3690963" y="2951194"/>
                  <a:pt x="3690963" y="2038643"/>
                </a:cubicBezTo>
                <a:cubicBezTo>
                  <a:pt x="3690963" y="1126092"/>
                  <a:pt x="2951194" y="386323"/>
                  <a:pt x="2038643" y="386323"/>
                </a:cubicBezTo>
                <a:close/>
                <a:moveTo>
                  <a:pt x="2038643" y="0"/>
                </a:moveTo>
                <a:cubicBezTo>
                  <a:pt x="3164554" y="0"/>
                  <a:pt x="4077286" y="912732"/>
                  <a:pt x="4077286" y="2038643"/>
                </a:cubicBezTo>
                <a:cubicBezTo>
                  <a:pt x="4077286" y="3164554"/>
                  <a:pt x="3164554" y="4077286"/>
                  <a:pt x="2038643" y="4077286"/>
                </a:cubicBezTo>
                <a:cubicBezTo>
                  <a:pt x="912732" y="4077286"/>
                  <a:pt x="0" y="3164554"/>
                  <a:pt x="0" y="2038643"/>
                </a:cubicBezTo>
                <a:cubicBezTo>
                  <a:pt x="0" y="912732"/>
                  <a:pt x="912732" y="0"/>
                  <a:pt x="2038643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同心圆 6"/>
          <p:cNvSpPr/>
          <p:nvPr/>
        </p:nvSpPr>
        <p:spPr>
          <a:xfrm>
            <a:off x="2729132" y="2532186"/>
            <a:ext cx="3291840" cy="3291840"/>
          </a:xfrm>
          <a:prstGeom prst="donut">
            <a:avLst>
              <a:gd name="adj" fmla="val 10761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 descr="5970336_113949355132_2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" t="14153" r="62682" b="29399"/>
          <a:stretch/>
        </p:blipFill>
        <p:spPr>
          <a:xfrm>
            <a:off x="1328444" y="1705151"/>
            <a:ext cx="2801376" cy="2801376"/>
          </a:xfrm>
          <a:custGeom>
            <a:avLst/>
            <a:gdLst>
              <a:gd name="connsiteX0" fmla="*/ 2037471 w 4074942"/>
              <a:gd name="connsiteY0" fmla="*/ 677011 h 4074942"/>
              <a:gd name="connsiteX1" fmla="*/ 677011 w 4074942"/>
              <a:gd name="connsiteY1" fmla="*/ 2037471 h 4074942"/>
              <a:gd name="connsiteX2" fmla="*/ 2037471 w 4074942"/>
              <a:gd name="connsiteY2" fmla="*/ 3397931 h 4074942"/>
              <a:gd name="connsiteX3" fmla="*/ 3397931 w 4074942"/>
              <a:gd name="connsiteY3" fmla="*/ 2037471 h 4074942"/>
              <a:gd name="connsiteX4" fmla="*/ 2037471 w 4074942"/>
              <a:gd name="connsiteY4" fmla="*/ 677011 h 4074942"/>
              <a:gd name="connsiteX5" fmla="*/ 2037471 w 4074942"/>
              <a:gd name="connsiteY5" fmla="*/ 0 h 4074942"/>
              <a:gd name="connsiteX6" fmla="*/ 4074942 w 4074942"/>
              <a:gd name="connsiteY6" fmla="*/ 2037471 h 4074942"/>
              <a:gd name="connsiteX7" fmla="*/ 2037471 w 4074942"/>
              <a:gd name="connsiteY7" fmla="*/ 4074942 h 4074942"/>
              <a:gd name="connsiteX8" fmla="*/ 0 w 4074942"/>
              <a:gd name="connsiteY8" fmla="*/ 2037471 h 4074942"/>
              <a:gd name="connsiteX9" fmla="*/ 2037471 w 4074942"/>
              <a:gd name="connsiteY9" fmla="*/ 0 h 407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74942" h="4074942">
                <a:moveTo>
                  <a:pt x="2037471" y="677011"/>
                </a:moveTo>
                <a:cubicBezTo>
                  <a:pt x="1286110" y="677011"/>
                  <a:pt x="677011" y="1286110"/>
                  <a:pt x="677011" y="2037471"/>
                </a:cubicBezTo>
                <a:cubicBezTo>
                  <a:pt x="677011" y="2788832"/>
                  <a:pt x="1286110" y="3397931"/>
                  <a:pt x="2037471" y="3397931"/>
                </a:cubicBezTo>
                <a:cubicBezTo>
                  <a:pt x="2788832" y="3397931"/>
                  <a:pt x="3397931" y="2788832"/>
                  <a:pt x="3397931" y="2037471"/>
                </a:cubicBezTo>
                <a:cubicBezTo>
                  <a:pt x="3397931" y="1286110"/>
                  <a:pt x="2788832" y="677011"/>
                  <a:pt x="2037471" y="677011"/>
                </a:cubicBezTo>
                <a:close/>
                <a:moveTo>
                  <a:pt x="2037471" y="0"/>
                </a:moveTo>
                <a:cubicBezTo>
                  <a:pt x="3162735" y="0"/>
                  <a:pt x="4074942" y="912207"/>
                  <a:pt x="4074942" y="2037471"/>
                </a:cubicBezTo>
                <a:cubicBezTo>
                  <a:pt x="4074942" y="3162735"/>
                  <a:pt x="3162735" y="4074942"/>
                  <a:pt x="2037471" y="4074942"/>
                </a:cubicBezTo>
                <a:cubicBezTo>
                  <a:pt x="912207" y="4074942"/>
                  <a:pt x="0" y="3162735"/>
                  <a:pt x="0" y="2037471"/>
                </a:cubicBezTo>
                <a:cubicBezTo>
                  <a:pt x="0" y="912207"/>
                  <a:pt x="912207" y="0"/>
                  <a:pt x="2037471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341318" y="3105839"/>
            <a:ext cx="7509364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爱尔兰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Is breá liom tú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83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468743_8882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9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椭圆形标注 9"/>
          <p:cNvSpPr/>
          <p:nvPr/>
        </p:nvSpPr>
        <p:spPr>
          <a:xfrm flipH="1">
            <a:off x="3179299" y="1688088"/>
            <a:ext cx="6089001" cy="4079631"/>
          </a:xfrm>
          <a:prstGeom prst="wedgeEllipse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6468743_8882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" t="7794" r="64555" b="53436"/>
          <a:stretch>
            <a:fillRect/>
          </a:stretch>
        </p:blipFill>
        <p:spPr>
          <a:xfrm>
            <a:off x="604911" y="184867"/>
            <a:ext cx="4456442" cy="3358170"/>
          </a:xfrm>
          <a:custGeom>
            <a:avLst/>
            <a:gdLst>
              <a:gd name="connsiteX0" fmla="*/ 1814972 w 3528386"/>
              <a:gd name="connsiteY0" fmla="*/ 492 h 2658830"/>
              <a:gd name="connsiteX1" fmla="*/ 2302172 w 3528386"/>
              <a:gd name="connsiteY1" fmla="*/ 56409 h 2658830"/>
              <a:gd name="connsiteX2" fmla="*/ 3345597 w 3528386"/>
              <a:gd name="connsiteY2" fmla="*/ 1704564 h 2658830"/>
              <a:gd name="connsiteX3" fmla="*/ 1535700 w 3528386"/>
              <a:gd name="connsiteY3" fmla="*/ 2353473 h 2658830"/>
              <a:gd name="connsiteX4" fmla="*/ 1029049 w 3528386"/>
              <a:gd name="connsiteY4" fmla="*/ 2658830 h 2658830"/>
              <a:gd name="connsiteX5" fmla="*/ 897175 w 3528386"/>
              <a:gd name="connsiteY5" fmla="*/ 2210872 h 2658830"/>
              <a:gd name="connsiteX6" fmla="*/ 493566 w 3528386"/>
              <a:gd name="connsiteY6" fmla="*/ 361995 h 2658830"/>
              <a:gd name="connsiteX7" fmla="*/ 1814972 w 3528386"/>
              <a:gd name="connsiteY7" fmla="*/ 492 h 2658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86" h="2658830">
                <a:moveTo>
                  <a:pt x="1814972" y="492"/>
                </a:moveTo>
                <a:cubicBezTo>
                  <a:pt x="1978101" y="3648"/>
                  <a:pt x="2142042" y="22027"/>
                  <a:pt x="2302172" y="56409"/>
                </a:cubicBezTo>
                <a:cubicBezTo>
                  <a:pt x="3328543" y="276787"/>
                  <a:pt x="3822470" y="1056975"/>
                  <a:pt x="3345597" y="1704564"/>
                </a:cubicBezTo>
                <a:cubicBezTo>
                  <a:pt x="3011664" y="2158042"/>
                  <a:pt x="2284083" y="2418904"/>
                  <a:pt x="1535700" y="2353473"/>
                </a:cubicBezTo>
                <a:lnTo>
                  <a:pt x="1029049" y="2658830"/>
                </a:lnTo>
                <a:lnTo>
                  <a:pt x="897175" y="2210872"/>
                </a:lnTo>
                <a:cubicBezTo>
                  <a:pt x="-107140" y="1831181"/>
                  <a:pt x="-306379" y="918494"/>
                  <a:pt x="493566" y="361995"/>
                </a:cubicBezTo>
                <a:cubicBezTo>
                  <a:pt x="843502" y="118555"/>
                  <a:pt x="1325583" y="-8977"/>
                  <a:pt x="1814972" y="49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57007" y="3105839"/>
            <a:ext cx="387798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意大利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Ti amo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图片 14" descr="6468743_8882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77" t="6384" b="65231"/>
          <a:stretch>
            <a:fillRect/>
          </a:stretch>
        </p:blipFill>
        <p:spPr>
          <a:xfrm>
            <a:off x="7790758" y="376653"/>
            <a:ext cx="3453502" cy="2729186"/>
          </a:xfrm>
          <a:custGeom>
            <a:avLst/>
            <a:gdLst>
              <a:gd name="connsiteX0" fmla="*/ 1328818 w 2463277"/>
              <a:gd name="connsiteY0" fmla="*/ 361 h 1946644"/>
              <a:gd name="connsiteX1" fmla="*/ 1685518 w 2463277"/>
              <a:gd name="connsiteY1" fmla="*/ 41300 h 1946644"/>
              <a:gd name="connsiteX2" fmla="*/ 2421076 w 2463277"/>
              <a:gd name="connsiteY2" fmla="*/ 445968 h 1946644"/>
              <a:gd name="connsiteX3" fmla="*/ 2463277 w 2463277"/>
              <a:gd name="connsiteY3" fmla="*/ 504049 h 1946644"/>
              <a:gd name="connsiteX4" fmla="*/ 2463277 w 2463277"/>
              <a:gd name="connsiteY4" fmla="*/ 1226262 h 1946644"/>
              <a:gd name="connsiteX5" fmla="*/ 2449454 w 2463277"/>
              <a:gd name="connsiteY5" fmla="*/ 1247985 h 1946644"/>
              <a:gd name="connsiteX6" fmla="*/ 1124351 w 2463277"/>
              <a:gd name="connsiteY6" fmla="*/ 1723079 h 1946644"/>
              <a:gd name="connsiteX7" fmla="*/ 753410 w 2463277"/>
              <a:gd name="connsiteY7" fmla="*/ 1946644 h 1946644"/>
              <a:gd name="connsiteX8" fmla="*/ 656859 w 2463277"/>
              <a:gd name="connsiteY8" fmla="*/ 1618675 h 1946644"/>
              <a:gd name="connsiteX9" fmla="*/ 361360 w 2463277"/>
              <a:gd name="connsiteY9" fmla="*/ 265033 h 1946644"/>
              <a:gd name="connsiteX10" fmla="*/ 1328818 w 2463277"/>
              <a:gd name="connsiteY10" fmla="*/ 361 h 194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3277" h="1946644">
                <a:moveTo>
                  <a:pt x="1328818" y="361"/>
                </a:moveTo>
                <a:cubicBezTo>
                  <a:pt x="1448252" y="2672"/>
                  <a:pt x="1568280" y="16127"/>
                  <a:pt x="1685518" y="41300"/>
                </a:cubicBezTo>
                <a:cubicBezTo>
                  <a:pt x="2014277" y="111890"/>
                  <a:pt x="2268422" y="260930"/>
                  <a:pt x="2421076" y="445968"/>
                </a:cubicBezTo>
                <a:lnTo>
                  <a:pt x="2463277" y="504049"/>
                </a:lnTo>
                <a:lnTo>
                  <a:pt x="2463277" y="1226262"/>
                </a:lnTo>
                <a:lnTo>
                  <a:pt x="2449454" y="1247985"/>
                </a:lnTo>
                <a:cubicBezTo>
                  <a:pt x="2204968" y="1579996"/>
                  <a:pt x="1672274" y="1770984"/>
                  <a:pt x="1124351" y="1723079"/>
                </a:cubicBezTo>
                <a:lnTo>
                  <a:pt x="753410" y="1946644"/>
                </a:lnTo>
                <a:lnTo>
                  <a:pt x="656859" y="1618675"/>
                </a:lnTo>
                <a:cubicBezTo>
                  <a:pt x="-78442" y="1340687"/>
                  <a:pt x="-224314" y="672470"/>
                  <a:pt x="361360" y="265033"/>
                </a:cubicBezTo>
                <a:cubicBezTo>
                  <a:pt x="617563" y="86800"/>
                  <a:pt x="970515" y="-6572"/>
                  <a:pt x="1328818" y="361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771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3F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461139_993767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3"/>
          <a:stretch/>
        </p:blipFill>
        <p:spPr>
          <a:xfrm>
            <a:off x="1190204" y="0"/>
            <a:ext cx="11001796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0461139_993767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2" t="13305" r="38565" b="24770"/>
          <a:stretch/>
        </p:blipFill>
        <p:spPr>
          <a:xfrm>
            <a:off x="3002507" y="532263"/>
            <a:ext cx="5383330" cy="5383330"/>
          </a:xfrm>
          <a:custGeom>
            <a:avLst/>
            <a:gdLst>
              <a:gd name="connsiteX0" fmla="*/ 2254936 w 4509872"/>
              <a:gd name="connsiteY0" fmla="*/ 567928 h 4509872"/>
              <a:gd name="connsiteX1" fmla="*/ 567928 w 4509872"/>
              <a:gd name="connsiteY1" fmla="*/ 2254936 h 4509872"/>
              <a:gd name="connsiteX2" fmla="*/ 2254936 w 4509872"/>
              <a:gd name="connsiteY2" fmla="*/ 3941944 h 4509872"/>
              <a:gd name="connsiteX3" fmla="*/ 3941944 w 4509872"/>
              <a:gd name="connsiteY3" fmla="*/ 2254936 h 4509872"/>
              <a:gd name="connsiteX4" fmla="*/ 2254936 w 4509872"/>
              <a:gd name="connsiteY4" fmla="*/ 567928 h 4509872"/>
              <a:gd name="connsiteX5" fmla="*/ 2254936 w 4509872"/>
              <a:gd name="connsiteY5" fmla="*/ 0 h 4509872"/>
              <a:gd name="connsiteX6" fmla="*/ 4509872 w 4509872"/>
              <a:gd name="connsiteY6" fmla="*/ 2254936 h 4509872"/>
              <a:gd name="connsiteX7" fmla="*/ 2254936 w 4509872"/>
              <a:gd name="connsiteY7" fmla="*/ 4509872 h 4509872"/>
              <a:gd name="connsiteX8" fmla="*/ 0 w 4509872"/>
              <a:gd name="connsiteY8" fmla="*/ 2254936 h 4509872"/>
              <a:gd name="connsiteX9" fmla="*/ 2254936 w 4509872"/>
              <a:gd name="connsiteY9" fmla="*/ 0 h 450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9872" h="4509872">
                <a:moveTo>
                  <a:pt x="2254936" y="567928"/>
                </a:moveTo>
                <a:cubicBezTo>
                  <a:pt x="1323227" y="567928"/>
                  <a:pt x="567928" y="1323227"/>
                  <a:pt x="567928" y="2254936"/>
                </a:cubicBezTo>
                <a:cubicBezTo>
                  <a:pt x="567928" y="3186645"/>
                  <a:pt x="1323227" y="3941944"/>
                  <a:pt x="2254936" y="3941944"/>
                </a:cubicBezTo>
                <a:cubicBezTo>
                  <a:pt x="3186645" y="3941944"/>
                  <a:pt x="3941944" y="3186645"/>
                  <a:pt x="3941944" y="2254936"/>
                </a:cubicBezTo>
                <a:cubicBezTo>
                  <a:pt x="3941944" y="1323227"/>
                  <a:pt x="3186645" y="567928"/>
                  <a:pt x="2254936" y="567928"/>
                </a:cubicBezTo>
                <a:close/>
                <a:moveTo>
                  <a:pt x="2254936" y="0"/>
                </a:moveTo>
                <a:cubicBezTo>
                  <a:pt x="3500303" y="0"/>
                  <a:pt x="4509872" y="1009569"/>
                  <a:pt x="4509872" y="2254936"/>
                </a:cubicBezTo>
                <a:cubicBezTo>
                  <a:pt x="4509872" y="3500303"/>
                  <a:pt x="3500303" y="4509872"/>
                  <a:pt x="2254936" y="4509872"/>
                </a:cubicBezTo>
                <a:cubicBezTo>
                  <a:pt x="1009569" y="4509872"/>
                  <a:pt x="0" y="3500303"/>
                  <a:pt x="0" y="2254936"/>
                </a:cubicBezTo>
                <a:cubicBezTo>
                  <a:pt x="0" y="1009569"/>
                  <a:pt x="1009569" y="0"/>
                  <a:pt x="2254936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915989" y="4325039"/>
            <a:ext cx="1057212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5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日本</a:t>
            </a:r>
          </a:p>
          <a:p>
            <a:pPr algn="ctr"/>
            <a:r>
              <a:rPr lang="zh-CN" altLang="zh-CN" sz="54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わたしは、あなたを愛しています</a:t>
            </a:r>
          </a:p>
        </p:txBody>
      </p:sp>
      <p:sp>
        <p:nvSpPr>
          <p:cNvPr id="8" name="同心圆 7"/>
          <p:cNvSpPr/>
          <p:nvPr/>
        </p:nvSpPr>
        <p:spPr>
          <a:xfrm>
            <a:off x="11291165" y="486990"/>
            <a:ext cx="1294441" cy="1294441"/>
          </a:xfrm>
          <a:prstGeom prst="donut">
            <a:avLst>
              <a:gd name="adj" fmla="val 1696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462283" y="2100358"/>
            <a:ext cx="6005208" cy="6005208"/>
          </a:xfrm>
          <a:prstGeom prst="donut">
            <a:avLst>
              <a:gd name="adj" fmla="val 673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9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C2C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571789_98927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250" y="0"/>
            <a:ext cx="80327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0571789_98927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88" t="13930" r="43382" b="8458"/>
          <a:stretch>
            <a:fillRect/>
          </a:stretch>
        </p:blipFill>
        <p:spPr>
          <a:xfrm rot="21404226">
            <a:off x="6277972" y="1064524"/>
            <a:ext cx="2374709" cy="4749422"/>
          </a:xfrm>
          <a:custGeom>
            <a:avLst/>
            <a:gdLst>
              <a:gd name="connsiteX0" fmla="*/ 1330657 w 2661313"/>
              <a:gd name="connsiteY0" fmla="*/ 2661313 h 5322626"/>
              <a:gd name="connsiteX1" fmla="*/ 2661313 w 2661313"/>
              <a:gd name="connsiteY1" fmla="*/ 5322626 h 5322626"/>
              <a:gd name="connsiteX2" fmla="*/ 0 w 2661313"/>
              <a:gd name="connsiteY2" fmla="*/ 5322626 h 5322626"/>
              <a:gd name="connsiteX3" fmla="*/ 0 w 2661313"/>
              <a:gd name="connsiteY3" fmla="*/ 0 h 5322626"/>
              <a:gd name="connsiteX4" fmla="*/ 2661313 w 2661313"/>
              <a:gd name="connsiteY4" fmla="*/ 0 h 5322626"/>
              <a:gd name="connsiteX5" fmla="*/ 1330657 w 2661313"/>
              <a:gd name="connsiteY5" fmla="*/ 2661313 h 532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1313" h="5322626">
                <a:moveTo>
                  <a:pt x="1330657" y="2661313"/>
                </a:moveTo>
                <a:lnTo>
                  <a:pt x="2661313" y="5322626"/>
                </a:lnTo>
                <a:lnTo>
                  <a:pt x="0" y="5322626"/>
                </a:lnTo>
                <a:close/>
                <a:moveTo>
                  <a:pt x="0" y="0"/>
                </a:moveTo>
                <a:lnTo>
                  <a:pt x="2661313" y="0"/>
                </a:lnTo>
                <a:lnTo>
                  <a:pt x="1330657" y="266131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流程图: 对照 6"/>
          <p:cNvSpPr/>
          <p:nvPr/>
        </p:nvSpPr>
        <p:spPr>
          <a:xfrm rot="20057453">
            <a:off x="992358" y="-1187204"/>
            <a:ext cx="3589117" cy="7178234"/>
          </a:xfrm>
          <a:prstGeom prst="flowChartCol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351" y="1924859"/>
            <a:ext cx="393889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韩国</a:t>
            </a:r>
          </a:p>
          <a:p>
            <a:pPr algn="ctr"/>
            <a:r>
              <a:rPr lang="zh-CN" altLang="zh-CN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나는 당신을 사랑합니다</a:t>
            </a:r>
          </a:p>
        </p:txBody>
      </p:sp>
    </p:spTree>
    <p:extLst>
      <p:ext uri="{BB962C8B-B14F-4D97-AF65-F5344CB8AC3E}">
        <p14:creationId xmlns:p14="http://schemas.microsoft.com/office/powerpoint/2010/main" val="477091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BE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34579595a931523b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34579595a931523b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5" t="307" r="25985" b="9735"/>
          <a:stretch>
            <a:fillRect/>
          </a:stretch>
        </p:blipFill>
        <p:spPr>
          <a:xfrm>
            <a:off x="2855646" y="-460970"/>
            <a:ext cx="6192820" cy="6193030"/>
          </a:xfrm>
          <a:custGeom>
            <a:avLst/>
            <a:gdLst>
              <a:gd name="connsiteX0" fmla="*/ 3098856 w 6169104"/>
              <a:gd name="connsiteY0" fmla="*/ 32 h 6169313"/>
              <a:gd name="connsiteX1" fmla="*/ 5797767 w 6169104"/>
              <a:gd name="connsiteY1" fmla="*/ 1617728 h 6169313"/>
              <a:gd name="connsiteX2" fmla="*/ 5172313 w 6169104"/>
              <a:gd name="connsiteY2" fmla="*/ 5355277 h 6169313"/>
              <a:gd name="connsiteX3" fmla="*/ 1395535 w 6169104"/>
              <a:gd name="connsiteY3" fmla="*/ 5665781 h 6169313"/>
              <a:gd name="connsiteX4" fmla="*/ 1869897 w 6169104"/>
              <a:gd name="connsiteY4" fmla="*/ 4940883 h 6169313"/>
              <a:gd name="connsiteX5" fmla="*/ 4585929 w 6169104"/>
              <a:gd name="connsiteY5" fmla="*/ 4717587 h 6169313"/>
              <a:gd name="connsiteX6" fmla="*/ 5035718 w 6169104"/>
              <a:gd name="connsiteY6" fmla="*/ 2029766 h 6169313"/>
              <a:gd name="connsiteX7" fmla="*/ 2540359 w 6169104"/>
              <a:gd name="connsiteY7" fmla="*/ 934379 h 6169313"/>
              <a:gd name="connsiteX8" fmla="*/ 866311 w 6169104"/>
              <a:gd name="connsiteY8" fmla="*/ 3084787 h 6169313"/>
              <a:gd name="connsiteX9" fmla="*/ 0 w 6169104"/>
              <a:gd name="connsiteY9" fmla="*/ 3084787 h 6169313"/>
              <a:gd name="connsiteX10" fmla="*/ 2327846 w 6169104"/>
              <a:gd name="connsiteY10" fmla="*/ 94537 h 6169313"/>
              <a:gd name="connsiteX11" fmla="*/ 3098856 w 6169104"/>
              <a:gd name="connsiteY11" fmla="*/ 32 h 616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69104" h="6169313">
                <a:moveTo>
                  <a:pt x="3098856" y="32"/>
                </a:moveTo>
                <a:cubicBezTo>
                  <a:pt x="4206159" y="5043"/>
                  <a:pt x="5252074" y="608487"/>
                  <a:pt x="5797767" y="1617728"/>
                </a:cubicBezTo>
                <a:cubicBezTo>
                  <a:pt x="6469390" y="2859871"/>
                  <a:pt x="6211749" y="4399468"/>
                  <a:pt x="5172313" y="5355277"/>
                </a:cubicBezTo>
                <a:cubicBezTo>
                  <a:pt x="4132877" y="6311086"/>
                  <a:pt x="2577121" y="6438990"/>
                  <a:pt x="1395535" y="5665781"/>
                </a:cubicBezTo>
                <a:lnTo>
                  <a:pt x="1869897" y="4940883"/>
                </a:lnTo>
                <a:cubicBezTo>
                  <a:pt x="2719622" y="5496929"/>
                  <a:pt x="3838429" y="5404948"/>
                  <a:pt x="4585929" y="4717587"/>
                </a:cubicBezTo>
                <a:cubicBezTo>
                  <a:pt x="5333429" y="4030227"/>
                  <a:pt x="5518709" y="2923041"/>
                  <a:pt x="5035718" y="2029766"/>
                </a:cubicBezTo>
                <a:cubicBezTo>
                  <a:pt x="4552727" y="1136491"/>
                  <a:pt x="3524821" y="685272"/>
                  <a:pt x="2540359" y="934379"/>
                </a:cubicBezTo>
                <a:cubicBezTo>
                  <a:pt x="1555897" y="1183486"/>
                  <a:pt x="866311" y="2069297"/>
                  <a:pt x="866311" y="3084787"/>
                </a:cubicBezTo>
                <a:lnTo>
                  <a:pt x="0" y="3084787"/>
                </a:lnTo>
                <a:cubicBezTo>
                  <a:pt x="0" y="1672698"/>
                  <a:pt x="958903" y="440933"/>
                  <a:pt x="2327846" y="94537"/>
                </a:cubicBezTo>
                <a:cubicBezTo>
                  <a:pt x="2584523" y="29588"/>
                  <a:pt x="2843324" y="-1125"/>
                  <a:pt x="3098856" y="32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4166914" y="3105839"/>
            <a:ext cx="385817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拉丁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amo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空心弧 6"/>
          <p:cNvSpPr/>
          <p:nvPr/>
        </p:nvSpPr>
        <p:spPr>
          <a:xfrm rot="16200000">
            <a:off x="952500" y="1201003"/>
            <a:ext cx="4394579" cy="4394579"/>
          </a:xfrm>
          <a:prstGeom prst="blockArc">
            <a:avLst>
              <a:gd name="adj1" fmla="val 10800000"/>
              <a:gd name="adj2" fmla="val 4934089"/>
              <a:gd name="adj3" fmla="val 1207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995160" y="4564020"/>
            <a:ext cx="1378424" cy="1378424"/>
          </a:xfrm>
          <a:prstGeom prst="blockArc">
            <a:avLst>
              <a:gd name="adj1" fmla="val 10800000"/>
              <a:gd name="adj2" fmla="val 4934089"/>
              <a:gd name="adj3" fmla="val 1207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43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4C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87533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75" y="0"/>
            <a:ext cx="102282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2287533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5" t="8208" r="18002" b="25278"/>
          <a:stretch>
            <a:fillRect/>
          </a:stretch>
        </p:blipFill>
        <p:spPr>
          <a:xfrm>
            <a:off x="4544705" y="45473"/>
            <a:ext cx="5314718" cy="5596378"/>
          </a:xfrm>
          <a:custGeom>
            <a:avLst/>
            <a:gdLst>
              <a:gd name="connsiteX0" fmla="*/ 2986445 w 4331973"/>
              <a:gd name="connsiteY0" fmla="*/ 0 h 4561550"/>
              <a:gd name="connsiteX1" fmla="*/ 3275861 w 4331973"/>
              <a:gd name="connsiteY1" fmla="*/ 1442981 h 4561550"/>
              <a:gd name="connsiteX2" fmla="*/ 4331973 w 4331973"/>
              <a:gd name="connsiteY2" fmla="*/ 2408246 h 4561550"/>
              <a:gd name="connsiteX3" fmla="*/ 3084350 w 4331973"/>
              <a:gd name="connsiteY3" fmla="*/ 3189471 h 4561550"/>
              <a:gd name="connsiteX4" fmla="*/ 2486248 w 4331973"/>
              <a:gd name="connsiteY4" fmla="*/ 4561550 h 4561550"/>
              <a:gd name="connsiteX5" fmla="*/ 1425759 w 4331973"/>
              <a:gd name="connsiteY5" fmla="*/ 3601392 h 4561550"/>
              <a:gd name="connsiteX6" fmla="*/ 0 w 4331973"/>
              <a:gd name="connsiteY6" fmla="*/ 3484118 h 4561550"/>
              <a:gd name="connsiteX7" fmla="*/ 592204 w 4331973"/>
              <a:gd name="connsiteY7" fmla="*/ 2109484 h 4561550"/>
              <a:gd name="connsiteX8" fmla="*/ 309138 w 4331973"/>
              <a:gd name="connsiteY8" fmla="*/ 664925 h 4561550"/>
              <a:gd name="connsiteX9" fmla="*/ 1735630 w 4331973"/>
              <a:gd name="connsiteY9" fmla="*/ 775512 h 456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31973" h="4561550">
                <a:moveTo>
                  <a:pt x="2986445" y="0"/>
                </a:moveTo>
                <a:lnTo>
                  <a:pt x="3275861" y="1442981"/>
                </a:lnTo>
                <a:lnTo>
                  <a:pt x="4331973" y="2408246"/>
                </a:lnTo>
                <a:lnTo>
                  <a:pt x="3084350" y="3189471"/>
                </a:lnTo>
                <a:cubicBezTo>
                  <a:pt x="2884983" y="3646831"/>
                  <a:pt x="2685616" y="4104190"/>
                  <a:pt x="2486248" y="4561550"/>
                </a:cubicBezTo>
                <a:lnTo>
                  <a:pt x="1425759" y="3601392"/>
                </a:lnTo>
                <a:lnTo>
                  <a:pt x="0" y="3484118"/>
                </a:lnTo>
                <a:cubicBezTo>
                  <a:pt x="197402" y="3025907"/>
                  <a:pt x="394802" y="2567696"/>
                  <a:pt x="592204" y="2109484"/>
                </a:cubicBezTo>
                <a:lnTo>
                  <a:pt x="309138" y="664925"/>
                </a:lnTo>
                <a:lnTo>
                  <a:pt x="1735630" y="77551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五角星 10"/>
          <p:cNvSpPr/>
          <p:nvPr/>
        </p:nvSpPr>
        <p:spPr>
          <a:xfrm rot="19544145">
            <a:off x="1569493" y="2279176"/>
            <a:ext cx="3562066" cy="3562066"/>
          </a:xfrm>
          <a:prstGeom prst="star5">
            <a:avLst>
              <a:gd name="adj" fmla="val 26376"/>
              <a:gd name="hf" fmla="val 105146"/>
              <a:gd name="vf" fmla="val 11055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五角星 11"/>
          <p:cNvSpPr/>
          <p:nvPr/>
        </p:nvSpPr>
        <p:spPr>
          <a:xfrm rot="19544145">
            <a:off x="7748237" y="1114976"/>
            <a:ext cx="6388150" cy="6388150"/>
          </a:xfrm>
          <a:prstGeom prst="star5">
            <a:avLst>
              <a:gd name="adj" fmla="val 28116"/>
              <a:gd name="hf" fmla="val 105146"/>
              <a:gd name="vf" fmla="val 110557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92831" y="3041380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拉脱维亚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Es tevi mīlu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26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67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080907526f6cc9e2bc347a8a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4" t="1388" r="6831" b="2223"/>
          <a:stretch/>
        </p:blipFill>
        <p:spPr>
          <a:xfrm>
            <a:off x="7033677" y="1"/>
            <a:ext cx="515832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080907526f6cc9e2bc347a8a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9" t="23436" r="11311" b="39691"/>
          <a:stretch/>
        </p:blipFill>
        <p:spPr>
          <a:xfrm>
            <a:off x="9467558" y="1332516"/>
            <a:ext cx="2668822" cy="3095836"/>
          </a:xfrm>
          <a:custGeom>
            <a:avLst/>
            <a:gdLst>
              <a:gd name="connsiteX0" fmla="*/ 0 w 2261625"/>
              <a:gd name="connsiteY0" fmla="*/ 0 h 2623485"/>
              <a:gd name="connsiteX1" fmla="*/ 2261625 w 2261625"/>
              <a:gd name="connsiteY1" fmla="*/ 1311743 h 2623485"/>
              <a:gd name="connsiteX2" fmla="*/ 0 w 2261625"/>
              <a:gd name="connsiteY2" fmla="*/ 2623485 h 2623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1625" h="2623485">
                <a:moveTo>
                  <a:pt x="0" y="0"/>
                </a:moveTo>
                <a:lnTo>
                  <a:pt x="2261625" y="1311743"/>
                </a:lnTo>
                <a:lnTo>
                  <a:pt x="0" y="262348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等腰三角形 10"/>
          <p:cNvSpPr/>
          <p:nvPr/>
        </p:nvSpPr>
        <p:spPr>
          <a:xfrm rot="5400000">
            <a:off x="8537708" y="1463075"/>
            <a:ext cx="3184927" cy="2745627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2474585">
            <a:off x="1730957" y="2848254"/>
            <a:ext cx="1456626" cy="1255712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3852530">
            <a:off x="2925546" y="2290335"/>
            <a:ext cx="4301015" cy="370777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7737" y="1774177"/>
            <a:ext cx="700319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立陶宛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Aš myliu tave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等腰三角形 13"/>
          <p:cNvSpPr/>
          <p:nvPr/>
        </p:nvSpPr>
        <p:spPr>
          <a:xfrm rot="1712052">
            <a:off x="2945" y="-213738"/>
            <a:ext cx="2610840" cy="225072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3850958">
            <a:off x="932533" y="1734616"/>
            <a:ext cx="1660853" cy="143177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17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82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s394-0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613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is394-0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4" t="16038" r="48276" b="29730"/>
          <a:stretch>
            <a:fillRect/>
          </a:stretch>
        </p:blipFill>
        <p:spPr>
          <a:xfrm>
            <a:off x="1924050" y="547744"/>
            <a:ext cx="5064684" cy="4823508"/>
          </a:xfrm>
          <a:custGeom>
            <a:avLst/>
            <a:gdLst>
              <a:gd name="connsiteX0" fmla="*/ 1952621 w 3905242"/>
              <a:gd name="connsiteY0" fmla="*/ 0 h 3719277"/>
              <a:gd name="connsiteX1" fmla="*/ 3905242 w 3905242"/>
              <a:gd name="connsiteY1" fmla="*/ 1420637 h 3719277"/>
              <a:gd name="connsiteX2" fmla="*/ 3159407 w 3905242"/>
              <a:gd name="connsiteY2" fmla="*/ 3719277 h 3719277"/>
              <a:gd name="connsiteX3" fmla="*/ 745835 w 3905242"/>
              <a:gd name="connsiteY3" fmla="*/ 3719277 h 3719277"/>
              <a:gd name="connsiteX4" fmla="*/ 0 w 3905242"/>
              <a:gd name="connsiteY4" fmla="*/ 1420637 h 371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5242" h="3719277">
                <a:moveTo>
                  <a:pt x="1952621" y="0"/>
                </a:moveTo>
                <a:lnTo>
                  <a:pt x="3905242" y="1420637"/>
                </a:lnTo>
                <a:lnTo>
                  <a:pt x="3159407" y="3719277"/>
                </a:lnTo>
                <a:lnTo>
                  <a:pt x="745835" y="3719277"/>
                </a:lnTo>
                <a:lnTo>
                  <a:pt x="0" y="142063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正五边形 7"/>
          <p:cNvSpPr/>
          <p:nvPr/>
        </p:nvSpPr>
        <p:spPr>
          <a:xfrm>
            <a:off x="4745180" y="329867"/>
            <a:ext cx="6508180" cy="6198266"/>
          </a:xfrm>
          <a:prstGeom prst="pentag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3102" y="2735418"/>
            <a:ext cx="5410199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英语</a:t>
            </a:r>
            <a:r>
              <a:rPr lang="en-US" altLang="zh-CN" sz="8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zh-CN" sz="8800" b="1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8800" b="1" kern="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Love You</a:t>
            </a:r>
            <a:endParaRPr lang="zh-CN" altLang="zh-CN" sz="88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07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568617844110c6eb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85"/>
          <a:stretch/>
        </p:blipFill>
        <p:spPr>
          <a:xfrm>
            <a:off x="9861452" y="-161580"/>
            <a:ext cx="233054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77"/>
          <a:stretch/>
        </p:blipFill>
        <p:spPr>
          <a:xfrm>
            <a:off x="11043138" y="323161"/>
            <a:ext cx="114886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62"/>
          <a:stretch/>
        </p:blipFill>
        <p:spPr>
          <a:xfrm>
            <a:off x="11577710" y="-323161"/>
            <a:ext cx="61428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0" r="48000"/>
          <a:stretch/>
        </p:blipFill>
        <p:spPr>
          <a:xfrm>
            <a:off x="5852160" y="-161580"/>
            <a:ext cx="48768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11568617844110c6ebo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70" r="51192"/>
          <a:stretch/>
        </p:blipFill>
        <p:spPr>
          <a:xfrm>
            <a:off x="5641144" y="161580"/>
            <a:ext cx="30948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6895010" y="-403951"/>
            <a:ext cx="1257886" cy="734274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11568617844110c6ebo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6" r="58461"/>
          <a:stretch/>
        </p:blipFill>
        <p:spPr>
          <a:xfrm>
            <a:off x="3882683" y="80790"/>
            <a:ext cx="118168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3048000" y="-161581"/>
            <a:ext cx="228600" cy="734274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2745" y="2287518"/>
            <a:ext cx="479490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马其顿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Те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сакам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61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0" grpId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1F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0817121054_sX4Q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20110817121054_sX4Q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4" b="81943"/>
          <a:stretch/>
        </p:blipFill>
        <p:spPr>
          <a:xfrm>
            <a:off x="5067300" y="228600"/>
            <a:ext cx="6858000" cy="100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10817121054_sX4Q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61" b="54927"/>
          <a:stretch/>
        </p:blipFill>
        <p:spPr>
          <a:xfrm>
            <a:off x="5600700" y="1619250"/>
            <a:ext cx="6858000" cy="144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20110817121054_sX4Q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58" b="19718"/>
          <a:stretch/>
        </p:blipFill>
        <p:spPr>
          <a:xfrm>
            <a:off x="5067300" y="4247347"/>
            <a:ext cx="6858000" cy="13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828800" y="5353050"/>
            <a:ext cx="8743950" cy="6096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607718" y="3729037"/>
            <a:ext cx="8743950" cy="23812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514" y="2629585"/>
            <a:ext cx="6006516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马来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Saya suka anda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44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C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203145647_fKWty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0203145647_fKWty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7" t="15005" r="4132" b="44995"/>
          <a:stretch>
            <a:fillRect/>
          </a:stretch>
        </p:blipFill>
        <p:spPr>
          <a:xfrm>
            <a:off x="6572250" y="445003"/>
            <a:ext cx="5837798" cy="3911326"/>
          </a:xfrm>
          <a:custGeom>
            <a:avLst/>
            <a:gdLst>
              <a:gd name="connsiteX0" fmla="*/ 2047164 w 4094328"/>
              <a:gd name="connsiteY0" fmla="*/ 0 h 2743200"/>
              <a:gd name="connsiteX1" fmla="*/ 4094328 w 4094328"/>
              <a:gd name="connsiteY1" fmla="*/ 1371600 h 2743200"/>
              <a:gd name="connsiteX2" fmla="*/ 2047164 w 4094328"/>
              <a:gd name="connsiteY2" fmla="*/ 2743200 h 2743200"/>
              <a:gd name="connsiteX3" fmla="*/ 0 w 4094328"/>
              <a:gd name="connsiteY3" fmla="*/ 13716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94328" h="2743200">
                <a:moveTo>
                  <a:pt x="2047164" y="0"/>
                </a:moveTo>
                <a:lnTo>
                  <a:pt x="4094328" y="1371600"/>
                </a:lnTo>
                <a:lnTo>
                  <a:pt x="2047164" y="2743200"/>
                </a:lnTo>
                <a:lnTo>
                  <a:pt x="0" y="13716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流程图: 决策 6"/>
          <p:cNvSpPr/>
          <p:nvPr/>
        </p:nvSpPr>
        <p:spPr>
          <a:xfrm>
            <a:off x="6572250" y="3003456"/>
            <a:ext cx="4691418" cy="3143250"/>
          </a:xfrm>
          <a:prstGeom prst="flowChartDecisi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4376224" y="892473"/>
            <a:ext cx="4691418" cy="3143250"/>
          </a:xfrm>
          <a:prstGeom prst="flowChartDecision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445" y="3429000"/>
            <a:ext cx="724749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挪威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Jeg elsker deg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28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2F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504010243_iksEV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37" y="0"/>
            <a:ext cx="9910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 descr="20120504010243_iksEV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2" t="13457" r="15442" b="24728"/>
          <a:stretch>
            <a:fillRect/>
          </a:stretch>
        </p:blipFill>
        <p:spPr>
          <a:xfrm>
            <a:off x="4286251" y="610065"/>
            <a:ext cx="6813472" cy="4864956"/>
          </a:xfrm>
          <a:custGeom>
            <a:avLst/>
            <a:gdLst>
              <a:gd name="connsiteX0" fmla="*/ 816911 w 5937173"/>
              <a:gd name="connsiteY0" fmla="*/ 0 h 4239260"/>
              <a:gd name="connsiteX1" fmla="*/ 5937173 w 5937173"/>
              <a:gd name="connsiteY1" fmla="*/ 0 h 4239260"/>
              <a:gd name="connsiteX2" fmla="*/ 5937173 w 5937173"/>
              <a:gd name="connsiteY2" fmla="*/ 0 h 4239260"/>
              <a:gd name="connsiteX3" fmla="*/ 5937173 w 5937173"/>
              <a:gd name="connsiteY3" fmla="*/ 2830527 h 4239260"/>
              <a:gd name="connsiteX4" fmla="*/ 5497382 w 5937173"/>
              <a:gd name="connsiteY4" fmla="*/ 2845277 h 4239260"/>
              <a:gd name="connsiteX5" fmla="*/ 5497382 w 5937173"/>
              <a:gd name="connsiteY5" fmla="*/ 3196340 h 4239260"/>
              <a:gd name="connsiteX6" fmla="*/ 5111192 w 5937173"/>
              <a:gd name="connsiteY6" fmla="*/ 3216007 h 4239260"/>
              <a:gd name="connsiteX7" fmla="*/ 5111192 w 5937173"/>
              <a:gd name="connsiteY7" fmla="*/ 3544452 h 4239260"/>
              <a:gd name="connsiteX8" fmla="*/ 1201742 w 5937173"/>
              <a:gd name="connsiteY8" fmla="*/ 4238746 h 4239260"/>
              <a:gd name="connsiteX9" fmla="*/ 0 w 5937173"/>
              <a:gd name="connsiteY9" fmla="*/ 4087271 h 4239260"/>
              <a:gd name="connsiteX10" fmla="*/ 0 w 5937173"/>
              <a:gd name="connsiteY10" fmla="*/ 722776 h 4239260"/>
              <a:gd name="connsiteX11" fmla="*/ 421100 w 5937173"/>
              <a:gd name="connsiteY11" fmla="*/ 722776 h 4239260"/>
              <a:gd name="connsiteX12" fmla="*/ 421100 w 5937173"/>
              <a:gd name="connsiteY12" fmla="*/ 356963 h 4239260"/>
              <a:gd name="connsiteX13" fmla="*/ 816911 w 5937173"/>
              <a:gd name="connsiteY13" fmla="*/ 356963 h 42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37173" h="4239260">
                <a:moveTo>
                  <a:pt x="816911" y="0"/>
                </a:moveTo>
                <a:lnTo>
                  <a:pt x="5937173" y="0"/>
                </a:lnTo>
                <a:lnTo>
                  <a:pt x="5937173" y="0"/>
                </a:lnTo>
                <a:lnTo>
                  <a:pt x="5937173" y="2830527"/>
                </a:lnTo>
                <a:cubicBezTo>
                  <a:pt x="5717278" y="2830527"/>
                  <a:pt x="5497382" y="2845277"/>
                  <a:pt x="5497382" y="2845277"/>
                </a:cubicBezTo>
                <a:lnTo>
                  <a:pt x="5497382" y="3196340"/>
                </a:lnTo>
                <a:cubicBezTo>
                  <a:pt x="5304424" y="3196340"/>
                  <a:pt x="5111192" y="3216007"/>
                  <a:pt x="5111192" y="3216007"/>
                </a:cubicBezTo>
                <a:lnTo>
                  <a:pt x="5111192" y="3544452"/>
                </a:lnTo>
                <a:cubicBezTo>
                  <a:pt x="3034882" y="3544452"/>
                  <a:pt x="2645574" y="4261143"/>
                  <a:pt x="1201742" y="4238746"/>
                </a:cubicBezTo>
                <a:cubicBezTo>
                  <a:pt x="868550" y="4233578"/>
                  <a:pt x="479200" y="4189050"/>
                  <a:pt x="0" y="4087271"/>
                </a:cubicBezTo>
                <a:lnTo>
                  <a:pt x="0" y="722776"/>
                </a:lnTo>
                <a:lnTo>
                  <a:pt x="421100" y="722776"/>
                </a:lnTo>
                <a:lnTo>
                  <a:pt x="421100" y="356963"/>
                </a:lnTo>
                <a:lnTo>
                  <a:pt x="816911" y="356963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66700" y="3429000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波兰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Kocham cię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20120504010243_iksEV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2" t="13457" r="15442" b="24728"/>
          <a:stretch>
            <a:fillRect/>
          </a:stretch>
        </p:blipFill>
        <p:spPr>
          <a:xfrm>
            <a:off x="4972050" y="1125346"/>
            <a:ext cx="5441873" cy="3885607"/>
          </a:xfrm>
          <a:custGeom>
            <a:avLst/>
            <a:gdLst>
              <a:gd name="connsiteX0" fmla="*/ 816911 w 5937173"/>
              <a:gd name="connsiteY0" fmla="*/ 0 h 4239260"/>
              <a:gd name="connsiteX1" fmla="*/ 5937173 w 5937173"/>
              <a:gd name="connsiteY1" fmla="*/ 0 h 4239260"/>
              <a:gd name="connsiteX2" fmla="*/ 5937173 w 5937173"/>
              <a:gd name="connsiteY2" fmla="*/ 0 h 4239260"/>
              <a:gd name="connsiteX3" fmla="*/ 5937173 w 5937173"/>
              <a:gd name="connsiteY3" fmla="*/ 2830527 h 4239260"/>
              <a:gd name="connsiteX4" fmla="*/ 5497382 w 5937173"/>
              <a:gd name="connsiteY4" fmla="*/ 2845277 h 4239260"/>
              <a:gd name="connsiteX5" fmla="*/ 5497382 w 5937173"/>
              <a:gd name="connsiteY5" fmla="*/ 3196340 h 4239260"/>
              <a:gd name="connsiteX6" fmla="*/ 5111192 w 5937173"/>
              <a:gd name="connsiteY6" fmla="*/ 3216007 h 4239260"/>
              <a:gd name="connsiteX7" fmla="*/ 5111192 w 5937173"/>
              <a:gd name="connsiteY7" fmla="*/ 3544452 h 4239260"/>
              <a:gd name="connsiteX8" fmla="*/ 1201742 w 5937173"/>
              <a:gd name="connsiteY8" fmla="*/ 4238746 h 4239260"/>
              <a:gd name="connsiteX9" fmla="*/ 0 w 5937173"/>
              <a:gd name="connsiteY9" fmla="*/ 4087271 h 4239260"/>
              <a:gd name="connsiteX10" fmla="*/ 0 w 5937173"/>
              <a:gd name="connsiteY10" fmla="*/ 722776 h 4239260"/>
              <a:gd name="connsiteX11" fmla="*/ 421100 w 5937173"/>
              <a:gd name="connsiteY11" fmla="*/ 722776 h 4239260"/>
              <a:gd name="connsiteX12" fmla="*/ 421100 w 5937173"/>
              <a:gd name="connsiteY12" fmla="*/ 356963 h 4239260"/>
              <a:gd name="connsiteX13" fmla="*/ 816911 w 5937173"/>
              <a:gd name="connsiteY13" fmla="*/ 356963 h 423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937173" h="4239260">
                <a:moveTo>
                  <a:pt x="816911" y="0"/>
                </a:moveTo>
                <a:lnTo>
                  <a:pt x="5937173" y="0"/>
                </a:lnTo>
                <a:lnTo>
                  <a:pt x="5937173" y="0"/>
                </a:lnTo>
                <a:lnTo>
                  <a:pt x="5937173" y="2830527"/>
                </a:lnTo>
                <a:cubicBezTo>
                  <a:pt x="5717278" y="2830527"/>
                  <a:pt x="5497382" y="2845277"/>
                  <a:pt x="5497382" y="2845277"/>
                </a:cubicBezTo>
                <a:lnTo>
                  <a:pt x="5497382" y="3196340"/>
                </a:lnTo>
                <a:cubicBezTo>
                  <a:pt x="5304424" y="3196340"/>
                  <a:pt x="5111192" y="3216007"/>
                  <a:pt x="5111192" y="3216007"/>
                </a:cubicBezTo>
                <a:lnTo>
                  <a:pt x="5111192" y="3544452"/>
                </a:lnTo>
                <a:cubicBezTo>
                  <a:pt x="3034882" y="3544452"/>
                  <a:pt x="2645574" y="4261143"/>
                  <a:pt x="1201742" y="4238746"/>
                </a:cubicBezTo>
                <a:cubicBezTo>
                  <a:pt x="868550" y="4233578"/>
                  <a:pt x="479200" y="4189050"/>
                  <a:pt x="0" y="4087271"/>
                </a:cubicBezTo>
                <a:lnTo>
                  <a:pt x="0" y="722776"/>
                </a:lnTo>
                <a:lnTo>
                  <a:pt x="421100" y="722776"/>
                </a:lnTo>
                <a:lnTo>
                  <a:pt x="421100" y="356963"/>
                </a:lnTo>
                <a:lnTo>
                  <a:pt x="816911" y="356963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174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1A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816112742_rMad8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7694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20120816112742_rMad8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8" t="31250" r="20028" b="26806"/>
          <a:stretch>
            <a:fillRect/>
          </a:stretch>
        </p:blipFill>
        <p:spPr>
          <a:xfrm>
            <a:off x="4652962" y="1859756"/>
            <a:ext cx="3443288" cy="3443288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20120816112742_rMad8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6" t="29028" r="43980" b="29028"/>
          <a:stretch>
            <a:fillRect/>
          </a:stretch>
        </p:blipFill>
        <p:spPr>
          <a:xfrm>
            <a:off x="2834482" y="2228850"/>
            <a:ext cx="2400300" cy="2400300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20120816112742_rMad8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7" t="29028" r="65819" b="29028"/>
          <a:stretch>
            <a:fillRect/>
          </a:stretch>
        </p:blipFill>
        <p:spPr>
          <a:xfrm>
            <a:off x="239714" y="1767682"/>
            <a:ext cx="3322636" cy="3322636"/>
          </a:xfrm>
          <a:custGeom>
            <a:avLst/>
            <a:gdLst>
              <a:gd name="connsiteX0" fmla="*/ 0 w 2876550"/>
              <a:gd name="connsiteY0" fmla="*/ 0 h 2876550"/>
              <a:gd name="connsiteX1" fmla="*/ 1438275 w 2876550"/>
              <a:gd name="connsiteY1" fmla="*/ 0 h 2876550"/>
              <a:gd name="connsiteX2" fmla="*/ 2876550 w 2876550"/>
              <a:gd name="connsiteY2" fmla="*/ 1438275 h 2876550"/>
              <a:gd name="connsiteX3" fmla="*/ 1438275 w 2876550"/>
              <a:gd name="connsiteY3" fmla="*/ 2876550 h 2876550"/>
              <a:gd name="connsiteX4" fmla="*/ 0 w 2876550"/>
              <a:gd name="connsiteY4" fmla="*/ 2876550 h 2876550"/>
              <a:gd name="connsiteX5" fmla="*/ 1438275 w 2876550"/>
              <a:gd name="connsiteY5" fmla="*/ 1438275 h 287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6550" h="2876550">
                <a:moveTo>
                  <a:pt x="0" y="0"/>
                </a:moveTo>
                <a:lnTo>
                  <a:pt x="1438275" y="0"/>
                </a:lnTo>
                <a:lnTo>
                  <a:pt x="2876550" y="1438275"/>
                </a:lnTo>
                <a:lnTo>
                  <a:pt x="1438275" y="2876550"/>
                </a:lnTo>
                <a:lnTo>
                  <a:pt x="0" y="2876550"/>
                </a:lnTo>
                <a:lnTo>
                  <a:pt x="1438275" y="143827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燕尾形 15"/>
          <p:cNvSpPr/>
          <p:nvPr/>
        </p:nvSpPr>
        <p:spPr>
          <a:xfrm rot="18900000">
            <a:off x="8364104" y="1859756"/>
            <a:ext cx="2741631" cy="2741631"/>
          </a:xfrm>
          <a:prstGeom prst="chevron">
            <a:avLst>
              <a:gd name="adj" fmla="val 48526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3385" y="2228850"/>
            <a:ext cx="445218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葡萄牙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Eu te amo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201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18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21120151145_TBtFX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63" y="0"/>
            <a:ext cx="618013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1120151145_TBtFX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2" t="16944" r="9247" b="36111"/>
          <a:stretch>
            <a:fillRect/>
          </a:stretch>
        </p:blipFill>
        <p:spPr>
          <a:xfrm>
            <a:off x="6737328" y="857241"/>
            <a:ext cx="5305496" cy="3829060"/>
          </a:xfrm>
          <a:custGeom>
            <a:avLst/>
            <a:gdLst>
              <a:gd name="connsiteX0" fmla="*/ 1157718 w 4460848"/>
              <a:gd name="connsiteY0" fmla="*/ 1081 h 3219463"/>
              <a:gd name="connsiteX1" fmla="*/ 3025808 w 4460848"/>
              <a:gd name="connsiteY1" fmla="*/ 539773 h 3219463"/>
              <a:gd name="connsiteX2" fmla="*/ 4460848 w 4460848"/>
              <a:gd name="connsiteY2" fmla="*/ 3219463 h 3219463"/>
              <a:gd name="connsiteX3" fmla="*/ 2851123 w 4460848"/>
              <a:gd name="connsiteY3" fmla="*/ 3219462 h 3219463"/>
              <a:gd name="connsiteX4" fmla="*/ 2133603 w 4460848"/>
              <a:gd name="connsiteY4" fmla="*/ 1879617 h 3219463"/>
              <a:gd name="connsiteX5" fmla="*/ 620699 w 4460848"/>
              <a:gd name="connsiteY5" fmla="*/ 1734219 h 3219463"/>
              <a:gd name="connsiteX6" fmla="*/ 0 w 4460848"/>
              <a:gd name="connsiteY6" fmla="*/ 248976 h 3219463"/>
              <a:gd name="connsiteX7" fmla="*/ 1157718 w 4460848"/>
              <a:gd name="connsiteY7" fmla="*/ 1081 h 321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0848" h="3219463">
                <a:moveTo>
                  <a:pt x="1157718" y="1081"/>
                </a:moveTo>
                <a:cubicBezTo>
                  <a:pt x="1811817" y="-15870"/>
                  <a:pt x="2465517" y="166674"/>
                  <a:pt x="3025808" y="539773"/>
                </a:cubicBezTo>
                <a:cubicBezTo>
                  <a:pt x="3922274" y="1136731"/>
                  <a:pt x="4460848" y="2142425"/>
                  <a:pt x="4460848" y="3219463"/>
                </a:cubicBezTo>
                <a:lnTo>
                  <a:pt x="2851123" y="3219462"/>
                </a:lnTo>
                <a:cubicBezTo>
                  <a:pt x="2851123" y="2680943"/>
                  <a:pt x="2581836" y="2178096"/>
                  <a:pt x="2133603" y="1879617"/>
                </a:cubicBezTo>
                <a:cubicBezTo>
                  <a:pt x="1685370" y="1581138"/>
                  <a:pt x="1117574" y="1526570"/>
                  <a:pt x="620699" y="1734219"/>
                </a:cubicBezTo>
                <a:lnTo>
                  <a:pt x="0" y="248976"/>
                </a:lnTo>
                <a:cubicBezTo>
                  <a:pt x="372656" y="93239"/>
                  <a:pt x="765259" y="11251"/>
                  <a:pt x="1157718" y="1081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空心弧 6"/>
          <p:cNvSpPr/>
          <p:nvPr/>
        </p:nvSpPr>
        <p:spPr>
          <a:xfrm>
            <a:off x="3278188" y="1390650"/>
            <a:ext cx="5467350" cy="5467350"/>
          </a:xfrm>
          <a:prstGeom prst="blockArc">
            <a:avLst>
              <a:gd name="adj1" fmla="val 16050035"/>
              <a:gd name="adj2" fmla="val 10835002"/>
              <a:gd name="adj3" fmla="val 15765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833" y="1192359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罗马尼亚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iubesc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20121120151145_TBtFX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6" r="49896" b="14850"/>
          <a:stretch>
            <a:fillRect/>
          </a:stretch>
        </p:blipFill>
        <p:spPr>
          <a:xfrm rot="1800000">
            <a:off x="6011863" y="372144"/>
            <a:ext cx="3096477" cy="5467456"/>
          </a:xfrm>
          <a:custGeom>
            <a:avLst/>
            <a:gdLst>
              <a:gd name="connsiteX0" fmla="*/ 452051 w 3096477"/>
              <a:gd name="connsiteY0" fmla="*/ 1436 h 5467456"/>
              <a:gd name="connsiteX1" fmla="*/ 2855611 w 3096477"/>
              <a:gd name="connsiteY1" fmla="*/ 1611845 h 5467456"/>
              <a:gd name="connsiteX2" fmla="*/ 2327782 w 3096477"/>
              <a:gd name="connsiteY2" fmla="*/ 4634102 h 5467456"/>
              <a:gd name="connsiteX3" fmla="*/ 121427 w 3096477"/>
              <a:gd name="connsiteY3" fmla="*/ 5456830 h 5467456"/>
              <a:gd name="connsiteX4" fmla="*/ 0 w 3096477"/>
              <a:gd name="connsiteY4" fmla="*/ 5441505 h 5467456"/>
              <a:gd name="connsiteX5" fmla="*/ 0 w 3096477"/>
              <a:gd name="connsiteY5" fmla="*/ 4568728 h 5467456"/>
              <a:gd name="connsiteX6" fmla="*/ 59430 w 3096477"/>
              <a:gd name="connsiteY6" fmla="*/ 4580798 h 5467456"/>
              <a:gd name="connsiteX7" fmla="*/ 1708202 w 3096477"/>
              <a:gd name="connsiteY7" fmla="*/ 4034902 h 5467456"/>
              <a:gd name="connsiteX8" fmla="*/ 2069606 w 3096477"/>
              <a:gd name="connsiteY8" fmla="*/ 1965563 h 5467456"/>
              <a:gd name="connsiteX9" fmla="*/ 281107 w 3096477"/>
              <a:gd name="connsiteY9" fmla="*/ 863724 h 5467456"/>
              <a:gd name="connsiteX10" fmla="*/ 243520 w 3096477"/>
              <a:gd name="connsiteY10" fmla="*/ 2617 h 5467456"/>
              <a:gd name="connsiteX11" fmla="*/ 452051 w 3096477"/>
              <a:gd name="connsiteY11" fmla="*/ 1436 h 546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096477" h="5467456">
                <a:moveTo>
                  <a:pt x="452051" y="1436"/>
                </a:moveTo>
                <a:cubicBezTo>
                  <a:pt x="1488630" y="35003"/>
                  <a:pt x="2425072" y="655133"/>
                  <a:pt x="2855611" y="1611845"/>
                </a:cubicBezTo>
                <a:cubicBezTo>
                  <a:pt x="3314854" y="2632339"/>
                  <a:pt x="3105741" y="3829682"/>
                  <a:pt x="2327782" y="4634102"/>
                </a:cubicBezTo>
                <a:cubicBezTo>
                  <a:pt x="1744313" y="5237417"/>
                  <a:pt x="929250" y="5528324"/>
                  <a:pt x="121427" y="5456830"/>
                </a:cubicBezTo>
                <a:lnTo>
                  <a:pt x="0" y="5441505"/>
                </a:lnTo>
                <a:lnTo>
                  <a:pt x="0" y="4568728"/>
                </a:lnTo>
                <a:lnTo>
                  <a:pt x="59430" y="4580798"/>
                </a:lnTo>
                <a:cubicBezTo>
                  <a:pt x="656514" y="4678889"/>
                  <a:pt x="1275410" y="4482416"/>
                  <a:pt x="1708202" y="4034902"/>
                </a:cubicBezTo>
                <a:cubicBezTo>
                  <a:pt x="2240870" y="3484116"/>
                  <a:pt x="2384050" y="2664295"/>
                  <a:pt x="2069606" y="1965563"/>
                </a:cubicBezTo>
                <a:cubicBezTo>
                  <a:pt x="1755162" y="1266831"/>
                  <a:pt x="1046603" y="830310"/>
                  <a:pt x="281107" y="863724"/>
                </a:cubicBezTo>
                <a:lnTo>
                  <a:pt x="243520" y="2617"/>
                </a:lnTo>
                <a:cubicBezTo>
                  <a:pt x="313395" y="-433"/>
                  <a:pt x="382946" y="-802"/>
                  <a:pt x="452051" y="1436"/>
                </a:cubicBez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9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29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0922133908_S5ycQ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30922133908_S5ycQ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4" t="40278" r="32747" b="29444"/>
          <a:stretch>
            <a:fillRect/>
          </a:stretch>
        </p:blipFill>
        <p:spPr>
          <a:xfrm>
            <a:off x="3031912" y="2762250"/>
            <a:ext cx="5467350" cy="2076450"/>
          </a:xfrm>
          <a:custGeom>
            <a:avLst/>
            <a:gdLst>
              <a:gd name="connsiteX0" fmla="*/ 0 w 5467350"/>
              <a:gd name="connsiteY0" fmla="*/ 0 h 2076450"/>
              <a:gd name="connsiteX1" fmla="*/ 5467350 w 5467350"/>
              <a:gd name="connsiteY1" fmla="*/ 0 h 2076450"/>
              <a:gd name="connsiteX2" fmla="*/ 5467350 w 5467350"/>
              <a:gd name="connsiteY2" fmla="*/ 2076450 h 2076450"/>
              <a:gd name="connsiteX3" fmla="*/ 0 w 5467350"/>
              <a:gd name="connsiteY3" fmla="*/ 2076450 h 2076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7350" h="2076450">
                <a:moveTo>
                  <a:pt x="0" y="0"/>
                </a:moveTo>
                <a:lnTo>
                  <a:pt x="5467350" y="0"/>
                </a:lnTo>
                <a:lnTo>
                  <a:pt x="5467350" y="2076450"/>
                </a:lnTo>
                <a:lnTo>
                  <a:pt x="0" y="20764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0130922133908_S5ycQ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" t="6389" r="58123" b="76945"/>
          <a:stretch>
            <a:fillRect/>
          </a:stretch>
        </p:blipFill>
        <p:spPr>
          <a:xfrm>
            <a:off x="1349589" y="438129"/>
            <a:ext cx="4000500" cy="1143000"/>
          </a:xfrm>
          <a:custGeom>
            <a:avLst/>
            <a:gdLst>
              <a:gd name="connsiteX0" fmla="*/ 0 w 4000500"/>
              <a:gd name="connsiteY0" fmla="*/ 0 h 1143000"/>
              <a:gd name="connsiteX1" fmla="*/ 4000500 w 4000500"/>
              <a:gd name="connsiteY1" fmla="*/ 0 h 1143000"/>
              <a:gd name="connsiteX2" fmla="*/ 4000500 w 4000500"/>
              <a:gd name="connsiteY2" fmla="*/ 1143000 h 1143000"/>
              <a:gd name="connsiteX3" fmla="*/ 0 w 4000500"/>
              <a:gd name="connsiteY3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0" h="1143000">
                <a:moveTo>
                  <a:pt x="0" y="0"/>
                </a:moveTo>
                <a:lnTo>
                  <a:pt x="4000500" y="0"/>
                </a:lnTo>
                <a:lnTo>
                  <a:pt x="400050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495300" y="4629333"/>
            <a:ext cx="8515350" cy="99128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3632" y="1777130"/>
            <a:ext cx="527836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俄罗斯</a:t>
            </a:r>
          </a:p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люблю тебя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90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3A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023145347_FtLrL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7" y="0"/>
            <a:ext cx="53498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流程图: 数据 3"/>
          <p:cNvSpPr/>
          <p:nvPr/>
        </p:nvSpPr>
        <p:spPr>
          <a:xfrm>
            <a:off x="5460008" y="0"/>
            <a:ext cx="2152650" cy="68580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流程图: 数据 4"/>
          <p:cNvSpPr/>
          <p:nvPr/>
        </p:nvSpPr>
        <p:spPr>
          <a:xfrm>
            <a:off x="6536333" y="723900"/>
            <a:ext cx="2152650" cy="68580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流程图: 数据 5"/>
          <p:cNvSpPr/>
          <p:nvPr/>
        </p:nvSpPr>
        <p:spPr>
          <a:xfrm>
            <a:off x="2041118" y="4800600"/>
            <a:ext cx="800421" cy="411480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20131023145347_FtLrL.thumb.6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4" t="13915" r="27915"/>
          <a:stretch>
            <a:fillRect/>
          </a:stretch>
        </p:blipFill>
        <p:spPr>
          <a:xfrm>
            <a:off x="9105853" y="1316210"/>
            <a:ext cx="1592712" cy="5903740"/>
          </a:xfrm>
          <a:custGeom>
            <a:avLst/>
            <a:gdLst>
              <a:gd name="connsiteX0" fmla="*/ 229682 w 1592712"/>
              <a:gd name="connsiteY0" fmla="*/ 0 h 5903740"/>
              <a:gd name="connsiteX1" fmla="*/ 1592712 w 1592712"/>
              <a:gd name="connsiteY1" fmla="*/ 0 h 5903740"/>
              <a:gd name="connsiteX2" fmla="*/ 1363030 w 1592712"/>
              <a:gd name="connsiteY2" fmla="*/ 5903740 h 5903740"/>
              <a:gd name="connsiteX3" fmla="*/ 0 w 1592712"/>
              <a:gd name="connsiteY3" fmla="*/ 5903740 h 5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2712" h="5903740">
                <a:moveTo>
                  <a:pt x="229682" y="0"/>
                </a:moveTo>
                <a:lnTo>
                  <a:pt x="1592712" y="0"/>
                </a:lnTo>
                <a:lnTo>
                  <a:pt x="1363030" y="5903740"/>
                </a:lnTo>
                <a:lnTo>
                  <a:pt x="0" y="590374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流程图: 数据 9"/>
          <p:cNvSpPr/>
          <p:nvPr/>
        </p:nvSpPr>
        <p:spPr>
          <a:xfrm>
            <a:off x="80243" y="-1105162"/>
            <a:ext cx="2953071" cy="9678280"/>
          </a:xfrm>
          <a:prstGeom prst="flowChartInputOut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1447" y="2210484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塞尔维亚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Волим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те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1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F23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31113154240_4txV5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7" y="0"/>
            <a:ext cx="687387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31113154240_4txV5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" t="50000" r="51940" b="11944"/>
          <a:stretch>
            <a:fillRect/>
          </a:stretch>
        </p:blipFill>
        <p:spPr>
          <a:xfrm rot="10800000">
            <a:off x="5708588" y="342900"/>
            <a:ext cx="3027426" cy="2609850"/>
          </a:xfrm>
          <a:custGeom>
            <a:avLst/>
            <a:gdLst>
              <a:gd name="connsiteX0" fmla="*/ 1513713 w 3027426"/>
              <a:gd name="connsiteY0" fmla="*/ 0 h 2609850"/>
              <a:gd name="connsiteX1" fmla="*/ 3027426 w 3027426"/>
              <a:gd name="connsiteY1" fmla="*/ 2609850 h 2609850"/>
              <a:gd name="connsiteX2" fmla="*/ 0 w 3027426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7426" h="2609850">
                <a:moveTo>
                  <a:pt x="1513713" y="0"/>
                </a:moveTo>
                <a:lnTo>
                  <a:pt x="3027426" y="260985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20131113154240_4txV5.thumb.700_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" t="50000" r="51940" b="11944"/>
          <a:stretch>
            <a:fillRect/>
          </a:stretch>
        </p:blipFill>
        <p:spPr>
          <a:xfrm rot="7200000">
            <a:off x="5860989" y="3578947"/>
            <a:ext cx="3027426" cy="2609850"/>
          </a:xfrm>
          <a:custGeom>
            <a:avLst/>
            <a:gdLst>
              <a:gd name="connsiteX0" fmla="*/ 1513713 w 3027426"/>
              <a:gd name="connsiteY0" fmla="*/ 0 h 2609850"/>
              <a:gd name="connsiteX1" fmla="*/ 3027426 w 3027426"/>
              <a:gd name="connsiteY1" fmla="*/ 2609850 h 2609850"/>
              <a:gd name="connsiteX2" fmla="*/ 0 w 3027426"/>
              <a:gd name="connsiteY2" fmla="*/ 2609850 h 260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7426" h="2609850">
                <a:moveTo>
                  <a:pt x="1513713" y="0"/>
                </a:moveTo>
                <a:lnTo>
                  <a:pt x="3027426" y="260985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等腰三角形 7"/>
          <p:cNvSpPr/>
          <p:nvPr/>
        </p:nvSpPr>
        <p:spPr>
          <a:xfrm>
            <a:off x="1120968" y="1276350"/>
            <a:ext cx="6253734" cy="53911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6243895" y="2169247"/>
            <a:ext cx="1717953" cy="1480994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6829182" y="2563267"/>
            <a:ext cx="4922377" cy="424342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105" y="2400985"/>
            <a:ext cx="4859022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斯洛伐克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Milujem ťa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38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25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6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3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3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75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75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F2F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013" y="0"/>
            <a:ext cx="9704387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3" t="9722" r="72370" b="56944"/>
          <a:stretch>
            <a:fillRect/>
          </a:stretch>
        </p:blipFill>
        <p:spPr>
          <a:xfrm>
            <a:off x="1962150" y="1009650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0 h 2286000"/>
              <a:gd name="connsiteX2" fmla="*/ 2286000 w 2286000"/>
              <a:gd name="connsiteY2" fmla="*/ 2286000 h 2286000"/>
              <a:gd name="connsiteX3" fmla="*/ 0 w 2286000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lnTo>
                  <a:pt x="2286000" y="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0" t="11954" r="7394" b="54712"/>
          <a:stretch>
            <a:fillRect/>
          </a:stretch>
        </p:blipFill>
        <p:spPr>
          <a:xfrm>
            <a:off x="8287116" y="1257666"/>
            <a:ext cx="1789968" cy="1789968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0 h 2286000"/>
              <a:gd name="connsiteX2" fmla="*/ 2286000 w 2286000"/>
              <a:gd name="connsiteY2" fmla="*/ 2286000 h 2286000"/>
              <a:gd name="connsiteX3" fmla="*/ 0 w 2286000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lnTo>
                  <a:pt x="2286000" y="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20140706211635_iVCy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0" t="75556" r="6805" b="10282"/>
          <a:stretch>
            <a:fillRect/>
          </a:stretch>
        </p:blipFill>
        <p:spPr>
          <a:xfrm>
            <a:off x="2190750" y="5181601"/>
            <a:ext cx="8324850" cy="971227"/>
          </a:xfrm>
          <a:custGeom>
            <a:avLst/>
            <a:gdLst>
              <a:gd name="connsiteX0" fmla="*/ 0 w 8324850"/>
              <a:gd name="connsiteY0" fmla="*/ 0 h 971227"/>
              <a:gd name="connsiteX1" fmla="*/ 8324850 w 8324850"/>
              <a:gd name="connsiteY1" fmla="*/ 0 h 971227"/>
              <a:gd name="connsiteX2" fmla="*/ 8324850 w 8324850"/>
              <a:gd name="connsiteY2" fmla="*/ 971227 h 971227"/>
              <a:gd name="connsiteX3" fmla="*/ 0 w 8324850"/>
              <a:gd name="connsiteY3" fmla="*/ 971227 h 971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4850" h="971227">
                <a:moveTo>
                  <a:pt x="0" y="0"/>
                </a:moveTo>
                <a:lnTo>
                  <a:pt x="8324850" y="0"/>
                </a:lnTo>
                <a:lnTo>
                  <a:pt x="8324850" y="971227"/>
                </a:lnTo>
                <a:lnTo>
                  <a:pt x="0" y="971227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3" name="矩形 12"/>
          <p:cNvSpPr/>
          <p:nvPr/>
        </p:nvSpPr>
        <p:spPr>
          <a:xfrm>
            <a:off x="342900" y="1943100"/>
            <a:ext cx="3028950" cy="30289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61437" y="4638353"/>
            <a:ext cx="3028950" cy="302895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626331" y="3438159"/>
            <a:ext cx="1636324" cy="163632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9740" y="3553332"/>
            <a:ext cx="715093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斯洛文尼亚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Jaz vas ljubim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79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4" y="0"/>
            <a:ext cx="1210235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平行四边形 4"/>
          <p:cNvSpPr/>
          <p:nvPr/>
        </p:nvSpPr>
        <p:spPr>
          <a:xfrm>
            <a:off x="4225788" y="0"/>
            <a:ext cx="7870962" cy="6858000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7850" y="2367556"/>
            <a:ext cx="4156907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阿拉伯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9600" b="1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أحبك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9" r="54129"/>
          <a:stretch>
            <a:fillRect/>
          </a:stretch>
        </p:blipFill>
        <p:spPr>
          <a:xfrm>
            <a:off x="2266950" y="-433806"/>
            <a:ext cx="3367003" cy="8125540"/>
          </a:xfrm>
          <a:custGeom>
            <a:avLst/>
            <a:gdLst>
              <a:gd name="connsiteX0" fmla="*/ 1701055 w 2841769"/>
              <a:gd name="connsiteY0" fmla="*/ 0 h 6858000"/>
              <a:gd name="connsiteX1" fmla="*/ 2841769 w 2841769"/>
              <a:gd name="connsiteY1" fmla="*/ 0 h 6858000"/>
              <a:gd name="connsiteX2" fmla="*/ 1140714 w 2841769"/>
              <a:gd name="connsiteY2" fmla="*/ 6858000 h 6858000"/>
              <a:gd name="connsiteX3" fmla="*/ 0 w 284176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769" h="6858000">
                <a:moveTo>
                  <a:pt x="1701055" y="0"/>
                </a:moveTo>
                <a:lnTo>
                  <a:pt x="2841769" y="0"/>
                </a:lnTo>
                <a:lnTo>
                  <a:pt x="1140714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526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2E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17261680310796_ori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317261680310796_ori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8" r="84064" b="42768"/>
          <a:stretch>
            <a:fillRect/>
          </a:stretch>
        </p:blipFill>
        <p:spPr>
          <a:xfrm flipH="1">
            <a:off x="2399455" y="191189"/>
            <a:ext cx="1457156" cy="3733800"/>
          </a:xfrm>
          <a:custGeom>
            <a:avLst/>
            <a:gdLst>
              <a:gd name="connsiteX0" fmla="*/ 0 w 1457156"/>
              <a:gd name="connsiteY0" fmla="*/ 0 h 3733800"/>
              <a:gd name="connsiteX1" fmla="*/ 1457156 w 1457156"/>
              <a:gd name="connsiteY1" fmla="*/ 0 h 3733800"/>
              <a:gd name="connsiteX2" fmla="*/ 1457156 w 1457156"/>
              <a:gd name="connsiteY2" fmla="*/ 3733800 h 3733800"/>
              <a:gd name="connsiteX3" fmla="*/ 0 w 1457156"/>
              <a:gd name="connsiteY3" fmla="*/ 3733800 h 3733800"/>
              <a:gd name="connsiteX4" fmla="*/ 0 w 1457156"/>
              <a:gd name="connsiteY4" fmla="*/ 3267075 h 3733800"/>
              <a:gd name="connsiteX5" fmla="*/ 990431 w 1457156"/>
              <a:gd name="connsiteY5" fmla="*/ 3267075 h 3733800"/>
              <a:gd name="connsiteX6" fmla="*/ 990431 w 1457156"/>
              <a:gd name="connsiteY6" fmla="*/ 466725 h 3733800"/>
              <a:gd name="connsiteX7" fmla="*/ 0 w 1457156"/>
              <a:gd name="connsiteY7" fmla="*/ 466725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156" h="3733800">
                <a:moveTo>
                  <a:pt x="0" y="0"/>
                </a:moveTo>
                <a:lnTo>
                  <a:pt x="1457156" y="0"/>
                </a:lnTo>
                <a:lnTo>
                  <a:pt x="1457156" y="3733800"/>
                </a:lnTo>
                <a:lnTo>
                  <a:pt x="0" y="3733800"/>
                </a:lnTo>
                <a:lnTo>
                  <a:pt x="0" y="3267075"/>
                </a:lnTo>
                <a:lnTo>
                  <a:pt x="990431" y="3267075"/>
                </a:lnTo>
                <a:lnTo>
                  <a:pt x="990431" y="466725"/>
                </a:lnTo>
                <a:lnTo>
                  <a:pt x="0" y="46672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1317261680310796_ori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32798" r="80837" b="12758"/>
          <a:stretch>
            <a:fillRect/>
          </a:stretch>
        </p:blipFill>
        <p:spPr>
          <a:xfrm>
            <a:off x="1856784" y="2705445"/>
            <a:ext cx="1457156" cy="3733800"/>
          </a:xfrm>
          <a:custGeom>
            <a:avLst/>
            <a:gdLst>
              <a:gd name="connsiteX0" fmla="*/ 0 w 1457156"/>
              <a:gd name="connsiteY0" fmla="*/ 0 h 3733800"/>
              <a:gd name="connsiteX1" fmla="*/ 1457156 w 1457156"/>
              <a:gd name="connsiteY1" fmla="*/ 0 h 3733800"/>
              <a:gd name="connsiteX2" fmla="*/ 1457156 w 1457156"/>
              <a:gd name="connsiteY2" fmla="*/ 466725 h 3733800"/>
              <a:gd name="connsiteX3" fmla="*/ 466725 w 1457156"/>
              <a:gd name="connsiteY3" fmla="*/ 466725 h 3733800"/>
              <a:gd name="connsiteX4" fmla="*/ 466725 w 1457156"/>
              <a:gd name="connsiteY4" fmla="*/ 3267075 h 3733800"/>
              <a:gd name="connsiteX5" fmla="*/ 1457156 w 1457156"/>
              <a:gd name="connsiteY5" fmla="*/ 3267075 h 3733800"/>
              <a:gd name="connsiteX6" fmla="*/ 1457156 w 1457156"/>
              <a:gd name="connsiteY6" fmla="*/ 3733800 h 3733800"/>
              <a:gd name="connsiteX7" fmla="*/ 0 w 1457156"/>
              <a:gd name="connsiteY7" fmla="*/ 3733800 h 373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57156" h="3733800">
                <a:moveTo>
                  <a:pt x="0" y="0"/>
                </a:moveTo>
                <a:lnTo>
                  <a:pt x="1457156" y="0"/>
                </a:lnTo>
                <a:lnTo>
                  <a:pt x="1457156" y="466725"/>
                </a:lnTo>
                <a:lnTo>
                  <a:pt x="466725" y="466725"/>
                </a:lnTo>
                <a:lnTo>
                  <a:pt x="466725" y="3267075"/>
                </a:lnTo>
                <a:lnTo>
                  <a:pt x="1457156" y="3267075"/>
                </a:lnTo>
                <a:lnTo>
                  <a:pt x="1457156" y="3733800"/>
                </a:lnTo>
                <a:lnTo>
                  <a:pt x="0" y="37338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图文框 10"/>
          <p:cNvSpPr/>
          <p:nvPr/>
        </p:nvSpPr>
        <p:spPr>
          <a:xfrm>
            <a:off x="6172538" y="152724"/>
            <a:ext cx="4762500" cy="4762500"/>
          </a:xfrm>
          <a:prstGeom prst="frame">
            <a:avLst>
              <a:gd name="adj1" fmla="val 8100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8212" y="3105839"/>
            <a:ext cx="4915576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西班牙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Te quiero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6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9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00612100010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825" y="0"/>
            <a:ext cx="99107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00612100010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" t="2366" r="64470" b="57078"/>
          <a:stretch>
            <a:fillRect/>
          </a:stretch>
        </p:blipFill>
        <p:spPr>
          <a:xfrm>
            <a:off x="1434846" y="804234"/>
            <a:ext cx="3226308" cy="2781300"/>
          </a:xfrm>
          <a:custGeom>
            <a:avLst/>
            <a:gdLst>
              <a:gd name="connsiteX0" fmla="*/ 1613154 w 3226308"/>
              <a:gd name="connsiteY0" fmla="*/ 0 h 2781300"/>
              <a:gd name="connsiteX1" fmla="*/ 3226308 w 3226308"/>
              <a:gd name="connsiteY1" fmla="*/ 2781300 h 2781300"/>
              <a:gd name="connsiteX2" fmla="*/ 0 w 3226308"/>
              <a:gd name="connsiteY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6308" h="2781300">
                <a:moveTo>
                  <a:pt x="1613154" y="0"/>
                </a:moveTo>
                <a:lnTo>
                  <a:pt x="3226308" y="2781300"/>
                </a:lnTo>
                <a:lnTo>
                  <a:pt x="0" y="27813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20100612100010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" t="2366" r="64470" b="57078"/>
          <a:stretch>
            <a:fillRect/>
          </a:stretch>
        </p:blipFill>
        <p:spPr>
          <a:xfrm>
            <a:off x="8491475" y="1705341"/>
            <a:ext cx="1613154" cy="1390650"/>
          </a:xfrm>
          <a:custGeom>
            <a:avLst/>
            <a:gdLst>
              <a:gd name="connsiteX0" fmla="*/ 1613154 w 3226308"/>
              <a:gd name="connsiteY0" fmla="*/ 0 h 2781300"/>
              <a:gd name="connsiteX1" fmla="*/ 3226308 w 3226308"/>
              <a:gd name="connsiteY1" fmla="*/ 2781300 h 2781300"/>
              <a:gd name="connsiteX2" fmla="*/ 0 w 3226308"/>
              <a:gd name="connsiteY2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26308" h="2781300">
                <a:moveTo>
                  <a:pt x="1613154" y="0"/>
                </a:moveTo>
                <a:lnTo>
                  <a:pt x="3226308" y="2781300"/>
                </a:lnTo>
                <a:lnTo>
                  <a:pt x="0" y="27813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等腰三角形 7"/>
          <p:cNvSpPr/>
          <p:nvPr/>
        </p:nvSpPr>
        <p:spPr>
          <a:xfrm>
            <a:off x="6800978" y="2128209"/>
            <a:ext cx="3380994" cy="2914650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>
            <a:off x="2273522" y="1666918"/>
            <a:ext cx="5813237" cy="501141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0" y="3105839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斯瓦希里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Nakupenda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1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1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3161433382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201203161433382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 t="7371" r="70185" b="72490"/>
          <a:stretch>
            <a:fillRect/>
          </a:stretch>
        </p:blipFill>
        <p:spPr>
          <a:xfrm>
            <a:off x="1259730" y="505515"/>
            <a:ext cx="2762250" cy="1381125"/>
          </a:xfrm>
          <a:custGeom>
            <a:avLst/>
            <a:gdLst>
              <a:gd name="connsiteX0" fmla="*/ 2762250 w 2762250"/>
              <a:gd name="connsiteY0" fmla="*/ 0 h 1381125"/>
              <a:gd name="connsiteX1" fmla="*/ 2762250 w 2762250"/>
              <a:gd name="connsiteY1" fmla="*/ 1381125 h 1381125"/>
              <a:gd name="connsiteX2" fmla="*/ 0 w 2762250"/>
              <a:gd name="connsiteY2" fmla="*/ 1381125 h 1381125"/>
              <a:gd name="connsiteX3" fmla="*/ 0 w 2762250"/>
              <a:gd name="connsiteY3" fmla="*/ 276225 h 138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250" h="1381125">
                <a:moveTo>
                  <a:pt x="2762250" y="0"/>
                </a:moveTo>
                <a:lnTo>
                  <a:pt x="2762250" y="1381125"/>
                </a:lnTo>
                <a:lnTo>
                  <a:pt x="0" y="1381125"/>
                </a:lnTo>
                <a:lnTo>
                  <a:pt x="0" y="2762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流程图: 手动输入 7"/>
          <p:cNvSpPr/>
          <p:nvPr/>
        </p:nvSpPr>
        <p:spPr>
          <a:xfrm>
            <a:off x="459630" y="3260184"/>
            <a:ext cx="4362450" cy="2181225"/>
          </a:xfrm>
          <a:prstGeom prst="flowChartManualIn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流程图: 手动输入 8"/>
          <p:cNvSpPr/>
          <p:nvPr/>
        </p:nvSpPr>
        <p:spPr>
          <a:xfrm>
            <a:off x="-1937122" y="1247775"/>
            <a:ext cx="4362450" cy="2181225"/>
          </a:xfrm>
          <a:prstGeom prst="flowChartManualInp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5655" y="3159054"/>
            <a:ext cx="691029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瑞典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Jag älskar dig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ED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1123012011345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550" y="0"/>
            <a:ext cx="77914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95659" y="2096189"/>
            <a:ext cx="3342582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泰国</a:t>
            </a:r>
          </a:p>
          <a:p>
            <a:pPr algn="ctr"/>
            <a:r>
              <a:rPr lang="en-US" altLang="zh-CN" sz="9600" b="1" kern="1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ฉันรักคุณ</a:t>
            </a:r>
            <a:endParaRPr lang="zh-CN" altLang="zh-CN" sz="9600" b="1" kern="1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2011123012011345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" t="18889" r="47433" b="27500"/>
          <a:stretch>
            <a:fillRect/>
          </a:stretch>
        </p:blipFill>
        <p:spPr>
          <a:xfrm rot="5400000">
            <a:off x="3695700" y="1295400"/>
            <a:ext cx="3676650" cy="3676650"/>
          </a:xfrm>
          <a:custGeom>
            <a:avLst/>
            <a:gdLst>
              <a:gd name="connsiteX0" fmla="*/ 1838325 w 3676650"/>
              <a:gd name="connsiteY0" fmla="*/ 362297 h 3676650"/>
              <a:gd name="connsiteX1" fmla="*/ 362297 w 3676650"/>
              <a:gd name="connsiteY1" fmla="*/ 1838325 h 3676650"/>
              <a:gd name="connsiteX2" fmla="*/ 1838325 w 3676650"/>
              <a:gd name="connsiteY2" fmla="*/ 3314353 h 3676650"/>
              <a:gd name="connsiteX3" fmla="*/ 3314353 w 3676650"/>
              <a:gd name="connsiteY3" fmla="*/ 1838325 h 3676650"/>
              <a:gd name="connsiteX4" fmla="*/ 1838325 w 3676650"/>
              <a:gd name="connsiteY4" fmla="*/ 362297 h 3676650"/>
              <a:gd name="connsiteX5" fmla="*/ 1838325 w 3676650"/>
              <a:gd name="connsiteY5" fmla="*/ 0 h 3676650"/>
              <a:gd name="connsiteX6" fmla="*/ 3676650 w 3676650"/>
              <a:gd name="connsiteY6" fmla="*/ 1838325 h 3676650"/>
              <a:gd name="connsiteX7" fmla="*/ 1838325 w 3676650"/>
              <a:gd name="connsiteY7" fmla="*/ 3676650 h 3676650"/>
              <a:gd name="connsiteX8" fmla="*/ 0 w 3676650"/>
              <a:gd name="connsiteY8" fmla="*/ 1838325 h 3676650"/>
              <a:gd name="connsiteX9" fmla="*/ 1838325 w 3676650"/>
              <a:gd name="connsiteY9" fmla="*/ 0 h 3676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76650" h="3676650">
                <a:moveTo>
                  <a:pt x="1838325" y="362297"/>
                </a:moveTo>
                <a:cubicBezTo>
                  <a:pt x="1023137" y="362297"/>
                  <a:pt x="362297" y="1023137"/>
                  <a:pt x="362297" y="1838325"/>
                </a:cubicBezTo>
                <a:cubicBezTo>
                  <a:pt x="362297" y="2653513"/>
                  <a:pt x="1023137" y="3314353"/>
                  <a:pt x="1838325" y="3314353"/>
                </a:cubicBezTo>
                <a:cubicBezTo>
                  <a:pt x="2653513" y="3314353"/>
                  <a:pt x="3314353" y="2653513"/>
                  <a:pt x="3314353" y="1838325"/>
                </a:cubicBezTo>
                <a:cubicBezTo>
                  <a:pt x="3314353" y="1023137"/>
                  <a:pt x="2653513" y="362297"/>
                  <a:pt x="1838325" y="362297"/>
                </a:cubicBezTo>
                <a:close/>
                <a:moveTo>
                  <a:pt x="1838325" y="0"/>
                </a:moveTo>
                <a:cubicBezTo>
                  <a:pt x="2853604" y="0"/>
                  <a:pt x="3676650" y="823046"/>
                  <a:pt x="3676650" y="1838325"/>
                </a:cubicBezTo>
                <a:cubicBezTo>
                  <a:pt x="3676650" y="2853604"/>
                  <a:pt x="2853604" y="3676650"/>
                  <a:pt x="1838325" y="3676650"/>
                </a:cubicBezTo>
                <a:cubicBezTo>
                  <a:pt x="823046" y="3676650"/>
                  <a:pt x="0" y="2853604"/>
                  <a:pt x="0" y="1838325"/>
                </a:cubicBezTo>
                <a:cubicBezTo>
                  <a:pt x="0" y="823046"/>
                  <a:pt x="823046" y="0"/>
                  <a:pt x="18383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同心圆 7"/>
          <p:cNvSpPr/>
          <p:nvPr/>
        </p:nvSpPr>
        <p:spPr>
          <a:xfrm>
            <a:off x="5514975" y="2266950"/>
            <a:ext cx="5086350" cy="5086350"/>
          </a:xfrm>
          <a:prstGeom prst="donut">
            <a:avLst>
              <a:gd name="adj" fmla="val 174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6562032" y="1790700"/>
            <a:ext cx="952500" cy="952500"/>
          </a:xfrm>
          <a:prstGeom prst="donut">
            <a:avLst>
              <a:gd name="adj" fmla="val 5743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33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5974776854701051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 descr="65974776854701051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" t="11246" r="55090" b="26246"/>
          <a:stretch>
            <a:fillRect/>
          </a:stretch>
        </p:blipFill>
        <p:spPr>
          <a:xfrm>
            <a:off x="1295397" y="673033"/>
            <a:ext cx="5511934" cy="5511934"/>
          </a:xfrm>
          <a:custGeom>
            <a:avLst/>
            <a:gdLst>
              <a:gd name="connsiteX0" fmla="*/ 2143371 w 4286742"/>
              <a:gd name="connsiteY0" fmla="*/ 0 h 4286742"/>
              <a:gd name="connsiteX1" fmla="*/ 4286742 w 4286742"/>
              <a:gd name="connsiteY1" fmla="*/ 2143371 h 4286742"/>
              <a:gd name="connsiteX2" fmla="*/ 2143371 w 4286742"/>
              <a:gd name="connsiteY2" fmla="*/ 4286742 h 4286742"/>
              <a:gd name="connsiteX3" fmla="*/ 0 w 4286742"/>
              <a:gd name="connsiteY3" fmla="*/ 2143371 h 4286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742" h="4286742">
                <a:moveTo>
                  <a:pt x="2143371" y="0"/>
                </a:moveTo>
                <a:lnTo>
                  <a:pt x="4286742" y="2143371"/>
                </a:lnTo>
                <a:lnTo>
                  <a:pt x="2143371" y="4286742"/>
                </a:lnTo>
                <a:lnTo>
                  <a:pt x="0" y="214337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6" name="图片 5" descr="65974776854701051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3" t="50000" r="19630" b="8333"/>
          <a:stretch>
            <a:fillRect/>
          </a:stretch>
        </p:blipFill>
        <p:spPr>
          <a:xfrm>
            <a:off x="6858000" y="2971800"/>
            <a:ext cx="3771900" cy="3771900"/>
          </a:xfrm>
          <a:custGeom>
            <a:avLst/>
            <a:gdLst>
              <a:gd name="connsiteX0" fmla="*/ 1428750 w 2857500"/>
              <a:gd name="connsiteY0" fmla="*/ 0 h 2857500"/>
              <a:gd name="connsiteX1" fmla="*/ 2857500 w 2857500"/>
              <a:gd name="connsiteY1" fmla="*/ 1428750 h 2857500"/>
              <a:gd name="connsiteX2" fmla="*/ 1428750 w 2857500"/>
              <a:gd name="connsiteY2" fmla="*/ 2857500 h 2857500"/>
              <a:gd name="connsiteX3" fmla="*/ 0 w 2857500"/>
              <a:gd name="connsiteY3" fmla="*/ 142875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0" h="2857500">
                <a:moveTo>
                  <a:pt x="1428750" y="0"/>
                </a:moveTo>
                <a:lnTo>
                  <a:pt x="2857500" y="1428750"/>
                </a:lnTo>
                <a:lnTo>
                  <a:pt x="1428750" y="2857500"/>
                </a:lnTo>
                <a:lnTo>
                  <a:pt x="0" y="14287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菱形 6"/>
          <p:cNvSpPr/>
          <p:nvPr/>
        </p:nvSpPr>
        <p:spPr>
          <a:xfrm>
            <a:off x="6858000" y="1593818"/>
            <a:ext cx="2527364" cy="2527364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菱形 7"/>
          <p:cNvSpPr/>
          <p:nvPr/>
        </p:nvSpPr>
        <p:spPr>
          <a:xfrm>
            <a:off x="4051364" y="3571629"/>
            <a:ext cx="4286742" cy="4286742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9570" y="2267036"/>
            <a:ext cx="5525487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土耳其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Seni seviyorum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62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3F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45456cbjw1e3eir0t33lj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525" y="0"/>
            <a:ext cx="10309225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4372888" y="182474"/>
            <a:ext cx="4143030" cy="4143030"/>
            <a:chOff x="4372888" y="182474"/>
            <a:chExt cx="4143030" cy="4143030"/>
          </a:xfrm>
        </p:grpSpPr>
        <p:sp>
          <p:nvSpPr>
            <p:cNvPr id="4" name="双括号 3"/>
            <p:cNvSpPr/>
            <p:nvPr/>
          </p:nvSpPr>
          <p:spPr>
            <a:xfrm>
              <a:off x="4768003" y="539305"/>
              <a:ext cx="3352800" cy="335280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双括号 4"/>
            <p:cNvSpPr/>
            <p:nvPr/>
          </p:nvSpPr>
          <p:spPr>
            <a:xfrm rot="5400000">
              <a:off x="4372888" y="182474"/>
              <a:ext cx="4143030" cy="414303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18630" y="3285819"/>
            <a:ext cx="3023647" cy="3023647"/>
            <a:chOff x="8518630" y="3285819"/>
            <a:chExt cx="3023647" cy="3023647"/>
          </a:xfrm>
        </p:grpSpPr>
        <p:sp>
          <p:nvSpPr>
            <p:cNvPr id="6" name="双括号 5"/>
            <p:cNvSpPr/>
            <p:nvPr/>
          </p:nvSpPr>
          <p:spPr>
            <a:xfrm rot="18555224">
              <a:off x="8806991" y="3574180"/>
              <a:ext cx="2446925" cy="2446925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双括号 6"/>
            <p:cNvSpPr/>
            <p:nvPr/>
          </p:nvSpPr>
          <p:spPr>
            <a:xfrm rot="2355224">
              <a:off x="8518630" y="3285819"/>
              <a:ext cx="3023647" cy="3023647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9993504">
            <a:off x="-510865" y="3401427"/>
            <a:ext cx="4758396" cy="4758396"/>
            <a:chOff x="281967" y="1281469"/>
            <a:chExt cx="4143030" cy="4143030"/>
          </a:xfrm>
        </p:grpSpPr>
        <p:sp>
          <p:nvSpPr>
            <p:cNvPr id="8" name="双括号 7"/>
            <p:cNvSpPr/>
            <p:nvPr/>
          </p:nvSpPr>
          <p:spPr>
            <a:xfrm>
              <a:off x="677082" y="1638300"/>
              <a:ext cx="3352800" cy="335280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双括号 8"/>
            <p:cNvSpPr/>
            <p:nvPr/>
          </p:nvSpPr>
          <p:spPr>
            <a:xfrm rot="5400000">
              <a:off x="281967" y="1281469"/>
              <a:ext cx="4143030" cy="4143030"/>
            </a:xfrm>
            <a:prstGeom prst="bracketPair">
              <a:avLst>
                <a:gd name="adj" fmla="val 11508"/>
              </a:avLst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2295921" y="3105839"/>
            <a:ext cx="760015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乌克兰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люблю тебе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74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1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c6eddc451da81cb9182878b5266d0160924310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" y="0"/>
            <a:ext cx="121031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标注 3"/>
          <p:cNvSpPr/>
          <p:nvPr/>
        </p:nvSpPr>
        <p:spPr>
          <a:xfrm>
            <a:off x="514350" y="4304977"/>
            <a:ext cx="2757985" cy="184785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521876" y="404491"/>
            <a:ext cx="3428147" cy="2296858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2056145" y="4875720"/>
            <a:ext cx="2432379" cy="1629694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954589" y="2352380"/>
            <a:ext cx="2094197" cy="1403112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7237814" y="3429000"/>
            <a:ext cx="2640940" cy="176943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9144000" y="4413467"/>
            <a:ext cx="2434135" cy="1630870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7586151" y="5263529"/>
            <a:ext cx="1684715" cy="1128759"/>
          </a:xfrm>
          <a:prstGeom prst="wedgeRectCallou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06589" y="1905506"/>
            <a:ext cx="6096000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越南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Tôi yêu bạn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138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999a9014c086e06ff1f378602087bf40bd1cb4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流程图: 对照 8"/>
          <p:cNvSpPr/>
          <p:nvPr/>
        </p:nvSpPr>
        <p:spPr>
          <a:xfrm rot="19217990">
            <a:off x="10289678" y="4343401"/>
            <a:ext cx="1085850" cy="2171700"/>
          </a:xfrm>
          <a:prstGeom prst="flowChartCollat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 descr="b999a9014c086e06ff1f378602087bf40bd1cb4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6" t="9852" r="50738" b="8185"/>
          <a:stretch>
            <a:fillRect/>
          </a:stretch>
        </p:blipFill>
        <p:spPr>
          <a:xfrm rot="20700000">
            <a:off x="1524249" y="1440876"/>
            <a:ext cx="4009346" cy="4917970"/>
          </a:xfrm>
          <a:custGeom>
            <a:avLst/>
            <a:gdLst>
              <a:gd name="connsiteX0" fmla="*/ 2291245 w 4582490"/>
              <a:gd name="connsiteY0" fmla="*/ 2810501 h 5621003"/>
              <a:gd name="connsiteX1" fmla="*/ 2219839 w 4582490"/>
              <a:gd name="connsiteY1" fmla="*/ 5621003 h 5621003"/>
              <a:gd name="connsiteX2" fmla="*/ 0 w 4582490"/>
              <a:gd name="connsiteY2" fmla="*/ 4439677 h 5621003"/>
              <a:gd name="connsiteX3" fmla="*/ 2362652 w 4582490"/>
              <a:gd name="connsiteY3" fmla="*/ 0 h 5621003"/>
              <a:gd name="connsiteX4" fmla="*/ 4582490 w 4582490"/>
              <a:gd name="connsiteY4" fmla="*/ 1181325 h 5621003"/>
              <a:gd name="connsiteX5" fmla="*/ 2291245 w 4582490"/>
              <a:gd name="connsiteY5" fmla="*/ 2810501 h 562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2490" h="5621003">
                <a:moveTo>
                  <a:pt x="2291245" y="2810501"/>
                </a:moveTo>
                <a:lnTo>
                  <a:pt x="2219839" y="5621003"/>
                </a:lnTo>
                <a:lnTo>
                  <a:pt x="0" y="4439677"/>
                </a:lnTo>
                <a:close/>
                <a:moveTo>
                  <a:pt x="2362652" y="0"/>
                </a:moveTo>
                <a:lnTo>
                  <a:pt x="4582490" y="1181325"/>
                </a:lnTo>
                <a:lnTo>
                  <a:pt x="2291245" y="2810501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" name="图片 7" descr="b999a9014c086e06ff1f378602087bf40bd1cb4c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76" t="9852" r="50738" b="8185"/>
          <a:stretch>
            <a:fillRect/>
          </a:stretch>
        </p:blipFill>
        <p:spPr>
          <a:xfrm rot="20700000">
            <a:off x="2349276" y="2544488"/>
            <a:ext cx="1774461" cy="2176601"/>
          </a:xfrm>
          <a:custGeom>
            <a:avLst/>
            <a:gdLst>
              <a:gd name="connsiteX0" fmla="*/ 2291245 w 4582490"/>
              <a:gd name="connsiteY0" fmla="*/ 2810501 h 5621003"/>
              <a:gd name="connsiteX1" fmla="*/ 2219839 w 4582490"/>
              <a:gd name="connsiteY1" fmla="*/ 5621003 h 5621003"/>
              <a:gd name="connsiteX2" fmla="*/ 0 w 4582490"/>
              <a:gd name="connsiteY2" fmla="*/ 4439677 h 5621003"/>
              <a:gd name="connsiteX3" fmla="*/ 2362652 w 4582490"/>
              <a:gd name="connsiteY3" fmla="*/ 0 h 5621003"/>
              <a:gd name="connsiteX4" fmla="*/ 4582490 w 4582490"/>
              <a:gd name="connsiteY4" fmla="*/ 1181325 h 5621003"/>
              <a:gd name="connsiteX5" fmla="*/ 2291245 w 4582490"/>
              <a:gd name="connsiteY5" fmla="*/ 2810501 h 562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2490" h="5621003">
                <a:moveTo>
                  <a:pt x="2291245" y="2810501"/>
                </a:moveTo>
                <a:lnTo>
                  <a:pt x="2219839" y="5621003"/>
                </a:lnTo>
                <a:lnTo>
                  <a:pt x="0" y="4439677"/>
                </a:lnTo>
                <a:close/>
                <a:moveTo>
                  <a:pt x="2362652" y="0"/>
                </a:moveTo>
                <a:lnTo>
                  <a:pt x="4582490" y="1181325"/>
                </a:lnTo>
                <a:lnTo>
                  <a:pt x="2291245" y="2810501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455516" y="3429000"/>
            <a:ext cx="7792646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威尔士</a:t>
            </a:r>
          </a:p>
          <a:p>
            <a:pPr algn="ctr"/>
            <a:r>
              <a:rPr lang="en-US" altLang="zh-CN" sz="6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Rwyf wrth fy modd i chi</a:t>
            </a:r>
            <a:endParaRPr lang="zh-CN" altLang="zh-CN" sz="6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b999a9014c086e06ff1f378602087bf40bd1cb4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19" b="54167"/>
          <a:stretch>
            <a:fillRect/>
          </a:stretch>
        </p:blipFill>
        <p:spPr>
          <a:xfrm rot="5400000">
            <a:off x="9048750" y="-17205"/>
            <a:ext cx="3143250" cy="3143250"/>
          </a:xfrm>
          <a:custGeom>
            <a:avLst/>
            <a:gdLst>
              <a:gd name="connsiteX0" fmla="*/ 2447932 w 3143250"/>
              <a:gd name="connsiteY0" fmla="*/ 0 h 3143250"/>
              <a:gd name="connsiteX1" fmla="*/ 3143250 w 3143250"/>
              <a:gd name="connsiteY1" fmla="*/ 0 h 3143250"/>
              <a:gd name="connsiteX2" fmla="*/ 0 w 3143250"/>
              <a:gd name="connsiteY2" fmla="*/ 3143250 h 3143250"/>
              <a:gd name="connsiteX3" fmla="*/ 0 w 3143250"/>
              <a:gd name="connsiteY3" fmla="*/ 2447932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143250">
                <a:moveTo>
                  <a:pt x="2447932" y="0"/>
                </a:moveTo>
                <a:lnTo>
                  <a:pt x="3143250" y="0"/>
                </a:lnTo>
                <a:lnTo>
                  <a:pt x="0" y="3143250"/>
                </a:lnTo>
                <a:lnTo>
                  <a:pt x="0" y="2447932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32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27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0"/>
            <a:ext cx="102965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7121381" y="1632486"/>
            <a:ext cx="5070619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意第绪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איך ליבע איר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图片 9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 r="85917" b="52222"/>
          <a:stretch>
            <a:fillRect/>
          </a:stretch>
        </p:blipFill>
        <p:spPr>
          <a:xfrm rot="4183416" flipH="1">
            <a:off x="989185" y="923818"/>
            <a:ext cx="822055" cy="1417336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图片 10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 r="85917" b="52222"/>
          <a:stretch>
            <a:fillRect/>
          </a:stretch>
        </p:blipFill>
        <p:spPr>
          <a:xfrm rot="17888668" flipH="1">
            <a:off x="547729" y="2619613"/>
            <a:ext cx="1598654" cy="2756299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 r="85917" b="52222"/>
          <a:stretch>
            <a:fillRect/>
          </a:stretch>
        </p:blipFill>
        <p:spPr>
          <a:xfrm rot="545294" flipH="1">
            <a:off x="247756" y="4436762"/>
            <a:ext cx="511013" cy="881056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dd8766ce058c381566fa5bf9853286ed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 r="85917" b="52222"/>
          <a:stretch>
            <a:fillRect/>
          </a:stretch>
        </p:blipFill>
        <p:spPr>
          <a:xfrm rot="2071993" flipH="1">
            <a:off x="1148588" y="1156165"/>
            <a:ext cx="141702" cy="244314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图片 13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 r="85917" b="52222"/>
          <a:stretch>
            <a:fillRect/>
          </a:stretch>
        </p:blipFill>
        <p:spPr>
          <a:xfrm rot="7590272" flipH="1">
            <a:off x="662228" y="6086938"/>
            <a:ext cx="337108" cy="581221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dd8766ce058c381566fa5bf9853286e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 r="85917" b="52222"/>
          <a:stretch>
            <a:fillRect/>
          </a:stretch>
        </p:blipFill>
        <p:spPr>
          <a:xfrm rot="11503463" flipH="1">
            <a:off x="1242109" y="5552893"/>
            <a:ext cx="301762" cy="520279"/>
          </a:xfrm>
          <a:custGeom>
            <a:avLst/>
            <a:gdLst>
              <a:gd name="connsiteX0" fmla="*/ 0 w 1450067"/>
              <a:gd name="connsiteY0" fmla="*/ 0 h 2500116"/>
              <a:gd name="connsiteX1" fmla="*/ 1450067 w 1450067"/>
              <a:gd name="connsiteY1" fmla="*/ 2500116 h 2500116"/>
              <a:gd name="connsiteX2" fmla="*/ 0 w 1450067"/>
              <a:gd name="connsiteY2" fmla="*/ 2500116 h 25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50067" h="2500116">
                <a:moveTo>
                  <a:pt x="0" y="0"/>
                </a:moveTo>
                <a:lnTo>
                  <a:pt x="1450067" y="2500116"/>
                </a:lnTo>
                <a:lnTo>
                  <a:pt x="0" y="2500116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等腰三角形 15"/>
          <p:cNvSpPr/>
          <p:nvPr/>
        </p:nvSpPr>
        <p:spPr>
          <a:xfrm rot="18985017">
            <a:off x="10369095" y="53754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8985017">
            <a:off x="10521495" y="55278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18985017">
            <a:off x="10673895" y="5680283"/>
            <a:ext cx="686527" cy="888068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6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81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198618367adab480e26dd98ad4b31c8701e47e (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725" y="0"/>
            <a:ext cx="103282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5790453" y="4229055"/>
            <a:ext cx="480131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加泰罗尼亚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T'estimo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 descr="f9198618367adab480e26dd98ad4b31c8701e47e (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" t="44989" r="71218" b="27789"/>
          <a:stretch>
            <a:fillRect/>
          </a:stretch>
        </p:blipFill>
        <p:spPr>
          <a:xfrm rot="2102164">
            <a:off x="980866" y="1813832"/>
            <a:ext cx="1736432" cy="1227993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f9198618367adab480e26dd98ad4b31c8701e47e (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" t="44989" r="71218" b="27789"/>
          <a:stretch>
            <a:fillRect/>
          </a:stretch>
        </p:blipFill>
        <p:spPr>
          <a:xfrm rot="16032573">
            <a:off x="830254" y="3103360"/>
            <a:ext cx="706908" cy="499921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" name="图片 12" descr="f9198618367adab480e26dd98ad4b31c8701e47e (2)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" t="44989" r="71218" b="27789"/>
          <a:stretch>
            <a:fillRect/>
          </a:stretch>
        </p:blipFill>
        <p:spPr>
          <a:xfrm rot="13054134">
            <a:off x="1680893" y="4726361"/>
            <a:ext cx="365664" cy="258595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4" name="图片 13" descr="f9198618367adab480e26dd98ad4b31c8701e47e (2)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" t="44989" r="71218" b="27789"/>
          <a:stretch>
            <a:fillRect/>
          </a:stretch>
        </p:blipFill>
        <p:spPr>
          <a:xfrm rot="18004636">
            <a:off x="470777" y="5184414"/>
            <a:ext cx="1282753" cy="907154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5" name="图片 14" descr="f9198618367adab480e26dd98ad4b31c8701e47e (2)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2" t="44989" r="71218" b="27789"/>
          <a:stretch>
            <a:fillRect/>
          </a:stretch>
        </p:blipFill>
        <p:spPr>
          <a:xfrm rot="11403546">
            <a:off x="1076173" y="4067736"/>
            <a:ext cx="456225" cy="322639"/>
          </a:xfrm>
          <a:custGeom>
            <a:avLst/>
            <a:gdLst>
              <a:gd name="connsiteX0" fmla="*/ 556591 w 2639873"/>
              <a:gd name="connsiteY0" fmla="*/ 0 h 1866900"/>
              <a:gd name="connsiteX1" fmla="*/ 2639873 w 2639873"/>
              <a:gd name="connsiteY1" fmla="*/ 1866900 h 1866900"/>
              <a:gd name="connsiteX2" fmla="*/ 0 w 2639873"/>
              <a:gd name="connsiteY2" fmla="*/ 1866900 h 186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39873" h="1866900">
                <a:moveTo>
                  <a:pt x="556591" y="0"/>
                </a:moveTo>
                <a:lnTo>
                  <a:pt x="2639873" y="1866900"/>
                </a:lnTo>
                <a:lnTo>
                  <a:pt x="0" y="18669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等腰三角形 15"/>
          <p:cNvSpPr/>
          <p:nvPr/>
        </p:nvSpPr>
        <p:spPr>
          <a:xfrm rot="1064285">
            <a:off x="9699766" y="2588365"/>
            <a:ext cx="1784003" cy="1473443"/>
          </a:xfrm>
          <a:prstGeom prst="triangle">
            <a:avLst>
              <a:gd name="adj" fmla="val 8464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等腰三角形 16"/>
          <p:cNvSpPr/>
          <p:nvPr/>
        </p:nvSpPr>
        <p:spPr>
          <a:xfrm rot="1064285">
            <a:off x="3120547" y="2623472"/>
            <a:ext cx="2060430" cy="2728207"/>
          </a:xfrm>
          <a:prstGeom prst="triangle">
            <a:avLst>
              <a:gd name="adj" fmla="val 17649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等腰三角形 17"/>
          <p:cNvSpPr/>
          <p:nvPr/>
        </p:nvSpPr>
        <p:spPr>
          <a:xfrm rot="20120432">
            <a:off x="5286818" y="5558176"/>
            <a:ext cx="1134868" cy="937310"/>
          </a:xfrm>
          <a:prstGeom prst="triangle">
            <a:avLst>
              <a:gd name="adj" fmla="val 84648"/>
            </a:avLst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66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-1410191421513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1-1410191421513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33" t="833"/>
          <a:stretch>
            <a:fillRect/>
          </a:stretch>
        </p:blipFill>
        <p:spPr>
          <a:xfrm>
            <a:off x="5696858" y="381000"/>
            <a:ext cx="5808436" cy="6153150"/>
          </a:xfrm>
          <a:custGeom>
            <a:avLst/>
            <a:gdLst>
              <a:gd name="connsiteX0" fmla="*/ 3400425 w 6419851"/>
              <a:gd name="connsiteY0" fmla="*/ 0 h 6800850"/>
              <a:gd name="connsiteX1" fmla="*/ 6419851 w 6419851"/>
              <a:gd name="connsiteY1" fmla="*/ 3019426 h 6800850"/>
              <a:gd name="connsiteX2" fmla="*/ 6419851 w 6419851"/>
              <a:gd name="connsiteY2" fmla="*/ 3781424 h 6800850"/>
              <a:gd name="connsiteX3" fmla="*/ 3400425 w 6419851"/>
              <a:gd name="connsiteY3" fmla="*/ 6800850 h 6800850"/>
              <a:gd name="connsiteX4" fmla="*/ 0 w 6419851"/>
              <a:gd name="connsiteY4" fmla="*/ 3400425 h 680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19851" h="6800850">
                <a:moveTo>
                  <a:pt x="3400425" y="0"/>
                </a:moveTo>
                <a:lnTo>
                  <a:pt x="6419851" y="3019426"/>
                </a:lnTo>
                <a:lnTo>
                  <a:pt x="6419851" y="3781424"/>
                </a:lnTo>
                <a:lnTo>
                  <a:pt x="3400425" y="6800850"/>
                </a:lnTo>
                <a:lnTo>
                  <a:pt x="0" y="340042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1" name="菱形 10"/>
          <p:cNvSpPr/>
          <p:nvPr/>
        </p:nvSpPr>
        <p:spPr>
          <a:xfrm>
            <a:off x="381000" y="-685800"/>
            <a:ext cx="7962900" cy="796290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10" y="1676906"/>
            <a:ext cx="6960880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阿塞拜疆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 s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ni sevir</a:t>
            </a:r>
            <a:r>
              <a:rPr lang="zh-CN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ə</a:t>
            </a:r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975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53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75"/>
          <a:stretch/>
        </p:blipFill>
        <p:spPr>
          <a:xfrm>
            <a:off x="1447800" y="3175"/>
            <a:ext cx="10744200" cy="685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8993743">
            <a:off x="329333" y="3160052"/>
            <a:ext cx="1397109" cy="69559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f9198618367adab480e26dd98ad4b31c8701e47e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7313983">
            <a:off x="871989" y="4174206"/>
            <a:ext cx="604032" cy="300736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14938817">
            <a:off x="66589" y="4874967"/>
            <a:ext cx="1320745" cy="657574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1" name="图片 10" descr="f9198618367adab480e26dd98ad4b31c8701e47e"/>
          <p:cNvPicPr>
            <a:picLocks noGrp="1" noChangeAspect="1"/>
          </p:cNvPicPr>
          <p:nvPr isPhoto="1"/>
        </p:nvPicPr>
        <p:blipFill rotWithShape="1"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18215003">
            <a:off x="327142" y="5773968"/>
            <a:ext cx="596865" cy="29716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" name="图片 11" descr="f9198618367adab480e26dd98ad4b31c8701e47e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51" t="17462" r="61719" b="65864"/>
          <a:stretch/>
        </p:blipFill>
        <p:spPr>
          <a:xfrm rot="1866941">
            <a:off x="354234" y="1283363"/>
            <a:ext cx="2462411" cy="1225988"/>
          </a:xfrm>
          <a:custGeom>
            <a:avLst/>
            <a:gdLst>
              <a:gd name="connsiteX0" fmla="*/ 1415662 w 2295730"/>
              <a:gd name="connsiteY0" fmla="*/ 0 h 1143000"/>
              <a:gd name="connsiteX1" fmla="*/ 2295730 w 2295730"/>
              <a:gd name="connsiteY1" fmla="*/ 1143000 h 1143000"/>
              <a:gd name="connsiteX2" fmla="*/ 0 w 2295730"/>
              <a:gd name="connsiteY2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95730" h="1143000">
                <a:moveTo>
                  <a:pt x="1415662" y="0"/>
                </a:moveTo>
                <a:lnTo>
                  <a:pt x="2295730" y="1143000"/>
                </a:lnTo>
                <a:lnTo>
                  <a:pt x="0" y="11430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2404381" y="337571"/>
            <a:ext cx="3570208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克罗地亚</a:t>
            </a:r>
          </a:p>
          <a:p>
            <a:pPr algn="ctr"/>
            <a:r>
              <a:rPr lang="en-US" altLang="zh-CN" sz="6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Volim te</a:t>
            </a:r>
            <a:endParaRPr lang="zh-CN" altLang="zh-CN" sz="6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90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C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7659P1190DT201202140837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615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1313522" y="3429000"/>
            <a:ext cx="754565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波斯</a:t>
            </a:r>
          </a:p>
          <a:p>
            <a:pPr algn="ctr"/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من شما را دوست دارم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 descr="U7659P1190DT201202140837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2" t="43096" r="15192" b="32460"/>
          <a:stretch>
            <a:fillRect/>
          </a:stretch>
        </p:blipFill>
        <p:spPr>
          <a:xfrm rot="2700000">
            <a:off x="9352624" y="1869667"/>
            <a:ext cx="2020227" cy="1676400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图片 6" descr="U7659P1190DT201202140837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2" t="43096" r="15192" b="32460"/>
          <a:stretch>
            <a:fillRect/>
          </a:stretch>
        </p:blipFill>
        <p:spPr>
          <a:xfrm rot="13233114">
            <a:off x="10235293" y="4745736"/>
            <a:ext cx="782746" cy="649529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8" name="图片 7" descr="U7659P1190DT2012021408370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2" t="43096" r="15192" b="32460"/>
          <a:stretch>
            <a:fillRect/>
          </a:stretch>
        </p:blipFill>
        <p:spPr>
          <a:xfrm rot="5778788">
            <a:off x="11204280" y="4496188"/>
            <a:ext cx="384500" cy="319061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9" name="图片 8" descr="U7659P1190DT201202140837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2" t="43096" r="15192" b="32460"/>
          <a:stretch>
            <a:fillRect/>
          </a:stretch>
        </p:blipFill>
        <p:spPr>
          <a:xfrm rot="9299729">
            <a:off x="10886626" y="3683327"/>
            <a:ext cx="798969" cy="662991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0" name="图片 9" descr="U7659P1190DT2012021408370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22" t="43096" r="15192" b="32460"/>
          <a:stretch>
            <a:fillRect/>
          </a:stretch>
        </p:blipFill>
        <p:spPr>
          <a:xfrm rot="18900000" flipH="1">
            <a:off x="10778338" y="5829085"/>
            <a:ext cx="311126" cy="258175"/>
          </a:xfrm>
          <a:custGeom>
            <a:avLst/>
            <a:gdLst>
              <a:gd name="connsiteX0" fmla="*/ 248104 w 2020227"/>
              <a:gd name="connsiteY0" fmla="*/ 0 h 1676400"/>
              <a:gd name="connsiteX1" fmla="*/ 2020227 w 2020227"/>
              <a:gd name="connsiteY1" fmla="*/ 1676400 h 1676400"/>
              <a:gd name="connsiteX2" fmla="*/ 0 w 2020227"/>
              <a:gd name="connsiteY2" fmla="*/ 1676400 h 167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20227" h="1676400">
                <a:moveTo>
                  <a:pt x="248104" y="0"/>
                </a:moveTo>
                <a:lnTo>
                  <a:pt x="2020227" y="1676400"/>
                </a:lnTo>
                <a:lnTo>
                  <a:pt x="0" y="16764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928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18444" y="2880114"/>
            <a:ext cx="986160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/>
              <a:t>THANK YOU</a:t>
            </a:r>
            <a:endParaRPr lang="zh-CN" altLang="en-US" sz="115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616035" y="1809636"/>
            <a:ext cx="96570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 smtClean="0"/>
              <a:t>有情人，终成眷属</a:t>
            </a:r>
            <a:endParaRPr lang="zh-CN" altLang="en-US" sz="8800" b="1" dirty="0"/>
          </a:p>
        </p:txBody>
      </p:sp>
    </p:spTree>
    <p:extLst>
      <p:ext uri="{BB962C8B-B14F-4D97-AF65-F5344CB8AC3E}">
        <p14:creationId xmlns:p14="http://schemas.microsoft.com/office/powerpoint/2010/main" val="18251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1496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39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c9t10vxq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 descr="1c9t10vxqr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8" t="3333" r="13333" b="23333"/>
          <a:stretch>
            <a:fillRect/>
          </a:stretch>
        </p:blipFill>
        <p:spPr>
          <a:xfrm>
            <a:off x="5334000" y="723900"/>
            <a:ext cx="4038600" cy="4038600"/>
          </a:xfrm>
          <a:custGeom>
            <a:avLst/>
            <a:gdLst>
              <a:gd name="connsiteX0" fmla="*/ 0 w 5029200"/>
              <a:gd name="connsiteY0" fmla="*/ 0 h 5029200"/>
              <a:gd name="connsiteX1" fmla="*/ 5029200 w 5029200"/>
              <a:gd name="connsiteY1" fmla="*/ 0 h 5029200"/>
              <a:gd name="connsiteX2" fmla="*/ 5029200 w 5029200"/>
              <a:gd name="connsiteY2" fmla="*/ 5029200 h 5029200"/>
              <a:gd name="connsiteX3" fmla="*/ 0 w 50292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5029200">
                <a:moveTo>
                  <a:pt x="0" y="0"/>
                </a:moveTo>
                <a:lnTo>
                  <a:pt x="5029200" y="0"/>
                </a:lnTo>
                <a:lnTo>
                  <a:pt x="5029200" y="5029200"/>
                </a:lnTo>
                <a:lnTo>
                  <a:pt x="0" y="502920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1414957" y="1903933"/>
            <a:ext cx="5717134" cy="571713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0769" y="3255705"/>
            <a:ext cx="6545510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白俄罗斯</a:t>
            </a:r>
          </a:p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en-US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люблю цябе</a:t>
            </a:r>
            <a:endParaRPr lang="zh-CN" altLang="zh-CN" sz="80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28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1D1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88" y="0"/>
            <a:ext cx="102822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等腰三角形 6"/>
          <p:cNvSpPr/>
          <p:nvPr/>
        </p:nvSpPr>
        <p:spPr>
          <a:xfrm>
            <a:off x="1619250" y="741162"/>
            <a:ext cx="7029450" cy="6059871"/>
          </a:xfrm>
          <a:prstGeom prst="triangl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2cf5e0fe9925bc31bb22856b5cdf8db1ca1370c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91" t="2866" r="1341" b="50000"/>
          <a:stretch>
            <a:fillRect/>
          </a:stretch>
        </p:blipFill>
        <p:spPr>
          <a:xfrm>
            <a:off x="6881885" y="183"/>
            <a:ext cx="3889035" cy="3352617"/>
          </a:xfrm>
          <a:custGeom>
            <a:avLst/>
            <a:gdLst>
              <a:gd name="connsiteX0" fmla="*/ 1874838 w 3749675"/>
              <a:gd name="connsiteY0" fmla="*/ 0 h 3232478"/>
              <a:gd name="connsiteX1" fmla="*/ 3749675 w 3749675"/>
              <a:gd name="connsiteY1" fmla="*/ 3232478 h 3232478"/>
              <a:gd name="connsiteX2" fmla="*/ 0 w 3749675"/>
              <a:gd name="connsiteY2" fmla="*/ 3232478 h 323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9675" h="3232478">
                <a:moveTo>
                  <a:pt x="1874838" y="0"/>
                </a:moveTo>
                <a:lnTo>
                  <a:pt x="3749675" y="3232478"/>
                </a:lnTo>
                <a:lnTo>
                  <a:pt x="0" y="32324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3187896" y="3105839"/>
            <a:ext cx="581620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保加利亚</a:t>
            </a:r>
          </a:p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Обичам</a:t>
            </a:r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 те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19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63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f41983837cbb674c707a317ba8f17d5bae174b2a0e8-pB1Jxh_fw6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477" y="0"/>
            <a:ext cx="458152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 descr="14f41983837cbb674c707a317ba8f17d5bae174b2a0e8-pB1Jxh_fw6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8" t="10278" r="16528" b="45000"/>
          <a:stretch>
            <a:fillRect/>
          </a:stretch>
        </p:blipFill>
        <p:spPr>
          <a:xfrm>
            <a:off x="4654752" y="152400"/>
            <a:ext cx="4454488" cy="4454488"/>
          </a:xfrm>
          <a:custGeom>
            <a:avLst/>
            <a:gdLst>
              <a:gd name="connsiteX0" fmla="*/ 1533525 w 3067050"/>
              <a:gd name="connsiteY0" fmla="*/ 0 h 3067050"/>
              <a:gd name="connsiteX1" fmla="*/ 3067050 w 3067050"/>
              <a:gd name="connsiteY1" fmla="*/ 1533525 h 3067050"/>
              <a:gd name="connsiteX2" fmla="*/ 1533525 w 3067050"/>
              <a:gd name="connsiteY2" fmla="*/ 3067050 h 3067050"/>
              <a:gd name="connsiteX3" fmla="*/ 0 w 3067050"/>
              <a:gd name="connsiteY3" fmla="*/ 1533525 h 3067050"/>
              <a:gd name="connsiteX4" fmla="*/ 1533525 w 306705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67050" h="3067050">
                <a:moveTo>
                  <a:pt x="1533525" y="0"/>
                </a:moveTo>
                <a:cubicBezTo>
                  <a:pt x="2380467" y="0"/>
                  <a:pt x="3067050" y="686583"/>
                  <a:pt x="3067050" y="1533525"/>
                </a:cubicBezTo>
                <a:cubicBezTo>
                  <a:pt x="3067050" y="2380467"/>
                  <a:pt x="2380467" y="3067050"/>
                  <a:pt x="1533525" y="3067050"/>
                </a:cubicBezTo>
                <a:cubicBezTo>
                  <a:pt x="686583" y="3067050"/>
                  <a:pt x="0" y="2380467"/>
                  <a:pt x="0" y="1533525"/>
                </a:cubicBezTo>
                <a:cubicBezTo>
                  <a:pt x="0" y="686583"/>
                  <a:pt x="686583" y="0"/>
                  <a:pt x="1533525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0" name="椭圆 9"/>
          <p:cNvSpPr/>
          <p:nvPr/>
        </p:nvSpPr>
        <p:spPr>
          <a:xfrm>
            <a:off x="1162050" y="1352550"/>
            <a:ext cx="4991100" cy="4991100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2050" y="2153156"/>
            <a:ext cx="445448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捷克</a:t>
            </a:r>
          </a:p>
          <a:p>
            <a:pPr algn="ctr"/>
            <a:r>
              <a:rPr lang="en-US" altLang="zh-CN" sz="96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Miluji tě</a:t>
            </a:r>
            <a:endParaRPr lang="zh-CN" altLang="zh-CN" sz="96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54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26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-140506110G01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0"/>
            <a:ext cx="54864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 descr="16-140506110G01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" r="2778" b="23889"/>
          <a:stretch>
            <a:fillRect/>
          </a:stretch>
        </p:blipFill>
        <p:spPr>
          <a:xfrm>
            <a:off x="3657600" y="228600"/>
            <a:ext cx="6096000" cy="6096000"/>
          </a:xfrm>
          <a:custGeom>
            <a:avLst/>
            <a:gdLst>
              <a:gd name="connsiteX0" fmla="*/ 2609850 w 5219700"/>
              <a:gd name="connsiteY0" fmla="*/ 0 h 5219700"/>
              <a:gd name="connsiteX1" fmla="*/ 5219700 w 5219700"/>
              <a:gd name="connsiteY1" fmla="*/ 2609850 h 5219700"/>
              <a:gd name="connsiteX2" fmla="*/ 2609850 w 5219700"/>
              <a:gd name="connsiteY2" fmla="*/ 5219700 h 5219700"/>
              <a:gd name="connsiteX3" fmla="*/ 0 w 5219700"/>
              <a:gd name="connsiteY3" fmla="*/ 2609850 h 521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9700" h="5219700">
                <a:moveTo>
                  <a:pt x="2609850" y="0"/>
                </a:moveTo>
                <a:lnTo>
                  <a:pt x="5219700" y="2609850"/>
                </a:lnTo>
                <a:lnTo>
                  <a:pt x="2609850" y="5219700"/>
                </a:lnTo>
                <a:lnTo>
                  <a:pt x="0" y="2609850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" name="菱形 6"/>
          <p:cNvSpPr/>
          <p:nvPr/>
        </p:nvSpPr>
        <p:spPr>
          <a:xfrm>
            <a:off x="1504950" y="971550"/>
            <a:ext cx="5886450" cy="5886450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270" y="2060882"/>
            <a:ext cx="5239318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80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丹麦</a:t>
            </a:r>
          </a:p>
          <a:p>
            <a:pPr algn="ctr"/>
            <a:r>
              <a:rPr lang="en-US" altLang="zh-CN" sz="72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Jeg elsker dig</a:t>
            </a:r>
            <a:endParaRPr lang="zh-CN" altLang="zh-CN" sz="7200" b="1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43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3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</TotalTime>
  <Words>397</Words>
  <Application>Microsoft Office PowerPoint</Application>
  <PresentationFormat>宽屏</PresentationFormat>
  <Paragraphs>111</Paragraphs>
  <Slides>53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53</vt:i4>
      </vt:variant>
    </vt:vector>
  </HeadingPairs>
  <TitlesOfParts>
    <vt:vector size="6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Qinhui</dc:creator>
  <cp:lastModifiedBy>kan</cp:lastModifiedBy>
  <cp:revision>38</cp:revision>
  <dcterms:created xsi:type="dcterms:W3CDTF">2015-02-10T12:47:07Z</dcterms:created>
  <dcterms:modified xsi:type="dcterms:W3CDTF">2015-05-23T08:28:35Z</dcterms:modified>
</cp:coreProperties>
</file>